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1" r:id="rId5"/>
  </p:sldMasterIdLst>
  <p:sldIdLst>
    <p:sldId id="258" r:id="rId6"/>
    <p:sldId id="257" r:id="rId7"/>
    <p:sldId id="265" r:id="rId8"/>
    <p:sldId id="266" r:id="rId9"/>
    <p:sldId id="270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22"/>
  </p:normalViewPr>
  <p:slideViewPr>
    <p:cSldViewPr snapToGrid="0" snapToObjects="1">
      <p:cViewPr varScale="1">
        <p:scale>
          <a:sx n="114" d="100"/>
          <a:sy n="114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2493A-AD3A-4485-88CC-FDD13BCA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75FC-1919-4690-90D0-435610B8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52F46-C9A6-425F-B9A8-679158B79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6DC0-09BB-4B81-B577-5D354380DB20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E9CBC-E4A0-4C30-BE81-B1DA7578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3D1DB-9BBE-4CFB-9CFE-A6440935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F8C5-0FDC-419A-B9D8-BD922B2B6A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7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Tombstones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What do tombstones tell us?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unny headstones&quot;">
            <a:extLst>
              <a:ext uri="{FF2B5EF4-FFF2-40B4-BE49-F238E27FC236}">
                <a16:creationId xmlns:a16="http://schemas.microsoft.com/office/drawing/2014/main" id="{C873496D-9B4B-4D17-8936-ED30BA5CA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59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unny headstones&quot;">
            <a:extLst>
              <a:ext uri="{FF2B5EF4-FFF2-40B4-BE49-F238E27FC236}">
                <a16:creationId xmlns:a16="http://schemas.microsoft.com/office/drawing/2014/main" id="{2B5173A2-BA78-407E-91F7-3517EDC82F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99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funny headstones&quot;">
            <a:extLst>
              <a:ext uri="{FF2B5EF4-FFF2-40B4-BE49-F238E27FC236}">
                <a16:creationId xmlns:a16="http://schemas.microsoft.com/office/drawing/2014/main" id="{79FFCD42-888E-4C2E-950D-F62D927C4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381000"/>
            <a:ext cx="622935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92B9C8-A0B3-40B7-8AAD-FD9B2FE633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737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4C12C0-658C-4CCE-95CB-5F726144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dirty="0"/>
            </a:br>
            <a:r>
              <a:rPr lang="en-AU" dirty="0"/>
              <a:t>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6BD76-36B4-40B1-BA98-CB795DC8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Write your own tombstone and share it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85465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funny headstones&quot;">
            <a:extLst>
              <a:ext uri="{FF2B5EF4-FFF2-40B4-BE49-F238E27FC236}">
                <a16:creationId xmlns:a16="http://schemas.microsoft.com/office/drawing/2014/main" id="{9C86FA1A-0139-4F51-A332-35C1C4CD4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8246" y="643466"/>
            <a:ext cx="6055507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2CF6D0-15F9-4A91-B35D-246E1E1869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42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funny headstones&quot;">
            <a:extLst>
              <a:ext uri="{FF2B5EF4-FFF2-40B4-BE49-F238E27FC236}">
                <a16:creationId xmlns:a16="http://schemas.microsoft.com/office/drawing/2014/main" id="{61041F2C-E277-4B70-8779-64194D5DA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234156"/>
            <a:ext cx="8519583" cy="638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2FFC73-0BCA-4C6E-9A59-3705F1EB95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2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66A17B88-F3A9-44E0-910F-D2C88A4225A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DA0963B2-D549-4353-A892-A856DCD2BE9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9413594A83546BA42B6C6F078CC76" ma:contentTypeVersion="12" ma:contentTypeDescription="Create a new document." ma:contentTypeScope="" ma:versionID="cc1c0bd1ca1243684168f47105a34472">
  <xsd:schema xmlns:xsd="http://www.w3.org/2001/XMLSchema" xmlns:xs="http://www.w3.org/2001/XMLSchema" xmlns:p="http://schemas.microsoft.com/office/2006/metadata/properties" xmlns:ns2="2fa9b272-7406-4e46-a6f5-fd03470dbfcd" xmlns:ns3="6c476233-1a4c-4345-9bef-eba3c42b71db" targetNamespace="http://schemas.microsoft.com/office/2006/metadata/properties" ma:root="true" ma:fieldsID="4bbca0b2234860f829c60bc44d0138f3" ns2:_="" ns3:_="">
    <xsd:import namespace="2fa9b272-7406-4e46-a6f5-fd03470dbfcd"/>
    <xsd:import namespace="6c476233-1a4c-4345-9bef-eba3c42b71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9b272-7406-4e46-a6f5-fd03470dbf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476233-1a4c-4345-9bef-eba3c42b71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51C23C-627E-429D-BF73-C092CE53F24A}"/>
</file>

<file path=customXml/itemProps2.xml><?xml version="1.0" encoding="utf-8"?>
<ds:datastoreItem xmlns:ds="http://schemas.openxmlformats.org/officeDocument/2006/customXml" ds:itemID="{6C8F60AE-7DED-4975-B919-81D192DBC1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8DC13-7947-437F-BB2C-3D77B38D24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Religious Studies Powerpoint Template_v2</Template>
  <TotalTime>7</TotalTime>
  <Words>20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Trajan Pro</vt:lpstr>
      <vt:lpstr>Office Theme</vt:lpstr>
      <vt:lpstr>1_Office Theme</vt:lpstr>
      <vt:lpstr>Tombstones</vt:lpstr>
      <vt:lpstr>PowerPoint Presentation</vt:lpstr>
      <vt:lpstr>PowerPoint Presentation</vt:lpstr>
      <vt:lpstr>PowerPoint Presentation</vt:lpstr>
      <vt:lpstr> Activity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Tombstones</dc:title>
  <dc:creator>Penelope Russell</dc:creator>
  <cp:lastModifiedBy>Penelope Russell</cp:lastModifiedBy>
  <cp:revision>2</cp:revision>
  <dcterms:created xsi:type="dcterms:W3CDTF">2020-04-07T04:39:47Z</dcterms:created>
  <dcterms:modified xsi:type="dcterms:W3CDTF">2020-05-18T04:12:25Z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0x0101006879413594A83546BA42B6C6F078CC76</vt:lpwstr>
  </property>
</Properties>
</file>