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8" r:id="rId3"/>
    <p:sldId id="265" r:id="rId4"/>
    <p:sldId id="266" r:id="rId5"/>
    <p:sldId id="267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2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11BE-F477-4119-9725-68378653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7E6F-4102-4CAC-85A3-4F8A57B1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8FA9-9238-468F-80DE-A6DE0181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B6A8-EF8D-46E3-A999-E1C8224472C9}" type="datetimeFigureOut">
              <a:rPr lang="en-AU" smtClean="0"/>
              <a:t>12/02/2020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3419-F0AE-4974-9308-56D90E9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BE9C-31C1-480C-96D9-4A72D3C0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4E17-83A5-48AE-9F4C-0427ABDE10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89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The Creation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446425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BA72A-011A-44D0-BF85-AC6C9F908875}"/>
              </a:ext>
            </a:extLst>
          </p:cNvPr>
          <p:cNvSpPr txBox="1"/>
          <p:nvPr/>
        </p:nvSpPr>
        <p:spPr>
          <a:xfrm>
            <a:off x="8204433" y="5721292"/>
            <a:ext cx="347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Images are from The Action Bible by David Cook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2E6FC-0EA8-4418-BBD0-EC357DAB7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"/>
          <a:stretch/>
        </p:blipFill>
        <p:spPr>
          <a:xfrm rot="5400000">
            <a:off x="2999788" y="1236650"/>
            <a:ext cx="5862456" cy="41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EFF38-B3B8-4C7B-AE51-303A52E4B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r="4533" b="9606"/>
          <a:stretch/>
        </p:blipFill>
        <p:spPr>
          <a:xfrm rot="5400000">
            <a:off x="3092741" y="1426827"/>
            <a:ext cx="6006517" cy="4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997F0-43D2-4385-9D41-407DA56F2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58899" b="4550"/>
          <a:stretch/>
        </p:blipFill>
        <p:spPr>
          <a:xfrm rot="5400000">
            <a:off x="4523030" y="-85161"/>
            <a:ext cx="3973655" cy="64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2A4BE-F6D3-4C70-93F9-6BD3449D0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D87B2-25A4-4563-BD85-A3020D243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093" b="13031"/>
          <a:stretch/>
        </p:blipFill>
        <p:spPr>
          <a:xfrm rot="5400000">
            <a:off x="3646227" y="538917"/>
            <a:ext cx="5130026" cy="56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3A4F6-0D6C-46EB-8591-BAED9D3A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r="57309" b="10748"/>
          <a:stretch/>
        </p:blipFill>
        <p:spPr>
          <a:xfrm rot="5400000">
            <a:off x="4020863" y="206672"/>
            <a:ext cx="4150273" cy="5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8C5D3-B670-4B8D-A04A-1CFC85626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BC166-8559-4E06-9D1C-D7E849E1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t="10475" r="8116" b="5528"/>
          <a:stretch/>
        </p:blipFill>
        <p:spPr>
          <a:xfrm rot="5400000">
            <a:off x="3950990" y="172558"/>
            <a:ext cx="4520502" cy="61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341B9700-8DCA-49DC-9010-B328F665D1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EC8D171C-1A40-4766-942F-B4F2B6C71D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413594A83546BA42B6C6F078CC76" ma:contentTypeVersion="12" ma:contentTypeDescription="Create a new document." ma:contentTypeScope="" ma:versionID="cc1c0bd1ca1243684168f47105a34472">
  <xsd:schema xmlns:xsd="http://www.w3.org/2001/XMLSchema" xmlns:xs="http://www.w3.org/2001/XMLSchema" xmlns:p="http://schemas.microsoft.com/office/2006/metadata/properties" xmlns:ns2="2fa9b272-7406-4e46-a6f5-fd03470dbfcd" xmlns:ns3="6c476233-1a4c-4345-9bef-eba3c42b71db" targetNamespace="http://schemas.microsoft.com/office/2006/metadata/properties" ma:root="true" ma:fieldsID="4bbca0b2234860f829c60bc44d0138f3" ns2:_="" ns3:_="">
    <xsd:import namespace="2fa9b272-7406-4e46-a6f5-fd03470dbfcd"/>
    <xsd:import namespace="6c476233-1a4c-4345-9bef-eba3c42b7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9b272-7406-4e46-a6f5-fd03470db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76233-1a4c-4345-9bef-eba3c42b71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0655F7-BDA1-41CD-B612-78FD283DB205}"/>
</file>

<file path=customXml/itemProps2.xml><?xml version="1.0" encoding="utf-8"?>
<ds:datastoreItem xmlns:ds="http://schemas.openxmlformats.org/officeDocument/2006/customXml" ds:itemID="{437F46EF-F623-45C2-9F0F-FFA16A8F9F59}"/>
</file>

<file path=customXml/itemProps3.xml><?xml version="1.0" encoding="utf-8"?>
<ds:datastoreItem xmlns:ds="http://schemas.openxmlformats.org/officeDocument/2006/customXml" ds:itemID="{F519D38B-0990-4BB9-B7FC-F1AAE1A6EC55}"/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7</TotalTime>
  <Words>12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Trajan Pro</vt:lpstr>
      <vt:lpstr>Office Theme</vt:lpstr>
      <vt:lpstr>1_Office Theme</vt:lpstr>
      <vt:lpstr>The Creation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Story</dc:title>
  <dc:creator>Penelope Russell</dc:creator>
  <cp:lastModifiedBy>Penelope Russell</cp:lastModifiedBy>
  <cp:revision>2</cp:revision>
  <dcterms:created xsi:type="dcterms:W3CDTF">2020-02-12T01:36:38Z</dcterms:created>
  <dcterms:modified xsi:type="dcterms:W3CDTF">2020-02-12T01:43:44Z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0x0101006879413594A83546BA42B6C6F078CC76</vt:lpwstr>
  </property>
</Properties>
</file>