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70" r:id="rId14"/>
    <p:sldId id="268" r:id="rId15"/>
    <p:sldId id="25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EB50EC-12E5-47AD-9E04-15A1783AD4C8}" type="datetimeFigureOut">
              <a:rPr lang="en-AU" smtClean="0"/>
              <a:t>22/04/2020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3505FD9-BFF1-4033-AD86-E4DD086C4FE0}" type="slidenum">
              <a:rPr lang="en-AU" smtClean="0"/>
              <a:t>‹#›</a:t>
            </a:fld>
            <a:endParaRPr lang="en-AU"/>
          </a:p>
        </p:txBody>
      </p:sp>
    </p:spTree>
    <p:extLst>
      <p:ext uri="{BB962C8B-B14F-4D97-AF65-F5344CB8AC3E}">
        <p14:creationId xmlns:p14="http://schemas.microsoft.com/office/powerpoint/2010/main" val="153268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B50EC-12E5-47AD-9E04-15A1783AD4C8}" type="datetimeFigureOut">
              <a:rPr lang="en-AU" smtClean="0"/>
              <a:t>22/04/2020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3505FD9-BFF1-4033-AD86-E4DD086C4FE0}" type="slidenum">
              <a:rPr lang="en-AU" smtClean="0"/>
              <a:t>‹#›</a:t>
            </a:fld>
            <a:endParaRPr lang="en-AU"/>
          </a:p>
        </p:txBody>
      </p:sp>
    </p:spTree>
    <p:extLst>
      <p:ext uri="{BB962C8B-B14F-4D97-AF65-F5344CB8AC3E}">
        <p14:creationId xmlns:p14="http://schemas.microsoft.com/office/powerpoint/2010/main" val="379321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B50EC-12E5-47AD-9E04-15A1783AD4C8}" type="datetimeFigureOut">
              <a:rPr lang="en-AU" smtClean="0"/>
              <a:t>22/04/2020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3505FD9-BFF1-4033-AD86-E4DD086C4FE0}" type="slidenum">
              <a:rPr lang="en-AU" smtClean="0"/>
              <a:t>‹#›</a:t>
            </a:fld>
            <a:endParaRPr lang="en-AU"/>
          </a:p>
        </p:txBody>
      </p:sp>
    </p:spTree>
    <p:extLst>
      <p:ext uri="{BB962C8B-B14F-4D97-AF65-F5344CB8AC3E}">
        <p14:creationId xmlns:p14="http://schemas.microsoft.com/office/powerpoint/2010/main" val="386140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B50EC-12E5-47AD-9E04-15A1783AD4C8}" type="datetimeFigureOut">
              <a:rPr lang="en-AU" smtClean="0"/>
              <a:t>22/04/2020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3505FD9-BFF1-4033-AD86-E4DD086C4FE0}" type="slidenum">
              <a:rPr lang="en-AU" smtClean="0"/>
              <a:t>‹#›</a:t>
            </a:fld>
            <a:endParaRPr lang="en-AU"/>
          </a:p>
        </p:txBody>
      </p:sp>
    </p:spTree>
    <p:extLst>
      <p:ext uri="{BB962C8B-B14F-4D97-AF65-F5344CB8AC3E}">
        <p14:creationId xmlns:p14="http://schemas.microsoft.com/office/powerpoint/2010/main" val="107601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EB50EC-12E5-47AD-9E04-15A1783AD4C8}" type="datetimeFigureOut">
              <a:rPr lang="en-AU" smtClean="0"/>
              <a:t>22/04/2020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3505FD9-BFF1-4033-AD86-E4DD086C4FE0}" type="slidenum">
              <a:rPr lang="en-AU" smtClean="0"/>
              <a:t>‹#›</a:t>
            </a:fld>
            <a:endParaRPr lang="en-AU"/>
          </a:p>
        </p:txBody>
      </p:sp>
    </p:spTree>
    <p:extLst>
      <p:ext uri="{BB962C8B-B14F-4D97-AF65-F5344CB8AC3E}">
        <p14:creationId xmlns:p14="http://schemas.microsoft.com/office/powerpoint/2010/main" val="128651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EB50EC-12E5-47AD-9E04-15A1783AD4C8}" type="datetimeFigureOut">
              <a:rPr lang="en-AU" smtClean="0"/>
              <a:t>22/04/2020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3505FD9-BFF1-4033-AD86-E4DD086C4FE0}" type="slidenum">
              <a:rPr lang="en-AU" smtClean="0"/>
              <a:t>‹#›</a:t>
            </a:fld>
            <a:endParaRPr lang="en-AU"/>
          </a:p>
        </p:txBody>
      </p:sp>
    </p:spTree>
    <p:extLst>
      <p:ext uri="{BB962C8B-B14F-4D97-AF65-F5344CB8AC3E}">
        <p14:creationId xmlns:p14="http://schemas.microsoft.com/office/powerpoint/2010/main" val="387624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EB50EC-12E5-47AD-9E04-15A1783AD4C8}" type="datetimeFigureOut">
              <a:rPr lang="en-AU" smtClean="0"/>
              <a:t>22/04/2020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3505FD9-BFF1-4033-AD86-E4DD086C4FE0}" type="slidenum">
              <a:rPr lang="en-AU" smtClean="0"/>
              <a:t>‹#›</a:t>
            </a:fld>
            <a:endParaRPr lang="en-AU"/>
          </a:p>
        </p:txBody>
      </p:sp>
    </p:spTree>
    <p:extLst>
      <p:ext uri="{BB962C8B-B14F-4D97-AF65-F5344CB8AC3E}">
        <p14:creationId xmlns:p14="http://schemas.microsoft.com/office/powerpoint/2010/main" val="67217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EB50EC-12E5-47AD-9E04-15A1783AD4C8}" type="datetimeFigureOut">
              <a:rPr lang="en-AU" smtClean="0"/>
              <a:t>22/04/2020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3505FD9-BFF1-4033-AD86-E4DD086C4FE0}" type="slidenum">
              <a:rPr lang="en-AU" smtClean="0"/>
              <a:t>‹#›</a:t>
            </a:fld>
            <a:endParaRPr lang="en-AU"/>
          </a:p>
        </p:txBody>
      </p:sp>
    </p:spTree>
    <p:extLst>
      <p:ext uri="{BB962C8B-B14F-4D97-AF65-F5344CB8AC3E}">
        <p14:creationId xmlns:p14="http://schemas.microsoft.com/office/powerpoint/2010/main" val="179008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B50EC-12E5-47AD-9E04-15A1783AD4C8}" type="datetimeFigureOut">
              <a:rPr lang="en-AU" smtClean="0"/>
              <a:t>22/04/2020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3505FD9-BFF1-4033-AD86-E4DD086C4FE0}" type="slidenum">
              <a:rPr lang="en-AU" smtClean="0"/>
              <a:t>‹#›</a:t>
            </a:fld>
            <a:endParaRPr lang="en-AU"/>
          </a:p>
        </p:txBody>
      </p:sp>
    </p:spTree>
    <p:extLst>
      <p:ext uri="{BB962C8B-B14F-4D97-AF65-F5344CB8AC3E}">
        <p14:creationId xmlns:p14="http://schemas.microsoft.com/office/powerpoint/2010/main" val="300687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EB50EC-12E5-47AD-9E04-15A1783AD4C8}" type="datetimeFigureOut">
              <a:rPr lang="en-AU" smtClean="0"/>
              <a:t>22/04/2020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3505FD9-BFF1-4033-AD86-E4DD086C4FE0}" type="slidenum">
              <a:rPr lang="en-AU" smtClean="0"/>
              <a:t>‹#›</a:t>
            </a:fld>
            <a:endParaRPr lang="en-AU"/>
          </a:p>
        </p:txBody>
      </p:sp>
    </p:spTree>
    <p:extLst>
      <p:ext uri="{BB962C8B-B14F-4D97-AF65-F5344CB8AC3E}">
        <p14:creationId xmlns:p14="http://schemas.microsoft.com/office/powerpoint/2010/main" val="258167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EB50EC-12E5-47AD-9E04-15A1783AD4C8}" type="datetimeFigureOut">
              <a:rPr lang="en-AU" smtClean="0"/>
              <a:t>22/04/2020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3505FD9-BFF1-4033-AD86-E4DD086C4FE0}" type="slidenum">
              <a:rPr lang="en-AU" smtClean="0"/>
              <a:t>‹#›</a:t>
            </a:fld>
            <a:endParaRPr lang="en-AU"/>
          </a:p>
        </p:txBody>
      </p:sp>
    </p:spTree>
    <p:extLst>
      <p:ext uri="{BB962C8B-B14F-4D97-AF65-F5344CB8AC3E}">
        <p14:creationId xmlns:p14="http://schemas.microsoft.com/office/powerpoint/2010/main" val="293607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B50EC-12E5-47AD-9E04-15A1783AD4C8}" type="datetimeFigureOut">
              <a:rPr lang="en-AU" smtClean="0"/>
              <a:t>22/04/2020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5FD9-BFF1-4033-AD86-E4DD086C4FE0}" type="slidenum">
              <a:rPr lang="en-AU" smtClean="0"/>
              <a:t>‹#›</a:t>
            </a:fld>
            <a:endParaRPr lang="en-AU"/>
          </a:p>
        </p:txBody>
      </p:sp>
    </p:spTree>
    <p:extLst>
      <p:ext uri="{BB962C8B-B14F-4D97-AF65-F5344CB8AC3E}">
        <p14:creationId xmlns:p14="http://schemas.microsoft.com/office/powerpoint/2010/main" val="739191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biblegateway.com/passage/?search=Mark+14:43-52&amp;version=CEV#fen-CEV-22756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biblegateway.com/passage/?search=John+19:6,+15-17&amp;version=CEV#fen-CEV-24775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282" y="125622"/>
            <a:ext cx="11815315" cy="6646114"/>
          </a:xfrm>
          <a:prstGeom prst="rect">
            <a:avLst/>
          </a:prstGeom>
        </p:spPr>
      </p:pic>
    </p:spTree>
    <p:extLst>
      <p:ext uri="{BB962C8B-B14F-4D97-AF65-F5344CB8AC3E}">
        <p14:creationId xmlns:p14="http://schemas.microsoft.com/office/powerpoint/2010/main" val="128078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9849" y="310552"/>
            <a:ext cx="5710687" cy="461665"/>
          </a:xfrm>
          <a:prstGeom prst="rect">
            <a:avLst/>
          </a:prstGeom>
          <a:noFill/>
        </p:spPr>
        <p:txBody>
          <a:bodyPr wrap="square" rtlCol="0">
            <a:spAutoFit/>
          </a:bodyPr>
          <a:lstStyle/>
          <a:p>
            <a:r>
              <a:rPr lang="en-AU" sz="2400" b="1" dirty="0"/>
              <a:t>10.  Jesus is Crucified</a:t>
            </a:r>
          </a:p>
        </p:txBody>
      </p:sp>
      <p:sp>
        <p:nvSpPr>
          <p:cNvPr id="4" name="TextBox 3"/>
          <p:cNvSpPr txBox="1"/>
          <p:nvPr/>
        </p:nvSpPr>
        <p:spPr>
          <a:xfrm>
            <a:off x="6594895" y="1076307"/>
            <a:ext cx="4684143" cy="4914166"/>
          </a:xfrm>
          <a:prstGeom prst="rect">
            <a:avLst/>
          </a:prstGeom>
          <a:noFill/>
        </p:spPr>
        <p:txBody>
          <a:bodyPr wrap="square" rtlCol="0">
            <a:spAutoFit/>
          </a:bodyPr>
          <a:lstStyle/>
          <a:p>
            <a:r>
              <a:rPr lang="en-AU" sz="2000" dirty="0"/>
              <a:t>Luke 23:33-35 </a:t>
            </a:r>
          </a:p>
          <a:p>
            <a:endParaRPr lang="en-AU" sz="2000" dirty="0"/>
          </a:p>
          <a:p>
            <a:r>
              <a:rPr lang="en-AU" sz="2000" b="1" baseline="30000" dirty="0"/>
              <a:t>33 </a:t>
            </a:r>
            <a:r>
              <a:rPr lang="en-AU" sz="2000" dirty="0"/>
              <a:t>When the soldiers came to the place called “The Skull,”</a:t>
            </a:r>
            <a:r>
              <a:rPr lang="en-AU" sz="2000" baseline="30000" dirty="0"/>
              <a:t> </a:t>
            </a:r>
            <a:r>
              <a:rPr lang="en-AU" sz="2000" dirty="0"/>
              <a:t>they nailed Jesus to a cross. They also nailed the two criminals to crosses, one on each side of Jesus.</a:t>
            </a:r>
          </a:p>
          <a:p>
            <a:r>
              <a:rPr lang="en-AU" sz="2000" b="1" baseline="30000" dirty="0"/>
              <a:t>34-35 </a:t>
            </a:r>
            <a:r>
              <a:rPr lang="en-AU" sz="2000" dirty="0"/>
              <a:t>Jesus said, “Father, forgive these people! They don’t know what they’re doing.”</a:t>
            </a:r>
          </a:p>
          <a:p>
            <a:endParaRPr lang="en-AU" sz="2000" baseline="30000" dirty="0"/>
          </a:p>
          <a:p>
            <a:r>
              <a:rPr lang="en-AU" sz="2000" baseline="30000" dirty="0"/>
              <a:t> </a:t>
            </a:r>
            <a:r>
              <a:rPr lang="en-AU" sz="2000" dirty="0"/>
              <a:t>While the crowd stood there watching Jesus, the soldiers gambled for his clothes. The leaders insulted him by saying, “He saved others. Now he should save himself, if he really is God’s chosen Messiah!”</a:t>
            </a:r>
          </a:p>
          <a:p>
            <a:endParaRPr lang="en-AU" sz="2000" dirty="0"/>
          </a:p>
        </p:txBody>
      </p:sp>
      <p:pic>
        <p:nvPicPr>
          <p:cNvPr id="2" name="Picture 1"/>
          <p:cNvPicPr>
            <a:picLocks noChangeAspect="1"/>
          </p:cNvPicPr>
          <p:nvPr/>
        </p:nvPicPr>
        <p:blipFill>
          <a:blip r:embed="rId2"/>
          <a:stretch>
            <a:fillRect/>
          </a:stretch>
        </p:blipFill>
        <p:spPr>
          <a:xfrm>
            <a:off x="947108" y="2519132"/>
            <a:ext cx="4591050" cy="2257425"/>
          </a:xfrm>
          <a:prstGeom prst="rect">
            <a:avLst/>
          </a:prstGeom>
        </p:spPr>
      </p:pic>
    </p:spTree>
    <p:extLst>
      <p:ext uri="{BB962C8B-B14F-4D97-AF65-F5344CB8AC3E}">
        <p14:creationId xmlns:p14="http://schemas.microsoft.com/office/powerpoint/2010/main" val="2418077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9849" y="310552"/>
            <a:ext cx="6357668" cy="461665"/>
          </a:xfrm>
          <a:prstGeom prst="rect">
            <a:avLst/>
          </a:prstGeom>
          <a:noFill/>
        </p:spPr>
        <p:txBody>
          <a:bodyPr wrap="square" rtlCol="0">
            <a:spAutoFit/>
          </a:bodyPr>
          <a:lstStyle/>
          <a:p>
            <a:r>
              <a:rPr lang="en-AU" sz="2400" b="1" dirty="0"/>
              <a:t>11. Jesus promises his kingdom to the good thief</a:t>
            </a:r>
          </a:p>
        </p:txBody>
      </p:sp>
      <p:sp>
        <p:nvSpPr>
          <p:cNvPr id="4" name="TextBox 3"/>
          <p:cNvSpPr txBox="1"/>
          <p:nvPr/>
        </p:nvSpPr>
        <p:spPr>
          <a:xfrm>
            <a:off x="6426681" y="1015922"/>
            <a:ext cx="5426014" cy="5570756"/>
          </a:xfrm>
          <a:prstGeom prst="rect">
            <a:avLst/>
          </a:prstGeom>
          <a:noFill/>
        </p:spPr>
        <p:txBody>
          <a:bodyPr wrap="square" rtlCol="0">
            <a:spAutoFit/>
          </a:bodyPr>
          <a:lstStyle/>
          <a:p>
            <a:r>
              <a:rPr lang="en-AU" sz="2400" dirty="0"/>
              <a:t>Luke 23:39-43 </a:t>
            </a:r>
          </a:p>
          <a:p>
            <a:endParaRPr lang="en-AU" sz="2400" dirty="0"/>
          </a:p>
          <a:p>
            <a:r>
              <a:rPr lang="en-AU" sz="2400" b="1" baseline="30000" dirty="0"/>
              <a:t>39 </a:t>
            </a:r>
            <a:r>
              <a:rPr lang="en-AU" sz="2400" dirty="0"/>
              <a:t>One of the criminals hanging there also insulted Jesus by saying, “Aren’t you the Messiah? Save yourself and save us!”</a:t>
            </a:r>
          </a:p>
          <a:p>
            <a:r>
              <a:rPr lang="en-AU" sz="2400" b="1" baseline="30000" dirty="0"/>
              <a:t>40 </a:t>
            </a:r>
            <a:r>
              <a:rPr lang="en-AU" sz="2400" dirty="0"/>
              <a:t>But the other criminal told the first one off, “Don’t you fear God? Aren’t you getting the same punishment as this man? </a:t>
            </a:r>
            <a:r>
              <a:rPr lang="en-AU" sz="2400" b="1" baseline="30000" dirty="0"/>
              <a:t>41 </a:t>
            </a:r>
            <a:r>
              <a:rPr lang="en-AU" sz="2400" dirty="0"/>
              <a:t>We got what was coming to us, but he didn’t do anything wrong.” </a:t>
            </a:r>
            <a:r>
              <a:rPr lang="en-AU" sz="2400" b="1" baseline="30000" dirty="0"/>
              <a:t>42 </a:t>
            </a:r>
            <a:r>
              <a:rPr lang="en-AU" sz="2400" dirty="0"/>
              <a:t>Then he said to Jesus, “Remember me when you come into your kingdom!”</a:t>
            </a:r>
          </a:p>
          <a:p>
            <a:r>
              <a:rPr lang="en-AU" sz="2400" b="1" baseline="30000" dirty="0"/>
              <a:t>43 </a:t>
            </a:r>
            <a:r>
              <a:rPr lang="en-AU" sz="2400" dirty="0"/>
              <a:t>Jesus replied, “I promise that today you will be with me in paradise.</a:t>
            </a:r>
          </a:p>
          <a:p>
            <a:endParaRPr lang="en-AU" sz="20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592" y="1568804"/>
            <a:ext cx="5746091" cy="3847529"/>
          </a:xfrm>
          <a:prstGeom prst="rect">
            <a:avLst/>
          </a:prstGeom>
        </p:spPr>
      </p:pic>
    </p:spTree>
    <p:extLst>
      <p:ext uri="{BB962C8B-B14F-4D97-AF65-F5344CB8AC3E}">
        <p14:creationId xmlns:p14="http://schemas.microsoft.com/office/powerpoint/2010/main" val="105371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41606" y="345057"/>
            <a:ext cx="6176513" cy="461665"/>
          </a:xfrm>
          <a:prstGeom prst="rect">
            <a:avLst/>
          </a:prstGeom>
          <a:noFill/>
        </p:spPr>
        <p:txBody>
          <a:bodyPr wrap="square" rtlCol="0">
            <a:spAutoFit/>
          </a:bodyPr>
          <a:lstStyle/>
          <a:p>
            <a:r>
              <a:rPr lang="en-AU" sz="2400" b="1" dirty="0"/>
              <a:t>12. Jesus speaks to his mother and the disciple</a:t>
            </a:r>
          </a:p>
        </p:txBody>
      </p:sp>
      <p:sp>
        <p:nvSpPr>
          <p:cNvPr id="4" name="TextBox 3"/>
          <p:cNvSpPr txBox="1"/>
          <p:nvPr/>
        </p:nvSpPr>
        <p:spPr>
          <a:xfrm>
            <a:off x="595223" y="1492370"/>
            <a:ext cx="5529532" cy="4339650"/>
          </a:xfrm>
          <a:prstGeom prst="rect">
            <a:avLst/>
          </a:prstGeom>
          <a:noFill/>
        </p:spPr>
        <p:txBody>
          <a:bodyPr wrap="square" rtlCol="0">
            <a:spAutoFit/>
          </a:bodyPr>
          <a:lstStyle/>
          <a:p>
            <a:r>
              <a:rPr lang="en-AU" sz="2400" b="1" dirty="0"/>
              <a:t>John 19:25-27 </a:t>
            </a:r>
          </a:p>
          <a:p>
            <a:endParaRPr lang="en-AU" sz="2400" b="1" baseline="30000" dirty="0"/>
          </a:p>
          <a:p>
            <a:r>
              <a:rPr lang="en-AU" sz="2400" b="1" baseline="30000" dirty="0"/>
              <a:t>25 </a:t>
            </a:r>
            <a:r>
              <a:rPr lang="en-AU" sz="2400" dirty="0"/>
              <a:t>Jesus' mother stood beside his cross with her sister and Mary the wife of </a:t>
            </a:r>
            <a:r>
              <a:rPr lang="en-AU" sz="2400" dirty="0" err="1"/>
              <a:t>Clopas</a:t>
            </a:r>
            <a:r>
              <a:rPr lang="en-AU" sz="2400" dirty="0"/>
              <a:t>. Mary Magdalene was standing there too.</a:t>
            </a:r>
            <a:r>
              <a:rPr lang="en-AU" sz="2400" baseline="30000" dirty="0"/>
              <a:t> </a:t>
            </a:r>
            <a:r>
              <a:rPr lang="en-AU" sz="2400" b="1" baseline="30000" dirty="0"/>
              <a:t>26 </a:t>
            </a:r>
            <a:r>
              <a:rPr lang="en-AU" sz="2400" dirty="0"/>
              <a:t>When Jesus saw his mother and his favourite disciple with her, he said to his mother, “This man is now your son.” </a:t>
            </a:r>
            <a:r>
              <a:rPr lang="en-AU" sz="2400" b="1" baseline="30000" dirty="0"/>
              <a:t>27 </a:t>
            </a:r>
            <a:r>
              <a:rPr lang="en-AU" sz="2400" dirty="0"/>
              <a:t>Then he said to the disciple, “She is now your mother.” From then on, that disciple took her into his own home.</a:t>
            </a:r>
          </a:p>
          <a:p>
            <a:endParaRPr lang="en-AU" sz="20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6115" y="1640990"/>
            <a:ext cx="4991523" cy="3226663"/>
          </a:xfrm>
          <a:prstGeom prst="rect">
            <a:avLst/>
          </a:prstGeom>
        </p:spPr>
      </p:pic>
    </p:spTree>
    <p:extLst>
      <p:ext uri="{BB962C8B-B14F-4D97-AF65-F5344CB8AC3E}">
        <p14:creationId xmlns:p14="http://schemas.microsoft.com/office/powerpoint/2010/main" val="287570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23426" y="327804"/>
            <a:ext cx="3536832" cy="461665"/>
          </a:xfrm>
          <a:prstGeom prst="rect">
            <a:avLst/>
          </a:prstGeom>
          <a:noFill/>
        </p:spPr>
        <p:txBody>
          <a:bodyPr wrap="square" rtlCol="0">
            <a:spAutoFit/>
          </a:bodyPr>
          <a:lstStyle/>
          <a:p>
            <a:r>
              <a:rPr lang="en-AU" sz="2400" b="1" dirty="0"/>
              <a:t>13. Jesus dies on the cross</a:t>
            </a:r>
          </a:p>
        </p:txBody>
      </p:sp>
      <p:sp>
        <p:nvSpPr>
          <p:cNvPr id="4" name="TextBox 3"/>
          <p:cNvSpPr txBox="1"/>
          <p:nvPr/>
        </p:nvSpPr>
        <p:spPr>
          <a:xfrm>
            <a:off x="6064370" y="1492370"/>
            <a:ext cx="5529532" cy="3724096"/>
          </a:xfrm>
          <a:prstGeom prst="rect">
            <a:avLst/>
          </a:prstGeom>
          <a:noFill/>
        </p:spPr>
        <p:txBody>
          <a:bodyPr wrap="square" rtlCol="0">
            <a:spAutoFit/>
          </a:bodyPr>
          <a:lstStyle/>
          <a:p>
            <a:r>
              <a:rPr lang="en-AU" sz="2400" dirty="0"/>
              <a:t>Luke 23:44-46 </a:t>
            </a:r>
          </a:p>
          <a:p>
            <a:endParaRPr lang="en-AU" sz="2400" dirty="0"/>
          </a:p>
          <a:p>
            <a:endParaRPr lang="en-AU" sz="2400" dirty="0"/>
          </a:p>
          <a:p>
            <a:r>
              <a:rPr lang="en-AU" sz="2400" b="1" baseline="30000" dirty="0"/>
              <a:t>44 </a:t>
            </a:r>
            <a:r>
              <a:rPr lang="en-AU" sz="2400" dirty="0"/>
              <a:t>Around noon the sky turned dark and stayed that way until the middle of the afternoon. </a:t>
            </a:r>
            <a:r>
              <a:rPr lang="en-AU" sz="2400" b="1" baseline="30000" dirty="0"/>
              <a:t>45 </a:t>
            </a:r>
            <a:r>
              <a:rPr lang="en-AU" sz="2400" dirty="0"/>
              <a:t>The sun stopped shining, and the curtain in the temple split down the middle. </a:t>
            </a:r>
            <a:r>
              <a:rPr lang="en-AU" sz="2400" b="1" baseline="30000" dirty="0"/>
              <a:t>46 </a:t>
            </a:r>
            <a:r>
              <a:rPr lang="en-AU" sz="2400" dirty="0"/>
              <a:t>Jesus shouted, “Father, I put myself in your hands!” Then he died.</a:t>
            </a:r>
          </a:p>
          <a:p>
            <a:endParaRPr lang="en-AU" sz="2000" dirty="0"/>
          </a:p>
        </p:txBody>
      </p:sp>
      <p:pic>
        <p:nvPicPr>
          <p:cNvPr id="2" name="Picture 1"/>
          <p:cNvPicPr>
            <a:picLocks noChangeAspect="1"/>
          </p:cNvPicPr>
          <p:nvPr/>
        </p:nvPicPr>
        <p:blipFill>
          <a:blip r:embed="rId2"/>
          <a:stretch>
            <a:fillRect/>
          </a:stretch>
        </p:blipFill>
        <p:spPr>
          <a:xfrm>
            <a:off x="458637" y="1978505"/>
            <a:ext cx="4114800" cy="2952750"/>
          </a:xfrm>
          <a:prstGeom prst="rect">
            <a:avLst/>
          </a:prstGeom>
        </p:spPr>
      </p:pic>
    </p:spTree>
    <p:extLst>
      <p:ext uri="{BB962C8B-B14F-4D97-AF65-F5344CB8AC3E}">
        <p14:creationId xmlns:p14="http://schemas.microsoft.com/office/powerpoint/2010/main" val="23601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9849" y="310552"/>
            <a:ext cx="5710687" cy="461665"/>
          </a:xfrm>
          <a:prstGeom prst="rect">
            <a:avLst/>
          </a:prstGeom>
          <a:noFill/>
        </p:spPr>
        <p:txBody>
          <a:bodyPr wrap="square" rtlCol="0">
            <a:spAutoFit/>
          </a:bodyPr>
          <a:lstStyle/>
          <a:p>
            <a:r>
              <a:rPr lang="en-AU" sz="2400" b="1" dirty="0"/>
              <a:t>14. Jesus is placed in the tomb</a:t>
            </a:r>
          </a:p>
        </p:txBody>
      </p:sp>
      <p:sp>
        <p:nvSpPr>
          <p:cNvPr id="4" name="TextBox 3"/>
          <p:cNvSpPr txBox="1"/>
          <p:nvPr/>
        </p:nvSpPr>
        <p:spPr>
          <a:xfrm>
            <a:off x="534838" y="1276710"/>
            <a:ext cx="5529532" cy="4832092"/>
          </a:xfrm>
          <a:prstGeom prst="rect">
            <a:avLst/>
          </a:prstGeom>
          <a:noFill/>
        </p:spPr>
        <p:txBody>
          <a:bodyPr wrap="square" rtlCol="0">
            <a:spAutoFit/>
          </a:bodyPr>
          <a:lstStyle/>
          <a:p>
            <a:r>
              <a:rPr lang="en-AU" sz="2400" b="1" dirty="0"/>
              <a:t>Matthew 27:57-60 </a:t>
            </a:r>
          </a:p>
          <a:p>
            <a:endParaRPr lang="en-AU" sz="2400" dirty="0"/>
          </a:p>
          <a:p>
            <a:r>
              <a:rPr lang="en-AU" sz="2400" b="1" baseline="30000" dirty="0"/>
              <a:t>57 </a:t>
            </a:r>
            <a:r>
              <a:rPr lang="en-AU" sz="2400" dirty="0"/>
              <a:t>That evening a rich disciple named Joseph from the town of </a:t>
            </a:r>
            <a:r>
              <a:rPr lang="en-AU" sz="2400" dirty="0" err="1"/>
              <a:t>Arimathea</a:t>
            </a:r>
            <a:r>
              <a:rPr lang="en-AU" sz="2400" dirty="0"/>
              <a:t> </a:t>
            </a:r>
            <a:r>
              <a:rPr lang="en-AU" sz="2400" b="1" baseline="30000" dirty="0"/>
              <a:t>58 </a:t>
            </a:r>
            <a:r>
              <a:rPr lang="en-AU" sz="2400" dirty="0"/>
              <a:t>went and asked for Jesus' body. Pilate gave orders for it to be given to Joseph, </a:t>
            </a:r>
            <a:r>
              <a:rPr lang="en-AU" sz="2400" b="1" baseline="30000" dirty="0"/>
              <a:t>59 </a:t>
            </a:r>
            <a:r>
              <a:rPr lang="en-AU" sz="2400" dirty="0"/>
              <a:t>who took the body and wrapped it in a clean linen cloth. </a:t>
            </a:r>
            <a:r>
              <a:rPr lang="en-AU" sz="2400" b="1" baseline="30000" dirty="0"/>
              <a:t>60 </a:t>
            </a:r>
            <a:r>
              <a:rPr lang="en-AU" sz="2400" dirty="0"/>
              <a:t>Then Joseph put the body in his own tomb that had been cut into solid rock and had never been used. He rolled a big stone against the entrance to the tomb and went away.</a:t>
            </a:r>
          </a:p>
          <a:p>
            <a:endParaRPr lang="en-AU" sz="2000" dirty="0"/>
          </a:p>
        </p:txBody>
      </p:sp>
      <p:pic>
        <p:nvPicPr>
          <p:cNvPr id="2" name="Picture 1"/>
          <p:cNvPicPr>
            <a:picLocks noChangeAspect="1"/>
          </p:cNvPicPr>
          <p:nvPr/>
        </p:nvPicPr>
        <p:blipFill>
          <a:blip r:embed="rId2"/>
          <a:stretch>
            <a:fillRect/>
          </a:stretch>
        </p:blipFill>
        <p:spPr>
          <a:xfrm>
            <a:off x="6806240" y="1492370"/>
            <a:ext cx="4864580" cy="3648435"/>
          </a:xfrm>
          <a:prstGeom prst="rect">
            <a:avLst/>
          </a:prstGeom>
        </p:spPr>
      </p:pic>
    </p:spTree>
    <p:extLst>
      <p:ext uri="{BB962C8B-B14F-4D97-AF65-F5344CB8AC3E}">
        <p14:creationId xmlns:p14="http://schemas.microsoft.com/office/powerpoint/2010/main" val="337207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8737" y="866775"/>
            <a:ext cx="9534525" cy="5124450"/>
          </a:xfrm>
          <a:prstGeom prst="rect">
            <a:avLst/>
          </a:prstGeom>
        </p:spPr>
      </p:pic>
    </p:spTree>
    <p:extLst>
      <p:ext uri="{BB962C8B-B14F-4D97-AF65-F5344CB8AC3E}">
        <p14:creationId xmlns:p14="http://schemas.microsoft.com/office/powerpoint/2010/main" val="193498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2742" y="296290"/>
            <a:ext cx="7159925" cy="461665"/>
          </a:xfrm>
          <a:prstGeom prst="rect">
            <a:avLst/>
          </a:prstGeom>
          <a:noFill/>
        </p:spPr>
        <p:txBody>
          <a:bodyPr wrap="square" rtlCol="0">
            <a:spAutoFit/>
          </a:bodyPr>
          <a:lstStyle/>
          <a:p>
            <a:r>
              <a:rPr lang="en-AU" sz="2400" b="1" dirty="0"/>
              <a:t>1.  Jesus in the Garden of Gethsemane</a:t>
            </a:r>
          </a:p>
        </p:txBody>
      </p:sp>
      <p:sp>
        <p:nvSpPr>
          <p:cNvPr id="3" name="TextBox 2"/>
          <p:cNvSpPr txBox="1"/>
          <p:nvPr/>
        </p:nvSpPr>
        <p:spPr>
          <a:xfrm>
            <a:off x="431322" y="982242"/>
            <a:ext cx="5986731" cy="5509200"/>
          </a:xfrm>
          <a:prstGeom prst="rect">
            <a:avLst/>
          </a:prstGeom>
          <a:noFill/>
        </p:spPr>
        <p:txBody>
          <a:bodyPr wrap="square" rtlCol="0">
            <a:spAutoFit/>
          </a:bodyPr>
          <a:lstStyle/>
          <a:p>
            <a:r>
              <a:rPr lang="en-AU" sz="1600" i="1" dirty="0"/>
              <a:t>Matthew 26:36-41 Contemporary English Version (CEV)</a:t>
            </a:r>
          </a:p>
          <a:p>
            <a:r>
              <a:rPr lang="en-AU" b="1" dirty="0"/>
              <a:t>Jesus Prays</a:t>
            </a:r>
          </a:p>
          <a:p>
            <a:pPr algn="just"/>
            <a:r>
              <a:rPr lang="en-AU" sz="2000" b="1" baseline="30000" dirty="0"/>
              <a:t>36 </a:t>
            </a:r>
            <a:r>
              <a:rPr lang="en-AU" sz="2000" dirty="0"/>
              <a:t>Jesus went with his disciples to a place called Gethsemane. When they got there, he told them, “Sit here while I go over there and pray.”</a:t>
            </a:r>
          </a:p>
          <a:p>
            <a:pPr algn="just"/>
            <a:r>
              <a:rPr lang="en-AU" sz="2000" b="1" baseline="30000" dirty="0"/>
              <a:t>37 </a:t>
            </a:r>
            <a:r>
              <a:rPr lang="en-AU" sz="2000" dirty="0"/>
              <a:t>Jesus took along Peter and the two brothers, James and John.</a:t>
            </a:r>
            <a:r>
              <a:rPr lang="en-AU" sz="2000" baseline="30000" dirty="0"/>
              <a:t> </a:t>
            </a:r>
            <a:r>
              <a:rPr lang="en-AU" sz="2000" dirty="0"/>
              <a:t> He was very sad and troubled, </a:t>
            </a:r>
            <a:r>
              <a:rPr lang="en-AU" sz="2000" b="1" baseline="30000" dirty="0"/>
              <a:t>38 </a:t>
            </a:r>
            <a:r>
              <a:rPr lang="en-AU" sz="2000" dirty="0"/>
              <a:t>and he said to them, “I am so sad that I feel as if I am dying. Stay here and keep awake with me.”</a:t>
            </a:r>
          </a:p>
          <a:p>
            <a:pPr algn="just"/>
            <a:r>
              <a:rPr lang="en-AU" sz="2000" b="1" baseline="30000" dirty="0"/>
              <a:t>39 </a:t>
            </a:r>
            <a:r>
              <a:rPr lang="en-AU" sz="2000" dirty="0"/>
              <a:t>Jesus walked on a little way. Then he knelt with his face to the ground and prayed, “My Father, if it is possible, don’t make me suffer by having me drink from this cup.</a:t>
            </a:r>
            <a:r>
              <a:rPr lang="en-AU" sz="2000" baseline="30000" dirty="0"/>
              <a:t> </a:t>
            </a:r>
            <a:r>
              <a:rPr lang="en-AU" sz="2000" dirty="0"/>
              <a:t> But do what you want, and not what I want.”</a:t>
            </a:r>
          </a:p>
          <a:p>
            <a:pPr algn="just"/>
            <a:r>
              <a:rPr lang="en-AU" sz="2000" b="1" baseline="30000" dirty="0"/>
              <a:t>40 </a:t>
            </a:r>
            <a:r>
              <a:rPr lang="en-AU" sz="2000" dirty="0"/>
              <a:t>He came back and found his disciples sleeping. So he said to Peter, “Can’t any of you stay awake with me for just one hour? </a:t>
            </a:r>
            <a:r>
              <a:rPr lang="en-AU" sz="2000" b="1" baseline="30000" dirty="0"/>
              <a:t>41 </a:t>
            </a:r>
            <a:r>
              <a:rPr lang="en-AU" sz="2000" dirty="0"/>
              <a:t>Stay awake and pray that you won’t be tested. You want to do what is right, but you are weak.”</a:t>
            </a:r>
          </a:p>
          <a:p>
            <a:endParaRPr lang="en-AU"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12705" y="2075504"/>
            <a:ext cx="4775523" cy="2850987"/>
          </a:xfrm>
          <a:prstGeom prst="rect">
            <a:avLst/>
          </a:prstGeom>
        </p:spPr>
      </p:pic>
    </p:spTree>
    <p:extLst>
      <p:ext uri="{BB962C8B-B14F-4D97-AF65-F5344CB8AC3E}">
        <p14:creationId xmlns:p14="http://schemas.microsoft.com/office/powerpoint/2010/main" val="23835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9849" y="310552"/>
            <a:ext cx="5710687" cy="461665"/>
          </a:xfrm>
          <a:prstGeom prst="rect">
            <a:avLst/>
          </a:prstGeom>
          <a:noFill/>
        </p:spPr>
        <p:txBody>
          <a:bodyPr wrap="square" rtlCol="0">
            <a:spAutoFit/>
          </a:bodyPr>
          <a:lstStyle/>
          <a:p>
            <a:r>
              <a:rPr lang="en-AU" sz="2400" b="1" dirty="0"/>
              <a:t>2.  Jesus is betrayed by Judas and arrested</a:t>
            </a:r>
          </a:p>
        </p:txBody>
      </p:sp>
      <p:sp>
        <p:nvSpPr>
          <p:cNvPr id="4" name="TextBox 3"/>
          <p:cNvSpPr txBox="1"/>
          <p:nvPr/>
        </p:nvSpPr>
        <p:spPr>
          <a:xfrm>
            <a:off x="547777" y="1319842"/>
            <a:ext cx="4684144" cy="4852610"/>
          </a:xfrm>
          <a:prstGeom prst="rect">
            <a:avLst/>
          </a:prstGeom>
          <a:noFill/>
        </p:spPr>
        <p:txBody>
          <a:bodyPr wrap="square" rtlCol="0">
            <a:spAutoFit/>
          </a:bodyPr>
          <a:lstStyle/>
          <a:p>
            <a:r>
              <a:rPr lang="en-AU" b="1" dirty="0"/>
              <a:t>Mark 14:43-46</a:t>
            </a:r>
          </a:p>
          <a:p>
            <a:endParaRPr lang="en-AU" sz="2000" b="1" baseline="30000" dirty="0"/>
          </a:p>
          <a:p>
            <a:r>
              <a:rPr lang="en-AU" sz="2000" b="1" baseline="30000" dirty="0"/>
              <a:t>43 </a:t>
            </a:r>
            <a:r>
              <a:rPr lang="en-AU" sz="2000" dirty="0"/>
              <a:t>Jesus was still speaking, when Judas the betrayer came up. He was one of the twelve disciples, and a mob of men armed with swords and clubs were with him. They had been sent by the chief priests, the nation’s leaders, and the teachers of the Law of Moses. </a:t>
            </a:r>
            <a:r>
              <a:rPr lang="en-AU" sz="2000" b="1" baseline="30000" dirty="0"/>
              <a:t>44 </a:t>
            </a:r>
            <a:r>
              <a:rPr lang="en-AU" sz="2000" dirty="0"/>
              <a:t>Judas had told them ahead of time, “Arrest the man I greet with a kiss.</a:t>
            </a:r>
            <a:r>
              <a:rPr lang="en-AU" sz="2000" baseline="30000" dirty="0"/>
              <a:t>[</a:t>
            </a:r>
            <a:r>
              <a:rPr lang="en-AU" sz="2000" baseline="30000" dirty="0">
                <a:hlinkClick r:id="rId2" tooltip="See footnote a"/>
              </a:rPr>
              <a:t>a</a:t>
            </a:r>
            <a:r>
              <a:rPr lang="en-AU" sz="2000" baseline="30000" dirty="0"/>
              <a:t>]</a:t>
            </a:r>
            <a:r>
              <a:rPr lang="en-AU" sz="2000" dirty="0"/>
              <a:t> Tie him up tight and lead him away.”</a:t>
            </a:r>
          </a:p>
          <a:p>
            <a:r>
              <a:rPr lang="en-AU" sz="2000" b="1" baseline="30000" dirty="0"/>
              <a:t>45 </a:t>
            </a:r>
            <a:r>
              <a:rPr lang="en-AU" sz="2000" dirty="0"/>
              <a:t>Judas walked right up to Jesus and said, “Teacher!” Then Judas kissed him, </a:t>
            </a:r>
            <a:r>
              <a:rPr lang="en-AU" sz="2000" b="1" baseline="30000" dirty="0"/>
              <a:t>46 </a:t>
            </a:r>
            <a:r>
              <a:rPr lang="en-AU" sz="2000" dirty="0"/>
              <a:t>and the men grabbed Jesus and arrested him.</a:t>
            </a:r>
          </a:p>
          <a:p>
            <a:endParaRPr lang="en-AU"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0947" y="1802920"/>
            <a:ext cx="4502359" cy="3376769"/>
          </a:xfrm>
          <a:prstGeom prst="rect">
            <a:avLst/>
          </a:prstGeom>
        </p:spPr>
      </p:pic>
    </p:spTree>
    <p:extLst>
      <p:ext uri="{BB962C8B-B14F-4D97-AF65-F5344CB8AC3E}">
        <p14:creationId xmlns:p14="http://schemas.microsoft.com/office/powerpoint/2010/main" val="399313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9849" y="310552"/>
            <a:ext cx="5710687" cy="461665"/>
          </a:xfrm>
          <a:prstGeom prst="rect">
            <a:avLst/>
          </a:prstGeom>
          <a:noFill/>
        </p:spPr>
        <p:txBody>
          <a:bodyPr wrap="square" rtlCol="0">
            <a:spAutoFit/>
          </a:bodyPr>
          <a:lstStyle/>
          <a:p>
            <a:r>
              <a:rPr lang="en-AU" sz="2400" b="1" dirty="0"/>
              <a:t>3. Jesus is condemned by the Sanhedrin</a:t>
            </a:r>
          </a:p>
        </p:txBody>
      </p:sp>
      <p:sp>
        <p:nvSpPr>
          <p:cNvPr id="4" name="TextBox 3"/>
          <p:cNvSpPr txBox="1"/>
          <p:nvPr/>
        </p:nvSpPr>
        <p:spPr>
          <a:xfrm>
            <a:off x="547776" y="1319842"/>
            <a:ext cx="5231921" cy="5160387"/>
          </a:xfrm>
          <a:prstGeom prst="rect">
            <a:avLst/>
          </a:prstGeom>
          <a:noFill/>
        </p:spPr>
        <p:txBody>
          <a:bodyPr wrap="square" rtlCol="0">
            <a:spAutoFit/>
          </a:bodyPr>
          <a:lstStyle/>
          <a:p>
            <a:r>
              <a:rPr lang="en-AU" b="1" dirty="0"/>
              <a:t>Luke 22:66-71 </a:t>
            </a:r>
            <a:endParaRPr lang="en-AU" dirty="0"/>
          </a:p>
          <a:p>
            <a:endParaRPr lang="en-AU" sz="2000" b="1" baseline="30000" dirty="0"/>
          </a:p>
          <a:p>
            <a:r>
              <a:rPr lang="en-AU" sz="2000" b="1" baseline="30000" dirty="0"/>
              <a:t>66 </a:t>
            </a:r>
            <a:r>
              <a:rPr lang="en-AU" sz="2000" dirty="0"/>
              <a:t>At daybreak the nation’s leaders, the chief priests, and the teachers of the Law of Moses got together and brought Jesus before their council. </a:t>
            </a:r>
            <a:r>
              <a:rPr lang="en-AU" sz="2000" b="1" baseline="30000" dirty="0"/>
              <a:t>67 </a:t>
            </a:r>
            <a:r>
              <a:rPr lang="en-AU" sz="2000" dirty="0"/>
              <a:t>They said, “Tell us! Are you the Messiah?”</a:t>
            </a:r>
          </a:p>
          <a:p>
            <a:r>
              <a:rPr lang="en-AU" sz="2000" dirty="0"/>
              <a:t>Jesus replied, “If I said so, you wouldn’t believe me. </a:t>
            </a:r>
            <a:r>
              <a:rPr lang="en-AU" sz="2000" b="1" baseline="30000" dirty="0"/>
              <a:t>68 </a:t>
            </a:r>
            <a:r>
              <a:rPr lang="en-AU" sz="2000" dirty="0"/>
              <a:t>And if I asked you a question, you wouldn’t answer. </a:t>
            </a:r>
            <a:r>
              <a:rPr lang="en-AU" sz="2000" b="1" baseline="30000" dirty="0"/>
              <a:t>69 </a:t>
            </a:r>
            <a:r>
              <a:rPr lang="en-AU" sz="2000" dirty="0"/>
              <a:t>But from now on, the Son of Man will be seated at the right side of God All-Powerful.”</a:t>
            </a:r>
          </a:p>
          <a:p>
            <a:r>
              <a:rPr lang="en-AU" sz="2000" b="1" baseline="30000" dirty="0"/>
              <a:t>70 </a:t>
            </a:r>
            <a:r>
              <a:rPr lang="en-AU" sz="2000" dirty="0"/>
              <a:t>Then they asked, “Are you the Son of God?”</a:t>
            </a:r>
            <a:r>
              <a:rPr lang="en-AU" sz="2000" baseline="30000" dirty="0"/>
              <a:t> </a:t>
            </a:r>
            <a:r>
              <a:rPr lang="en-AU" sz="2000" dirty="0"/>
              <a:t>Jesus answered, “You say I am!”</a:t>
            </a:r>
            <a:r>
              <a:rPr lang="en-AU" sz="2000" baseline="30000" dirty="0"/>
              <a:t> </a:t>
            </a:r>
            <a:r>
              <a:rPr lang="en-AU" sz="2000" b="1" baseline="30000" dirty="0"/>
              <a:t>71 </a:t>
            </a:r>
            <a:r>
              <a:rPr lang="en-AU" sz="2000" dirty="0"/>
              <a:t>They replied, “Why do we need more witnesses? He said it himself!”</a:t>
            </a:r>
          </a:p>
          <a:p>
            <a:endParaRPr lang="en-AU"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2006" y="1492370"/>
            <a:ext cx="5803422" cy="4329353"/>
          </a:xfrm>
          <a:prstGeom prst="rect">
            <a:avLst/>
          </a:prstGeom>
        </p:spPr>
      </p:pic>
    </p:spTree>
    <p:extLst>
      <p:ext uri="{BB962C8B-B14F-4D97-AF65-F5344CB8AC3E}">
        <p14:creationId xmlns:p14="http://schemas.microsoft.com/office/powerpoint/2010/main" val="95509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1706" y="310552"/>
            <a:ext cx="5710687" cy="461665"/>
          </a:xfrm>
          <a:prstGeom prst="rect">
            <a:avLst/>
          </a:prstGeom>
          <a:noFill/>
        </p:spPr>
        <p:txBody>
          <a:bodyPr wrap="square" rtlCol="0">
            <a:spAutoFit/>
          </a:bodyPr>
          <a:lstStyle/>
          <a:p>
            <a:r>
              <a:rPr lang="en-AU" sz="2400" b="1" dirty="0"/>
              <a:t>4. Peter denies Jesus</a:t>
            </a:r>
          </a:p>
        </p:txBody>
      </p:sp>
      <p:sp>
        <p:nvSpPr>
          <p:cNvPr id="4" name="TextBox 3"/>
          <p:cNvSpPr txBox="1"/>
          <p:nvPr/>
        </p:nvSpPr>
        <p:spPr>
          <a:xfrm>
            <a:off x="5624422" y="189782"/>
            <a:ext cx="6258466" cy="6555641"/>
          </a:xfrm>
          <a:prstGeom prst="rect">
            <a:avLst/>
          </a:prstGeom>
          <a:noFill/>
        </p:spPr>
        <p:txBody>
          <a:bodyPr wrap="square" rtlCol="0">
            <a:spAutoFit/>
          </a:bodyPr>
          <a:lstStyle/>
          <a:p>
            <a:r>
              <a:rPr lang="en-AU" sz="2000" b="1" dirty="0"/>
              <a:t>Matthew 26:69-75</a:t>
            </a:r>
            <a:r>
              <a:rPr lang="en-AU" sz="2000" dirty="0"/>
              <a:t> </a:t>
            </a:r>
          </a:p>
          <a:p>
            <a:r>
              <a:rPr lang="en-AU" sz="2000" b="1" baseline="30000" dirty="0"/>
              <a:t>69 </a:t>
            </a:r>
            <a:r>
              <a:rPr lang="en-AU" sz="2000" dirty="0"/>
              <a:t>While Peter was sitting out in the courtyard, a servant girl came up to him and said, “You were with Jesus from Galilee.”</a:t>
            </a:r>
          </a:p>
          <a:p>
            <a:r>
              <a:rPr lang="en-AU" sz="2000" b="1" baseline="30000" dirty="0"/>
              <a:t>70 </a:t>
            </a:r>
            <a:r>
              <a:rPr lang="en-AU" sz="2000" dirty="0"/>
              <a:t>But in front of everyone Peter said, “That isn’t so! I don’t know what you are talking about!”</a:t>
            </a:r>
          </a:p>
          <a:p>
            <a:r>
              <a:rPr lang="en-AU" sz="2000" b="1" baseline="30000" dirty="0"/>
              <a:t>71 </a:t>
            </a:r>
            <a:r>
              <a:rPr lang="en-AU" sz="2000" dirty="0"/>
              <a:t>When Peter had gone out to the gate, another servant girl saw him and said to some people there, “This man was with Jesus from Nazareth.”</a:t>
            </a:r>
          </a:p>
          <a:p>
            <a:r>
              <a:rPr lang="en-AU" sz="2000" b="1" baseline="30000" dirty="0"/>
              <a:t>72 </a:t>
            </a:r>
            <a:r>
              <a:rPr lang="en-AU" sz="2000" dirty="0"/>
              <a:t>Again Peter denied it, and this time he swore, “I don’t even know that man!”</a:t>
            </a:r>
          </a:p>
          <a:p>
            <a:r>
              <a:rPr lang="en-AU" sz="2000" b="1" baseline="30000" dirty="0"/>
              <a:t>73 </a:t>
            </a:r>
            <a:r>
              <a:rPr lang="en-AU" sz="2000" dirty="0"/>
              <a:t>A little while later some people standing there walked over to Peter and said, “We know that you are one of them. We can tell it because you talk like someone from Galilee.”</a:t>
            </a:r>
          </a:p>
          <a:p>
            <a:r>
              <a:rPr lang="en-AU" sz="2000" b="1" baseline="30000" dirty="0"/>
              <a:t>74 </a:t>
            </a:r>
            <a:r>
              <a:rPr lang="en-AU" sz="2000" dirty="0"/>
              <a:t>Peter began to curse and swear, “I don’t know that man!”</a:t>
            </a:r>
          </a:p>
          <a:p>
            <a:r>
              <a:rPr lang="en-AU" sz="2000" dirty="0"/>
              <a:t>Right then a rooster crowed, </a:t>
            </a:r>
            <a:r>
              <a:rPr lang="en-AU" sz="2000" b="1" baseline="30000" dirty="0"/>
              <a:t>75 </a:t>
            </a:r>
            <a:r>
              <a:rPr lang="en-AU" sz="2000" dirty="0"/>
              <a:t>and Peter remembered that Jesus had said, “Before a rooster crows, you will say three times that you don’t know me.” Then Peter went out and cried hard.</a:t>
            </a:r>
          </a:p>
        </p:txBody>
      </p:sp>
      <p:pic>
        <p:nvPicPr>
          <p:cNvPr id="5" name="Picture 4"/>
          <p:cNvPicPr>
            <a:picLocks noChangeAspect="1"/>
          </p:cNvPicPr>
          <p:nvPr/>
        </p:nvPicPr>
        <p:blipFill>
          <a:blip r:embed="rId2"/>
          <a:stretch>
            <a:fillRect/>
          </a:stretch>
        </p:blipFill>
        <p:spPr>
          <a:xfrm>
            <a:off x="214702" y="1853150"/>
            <a:ext cx="5136551" cy="2889310"/>
          </a:xfrm>
          <a:prstGeom prst="rect">
            <a:avLst/>
          </a:prstGeom>
        </p:spPr>
      </p:pic>
    </p:spTree>
    <p:extLst>
      <p:ext uri="{BB962C8B-B14F-4D97-AF65-F5344CB8AC3E}">
        <p14:creationId xmlns:p14="http://schemas.microsoft.com/office/powerpoint/2010/main" val="215946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3042" y="232914"/>
            <a:ext cx="3545457" cy="461665"/>
          </a:xfrm>
          <a:prstGeom prst="rect">
            <a:avLst/>
          </a:prstGeom>
          <a:noFill/>
        </p:spPr>
        <p:txBody>
          <a:bodyPr wrap="square" rtlCol="0">
            <a:spAutoFit/>
          </a:bodyPr>
          <a:lstStyle/>
          <a:p>
            <a:r>
              <a:rPr lang="en-AU" sz="2400" b="1" dirty="0"/>
              <a:t>5. Jesus is judged by Pilate</a:t>
            </a:r>
          </a:p>
        </p:txBody>
      </p:sp>
      <p:sp>
        <p:nvSpPr>
          <p:cNvPr id="4" name="TextBox 3"/>
          <p:cNvSpPr txBox="1"/>
          <p:nvPr/>
        </p:nvSpPr>
        <p:spPr>
          <a:xfrm>
            <a:off x="319177" y="694579"/>
            <a:ext cx="6012612" cy="6340197"/>
          </a:xfrm>
          <a:prstGeom prst="rect">
            <a:avLst/>
          </a:prstGeom>
          <a:noFill/>
        </p:spPr>
        <p:txBody>
          <a:bodyPr wrap="square" rtlCol="0">
            <a:spAutoFit/>
          </a:bodyPr>
          <a:lstStyle/>
          <a:p>
            <a:r>
              <a:rPr lang="en-AU" sz="2000" dirty="0"/>
              <a:t>Mark 15:1-6</a:t>
            </a:r>
          </a:p>
          <a:p>
            <a:pPr algn="just"/>
            <a:r>
              <a:rPr lang="en-AU" sz="2000" dirty="0"/>
              <a:t>15 Early the next morning the chief priests, the nation’s leaders, and the teachers of the Law of Moses met together with the whole Jewish council. They tied up Jesus and led him off to Pilate.</a:t>
            </a:r>
          </a:p>
          <a:p>
            <a:pPr algn="just"/>
            <a:r>
              <a:rPr lang="en-AU" sz="2000" baseline="30000" dirty="0"/>
              <a:t>2 </a:t>
            </a:r>
            <a:r>
              <a:rPr lang="en-AU" sz="2000" dirty="0"/>
              <a:t>He asked Jesus, “Are you the king of the Jews?”</a:t>
            </a:r>
          </a:p>
          <a:p>
            <a:pPr algn="just"/>
            <a:r>
              <a:rPr lang="en-AU" sz="2000" dirty="0"/>
              <a:t>“Those are your words,” Jesus answered.</a:t>
            </a:r>
          </a:p>
          <a:p>
            <a:pPr algn="just"/>
            <a:r>
              <a:rPr lang="en-AU" sz="2000" baseline="30000" dirty="0"/>
              <a:t>3 </a:t>
            </a:r>
            <a:r>
              <a:rPr lang="en-AU" sz="2000" dirty="0"/>
              <a:t>The chief priests brought many charges against Jesus. </a:t>
            </a:r>
            <a:r>
              <a:rPr lang="en-AU" sz="2000" baseline="30000" dirty="0"/>
              <a:t>4 </a:t>
            </a:r>
            <a:r>
              <a:rPr lang="en-AU" sz="2000" dirty="0"/>
              <a:t>Then Pilate questioned him again, “Don’t you have anything to say? Don’t you hear what crimes they say you have done?” </a:t>
            </a:r>
            <a:r>
              <a:rPr lang="en-AU" sz="2000" baseline="30000" dirty="0"/>
              <a:t>5 </a:t>
            </a:r>
            <a:r>
              <a:rPr lang="en-AU" sz="2000" dirty="0"/>
              <a:t>But Jesus did not answer, and Pilate was amazed.</a:t>
            </a:r>
          </a:p>
          <a:p>
            <a:pPr algn="just"/>
            <a:r>
              <a:rPr lang="en-AU" sz="2000" b="1" baseline="30000" dirty="0"/>
              <a:t>6 </a:t>
            </a:r>
            <a:r>
              <a:rPr lang="en-AU" sz="2000" dirty="0"/>
              <a:t>During Passover, Pilate always freed one prisoner chosen by the people. </a:t>
            </a:r>
            <a:endParaRPr lang="en-AU" sz="2400" dirty="0"/>
          </a:p>
          <a:p>
            <a:pPr algn="just"/>
            <a:endParaRPr lang="en-AU" sz="2400" dirty="0"/>
          </a:p>
          <a:p>
            <a:pPr algn="just"/>
            <a:r>
              <a:rPr lang="en-AU" sz="2400" dirty="0"/>
              <a:t>Mark 15:15</a:t>
            </a:r>
          </a:p>
          <a:p>
            <a:pPr algn="just"/>
            <a:r>
              <a:rPr lang="en-AU" sz="2000" b="1" baseline="30000" dirty="0"/>
              <a:t>15 </a:t>
            </a:r>
            <a:r>
              <a:rPr lang="en-AU" sz="2000" dirty="0"/>
              <a:t>Pilate wanted to please the crowd. So he set Barabbas free. Then he ordered his soldiers to beat Jesus with a whip and nail him to a cross.</a:t>
            </a:r>
            <a:endParaRPr lang="en-AU" sz="2400" dirty="0"/>
          </a:p>
          <a:p>
            <a:endParaRPr lang="en-AU" dirty="0"/>
          </a:p>
        </p:txBody>
      </p:sp>
      <p:pic>
        <p:nvPicPr>
          <p:cNvPr id="5" name="Picture 4"/>
          <p:cNvPicPr>
            <a:picLocks noChangeAspect="1"/>
          </p:cNvPicPr>
          <p:nvPr/>
        </p:nvPicPr>
        <p:blipFill>
          <a:blip r:embed="rId2"/>
          <a:stretch>
            <a:fillRect/>
          </a:stretch>
        </p:blipFill>
        <p:spPr>
          <a:xfrm>
            <a:off x="7466431" y="826249"/>
            <a:ext cx="3590925" cy="5343525"/>
          </a:xfrm>
          <a:prstGeom prst="rect">
            <a:avLst/>
          </a:prstGeom>
        </p:spPr>
      </p:pic>
    </p:spTree>
    <p:extLst>
      <p:ext uri="{BB962C8B-B14F-4D97-AF65-F5344CB8AC3E}">
        <p14:creationId xmlns:p14="http://schemas.microsoft.com/office/powerpoint/2010/main" val="2080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9849" y="310552"/>
            <a:ext cx="5710687" cy="461665"/>
          </a:xfrm>
          <a:prstGeom prst="rect">
            <a:avLst/>
          </a:prstGeom>
          <a:noFill/>
        </p:spPr>
        <p:txBody>
          <a:bodyPr wrap="square" rtlCol="0">
            <a:spAutoFit/>
          </a:bodyPr>
          <a:lstStyle/>
          <a:p>
            <a:r>
              <a:rPr lang="en-AU" sz="2400" b="1" dirty="0"/>
              <a:t>7. Jesus bears the cross</a:t>
            </a:r>
          </a:p>
        </p:txBody>
      </p:sp>
      <p:sp>
        <p:nvSpPr>
          <p:cNvPr id="4" name="TextBox 3"/>
          <p:cNvSpPr txBox="1"/>
          <p:nvPr/>
        </p:nvSpPr>
        <p:spPr>
          <a:xfrm>
            <a:off x="396815" y="1104182"/>
            <a:ext cx="6524132" cy="5293757"/>
          </a:xfrm>
          <a:prstGeom prst="rect">
            <a:avLst/>
          </a:prstGeom>
          <a:noFill/>
        </p:spPr>
        <p:txBody>
          <a:bodyPr wrap="square" rtlCol="0">
            <a:spAutoFit/>
          </a:bodyPr>
          <a:lstStyle/>
          <a:p>
            <a:r>
              <a:rPr lang="en-AU" sz="2000" dirty="0"/>
              <a:t>John 19:6 </a:t>
            </a:r>
          </a:p>
          <a:p>
            <a:r>
              <a:rPr lang="en-AU" sz="2000" b="1" baseline="30000" dirty="0"/>
              <a:t>6 </a:t>
            </a:r>
            <a:r>
              <a:rPr lang="en-AU" sz="2000" dirty="0"/>
              <a:t>When the chief priests and the temple police saw him, they yelled, “Nail him to a cross! Nail him to a cross!”</a:t>
            </a:r>
          </a:p>
          <a:p>
            <a:r>
              <a:rPr lang="en-AU" sz="2000" dirty="0"/>
              <a:t>Pilate told them, “You take him and nail him to a cross! I don’t find him guilty of anything.”</a:t>
            </a:r>
          </a:p>
          <a:p>
            <a:endParaRPr lang="en-AU" sz="2000" dirty="0"/>
          </a:p>
          <a:p>
            <a:endParaRPr lang="en-AU" sz="2000" dirty="0"/>
          </a:p>
          <a:p>
            <a:r>
              <a:rPr lang="en-AU" sz="2000" dirty="0"/>
              <a:t>John 19:15-17 </a:t>
            </a:r>
          </a:p>
          <a:p>
            <a:r>
              <a:rPr lang="en-AU" sz="2000" b="1" baseline="30000" dirty="0"/>
              <a:t>15 </a:t>
            </a:r>
            <a:r>
              <a:rPr lang="en-AU" sz="2000" dirty="0"/>
              <a:t>“Kill him! Kill him!” they yelled. “Nail him to a cross!”</a:t>
            </a:r>
          </a:p>
          <a:p>
            <a:r>
              <a:rPr lang="en-AU" sz="2000" dirty="0"/>
              <a:t>“So you want me to nail your king to a cross?” Pilate asked.</a:t>
            </a:r>
          </a:p>
          <a:p>
            <a:r>
              <a:rPr lang="en-AU" sz="2000" dirty="0"/>
              <a:t>The chief priests replied, “The Emperor is our king!” </a:t>
            </a:r>
            <a:r>
              <a:rPr lang="en-AU" sz="2000" b="1" baseline="30000" dirty="0"/>
              <a:t>16 </a:t>
            </a:r>
            <a:r>
              <a:rPr lang="en-AU" sz="2000" dirty="0"/>
              <a:t>Then Pilate handed Jesus over to be nailed to a cross.</a:t>
            </a:r>
          </a:p>
          <a:p>
            <a:r>
              <a:rPr lang="en-AU" sz="2000" dirty="0"/>
              <a:t>Jesus Is Nailed to a Cross</a:t>
            </a:r>
          </a:p>
          <a:p>
            <a:r>
              <a:rPr lang="en-AU" sz="2000" dirty="0"/>
              <a:t>Jesus was taken away, </a:t>
            </a:r>
            <a:r>
              <a:rPr lang="en-AU" sz="2000" b="1" baseline="30000" dirty="0"/>
              <a:t>17 </a:t>
            </a:r>
            <a:r>
              <a:rPr lang="en-AU" sz="2000" dirty="0"/>
              <a:t>and he carried his cross to a place known as “The Skull.”</a:t>
            </a:r>
            <a:r>
              <a:rPr lang="en-AU" sz="2000" baseline="30000" dirty="0"/>
              <a:t>[</a:t>
            </a:r>
            <a:r>
              <a:rPr lang="en-AU" sz="2000" baseline="30000" dirty="0">
                <a:hlinkClick r:id="rId2" tooltip="See footnote a"/>
              </a:rPr>
              <a:t>a</a:t>
            </a:r>
            <a:r>
              <a:rPr lang="en-AU" sz="2000" baseline="30000" dirty="0"/>
              <a:t>]</a:t>
            </a:r>
            <a:r>
              <a:rPr lang="en-AU" sz="2000" dirty="0"/>
              <a:t> In Aramaic this place is called “Golgotha.</a:t>
            </a:r>
          </a:p>
          <a:p>
            <a:endParaRPr lang="en-AU"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3777" y="1526876"/>
            <a:ext cx="4611665" cy="3075945"/>
          </a:xfrm>
          <a:prstGeom prst="rect">
            <a:avLst/>
          </a:prstGeom>
        </p:spPr>
      </p:pic>
    </p:spTree>
    <p:extLst>
      <p:ext uri="{BB962C8B-B14F-4D97-AF65-F5344CB8AC3E}">
        <p14:creationId xmlns:p14="http://schemas.microsoft.com/office/powerpoint/2010/main" val="32636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9849" y="310552"/>
            <a:ext cx="5710687" cy="461665"/>
          </a:xfrm>
          <a:prstGeom prst="rect">
            <a:avLst/>
          </a:prstGeom>
          <a:noFill/>
        </p:spPr>
        <p:txBody>
          <a:bodyPr wrap="square" rtlCol="0">
            <a:spAutoFit/>
          </a:bodyPr>
          <a:lstStyle/>
          <a:p>
            <a:r>
              <a:rPr lang="en-AU" sz="2400" b="1" dirty="0"/>
              <a:t>8. Jesus is helped by Simon of Cyrene</a:t>
            </a:r>
          </a:p>
        </p:txBody>
      </p:sp>
      <p:sp>
        <p:nvSpPr>
          <p:cNvPr id="4" name="TextBox 3"/>
          <p:cNvSpPr txBox="1"/>
          <p:nvPr/>
        </p:nvSpPr>
        <p:spPr>
          <a:xfrm>
            <a:off x="690113" y="1835432"/>
            <a:ext cx="4399472" cy="2862322"/>
          </a:xfrm>
          <a:prstGeom prst="rect">
            <a:avLst/>
          </a:prstGeom>
          <a:noFill/>
        </p:spPr>
        <p:txBody>
          <a:bodyPr wrap="square" rtlCol="0">
            <a:spAutoFit/>
          </a:bodyPr>
          <a:lstStyle/>
          <a:p>
            <a:r>
              <a:rPr lang="en-AU" sz="2400" dirty="0"/>
              <a:t>Mark 15:21</a:t>
            </a:r>
          </a:p>
          <a:p>
            <a:endParaRPr lang="en-AU" sz="2400" b="1" baseline="30000" dirty="0"/>
          </a:p>
          <a:p>
            <a:r>
              <a:rPr lang="en-AU" sz="2400" b="1" baseline="30000" dirty="0"/>
              <a:t>21 </a:t>
            </a:r>
            <a:r>
              <a:rPr lang="en-AU" sz="2400" dirty="0"/>
              <a:t>Simon from Cyrene happened to be coming in from a farm, and they forced him to carry Jesus' cross. Simon was the father of Alexander and Rufus.</a:t>
            </a:r>
          </a:p>
          <a:p>
            <a:endParaRPr lang="en-AU" sz="2000" dirty="0"/>
          </a:p>
        </p:txBody>
      </p:sp>
      <p:pic>
        <p:nvPicPr>
          <p:cNvPr id="5" name="Picture 4"/>
          <p:cNvPicPr>
            <a:picLocks noChangeAspect="1"/>
          </p:cNvPicPr>
          <p:nvPr/>
        </p:nvPicPr>
        <p:blipFill>
          <a:blip r:embed="rId2"/>
          <a:stretch>
            <a:fillRect/>
          </a:stretch>
        </p:blipFill>
        <p:spPr>
          <a:xfrm>
            <a:off x="6354433" y="1609275"/>
            <a:ext cx="4762500" cy="3190875"/>
          </a:xfrm>
          <a:prstGeom prst="rect">
            <a:avLst/>
          </a:prstGeom>
        </p:spPr>
      </p:pic>
    </p:spTree>
    <p:extLst>
      <p:ext uri="{BB962C8B-B14F-4D97-AF65-F5344CB8AC3E}">
        <p14:creationId xmlns:p14="http://schemas.microsoft.com/office/powerpoint/2010/main" val="15087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9849" y="310552"/>
            <a:ext cx="5710687" cy="461665"/>
          </a:xfrm>
          <a:prstGeom prst="rect">
            <a:avLst/>
          </a:prstGeom>
          <a:noFill/>
        </p:spPr>
        <p:txBody>
          <a:bodyPr wrap="square" rtlCol="0">
            <a:spAutoFit/>
          </a:bodyPr>
          <a:lstStyle/>
          <a:p>
            <a:r>
              <a:rPr lang="en-AU" sz="2400" b="1" dirty="0"/>
              <a:t>9. Jesus meets the women of Jerusalem</a:t>
            </a:r>
          </a:p>
        </p:txBody>
      </p:sp>
      <p:sp>
        <p:nvSpPr>
          <p:cNvPr id="4" name="TextBox 3"/>
          <p:cNvSpPr txBox="1"/>
          <p:nvPr/>
        </p:nvSpPr>
        <p:spPr>
          <a:xfrm>
            <a:off x="547776" y="1319842"/>
            <a:ext cx="5102525" cy="4370427"/>
          </a:xfrm>
          <a:prstGeom prst="rect">
            <a:avLst/>
          </a:prstGeom>
          <a:noFill/>
        </p:spPr>
        <p:txBody>
          <a:bodyPr wrap="square" rtlCol="0">
            <a:spAutoFit/>
          </a:bodyPr>
          <a:lstStyle/>
          <a:p>
            <a:r>
              <a:rPr lang="en-AU" sz="2000" b="1" dirty="0"/>
              <a:t>Luke 23:27-31 </a:t>
            </a:r>
          </a:p>
          <a:p>
            <a:endParaRPr lang="en-AU" sz="2000" b="1" dirty="0"/>
          </a:p>
          <a:p>
            <a:r>
              <a:rPr lang="en-AU" sz="2000" b="1" baseline="30000" dirty="0"/>
              <a:t>27 </a:t>
            </a:r>
            <a:r>
              <a:rPr lang="en-AU" sz="2000" dirty="0"/>
              <a:t>A large crowd was following Jesus, and in the crowd a lot of women were crying and weeping for him. </a:t>
            </a:r>
            <a:r>
              <a:rPr lang="en-AU" sz="2000" b="1" baseline="30000" dirty="0"/>
              <a:t>28 </a:t>
            </a:r>
            <a:r>
              <a:rPr lang="en-AU" sz="2000" dirty="0"/>
              <a:t>Jesus turned to the women and said:</a:t>
            </a:r>
          </a:p>
          <a:p>
            <a:r>
              <a:rPr lang="en-AU" sz="2000" dirty="0"/>
              <a:t>Women of Jerusalem, don’t cry for me! Cry for yourselves and for your children. </a:t>
            </a:r>
            <a:r>
              <a:rPr lang="en-AU" sz="2000" b="1" baseline="30000" dirty="0"/>
              <a:t>29 </a:t>
            </a:r>
            <a:r>
              <a:rPr lang="en-AU" sz="2000" dirty="0"/>
              <a:t>Someday people will say, “Women who never had children are really fortunate!” </a:t>
            </a:r>
            <a:r>
              <a:rPr lang="en-AU" sz="2000" b="1" baseline="30000" dirty="0"/>
              <a:t>30 </a:t>
            </a:r>
            <a:r>
              <a:rPr lang="en-AU" sz="2000" dirty="0"/>
              <a:t>At that time everyone will say to the mountains, “Fall on us!” They will say to the hills, “Hide us!” </a:t>
            </a:r>
            <a:r>
              <a:rPr lang="en-AU" sz="2000" b="1" baseline="30000" dirty="0"/>
              <a:t>31 </a:t>
            </a:r>
            <a:r>
              <a:rPr lang="en-AU" sz="2000" dirty="0"/>
              <a:t>If this can happen when the wood is green, what do you think will happen when it is dry?</a:t>
            </a:r>
          </a:p>
          <a:p>
            <a:endParaRPr lang="en-AU" dirty="0"/>
          </a:p>
        </p:txBody>
      </p:sp>
      <p:pic>
        <p:nvPicPr>
          <p:cNvPr id="2" name="Picture 1"/>
          <p:cNvPicPr>
            <a:picLocks noChangeAspect="1"/>
          </p:cNvPicPr>
          <p:nvPr/>
        </p:nvPicPr>
        <p:blipFill>
          <a:blip r:embed="rId2"/>
          <a:stretch>
            <a:fillRect/>
          </a:stretch>
        </p:blipFill>
        <p:spPr>
          <a:xfrm>
            <a:off x="7364392" y="2223459"/>
            <a:ext cx="4163014" cy="2331288"/>
          </a:xfrm>
          <a:prstGeom prst="rect">
            <a:avLst/>
          </a:prstGeom>
        </p:spPr>
      </p:pic>
    </p:spTree>
    <p:extLst>
      <p:ext uri="{BB962C8B-B14F-4D97-AF65-F5344CB8AC3E}">
        <p14:creationId xmlns:p14="http://schemas.microsoft.com/office/powerpoint/2010/main" val="35169167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9413594A83546BA42B6C6F078CC76" ma:contentTypeVersion="12" ma:contentTypeDescription="Create a new document." ma:contentTypeScope="" ma:versionID="cc1c0bd1ca1243684168f47105a34472">
  <xsd:schema xmlns:xsd="http://www.w3.org/2001/XMLSchema" xmlns:xs="http://www.w3.org/2001/XMLSchema" xmlns:p="http://schemas.microsoft.com/office/2006/metadata/properties" xmlns:ns2="2fa9b272-7406-4e46-a6f5-fd03470dbfcd" xmlns:ns3="6c476233-1a4c-4345-9bef-eba3c42b71db" targetNamespace="http://schemas.microsoft.com/office/2006/metadata/properties" ma:root="true" ma:fieldsID="4bbca0b2234860f829c60bc44d0138f3" ns2:_="" ns3:_="">
    <xsd:import namespace="2fa9b272-7406-4e46-a6f5-fd03470dbfcd"/>
    <xsd:import namespace="6c476233-1a4c-4345-9bef-eba3c42b71d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9b272-7406-4e46-a6f5-fd03470db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476233-1a4c-4345-9bef-eba3c42b71d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6FEB14-0286-4CC9-8894-14FE02C8CBB1}"/>
</file>

<file path=customXml/itemProps2.xml><?xml version="1.0" encoding="utf-8"?>
<ds:datastoreItem xmlns:ds="http://schemas.openxmlformats.org/officeDocument/2006/customXml" ds:itemID="{71C2B61F-C1FA-4751-B07E-3AC4C90779A1}"/>
</file>

<file path=customXml/itemProps3.xml><?xml version="1.0" encoding="utf-8"?>
<ds:datastoreItem xmlns:ds="http://schemas.openxmlformats.org/officeDocument/2006/customXml" ds:itemID="{B304993A-E341-4A31-8C86-F3FE9CF8DFCA}"/>
</file>

<file path=docProps/app.xml><?xml version="1.0" encoding="utf-8"?>
<Properties xmlns="http://schemas.openxmlformats.org/officeDocument/2006/extended-properties" xmlns:vt="http://schemas.openxmlformats.org/officeDocument/2006/docPropsVTypes">
  <Template>Office Theme</Template>
  <TotalTime>83</TotalTime>
  <Words>1631</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Pemberton</dc:creator>
  <cp:lastModifiedBy>Penelope Russell</cp:lastModifiedBy>
  <cp:revision>15</cp:revision>
  <dcterms:created xsi:type="dcterms:W3CDTF">2018-03-23T06:51:44Z</dcterms:created>
  <dcterms:modified xsi:type="dcterms:W3CDTF">2020-04-22T02:03:00Z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0x0101006879413594A83546BA42B6C6F078CC76</vt:lpwstr>
  </property>
</Properties>
</file>