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8" r:id="rId3"/>
    <p:sldId id="265" r:id="rId4"/>
    <p:sldId id="256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6422"/>
  </p:normalViewPr>
  <p:slideViewPr>
    <p:cSldViewPr snapToGrid="0" snapToObjects="1">
      <p:cViewPr varScale="1">
        <p:scale>
          <a:sx n="73" d="100"/>
          <a:sy n="73" d="100"/>
        </p:scale>
        <p:origin x="7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F47B8-616C-4FEE-9D7E-3E94178372FA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10D49ACD-696D-4E41-9D38-6AD719593BF7}">
      <dgm:prSet phldrT="[Text]" custT="1"/>
      <dgm:spPr/>
      <dgm:t>
        <a:bodyPr/>
        <a:lstStyle/>
        <a:p>
          <a:r>
            <a:rPr lang="en-AU" sz="2000" dirty="0"/>
            <a:t>Tertiary</a:t>
          </a:r>
        </a:p>
      </dgm:t>
    </dgm:pt>
    <dgm:pt modelId="{F9830706-9F0C-46AE-B9BE-ABB701721236}" type="parTrans" cxnId="{910D9EA6-A0C2-415B-8923-7C20FAF2C2DA}">
      <dgm:prSet/>
      <dgm:spPr/>
      <dgm:t>
        <a:bodyPr/>
        <a:lstStyle/>
        <a:p>
          <a:endParaRPr lang="en-AU"/>
        </a:p>
      </dgm:t>
    </dgm:pt>
    <dgm:pt modelId="{F2CBA90C-DE62-44E1-A5CB-A0D3263B97AE}" type="sibTrans" cxnId="{910D9EA6-A0C2-415B-8923-7C20FAF2C2DA}">
      <dgm:prSet/>
      <dgm:spPr/>
      <dgm:t>
        <a:bodyPr/>
        <a:lstStyle/>
        <a:p>
          <a:endParaRPr lang="en-AU"/>
        </a:p>
      </dgm:t>
    </dgm:pt>
    <dgm:pt modelId="{75AFD802-181F-40F8-BC6A-0D142C9DD225}">
      <dgm:prSet phldrT="[Text]" custT="1"/>
      <dgm:spPr/>
      <dgm:t>
        <a:bodyPr/>
        <a:lstStyle/>
        <a:p>
          <a:r>
            <a:rPr lang="en-AU" sz="2200" dirty="0"/>
            <a:t>Secondary</a:t>
          </a:r>
        </a:p>
      </dgm:t>
    </dgm:pt>
    <dgm:pt modelId="{D417B221-EEBD-41EB-80ED-BB12ACD5D5DC}" type="parTrans" cxnId="{4D1E7629-3644-4EBB-8218-DB2BFD103E65}">
      <dgm:prSet/>
      <dgm:spPr/>
      <dgm:t>
        <a:bodyPr/>
        <a:lstStyle/>
        <a:p>
          <a:endParaRPr lang="en-AU"/>
        </a:p>
      </dgm:t>
    </dgm:pt>
    <dgm:pt modelId="{0B378223-52C0-4874-ABBD-73C3361D575A}" type="sibTrans" cxnId="{4D1E7629-3644-4EBB-8218-DB2BFD103E65}">
      <dgm:prSet/>
      <dgm:spPr/>
      <dgm:t>
        <a:bodyPr/>
        <a:lstStyle/>
        <a:p>
          <a:endParaRPr lang="en-AU"/>
        </a:p>
      </dgm:t>
    </dgm:pt>
    <dgm:pt modelId="{215B6CC4-ADE8-4CDC-9C17-766E7D5F968B}">
      <dgm:prSet phldrT="[Text]" custT="1"/>
      <dgm:spPr/>
      <dgm:t>
        <a:bodyPr/>
        <a:lstStyle/>
        <a:p>
          <a:r>
            <a:rPr lang="en-AU" sz="2000" dirty="0"/>
            <a:t>Primary</a:t>
          </a:r>
        </a:p>
      </dgm:t>
    </dgm:pt>
    <dgm:pt modelId="{243C4C7D-A6BC-4655-9447-B11660BEC734}" type="parTrans" cxnId="{721CD03C-6E62-42DE-A736-5F6A2C0BF71A}">
      <dgm:prSet/>
      <dgm:spPr/>
      <dgm:t>
        <a:bodyPr/>
        <a:lstStyle/>
        <a:p>
          <a:endParaRPr lang="en-AU"/>
        </a:p>
      </dgm:t>
    </dgm:pt>
    <dgm:pt modelId="{40194077-A39F-4DA6-94A2-60483C503F0F}" type="sibTrans" cxnId="{721CD03C-6E62-42DE-A736-5F6A2C0BF71A}">
      <dgm:prSet/>
      <dgm:spPr/>
      <dgm:t>
        <a:bodyPr/>
        <a:lstStyle/>
        <a:p>
          <a:endParaRPr lang="en-AU"/>
        </a:p>
      </dgm:t>
    </dgm:pt>
    <dgm:pt modelId="{845D25E7-C78E-44C8-8C6C-47A7E962D486}" type="pres">
      <dgm:prSet presAssocID="{3D3F47B8-616C-4FEE-9D7E-3E94178372FA}" presName="Name0" presStyleCnt="0">
        <dgm:presLayoutVars>
          <dgm:chMax val="7"/>
          <dgm:resizeHandles val="exact"/>
        </dgm:presLayoutVars>
      </dgm:prSet>
      <dgm:spPr/>
    </dgm:pt>
    <dgm:pt modelId="{BD58C5CB-490A-432F-BE70-E171AE500301}" type="pres">
      <dgm:prSet presAssocID="{3D3F47B8-616C-4FEE-9D7E-3E94178372FA}" presName="comp1" presStyleCnt="0"/>
      <dgm:spPr/>
    </dgm:pt>
    <dgm:pt modelId="{8EEF4C46-9898-47A9-9F94-D0E919ACCF2F}" type="pres">
      <dgm:prSet presAssocID="{3D3F47B8-616C-4FEE-9D7E-3E94178372FA}" presName="circle1" presStyleLbl="node1" presStyleIdx="0" presStyleCnt="3"/>
      <dgm:spPr/>
    </dgm:pt>
    <dgm:pt modelId="{C0B2E593-F337-4470-8C68-5B5876B942E1}" type="pres">
      <dgm:prSet presAssocID="{3D3F47B8-616C-4FEE-9D7E-3E94178372FA}" presName="c1text" presStyleLbl="node1" presStyleIdx="0" presStyleCnt="3">
        <dgm:presLayoutVars>
          <dgm:bulletEnabled val="1"/>
        </dgm:presLayoutVars>
      </dgm:prSet>
      <dgm:spPr/>
    </dgm:pt>
    <dgm:pt modelId="{C9F4D2D0-BCFC-4084-BA81-27A5F54F54AE}" type="pres">
      <dgm:prSet presAssocID="{3D3F47B8-616C-4FEE-9D7E-3E94178372FA}" presName="comp2" presStyleCnt="0"/>
      <dgm:spPr/>
    </dgm:pt>
    <dgm:pt modelId="{A4AE2D17-E231-4EEB-B7AE-1B33E5E7DCA1}" type="pres">
      <dgm:prSet presAssocID="{3D3F47B8-616C-4FEE-9D7E-3E94178372FA}" presName="circle2" presStyleLbl="node1" presStyleIdx="1" presStyleCnt="3" custScaleX="108673" custScaleY="90032" custLinFactNeighborY="4466"/>
      <dgm:spPr/>
    </dgm:pt>
    <dgm:pt modelId="{43CA5E6E-7A8C-463D-A6E0-97BEABB10AEC}" type="pres">
      <dgm:prSet presAssocID="{3D3F47B8-616C-4FEE-9D7E-3E94178372FA}" presName="c2text" presStyleLbl="node1" presStyleIdx="1" presStyleCnt="3">
        <dgm:presLayoutVars>
          <dgm:bulletEnabled val="1"/>
        </dgm:presLayoutVars>
      </dgm:prSet>
      <dgm:spPr/>
    </dgm:pt>
    <dgm:pt modelId="{0992066E-B55F-490B-9D4E-83DF52DCE48C}" type="pres">
      <dgm:prSet presAssocID="{3D3F47B8-616C-4FEE-9D7E-3E94178372FA}" presName="comp3" presStyleCnt="0"/>
      <dgm:spPr/>
    </dgm:pt>
    <dgm:pt modelId="{774BD2D0-14CE-4FF5-99B3-A628AD67F692}" type="pres">
      <dgm:prSet presAssocID="{3D3F47B8-616C-4FEE-9D7E-3E94178372FA}" presName="circle3" presStyleLbl="node1" presStyleIdx="2" presStyleCnt="3" custScaleX="85049" custScaleY="57475" custLinFactNeighborY="20486"/>
      <dgm:spPr/>
    </dgm:pt>
    <dgm:pt modelId="{AD9C4F7D-9ED8-4AB4-921E-02CBD2941E5B}" type="pres">
      <dgm:prSet presAssocID="{3D3F47B8-616C-4FEE-9D7E-3E94178372F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CFF7E000-5B07-47FC-AF6A-3F3A79210580}" type="presOf" srcId="{10D49ACD-696D-4E41-9D38-6AD719593BF7}" destId="{8EEF4C46-9898-47A9-9F94-D0E919ACCF2F}" srcOrd="0" destOrd="0" presId="urn:microsoft.com/office/officeart/2005/8/layout/venn2"/>
    <dgm:cxn modelId="{4D1E7629-3644-4EBB-8218-DB2BFD103E65}" srcId="{3D3F47B8-616C-4FEE-9D7E-3E94178372FA}" destId="{75AFD802-181F-40F8-BC6A-0D142C9DD225}" srcOrd="1" destOrd="0" parTransId="{D417B221-EEBD-41EB-80ED-BB12ACD5D5DC}" sibTransId="{0B378223-52C0-4874-ABBD-73C3361D575A}"/>
    <dgm:cxn modelId="{721CD03C-6E62-42DE-A736-5F6A2C0BF71A}" srcId="{3D3F47B8-616C-4FEE-9D7E-3E94178372FA}" destId="{215B6CC4-ADE8-4CDC-9C17-766E7D5F968B}" srcOrd="2" destOrd="0" parTransId="{243C4C7D-A6BC-4655-9447-B11660BEC734}" sibTransId="{40194077-A39F-4DA6-94A2-60483C503F0F}"/>
    <dgm:cxn modelId="{A09B9155-4A89-4C00-BF7B-936BCD6E1A8A}" type="presOf" srcId="{215B6CC4-ADE8-4CDC-9C17-766E7D5F968B}" destId="{AD9C4F7D-9ED8-4AB4-921E-02CBD2941E5B}" srcOrd="1" destOrd="0" presId="urn:microsoft.com/office/officeart/2005/8/layout/venn2"/>
    <dgm:cxn modelId="{1F4C0882-01E2-4A5C-B815-D2B109900018}" type="presOf" srcId="{215B6CC4-ADE8-4CDC-9C17-766E7D5F968B}" destId="{774BD2D0-14CE-4FF5-99B3-A628AD67F692}" srcOrd="0" destOrd="0" presId="urn:microsoft.com/office/officeart/2005/8/layout/venn2"/>
    <dgm:cxn modelId="{4F0AAD8A-95C9-477B-A4DC-70760376CCF3}" type="presOf" srcId="{75AFD802-181F-40F8-BC6A-0D142C9DD225}" destId="{43CA5E6E-7A8C-463D-A6E0-97BEABB10AEC}" srcOrd="1" destOrd="0" presId="urn:microsoft.com/office/officeart/2005/8/layout/venn2"/>
    <dgm:cxn modelId="{910D9EA6-A0C2-415B-8923-7C20FAF2C2DA}" srcId="{3D3F47B8-616C-4FEE-9D7E-3E94178372FA}" destId="{10D49ACD-696D-4E41-9D38-6AD719593BF7}" srcOrd="0" destOrd="0" parTransId="{F9830706-9F0C-46AE-B9BE-ABB701721236}" sibTransId="{F2CBA90C-DE62-44E1-A5CB-A0D3263B97AE}"/>
    <dgm:cxn modelId="{F6695DB4-2968-4289-9D5F-FF70A98697B7}" type="presOf" srcId="{3D3F47B8-616C-4FEE-9D7E-3E94178372FA}" destId="{845D25E7-C78E-44C8-8C6C-47A7E962D486}" srcOrd="0" destOrd="0" presId="urn:microsoft.com/office/officeart/2005/8/layout/venn2"/>
    <dgm:cxn modelId="{0233E1BA-EAAE-4E13-9D28-4558B71F5717}" type="presOf" srcId="{75AFD802-181F-40F8-BC6A-0D142C9DD225}" destId="{A4AE2D17-E231-4EEB-B7AE-1B33E5E7DCA1}" srcOrd="0" destOrd="0" presId="urn:microsoft.com/office/officeart/2005/8/layout/venn2"/>
    <dgm:cxn modelId="{12D2B2D7-B6D3-4CA1-B547-E935560802E9}" type="presOf" srcId="{10D49ACD-696D-4E41-9D38-6AD719593BF7}" destId="{C0B2E593-F337-4470-8C68-5B5876B942E1}" srcOrd="1" destOrd="0" presId="urn:microsoft.com/office/officeart/2005/8/layout/venn2"/>
    <dgm:cxn modelId="{491E33C9-B326-4CA2-8F57-FBBAE30A7769}" type="presParOf" srcId="{845D25E7-C78E-44C8-8C6C-47A7E962D486}" destId="{BD58C5CB-490A-432F-BE70-E171AE500301}" srcOrd="0" destOrd="0" presId="urn:microsoft.com/office/officeart/2005/8/layout/venn2"/>
    <dgm:cxn modelId="{5A142D73-8EA7-4BF6-9194-A05A0C9635BB}" type="presParOf" srcId="{BD58C5CB-490A-432F-BE70-E171AE500301}" destId="{8EEF4C46-9898-47A9-9F94-D0E919ACCF2F}" srcOrd="0" destOrd="0" presId="urn:microsoft.com/office/officeart/2005/8/layout/venn2"/>
    <dgm:cxn modelId="{CBC72547-AD05-4363-9093-BAE64FC9B9C9}" type="presParOf" srcId="{BD58C5CB-490A-432F-BE70-E171AE500301}" destId="{C0B2E593-F337-4470-8C68-5B5876B942E1}" srcOrd="1" destOrd="0" presId="urn:microsoft.com/office/officeart/2005/8/layout/venn2"/>
    <dgm:cxn modelId="{F0F1ADD1-CB28-4AA5-BF0C-8D82A06D93A1}" type="presParOf" srcId="{845D25E7-C78E-44C8-8C6C-47A7E962D486}" destId="{C9F4D2D0-BCFC-4084-BA81-27A5F54F54AE}" srcOrd="1" destOrd="0" presId="urn:microsoft.com/office/officeart/2005/8/layout/venn2"/>
    <dgm:cxn modelId="{ECFD824D-89BB-4820-9201-37AF4B7E68CD}" type="presParOf" srcId="{C9F4D2D0-BCFC-4084-BA81-27A5F54F54AE}" destId="{A4AE2D17-E231-4EEB-B7AE-1B33E5E7DCA1}" srcOrd="0" destOrd="0" presId="urn:microsoft.com/office/officeart/2005/8/layout/venn2"/>
    <dgm:cxn modelId="{60102862-C7BB-4012-806E-607749A47956}" type="presParOf" srcId="{C9F4D2D0-BCFC-4084-BA81-27A5F54F54AE}" destId="{43CA5E6E-7A8C-463D-A6E0-97BEABB10AEC}" srcOrd="1" destOrd="0" presId="urn:microsoft.com/office/officeart/2005/8/layout/venn2"/>
    <dgm:cxn modelId="{DCA91A9F-2C19-4BF7-B0CB-D4FCA8596C95}" type="presParOf" srcId="{845D25E7-C78E-44C8-8C6C-47A7E962D486}" destId="{0992066E-B55F-490B-9D4E-83DF52DCE48C}" srcOrd="2" destOrd="0" presId="urn:microsoft.com/office/officeart/2005/8/layout/venn2"/>
    <dgm:cxn modelId="{2C540FC6-32C8-4647-BAAB-0AAB7CFECF7A}" type="presParOf" srcId="{0992066E-B55F-490B-9D4E-83DF52DCE48C}" destId="{774BD2D0-14CE-4FF5-99B3-A628AD67F692}" srcOrd="0" destOrd="0" presId="urn:microsoft.com/office/officeart/2005/8/layout/venn2"/>
    <dgm:cxn modelId="{0D8632F9-7402-4412-B01A-FB09A30A359E}" type="presParOf" srcId="{0992066E-B55F-490B-9D4E-83DF52DCE48C}" destId="{AD9C4F7D-9ED8-4AB4-921E-02CBD2941E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F47B8-616C-4FEE-9D7E-3E94178372FA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10D49ACD-696D-4E41-9D38-6AD719593BF7}">
      <dgm:prSet phldrT="[Text]" custT="1"/>
      <dgm:spPr/>
      <dgm:t>
        <a:bodyPr/>
        <a:lstStyle/>
        <a:p>
          <a:r>
            <a:rPr lang="en-AU" sz="2000" dirty="0"/>
            <a:t>Tertiary</a:t>
          </a:r>
        </a:p>
      </dgm:t>
    </dgm:pt>
    <dgm:pt modelId="{F9830706-9F0C-46AE-B9BE-ABB701721236}" type="parTrans" cxnId="{910D9EA6-A0C2-415B-8923-7C20FAF2C2DA}">
      <dgm:prSet/>
      <dgm:spPr/>
      <dgm:t>
        <a:bodyPr/>
        <a:lstStyle/>
        <a:p>
          <a:endParaRPr lang="en-AU"/>
        </a:p>
      </dgm:t>
    </dgm:pt>
    <dgm:pt modelId="{F2CBA90C-DE62-44E1-A5CB-A0D3263B97AE}" type="sibTrans" cxnId="{910D9EA6-A0C2-415B-8923-7C20FAF2C2DA}">
      <dgm:prSet/>
      <dgm:spPr/>
      <dgm:t>
        <a:bodyPr/>
        <a:lstStyle/>
        <a:p>
          <a:endParaRPr lang="en-AU"/>
        </a:p>
      </dgm:t>
    </dgm:pt>
    <dgm:pt modelId="{75AFD802-181F-40F8-BC6A-0D142C9DD225}">
      <dgm:prSet phldrT="[Text]" custT="1"/>
      <dgm:spPr/>
      <dgm:t>
        <a:bodyPr/>
        <a:lstStyle/>
        <a:p>
          <a:r>
            <a:rPr lang="en-AU" sz="2200" dirty="0"/>
            <a:t>Secondary</a:t>
          </a:r>
        </a:p>
      </dgm:t>
    </dgm:pt>
    <dgm:pt modelId="{D417B221-EEBD-41EB-80ED-BB12ACD5D5DC}" type="parTrans" cxnId="{4D1E7629-3644-4EBB-8218-DB2BFD103E65}">
      <dgm:prSet/>
      <dgm:spPr/>
      <dgm:t>
        <a:bodyPr/>
        <a:lstStyle/>
        <a:p>
          <a:endParaRPr lang="en-AU"/>
        </a:p>
      </dgm:t>
    </dgm:pt>
    <dgm:pt modelId="{0B378223-52C0-4874-ABBD-73C3361D575A}" type="sibTrans" cxnId="{4D1E7629-3644-4EBB-8218-DB2BFD103E65}">
      <dgm:prSet/>
      <dgm:spPr/>
      <dgm:t>
        <a:bodyPr/>
        <a:lstStyle/>
        <a:p>
          <a:endParaRPr lang="en-AU"/>
        </a:p>
      </dgm:t>
    </dgm:pt>
    <dgm:pt modelId="{215B6CC4-ADE8-4CDC-9C17-766E7D5F968B}">
      <dgm:prSet phldrT="[Text]" custT="1"/>
      <dgm:spPr/>
      <dgm:t>
        <a:bodyPr/>
        <a:lstStyle/>
        <a:p>
          <a:r>
            <a:rPr lang="en-AU" sz="2000" dirty="0"/>
            <a:t>Primary</a:t>
          </a:r>
        </a:p>
      </dgm:t>
    </dgm:pt>
    <dgm:pt modelId="{243C4C7D-A6BC-4655-9447-B11660BEC734}" type="parTrans" cxnId="{721CD03C-6E62-42DE-A736-5F6A2C0BF71A}">
      <dgm:prSet/>
      <dgm:spPr/>
      <dgm:t>
        <a:bodyPr/>
        <a:lstStyle/>
        <a:p>
          <a:endParaRPr lang="en-AU"/>
        </a:p>
      </dgm:t>
    </dgm:pt>
    <dgm:pt modelId="{40194077-A39F-4DA6-94A2-60483C503F0F}" type="sibTrans" cxnId="{721CD03C-6E62-42DE-A736-5F6A2C0BF71A}">
      <dgm:prSet/>
      <dgm:spPr/>
      <dgm:t>
        <a:bodyPr/>
        <a:lstStyle/>
        <a:p>
          <a:endParaRPr lang="en-AU"/>
        </a:p>
      </dgm:t>
    </dgm:pt>
    <dgm:pt modelId="{845D25E7-C78E-44C8-8C6C-47A7E962D486}" type="pres">
      <dgm:prSet presAssocID="{3D3F47B8-616C-4FEE-9D7E-3E94178372FA}" presName="Name0" presStyleCnt="0">
        <dgm:presLayoutVars>
          <dgm:chMax val="7"/>
          <dgm:resizeHandles val="exact"/>
        </dgm:presLayoutVars>
      </dgm:prSet>
      <dgm:spPr/>
    </dgm:pt>
    <dgm:pt modelId="{BD58C5CB-490A-432F-BE70-E171AE500301}" type="pres">
      <dgm:prSet presAssocID="{3D3F47B8-616C-4FEE-9D7E-3E94178372FA}" presName="comp1" presStyleCnt="0"/>
      <dgm:spPr/>
    </dgm:pt>
    <dgm:pt modelId="{8EEF4C46-9898-47A9-9F94-D0E919ACCF2F}" type="pres">
      <dgm:prSet presAssocID="{3D3F47B8-616C-4FEE-9D7E-3E94178372FA}" presName="circle1" presStyleLbl="node1" presStyleIdx="0" presStyleCnt="3"/>
      <dgm:spPr/>
    </dgm:pt>
    <dgm:pt modelId="{C0B2E593-F337-4470-8C68-5B5876B942E1}" type="pres">
      <dgm:prSet presAssocID="{3D3F47B8-616C-4FEE-9D7E-3E94178372FA}" presName="c1text" presStyleLbl="node1" presStyleIdx="0" presStyleCnt="3">
        <dgm:presLayoutVars>
          <dgm:bulletEnabled val="1"/>
        </dgm:presLayoutVars>
      </dgm:prSet>
      <dgm:spPr/>
    </dgm:pt>
    <dgm:pt modelId="{C9F4D2D0-BCFC-4084-BA81-27A5F54F54AE}" type="pres">
      <dgm:prSet presAssocID="{3D3F47B8-616C-4FEE-9D7E-3E94178372FA}" presName="comp2" presStyleCnt="0"/>
      <dgm:spPr/>
    </dgm:pt>
    <dgm:pt modelId="{A4AE2D17-E231-4EEB-B7AE-1B33E5E7DCA1}" type="pres">
      <dgm:prSet presAssocID="{3D3F47B8-616C-4FEE-9D7E-3E94178372FA}" presName="circle2" presStyleLbl="node1" presStyleIdx="1" presStyleCnt="3" custScaleX="108673" custScaleY="90032" custLinFactNeighborY="4466"/>
      <dgm:spPr/>
    </dgm:pt>
    <dgm:pt modelId="{43CA5E6E-7A8C-463D-A6E0-97BEABB10AEC}" type="pres">
      <dgm:prSet presAssocID="{3D3F47B8-616C-4FEE-9D7E-3E94178372FA}" presName="c2text" presStyleLbl="node1" presStyleIdx="1" presStyleCnt="3">
        <dgm:presLayoutVars>
          <dgm:bulletEnabled val="1"/>
        </dgm:presLayoutVars>
      </dgm:prSet>
      <dgm:spPr/>
    </dgm:pt>
    <dgm:pt modelId="{0992066E-B55F-490B-9D4E-83DF52DCE48C}" type="pres">
      <dgm:prSet presAssocID="{3D3F47B8-616C-4FEE-9D7E-3E94178372FA}" presName="comp3" presStyleCnt="0"/>
      <dgm:spPr/>
    </dgm:pt>
    <dgm:pt modelId="{774BD2D0-14CE-4FF5-99B3-A628AD67F692}" type="pres">
      <dgm:prSet presAssocID="{3D3F47B8-616C-4FEE-9D7E-3E94178372FA}" presName="circle3" presStyleLbl="node1" presStyleIdx="2" presStyleCnt="3" custScaleX="85049" custScaleY="57475" custLinFactNeighborY="20486"/>
      <dgm:spPr/>
    </dgm:pt>
    <dgm:pt modelId="{AD9C4F7D-9ED8-4AB4-921E-02CBD2941E5B}" type="pres">
      <dgm:prSet presAssocID="{3D3F47B8-616C-4FEE-9D7E-3E94178372F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9AB85A25-5C75-4022-955D-25DA2FD4CD05}" type="presOf" srcId="{215B6CC4-ADE8-4CDC-9C17-766E7D5F968B}" destId="{774BD2D0-14CE-4FF5-99B3-A628AD67F692}" srcOrd="0" destOrd="0" presId="urn:microsoft.com/office/officeart/2005/8/layout/venn2"/>
    <dgm:cxn modelId="{4D1E7629-3644-4EBB-8218-DB2BFD103E65}" srcId="{3D3F47B8-616C-4FEE-9D7E-3E94178372FA}" destId="{75AFD802-181F-40F8-BC6A-0D142C9DD225}" srcOrd="1" destOrd="0" parTransId="{D417B221-EEBD-41EB-80ED-BB12ACD5D5DC}" sibTransId="{0B378223-52C0-4874-ABBD-73C3361D575A}"/>
    <dgm:cxn modelId="{721CD03C-6E62-42DE-A736-5F6A2C0BF71A}" srcId="{3D3F47B8-616C-4FEE-9D7E-3E94178372FA}" destId="{215B6CC4-ADE8-4CDC-9C17-766E7D5F968B}" srcOrd="2" destOrd="0" parTransId="{243C4C7D-A6BC-4655-9447-B11660BEC734}" sibTransId="{40194077-A39F-4DA6-94A2-60483C503F0F}"/>
    <dgm:cxn modelId="{420E8066-B04A-4D6B-A87B-9EB0E0147D23}" type="presOf" srcId="{75AFD802-181F-40F8-BC6A-0D142C9DD225}" destId="{A4AE2D17-E231-4EEB-B7AE-1B33E5E7DCA1}" srcOrd="0" destOrd="0" presId="urn:microsoft.com/office/officeart/2005/8/layout/venn2"/>
    <dgm:cxn modelId="{2F434D6A-D1EE-40DE-93C4-9693EF790FB1}" type="presOf" srcId="{10D49ACD-696D-4E41-9D38-6AD719593BF7}" destId="{8EEF4C46-9898-47A9-9F94-D0E919ACCF2F}" srcOrd="0" destOrd="0" presId="urn:microsoft.com/office/officeart/2005/8/layout/venn2"/>
    <dgm:cxn modelId="{6300707D-9704-4629-ABA8-5CA97DE1F54A}" type="presOf" srcId="{75AFD802-181F-40F8-BC6A-0D142C9DD225}" destId="{43CA5E6E-7A8C-463D-A6E0-97BEABB10AEC}" srcOrd="1" destOrd="0" presId="urn:microsoft.com/office/officeart/2005/8/layout/venn2"/>
    <dgm:cxn modelId="{5E70277F-4A98-42B5-AAAF-C85323D4471F}" type="presOf" srcId="{3D3F47B8-616C-4FEE-9D7E-3E94178372FA}" destId="{845D25E7-C78E-44C8-8C6C-47A7E962D486}" srcOrd="0" destOrd="0" presId="urn:microsoft.com/office/officeart/2005/8/layout/venn2"/>
    <dgm:cxn modelId="{910D9EA6-A0C2-415B-8923-7C20FAF2C2DA}" srcId="{3D3F47B8-616C-4FEE-9D7E-3E94178372FA}" destId="{10D49ACD-696D-4E41-9D38-6AD719593BF7}" srcOrd="0" destOrd="0" parTransId="{F9830706-9F0C-46AE-B9BE-ABB701721236}" sibTransId="{F2CBA90C-DE62-44E1-A5CB-A0D3263B97AE}"/>
    <dgm:cxn modelId="{6CE65EAC-60DC-4300-8374-456C70FBC195}" type="presOf" srcId="{10D49ACD-696D-4E41-9D38-6AD719593BF7}" destId="{C0B2E593-F337-4470-8C68-5B5876B942E1}" srcOrd="1" destOrd="0" presId="urn:microsoft.com/office/officeart/2005/8/layout/venn2"/>
    <dgm:cxn modelId="{34CFECD1-6376-4578-A4E7-D3B4F99F1991}" type="presOf" srcId="{215B6CC4-ADE8-4CDC-9C17-766E7D5F968B}" destId="{AD9C4F7D-9ED8-4AB4-921E-02CBD2941E5B}" srcOrd="1" destOrd="0" presId="urn:microsoft.com/office/officeart/2005/8/layout/venn2"/>
    <dgm:cxn modelId="{41615A78-6F3F-40C8-A0BD-CDBB4A99CDC9}" type="presParOf" srcId="{845D25E7-C78E-44C8-8C6C-47A7E962D486}" destId="{BD58C5CB-490A-432F-BE70-E171AE500301}" srcOrd="0" destOrd="0" presId="urn:microsoft.com/office/officeart/2005/8/layout/venn2"/>
    <dgm:cxn modelId="{96E27E0E-69F2-4E81-9BE2-941DDDEC1F7B}" type="presParOf" srcId="{BD58C5CB-490A-432F-BE70-E171AE500301}" destId="{8EEF4C46-9898-47A9-9F94-D0E919ACCF2F}" srcOrd="0" destOrd="0" presId="urn:microsoft.com/office/officeart/2005/8/layout/venn2"/>
    <dgm:cxn modelId="{C8FD900E-33FB-4467-81BF-24A99BB296A8}" type="presParOf" srcId="{BD58C5CB-490A-432F-BE70-E171AE500301}" destId="{C0B2E593-F337-4470-8C68-5B5876B942E1}" srcOrd="1" destOrd="0" presId="urn:microsoft.com/office/officeart/2005/8/layout/venn2"/>
    <dgm:cxn modelId="{2091041A-6102-4695-BDF1-F464B27EA673}" type="presParOf" srcId="{845D25E7-C78E-44C8-8C6C-47A7E962D486}" destId="{C9F4D2D0-BCFC-4084-BA81-27A5F54F54AE}" srcOrd="1" destOrd="0" presId="urn:microsoft.com/office/officeart/2005/8/layout/venn2"/>
    <dgm:cxn modelId="{0720985E-702F-4DDA-97F5-104CA5DCDAFD}" type="presParOf" srcId="{C9F4D2D0-BCFC-4084-BA81-27A5F54F54AE}" destId="{A4AE2D17-E231-4EEB-B7AE-1B33E5E7DCA1}" srcOrd="0" destOrd="0" presId="urn:microsoft.com/office/officeart/2005/8/layout/venn2"/>
    <dgm:cxn modelId="{5DB2B6F4-F805-4433-8770-3A8345A19DB8}" type="presParOf" srcId="{C9F4D2D0-BCFC-4084-BA81-27A5F54F54AE}" destId="{43CA5E6E-7A8C-463D-A6E0-97BEABB10AEC}" srcOrd="1" destOrd="0" presId="urn:microsoft.com/office/officeart/2005/8/layout/venn2"/>
    <dgm:cxn modelId="{353D2EE6-3E14-4F35-8D2D-0EB125C39557}" type="presParOf" srcId="{845D25E7-C78E-44C8-8C6C-47A7E962D486}" destId="{0992066E-B55F-490B-9D4E-83DF52DCE48C}" srcOrd="2" destOrd="0" presId="urn:microsoft.com/office/officeart/2005/8/layout/venn2"/>
    <dgm:cxn modelId="{B4F74DC6-5778-425F-8A63-35C4748C7732}" type="presParOf" srcId="{0992066E-B55F-490B-9D4E-83DF52DCE48C}" destId="{774BD2D0-14CE-4FF5-99B3-A628AD67F692}" srcOrd="0" destOrd="0" presId="urn:microsoft.com/office/officeart/2005/8/layout/venn2"/>
    <dgm:cxn modelId="{A3E022B8-6D47-41ED-938F-F18A4F7636D7}" type="presParOf" srcId="{0992066E-B55F-490B-9D4E-83DF52DCE48C}" destId="{AD9C4F7D-9ED8-4AB4-921E-02CBD2941E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3F47B8-616C-4FEE-9D7E-3E94178372FA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10D49ACD-696D-4E41-9D38-6AD719593BF7}">
      <dgm:prSet phldrT="[Text]" custT="1"/>
      <dgm:spPr/>
      <dgm:t>
        <a:bodyPr/>
        <a:lstStyle/>
        <a:p>
          <a:r>
            <a:rPr lang="en-AU" sz="2000" dirty="0"/>
            <a:t>Tertiary</a:t>
          </a:r>
        </a:p>
      </dgm:t>
    </dgm:pt>
    <dgm:pt modelId="{F9830706-9F0C-46AE-B9BE-ABB701721236}" type="parTrans" cxnId="{910D9EA6-A0C2-415B-8923-7C20FAF2C2DA}">
      <dgm:prSet/>
      <dgm:spPr/>
      <dgm:t>
        <a:bodyPr/>
        <a:lstStyle/>
        <a:p>
          <a:endParaRPr lang="en-AU"/>
        </a:p>
      </dgm:t>
    </dgm:pt>
    <dgm:pt modelId="{F2CBA90C-DE62-44E1-A5CB-A0D3263B97AE}" type="sibTrans" cxnId="{910D9EA6-A0C2-415B-8923-7C20FAF2C2DA}">
      <dgm:prSet/>
      <dgm:spPr/>
      <dgm:t>
        <a:bodyPr/>
        <a:lstStyle/>
        <a:p>
          <a:endParaRPr lang="en-AU"/>
        </a:p>
      </dgm:t>
    </dgm:pt>
    <dgm:pt modelId="{75AFD802-181F-40F8-BC6A-0D142C9DD225}">
      <dgm:prSet phldrT="[Text]" custT="1"/>
      <dgm:spPr/>
      <dgm:t>
        <a:bodyPr/>
        <a:lstStyle/>
        <a:p>
          <a:r>
            <a:rPr lang="en-AU" sz="2200" dirty="0"/>
            <a:t>Secondary</a:t>
          </a:r>
        </a:p>
      </dgm:t>
    </dgm:pt>
    <dgm:pt modelId="{D417B221-EEBD-41EB-80ED-BB12ACD5D5DC}" type="parTrans" cxnId="{4D1E7629-3644-4EBB-8218-DB2BFD103E65}">
      <dgm:prSet/>
      <dgm:spPr/>
      <dgm:t>
        <a:bodyPr/>
        <a:lstStyle/>
        <a:p>
          <a:endParaRPr lang="en-AU"/>
        </a:p>
      </dgm:t>
    </dgm:pt>
    <dgm:pt modelId="{0B378223-52C0-4874-ABBD-73C3361D575A}" type="sibTrans" cxnId="{4D1E7629-3644-4EBB-8218-DB2BFD103E65}">
      <dgm:prSet/>
      <dgm:spPr/>
      <dgm:t>
        <a:bodyPr/>
        <a:lstStyle/>
        <a:p>
          <a:endParaRPr lang="en-AU"/>
        </a:p>
      </dgm:t>
    </dgm:pt>
    <dgm:pt modelId="{215B6CC4-ADE8-4CDC-9C17-766E7D5F968B}">
      <dgm:prSet phldrT="[Text]" custT="1"/>
      <dgm:spPr/>
      <dgm:t>
        <a:bodyPr/>
        <a:lstStyle/>
        <a:p>
          <a:r>
            <a:rPr lang="en-AU" sz="2000" dirty="0"/>
            <a:t>Primary</a:t>
          </a:r>
        </a:p>
      </dgm:t>
    </dgm:pt>
    <dgm:pt modelId="{243C4C7D-A6BC-4655-9447-B11660BEC734}" type="parTrans" cxnId="{721CD03C-6E62-42DE-A736-5F6A2C0BF71A}">
      <dgm:prSet/>
      <dgm:spPr/>
      <dgm:t>
        <a:bodyPr/>
        <a:lstStyle/>
        <a:p>
          <a:endParaRPr lang="en-AU"/>
        </a:p>
      </dgm:t>
    </dgm:pt>
    <dgm:pt modelId="{40194077-A39F-4DA6-94A2-60483C503F0F}" type="sibTrans" cxnId="{721CD03C-6E62-42DE-A736-5F6A2C0BF71A}">
      <dgm:prSet/>
      <dgm:spPr/>
      <dgm:t>
        <a:bodyPr/>
        <a:lstStyle/>
        <a:p>
          <a:endParaRPr lang="en-AU"/>
        </a:p>
      </dgm:t>
    </dgm:pt>
    <dgm:pt modelId="{845D25E7-C78E-44C8-8C6C-47A7E962D486}" type="pres">
      <dgm:prSet presAssocID="{3D3F47B8-616C-4FEE-9D7E-3E94178372FA}" presName="Name0" presStyleCnt="0">
        <dgm:presLayoutVars>
          <dgm:chMax val="7"/>
          <dgm:resizeHandles val="exact"/>
        </dgm:presLayoutVars>
      </dgm:prSet>
      <dgm:spPr/>
    </dgm:pt>
    <dgm:pt modelId="{BD58C5CB-490A-432F-BE70-E171AE500301}" type="pres">
      <dgm:prSet presAssocID="{3D3F47B8-616C-4FEE-9D7E-3E94178372FA}" presName="comp1" presStyleCnt="0"/>
      <dgm:spPr/>
    </dgm:pt>
    <dgm:pt modelId="{8EEF4C46-9898-47A9-9F94-D0E919ACCF2F}" type="pres">
      <dgm:prSet presAssocID="{3D3F47B8-616C-4FEE-9D7E-3E94178372FA}" presName="circle1" presStyleLbl="node1" presStyleIdx="0" presStyleCnt="3"/>
      <dgm:spPr/>
    </dgm:pt>
    <dgm:pt modelId="{C0B2E593-F337-4470-8C68-5B5876B942E1}" type="pres">
      <dgm:prSet presAssocID="{3D3F47B8-616C-4FEE-9D7E-3E94178372FA}" presName="c1text" presStyleLbl="node1" presStyleIdx="0" presStyleCnt="3">
        <dgm:presLayoutVars>
          <dgm:bulletEnabled val="1"/>
        </dgm:presLayoutVars>
      </dgm:prSet>
      <dgm:spPr/>
    </dgm:pt>
    <dgm:pt modelId="{C9F4D2D0-BCFC-4084-BA81-27A5F54F54AE}" type="pres">
      <dgm:prSet presAssocID="{3D3F47B8-616C-4FEE-9D7E-3E94178372FA}" presName="comp2" presStyleCnt="0"/>
      <dgm:spPr/>
    </dgm:pt>
    <dgm:pt modelId="{A4AE2D17-E231-4EEB-B7AE-1B33E5E7DCA1}" type="pres">
      <dgm:prSet presAssocID="{3D3F47B8-616C-4FEE-9D7E-3E94178372FA}" presName="circle2" presStyleLbl="node1" presStyleIdx="1" presStyleCnt="3" custScaleX="108673" custScaleY="90032" custLinFactNeighborY="4466"/>
      <dgm:spPr/>
    </dgm:pt>
    <dgm:pt modelId="{43CA5E6E-7A8C-463D-A6E0-97BEABB10AEC}" type="pres">
      <dgm:prSet presAssocID="{3D3F47B8-616C-4FEE-9D7E-3E94178372FA}" presName="c2text" presStyleLbl="node1" presStyleIdx="1" presStyleCnt="3">
        <dgm:presLayoutVars>
          <dgm:bulletEnabled val="1"/>
        </dgm:presLayoutVars>
      </dgm:prSet>
      <dgm:spPr/>
    </dgm:pt>
    <dgm:pt modelId="{0992066E-B55F-490B-9D4E-83DF52DCE48C}" type="pres">
      <dgm:prSet presAssocID="{3D3F47B8-616C-4FEE-9D7E-3E94178372FA}" presName="comp3" presStyleCnt="0"/>
      <dgm:spPr/>
    </dgm:pt>
    <dgm:pt modelId="{774BD2D0-14CE-4FF5-99B3-A628AD67F692}" type="pres">
      <dgm:prSet presAssocID="{3D3F47B8-616C-4FEE-9D7E-3E94178372FA}" presName="circle3" presStyleLbl="node1" presStyleIdx="2" presStyleCnt="3" custScaleX="85049" custScaleY="57475" custLinFactNeighborY="20486"/>
      <dgm:spPr/>
    </dgm:pt>
    <dgm:pt modelId="{AD9C4F7D-9ED8-4AB4-921E-02CBD2941E5B}" type="pres">
      <dgm:prSet presAssocID="{3D3F47B8-616C-4FEE-9D7E-3E94178372F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D0C9600C-1A3D-4A00-94B2-4B5BEE32DBA3}" type="presOf" srcId="{75AFD802-181F-40F8-BC6A-0D142C9DD225}" destId="{43CA5E6E-7A8C-463D-A6E0-97BEABB10AEC}" srcOrd="1" destOrd="0" presId="urn:microsoft.com/office/officeart/2005/8/layout/venn2"/>
    <dgm:cxn modelId="{60CDC710-27EB-466C-982B-139A1E757233}" type="presOf" srcId="{10D49ACD-696D-4E41-9D38-6AD719593BF7}" destId="{C0B2E593-F337-4470-8C68-5B5876B942E1}" srcOrd="1" destOrd="0" presId="urn:microsoft.com/office/officeart/2005/8/layout/venn2"/>
    <dgm:cxn modelId="{4D1E7629-3644-4EBB-8218-DB2BFD103E65}" srcId="{3D3F47B8-616C-4FEE-9D7E-3E94178372FA}" destId="{75AFD802-181F-40F8-BC6A-0D142C9DD225}" srcOrd="1" destOrd="0" parTransId="{D417B221-EEBD-41EB-80ED-BB12ACD5D5DC}" sibTransId="{0B378223-52C0-4874-ABBD-73C3361D575A}"/>
    <dgm:cxn modelId="{721CD03C-6E62-42DE-A736-5F6A2C0BF71A}" srcId="{3D3F47B8-616C-4FEE-9D7E-3E94178372FA}" destId="{215B6CC4-ADE8-4CDC-9C17-766E7D5F968B}" srcOrd="2" destOrd="0" parTransId="{243C4C7D-A6BC-4655-9447-B11660BEC734}" sibTransId="{40194077-A39F-4DA6-94A2-60483C503F0F}"/>
    <dgm:cxn modelId="{CFE1D350-B20D-4D75-8733-994D962898ED}" type="presOf" srcId="{3D3F47B8-616C-4FEE-9D7E-3E94178372FA}" destId="{845D25E7-C78E-44C8-8C6C-47A7E962D486}" srcOrd="0" destOrd="0" presId="urn:microsoft.com/office/officeart/2005/8/layout/venn2"/>
    <dgm:cxn modelId="{189BE17E-A753-4602-80A6-7C2317865886}" type="presOf" srcId="{215B6CC4-ADE8-4CDC-9C17-766E7D5F968B}" destId="{774BD2D0-14CE-4FF5-99B3-A628AD67F692}" srcOrd="0" destOrd="0" presId="urn:microsoft.com/office/officeart/2005/8/layout/venn2"/>
    <dgm:cxn modelId="{2EA30795-FB71-433C-AC9A-C43D76109E86}" type="presOf" srcId="{10D49ACD-696D-4E41-9D38-6AD719593BF7}" destId="{8EEF4C46-9898-47A9-9F94-D0E919ACCF2F}" srcOrd="0" destOrd="0" presId="urn:microsoft.com/office/officeart/2005/8/layout/venn2"/>
    <dgm:cxn modelId="{910D9EA6-A0C2-415B-8923-7C20FAF2C2DA}" srcId="{3D3F47B8-616C-4FEE-9D7E-3E94178372FA}" destId="{10D49ACD-696D-4E41-9D38-6AD719593BF7}" srcOrd="0" destOrd="0" parTransId="{F9830706-9F0C-46AE-B9BE-ABB701721236}" sibTransId="{F2CBA90C-DE62-44E1-A5CB-A0D3263B97AE}"/>
    <dgm:cxn modelId="{8AFA75AB-5EAC-4454-9CE0-4FB3CFB6CA36}" type="presOf" srcId="{75AFD802-181F-40F8-BC6A-0D142C9DD225}" destId="{A4AE2D17-E231-4EEB-B7AE-1B33E5E7DCA1}" srcOrd="0" destOrd="0" presId="urn:microsoft.com/office/officeart/2005/8/layout/venn2"/>
    <dgm:cxn modelId="{30F133EC-2481-4B72-A0EC-44E26C3CFB86}" type="presOf" srcId="{215B6CC4-ADE8-4CDC-9C17-766E7D5F968B}" destId="{AD9C4F7D-9ED8-4AB4-921E-02CBD2941E5B}" srcOrd="1" destOrd="0" presId="urn:microsoft.com/office/officeart/2005/8/layout/venn2"/>
    <dgm:cxn modelId="{ABD49F04-871E-4141-84CD-A62756B3DDCF}" type="presParOf" srcId="{845D25E7-C78E-44C8-8C6C-47A7E962D486}" destId="{BD58C5CB-490A-432F-BE70-E171AE500301}" srcOrd="0" destOrd="0" presId="urn:microsoft.com/office/officeart/2005/8/layout/venn2"/>
    <dgm:cxn modelId="{AED1C285-25ED-4E3A-8727-50AF2B89241C}" type="presParOf" srcId="{BD58C5CB-490A-432F-BE70-E171AE500301}" destId="{8EEF4C46-9898-47A9-9F94-D0E919ACCF2F}" srcOrd="0" destOrd="0" presId="urn:microsoft.com/office/officeart/2005/8/layout/venn2"/>
    <dgm:cxn modelId="{11C4DC46-9BDD-4A07-BA78-A35BA2AD5725}" type="presParOf" srcId="{BD58C5CB-490A-432F-BE70-E171AE500301}" destId="{C0B2E593-F337-4470-8C68-5B5876B942E1}" srcOrd="1" destOrd="0" presId="urn:microsoft.com/office/officeart/2005/8/layout/venn2"/>
    <dgm:cxn modelId="{D59F1077-44A0-412D-B8C0-113BC74EC07D}" type="presParOf" srcId="{845D25E7-C78E-44C8-8C6C-47A7E962D486}" destId="{C9F4D2D0-BCFC-4084-BA81-27A5F54F54AE}" srcOrd="1" destOrd="0" presId="urn:microsoft.com/office/officeart/2005/8/layout/venn2"/>
    <dgm:cxn modelId="{CDE64015-36C3-4FA3-8043-CDD185446F35}" type="presParOf" srcId="{C9F4D2D0-BCFC-4084-BA81-27A5F54F54AE}" destId="{A4AE2D17-E231-4EEB-B7AE-1B33E5E7DCA1}" srcOrd="0" destOrd="0" presId="urn:microsoft.com/office/officeart/2005/8/layout/venn2"/>
    <dgm:cxn modelId="{BCCF7AEE-A7C0-4048-B377-D7DE816146AE}" type="presParOf" srcId="{C9F4D2D0-BCFC-4084-BA81-27A5F54F54AE}" destId="{43CA5E6E-7A8C-463D-A6E0-97BEABB10AEC}" srcOrd="1" destOrd="0" presId="urn:microsoft.com/office/officeart/2005/8/layout/venn2"/>
    <dgm:cxn modelId="{257B8ADF-F378-4504-8A99-F910E7362DBF}" type="presParOf" srcId="{845D25E7-C78E-44C8-8C6C-47A7E962D486}" destId="{0992066E-B55F-490B-9D4E-83DF52DCE48C}" srcOrd="2" destOrd="0" presId="urn:microsoft.com/office/officeart/2005/8/layout/venn2"/>
    <dgm:cxn modelId="{6206CFF8-5ACF-42E9-BA41-09350FDC0197}" type="presParOf" srcId="{0992066E-B55F-490B-9D4E-83DF52DCE48C}" destId="{774BD2D0-14CE-4FF5-99B3-A628AD67F692}" srcOrd="0" destOrd="0" presId="urn:microsoft.com/office/officeart/2005/8/layout/venn2"/>
    <dgm:cxn modelId="{844E2F70-6CAB-4317-B8F8-DD22F2283E6E}" type="presParOf" srcId="{0992066E-B55F-490B-9D4E-83DF52DCE48C}" destId="{AD9C4F7D-9ED8-4AB4-921E-02CBD2941E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3F47B8-616C-4FEE-9D7E-3E94178372FA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10D49ACD-696D-4E41-9D38-6AD719593BF7}">
      <dgm:prSet phldrT="[Text]" custT="1"/>
      <dgm:spPr/>
      <dgm:t>
        <a:bodyPr/>
        <a:lstStyle/>
        <a:p>
          <a:r>
            <a:rPr lang="en-AU" sz="2000" dirty="0"/>
            <a:t>Tertiary</a:t>
          </a:r>
        </a:p>
      </dgm:t>
    </dgm:pt>
    <dgm:pt modelId="{F9830706-9F0C-46AE-B9BE-ABB701721236}" type="parTrans" cxnId="{910D9EA6-A0C2-415B-8923-7C20FAF2C2DA}">
      <dgm:prSet/>
      <dgm:spPr/>
      <dgm:t>
        <a:bodyPr/>
        <a:lstStyle/>
        <a:p>
          <a:endParaRPr lang="en-AU"/>
        </a:p>
      </dgm:t>
    </dgm:pt>
    <dgm:pt modelId="{F2CBA90C-DE62-44E1-A5CB-A0D3263B97AE}" type="sibTrans" cxnId="{910D9EA6-A0C2-415B-8923-7C20FAF2C2DA}">
      <dgm:prSet/>
      <dgm:spPr/>
      <dgm:t>
        <a:bodyPr/>
        <a:lstStyle/>
        <a:p>
          <a:endParaRPr lang="en-AU"/>
        </a:p>
      </dgm:t>
    </dgm:pt>
    <dgm:pt modelId="{75AFD802-181F-40F8-BC6A-0D142C9DD225}">
      <dgm:prSet phldrT="[Text]" custT="1"/>
      <dgm:spPr/>
      <dgm:t>
        <a:bodyPr/>
        <a:lstStyle/>
        <a:p>
          <a:r>
            <a:rPr lang="en-AU" sz="2200" dirty="0"/>
            <a:t>Secondary</a:t>
          </a:r>
        </a:p>
      </dgm:t>
    </dgm:pt>
    <dgm:pt modelId="{D417B221-EEBD-41EB-80ED-BB12ACD5D5DC}" type="parTrans" cxnId="{4D1E7629-3644-4EBB-8218-DB2BFD103E65}">
      <dgm:prSet/>
      <dgm:spPr/>
      <dgm:t>
        <a:bodyPr/>
        <a:lstStyle/>
        <a:p>
          <a:endParaRPr lang="en-AU"/>
        </a:p>
      </dgm:t>
    </dgm:pt>
    <dgm:pt modelId="{0B378223-52C0-4874-ABBD-73C3361D575A}" type="sibTrans" cxnId="{4D1E7629-3644-4EBB-8218-DB2BFD103E65}">
      <dgm:prSet/>
      <dgm:spPr/>
      <dgm:t>
        <a:bodyPr/>
        <a:lstStyle/>
        <a:p>
          <a:endParaRPr lang="en-AU"/>
        </a:p>
      </dgm:t>
    </dgm:pt>
    <dgm:pt modelId="{215B6CC4-ADE8-4CDC-9C17-766E7D5F968B}">
      <dgm:prSet phldrT="[Text]" custT="1"/>
      <dgm:spPr/>
      <dgm:t>
        <a:bodyPr/>
        <a:lstStyle/>
        <a:p>
          <a:r>
            <a:rPr lang="en-AU" sz="2000" dirty="0"/>
            <a:t>Primary</a:t>
          </a:r>
        </a:p>
      </dgm:t>
    </dgm:pt>
    <dgm:pt modelId="{243C4C7D-A6BC-4655-9447-B11660BEC734}" type="parTrans" cxnId="{721CD03C-6E62-42DE-A736-5F6A2C0BF71A}">
      <dgm:prSet/>
      <dgm:spPr/>
      <dgm:t>
        <a:bodyPr/>
        <a:lstStyle/>
        <a:p>
          <a:endParaRPr lang="en-AU"/>
        </a:p>
      </dgm:t>
    </dgm:pt>
    <dgm:pt modelId="{40194077-A39F-4DA6-94A2-60483C503F0F}" type="sibTrans" cxnId="{721CD03C-6E62-42DE-A736-5F6A2C0BF71A}">
      <dgm:prSet/>
      <dgm:spPr/>
      <dgm:t>
        <a:bodyPr/>
        <a:lstStyle/>
        <a:p>
          <a:endParaRPr lang="en-AU"/>
        </a:p>
      </dgm:t>
    </dgm:pt>
    <dgm:pt modelId="{845D25E7-C78E-44C8-8C6C-47A7E962D486}" type="pres">
      <dgm:prSet presAssocID="{3D3F47B8-616C-4FEE-9D7E-3E94178372FA}" presName="Name0" presStyleCnt="0">
        <dgm:presLayoutVars>
          <dgm:chMax val="7"/>
          <dgm:resizeHandles val="exact"/>
        </dgm:presLayoutVars>
      </dgm:prSet>
      <dgm:spPr/>
    </dgm:pt>
    <dgm:pt modelId="{BD58C5CB-490A-432F-BE70-E171AE500301}" type="pres">
      <dgm:prSet presAssocID="{3D3F47B8-616C-4FEE-9D7E-3E94178372FA}" presName="comp1" presStyleCnt="0"/>
      <dgm:spPr/>
    </dgm:pt>
    <dgm:pt modelId="{8EEF4C46-9898-47A9-9F94-D0E919ACCF2F}" type="pres">
      <dgm:prSet presAssocID="{3D3F47B8-616C-4FEE-9D7E-3E94178372FA}" presName="circle1" presStyleLbl="node1" presStyleIdx="0" presStyleCnt="3"/>
      <dgm:spPr/>
    </dgm:pt>
    <dgm:pt modelId="{C0B2E593-F337-4470-8C68-5B5876B942E1}" type="pres">
      <dgm:prSet presAssocID="{3D3F47B8-616C-4FEE-9D7E-3E94178372FA}" presName="c1text" presStyleLbl="node1" presStyleIdx="0" presStyleCnt="3">
        <dgm:presLayoutVars>
          <dgm:bulletEnabled val="1"/>
        </dgm:presLayoutVars>
      </dgm:prSet>
      <dgm:spPr/>
    </dgm:pt>
    <dgm:pt modelId="{C9F4D2D0-BCFC-4084-BA81-27A5F54F54AE}" type="pres">
      <dgm:prSet presAssocID="{3D3F47B8-616C-4FEE-9D7E-3E94178372FA}" presName="comp2" presStyleCnt="0"/>
      <dgm:spPr/>
    </dgm:pt>
    <dgm:pt modelId="{A4AE2D17-E231-4EEB-B7AE-1B33E5E7DCA1}" type="pres">
      <dgm:prSet presAssocID="{3D3F47B8-616C-4FEE-9D7E-3E94178372FA}" presName="circle2" presStyleLbl="node1" presStyleIdx="1" presStyleCnt="3" custScaleX="108673" custScaleY="90032" custLinFactNeighborY="4466"/>
      <dgm:spPr/>
    </dgm:pt>
    <dgm:pt modelId="{43CA5E6E-7A8C-463D-A6E0-97BEABB10AEC}" type="pres">
      <dgm:prSet presAssocID="{3D3F47B8-616C-4FEE-9D7E-3E94178372FA}" presName="c2text" presStyleLbl="node1" presStyleIdx="1" presStyleCnt="3">
        <dgm:presLayoutVars>
          <dgm:bulletEnabled val="1"/>
        </dgm:presLayoutVars>
      </dgm:prSet>
      <dgm:spPr/>
    </dgm:pt>
    <dgm:pt modelId="{0992066E-B55F-490B-9D4E-83DF52DCE48C}" type="pres">
      <dgm:prSet presAssocID="{3D3F47B8-616C-4FEE-9D7E-3E94178372FA}" presName="comp3" presStyleCnt="0"/>
      <dgm:spPr/>
    </dgm:pt>
    <dgm:pt modelId="{774BD2D0-14CE-4FF5-99B3-A628AD67F692}" type="pres">
      <dgm:prSet presAssocID="{3D3F47B8-616C-4FEE-9D7E-3E94178372FA}" presName="circle3" presStyleLbl="node1" presStyleIdx="2" presStyleCnt="3" custScaleX="85049" custScaleY="57475" custLinFactNeighborY="20486"/>
      <dgm:spPr/>
    </dgm:pt>
    <dgm:pt modelId="{AD9C4F7D-9ED8-4AB4-921E-02CBD2941E5B}" type="pres">
      <dgm:prSet presAssocID="{3D3F47B8-616C-4FEE-9D7E-3E94178372FA}" presName="c3text" presStyleLbl="node1" presStyleIdx="2" presStyleCnt="3">
        <dgm:presLayoutVars>
          <dgm:bulletEnabled val="1"/>
        </dgm:presLayoutVars>
      </dgm:prSet>
      <dgm:spPr/>
    </dgm:pt>
  </dgm:ptLst>
  <dgm:cxnLst>
    <dgm:cxn modelId="{4D1E7629-3644-4EBB-8218-DB2BFD103E65}" srcId="{3D3F47B8-616C-4FEE-9D7E-3E94178372FA}" destId="{75AFD802-181F-40F8-BC6A-0D142C9DD225}" srcOrd="1" destOrd="0" parTransId="{D417B221-EEBD-41EB-80ED-BB12ACD5D5DC}" sibTransId="{0B378223-52C0-4874-ABBD-73C3361D575A}"/>
    <dgm:cxn modelId="{721CD03C-6E62-42DE-A736-5F6A2C0BF71A}" srcId="{3D3F47B8-616C-4FEE-9D7E-3E94178372FA}" destId="{215B6CC4-ADE8-4CDC-9C17-766E7D5F968B}" srcOrd="2" destOrd="0" parTransId="{243C4C7D-A6BC-4655-9447-B11660BEC734}" sibTransId="{40194077-A39F-4DA6-94A2-60483C503F0F}"/>
    <dgm:cxn modelId="{B7689545-2E04-4282-8BB5-F30E0C9B3D62}" type="presOf" srcId="{75AFD802-181F-40F8-BC6A-0D142C9DD225}" destId="{A4AE2D17-E231-4EEB-B7AE-1B33E5E7DCA1}" srcOrd="0" destOrd="0" presId="urn:microsoft.com/office/officeart/2005/8/layout/venn2"/>
    <dgm:cxn modelId="{6F4D0767-EEEF-4141-87E6-FCB470F556D2}" type="presOf" srcId="{10D49ACD-696D-4E41-9D38-6AD719593BF7}" destId="{8EEF4C46-9898-47A9-9F94-D0E919ACCF2F}" srcOrd="0" destOrd="0" presId="urn:microsoft.com/office/officeart/2005/8/layout/venn2"/>
    <dgm:cxn modelId="{30020353-CD86-4290-AA17-EF4B22A4F8DC}" type="presOf" srcId="{215B6CC4-ADE8-4CDC-9C17-766E7D5F968B}" destId="{AD9C4F7D-9ED8-4AB4-921E-02CBD2941E5B}" srcOrd="1" destOrd="0" presId="urn:microsoft.com/office/officeart/2005/8/layout/venn2"/>
    <dgm:cxn modelId="{39EBA6A5-F42D-4DD0-8EF0-24B1710ACE55}" type="presOf" srcId="{215B6CC4-ADE8-4CDC-9C17-766E7D5F968B}" destId="{774BD2D0-14CE-4FF5-99B3-A628AD67F692}" srcOrd="0" destOrd="0" presId="urn:microsoft.com/office/officeart/2005/8/layout/venn2"/>
    <dgm:cxn modelId="{910D9EA6-A0C2-415B-8923-7C20FAF2C2DA}" srcId="{3D3F47B8-616C-4FEE-9D7E-3E94178372FA}" destId="{10D49ACD-696D-4E41-9D38-6AD719593BF7}" srcOrd="0" destOrd="0" parTransId="{F9830706-9F0C-46AE-B9BE-ABB701721236}" sibTransId="{F2CBA90C-DE62-44E1-A5CB-A0D3263B97AE}"/>
    <dgm:cxn modelId="{09DBB5C8-B9BC-48DC-9858-CD756D43ECC1}" type="presOf" srcId="{3D3F47B8-616C-4FEE-9D7E-3E94178372FA}" destId="{845D25E7-C78E-44C8-8C6C-47A7E962D486}" srcOrd="0" destOrd="0" presId="urn:microsoft.com/office/officeart/2005/8/layout/venn2"/>
    <dgm:cxn modelId="{A1E8B8CE-B3ED-439F-83D8-30F2DD8377A7}" type="presOf" srcId="{10D49ACD-696D-4E41-9D38-6AD719593BF7}" destId="{C0B2E593-F337-4470-8C68-5B5876B942E1}" srcOrd="1" destOrd="0" presId="urn:microsoft.com/office/officeart/2005/8/layout/venn2"/>
    <dgm:cxn modelId="{F6E10BEF-E317-406C-BDEE-B1917B2C1107}" type="presOf" srcId="{75AFD802-181F-40F8-BC6A-0D142C9DD225}" destId="{43CA5E6E-7A8C-463D-A6E0-97BEABB10AEC}" srcOrd="1" destOrd="0" presId="urn:microsoft.com/office/officeart/2005/8/layout/venn2"/>
    <dgm:cxn modelId="{96CF411A-8E5D-40AE-A94C-B00F64A281A1}" type="presParOf" srcId="{845D25E7-C78E-44C8-8C6C-47A7E962D486}" destId="{BD58C5CB-490A-432F-BE70-E171AE500301}" srcOrd="0" destOrd="0" presId="urn:microsoft.com/office/officeart/2005/8/layout/venn2"/>
    <dgm:cxn modelId="{51374220-DB73-4413-8CC8-F78634E70661}" type="presParOf" srcId="{BD58C5CB-490A-432F-BE70-E171AE500301}" destId="{8EEF4C46-9898-47A9-9F94-D0E919ACCF2F}" srcOrd="0" destOrd="0" presId="urn:microsoft.com/office/officeart/2005/8/layout/venn2"/>
    <dgm:cxn modelId="{25A3BC56-BD01-48CB-BD68-3A3A53EC609E}" type="presParOf" srcId="{BD58C5CB-490A-432F-BE70-E171AE500301}" destId="{C0B2E593-F337-4470-8C68-5B5876B942E1}" srcOrd="1" destOrd="0" presId="urn:microsoft.com/office/officeart/2005/8/layout/venn2"/>
    <dgm:cxn modelId="{3917CBAB-734A-4300-92F6-42E66D004655}" type="presParOf" srcId="{845D25E7-C78E-44C8-8C6C-47A7E962D486}" destId="{C9F4D2D0-BCFC-4084-BA81-27A5F54F54AE}" srcOrd="1" destOrd="0" presId="urn:microsoft.com/office/officeart/2005/8/layout/venn2"/>
    <dgm:cxn modelId="{E6AB4DEE-1389-439C-867C-CD74602BC408}" type="presParOf" srcId="{C9F4D2D0-BCFC-4084-BA81-27A5F54F54AE}" destId="{A4AE2D17-E231-4EEB-B7AE-1B33E5E7DCA1}" srcOrd="0" destOrd="0" presId="urn:microsoft.com/office/officeart/2005/8/layout/venn2"/>
    <dgm:cxn modelId="{FF9EE481-FC41-49CC-A722-CDA126749EED}" type="presParOf" srcId="{C9F4D2D0-BCFC-4084-BA81-27A5F54F54AE}" destId="{43CA5E6E-7A8C-463D-A6E0-97BEABB10AEC}" srcOrd="1" destOrd="0" presId="urn:microsoft.com/office/officeart/2005/8/layout/venn2"/>
    <dgm:cxn modelId="{C53F25A2-833B-4C5F-AD67-94B08316E57B}" type="presParOf" srcId="{845D25E7-C78E-44C8-8C6C-47A7E962D486}" destId="{0992066E-B55F-490B-9D4E-83DF52DCE48C}" srcOrd="2" destOrd="0" presId="urn:microsoft.com/office/officeart/2005/8/layout/venn2"/>
    <dgm:cxn modelId="{50C8A19B-F227-47DA-8851-4ADB7379B8EC}" type="presParOf" srcId="{0992066E-B55F-490B-9D4E-83DF52DCE48C}" destId="{774BD2D0-14CE-4FF5-99B3-A628AD67F692}" srcOrd="0" destOrd="0" presId="urn:microsoft.com/office/officeart/2005/8/layout/venn2"/>
    <dgm:cxn modelId="{A35DA995-045B-4751-B2B1-80D98D041B18}" type="presParOf" srcId="{0992066E-B55F-490B-9D4E-83DF52DCE48C}" destId="{AD9C4F7D-9ED8-4AB4-921E-02CBD2941E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F4C46-9898-47A9-9F94-D0E919ACCF2F}">
      <dsp:nvSpPr>
        <dsp:cNvPr id="0" name=""/>
        <dsp:cNvSpPr/>
      </dsp:nvSpPr>
      <dsp:spPr>
        <a:xfrm>
          <a:off x="1048060" y="0"/>
          <a:ext cx="4192240" cy="4192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Tertiary</a:t>
          </a:r>
        </a:p>
      </dsp:txBody>
      <dsp:txXfrm>
        <a:off x="2411586" y="209611"/>
        <a:ext cx="1465187" cy="628836"/>
      </dsp:txXfrm>
    </dsp:sp>
    <dsp:sp modelId="{A4AE2D17-E231-4EEB-B7AE-1B33E5E7DCA1}">
      <dsp:nvSpPr>
        <dsp:cNvPr id="0" name=""/>
        <dsp:cNvSpPr/>
      </dsp:nvSpPr>
      <dsp:spPr>
        <a:xfrm>
          <a:off x="1435742" y="1345185"/>
          <a:ext cx="3416874" cy="2830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Secondary</a:t>
          </a:r>
        </a:p>
      </dsp:txBody>
      <dsp:txXfrm>
        <a:off x="2348048" y="1522108"/>
        <a:ext cx="1592263" cy="530769"/>
      </dsp:txXfrm>
    </dsp:sp>
    <dsp:sp modelId="{774BD2D0-14CE-4FF5-99B3-A628AD67F692}">
      <dsp:nvSpPr>
        <dsp:cNvPr id="0" name=""/>
        <dsp:cNvSpPr/>
      </dsp:nvSpPr>
      <dsp:spPr>
        <a:xfrm>
          <a:off x="2252815" y="2971218"/>
          <a:ext cx="1782729" cy="12047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Primary</a:t>
          </a:r>
        </a:p>
      </dsp:txBody>
      <dsp:txXfrm>
        <a:off x="2513890" y="3272404"/>
        <a:ext cx="1260579" cy="602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F4C46-9898-47A9-9F94-D0E919ACCF2F}">
      <dsp:nvSpPr>
        <dsp:cNvPr id="0" name=""/>
        <dsp:cNvSpPr/>
      </dsp:nvSpPr>
      <dsp:spPr>
        <a:xfrm>
          <a:off x="1048060" y="0"/>
          <a:ext cx="4192240" cy="4192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Tertiary</a:t>
          </a:r>
        </a:p>
      </dsp:txBody>
      <dsp:txXfrm>
        <a:off x="2411586" y="209611"/>
        <a:ext cx="1465187" cy="628836"/>
      </dsp:txXfrm>
    </dsp:sp>
    <dsp:sp modelId="{A4AE2D17-E231-4EEB-B7AE-1B33E5E7DCA1}">
      <dsp:nvSpPr>
        <dsp:cNvPr id="0" name=""/>
        <dsp:cNvSpPr/>
      </dsp:nvSpPr>
      <dsp:spPr>
        <a:xfrm>
          <a:off x="1435742" y="1345185"/>
          <a:ext cx="3416874" cy="2830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Secondary</a:t>
          </a:r>
        </a:p>
      </dsp:txBody>
      <dsp:txXfrm>
        <a:off x="2348048" y="1522108"/>
        <a:ext cx="1592263" cy="530769"/>
      </dsp:txXfrm>
    </dsp:sp>
    <dsp:sp modelId="{774BD2D0-14CE-4FF5-99B3-A628AD67F692}">
      <dsp:nvSpPr>
        <dsp:cNvPr id="0" name=""/>
        <dsp:cNvSpPr/>
      </dsp:nvSpPr>
      <dsp:spPr>
        <a:xfrm>
          <a:off x="2252815" y="2971218"/>
          <a:ext cx="1782729" cy="12047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Primary</a:t>
          </a:r>
        </a:p>
      </dsp:txBody>
      <dsp:txXfrm>
        <a:off x="2513890" y="3272404"/>
        <a:ext cx="1260579" cy="602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F4C46-9898-47A9-9F94-D0E919ACCF2F}">
      <dsp:nvSpPr>
        <dsp:cNvPr id="0" name=""/>
        <dsp:cNvSpPr/>
      </dsp:nvSpPr>
      <dsp:spPr>
        <a:xfrm>
          <a:off x="1048060" y="0"/>
          <a:ext cx="4192240" cy="4192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Tertiary</a:t>
          </a:r>
        </a:p>
      </dsp:txBody>
      <dsp:txXfrm>
        <a:off x="2411586" y="209611"/>
        <a:ext cx="1465187" cy="628836"/>
      </dsp:txXfrm>
    </dsp:sp>
    <dsp:sp modelId="{A4AE2D17-E231-4EEB-B7AE-1B33E5E7DCA1}">
      <dsp:nvSpPr>
        <dsp:cNvPr id="0" name=""/>
        <dsp:cNvSpPr/>
      </dsp:nvSpPr>
      <dsp:spPr>
        <a:xfrm>
          <a:off x="1435742" y="1345185"/>
          <a:ext cx="3416874" cy="2830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Secondary</a:t>
          </a:r>
        </a:p>
      </dsp:txBody>
      <dsp:txXfrm>
        <a:off x="2348048" y="1522108"/>
        <a:ext cx="1592263" cy="530769"/>
      </dsp:txXfrm>
    </dsp:sp>
    <dsp:sp modelId="{774BD2D0-14CE-4FF5-99B3-A628AD67F692}">
      <dsp:nvSpPr>
        <dsp:cNvPr id="0" name=""/>
        <dsp:cNvSpPr/>
      </dsp:nvSpPr>
      <dsp:spPr>
        <a:xfrm>
          <a:off x="2252815" y="2971218"/>
          <a:ext cx="1782729" cy="12047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Primary</a:t>
          </a:r>
        </a:p>
      </dsp:txBody>
      <dsp:txXfrm>
        <a:off x="2513890" y="3272404"/>
        <a:ext cx="1260579" cy="6023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F4C46-9898-47A9-9F94-D0E919ACCF2F}">
      <dsp:nvSpPr>
        <dsp:cNvPr id="0" name=""/>
        <dsp:cNvSpPr/>
      </dsp:nvSpPr>
      <dsp:spPr>
        <a:xfrm>
          <a:off x="1048060" y="0"/>
          <a:ext cx="4192240" cy="41922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Tertiary</a:t>
          </a:r>
        </a:p>
      </dsp:txBody>
      <dsp:txXfrm>
        <a:off x="2411586" y="209611"/>
        <a:ext cx="1465187" cy="628836"/>
      </dsp:txXfrm>
    </dsp:sp>
    <dsp:sp modelId="{A4AE2D17-E231-4EEB-B7AE-1B33E5E7DCA1}">
      <dsp:nvSpPr>
        <dsp:cNvPr id="0" name=""/>
        <dsp:cNvSpPr/>
      </dsp:nvSpPr>
      <dsp:spPr>
        <a:xfrm>
          <a:off x="1435742" y="1345185"/>
          <a:ext cx="3416874" cy="28307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 dirty="0"/>
            <a:t>Secondary</a:t>
          </a:r>
        </a:p>
      </dsp:txBody>
      <dsp:txXfrm>
        <a:off x="2348048" y="1522108"/>
        <a:ext cx="1592263" cy="530769"/>
      </dsp:txXfrm>
    </dsp:sp>
    <dsp:sp modelId="{774BD2D0-14CE-4FF5-99B3-A628AD67F692}">
      <dsp:nvSpPr>
        <dsp:cNvPr id="0" name=""/>
        <dsp:cNvSpPr/>
      </dsp:nvSpPr>
      <dsp:spPr>
        <a:xfrm>
          <a:off x="2252815" y="2971218"/>
          <a:ext cx="1782729" cy="12047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000" kern="1200" dirty="0"/>
            <a:t>Primary</a:t>
          </a:r>
        </a:p>
      </dsp:txBody>
      <dsp:txXfrm>
        <a:off x="2513890" y="3272404"/>
        <a:ext cx="1260579" cy="602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F883-BEB0-4134-B3FE-8A1C7C1A39AE}" type="datetimeFigureOut">
              <a:rPr lang="en-AU" smtClean="0"/>
              <a:t>20/05/2020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30ADF-D469-47B1-9B74-765B012B2ED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4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Different Responses to Trauma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446425" y="3788229"/>
            <a:ext cx="40214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484187"/>
            <a:ext cx="10363200" cy="569913"/>
          </a:xfrm>
          <a:prstGeom prst="rect">
            <a:avLst/>
          </a:prstGeom>
          <a:solidFill>
            <a:srgbClr val="EF4135"/>
          </a:solidFill>
        </p:spPr>
        <p:txBody>
          <a:bodyPr>
            <a:normAutofit/>
          </a:bodyPr>
          <a:lstStyle/>
          <a:p>
            <a:pPr algn="ctr"/>
            <a:r>
              <a:rPr lang="en-US" sz="2400" cap="small" dirty="0"/>
              <a:t>Primary, secondary and tertiary intervention services</a:t>
            </a:r>
            <a:endParaRPr lang="en-AU" sz="2400" cap="small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7895BE2-60DA-4F8E-A03C-8F3619B605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57673"/>
              </p:ext>
            </p:extLst>
          </p:nvPr>
        </p:nvGraphicFramePr>
        <p:xfrm>
          <a:off x="2188830" y="1779414"/>
          <a:ext cx="8174370" cy="329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4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Primary</a:t>
                      </a:r>
                      <a:endParaRPr lang="en-A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Secondary</a:t>
                      </a:r>
                      <a:endParaRPr lang="en-A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Tertiary</a:t>
                      </a:r>
                      <a:endParaRPr lang="en-A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186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Promote resilience and better support individuals and families.</a:t>
                      </a:r>
                      <a:endParaRPr lang="en-A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Helps people who are struggling and whose situation could worsen</a:t>
                      </a:r>
                      <a:r>
                        <a:rPr lang="en-US" baseline="0" dirty="0"/>
                        <a:t> without assistance.</a:t>
                      </a:r>
                      <a:endParaRPr lang="en-A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For people in</a:t>
                      </a:r>
                      <a:r>
                        <a:rPr lang="en-US" baseline="0" dirty="0"/>
                        <a:t> immediate or high need.</a:t>
                      </a:r>
                      <a:endParaRPr lang="en-A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8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Education,</a:t>
                      </a:r>
                      <a:r>
                        <a:rPr lang="en-US" sz="1400" baseline="0" dirty="0"/>
                        <a:t> advocacy</a:t>
                      </a:r>
                      <a:endParaRPr lang="en-AU" sz="1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Budgeting, counselling</a:t>
                      </a:r>
                      <a:endParaRPr lang="en-AU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Food hampers, crisis housing</a:t>
                      </a:r>
                      <a:endParaRPr lang="en-AU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8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0" y="1268760"/>
          <a:ext cx="628836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24192" y="40466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COMMUNITY SERVICE  SECTOR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3512" y="1327749"/>
            <a:ext cx="2880320" cy="1815882"/>
          </a:xfrm>
          <a:prstGeom prst="rect">
            <a:avLst/>
          </a:prstGeom>
          <a:solidFill>
            <a:srgbClr val="990033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bg1"/>
                </a:solidFill>
              </a:rPr>
              <a:t>Material / Practical Assistance,  Direct Service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Salvation Army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St Vincent de Paul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Local Churches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chemeClr val="bg1"/>
                </a:solidFill>
              </a:rPr>
              <a:t>Meet immediate need.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4152" y="3306971"/>
            <a:ext cx="2952328" cy="2308324"/>
          </a:xfrm>
          <a:prstGeom prst="rect">
            <a:avLst/>
          </a:prstGeom>
          <a:solidFill>
            <a:srgbClr val="99CC00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bg1"/>
                </a:solidFill>
              </a:rPr>
              <a:t>(Trauma Informed) Professional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Anglicare 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Mission Australia Employment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chemeClr val="bg1"/>
                </a:solidFill>
              </a:rPr>
              <a:t>A discerned issue addressed in a holistic way and with a view to bring about change.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1545" y="4869160"/>
            <a:ext cx="3571683" cy="1815882"/>
          </a:xfrm>
          <a:prstGeom prst="rect">
            <a:avLst/>
          </a:prstGeom>
          <a:solidFill>
            <a:srgbClr val="9966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bg1"/>
                </a:solidFill>
              </a:rPr>
              <a:t>Preventative Strategies and 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Education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Employment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>
              <a:solidFill>
                <a:schemeClr val="bg1"/>
              </a:solidFill>
            </a:endParaRPr>
          </a:p>
          <a:p>
            <a:r>
              <a:rPr lang="en-AU" sz="1600" b="1" dirty="0">
                <a:solidFill>
                  <a:schemeClr val="bg1"/>
                </a:solidFill>
              </a:rPr>
              <a:t>Programs and Structures creating  equal opportunity and capacity.</a:t>
            </a:r>
          </a:p>
        </p:txBody>
      </p:sp>
    </p:spTree>
    <p:extLst>
      <p:ext uri="{BB962C8B-B14F-4D97-AF65-F5344CB8AC3E}">
        <p14:creationId xmlns:p14="http://schemas.microsoft.com/office/powerpoint/2010/main" val="50265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048000" y="1268760"/>
          <a:ext cx="628836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39616" y="1196752"/>
            <a:ext cx="2160240" cy="1815882"/>
          </a:xfrm>
          <a:prstGeom prst="rect">
            <a:avLst/>
          </a:prstGeom>
          <a:solidFill>
            <a:srgbClr val="99003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Emergency Relief (money, food hampers, goods)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Support through family and community networks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4152" y="3306972"/>
            <a:ext cx="2880320" cy="830997"/>
          </a:xfrm>
          <a:prstGeom prst="rect">
            <a:avLst/>
          </a:prstGeom>
          <a:solidFill>
            <a:srgbClr val="99CC00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Financial Counselling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Budgeting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Cashless card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5641" y="4869161"/>
            <a:ext cx="2707587" cy="1323439"/>
          </a:xfrm>
          <a:prstGeom prst="rect">
            <a:avLst/>
          </a:prstGeom>
          <a:solidFill>
            <a:srgbClr val="9966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Employment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Income supplements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Social Justice Advocacy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Strengthening Communities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4192" y="4046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FINANCIAL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7BA5ED4-753D-4173-9231-AA0811A33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94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048000" y="1268760"/>
          <a:ext cx="628836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07568" y="1196752"/>
            <a:ext cx="2592288" cy="1077218"/>
          </a:xfrm>
          <a:prstGeom prst="rect">
            <a:avLst/>
          </a:prstGeom>
          <a:solidFill>
            <a:srgbClr val="99003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Fostering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Child Protection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Child abuse services (e.g. intervention)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4152" y="3306971"/>
            <a:ext cx="2736304" cy="2308324"/>
          </a:xfrm>
          <a:prstGeom prst="rect">
            <a:avLst/>
          </a:prstGeom>
          <a:solidFill>
            <a:srgbClr val="99CC00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SCASP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Mums and Dads Forever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Changing Tracks / Young Hearts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Trauma Informed Practice (e.g. holistic intake at Albany Office)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Dudley Park and other CPCs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5641" y="4869161"/>
            <a:ext cx="2707587" cy="1323439"/>
          </a:xfrm>
          <a:prstGeom prst="rect">
            <a:avLst/>
          </a:prstGeom>
          <a:solidFill>
            <a:srgbClr val="9966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Stepping 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Relationships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/>
                </a:solidFill>
              </a:rPr>
              <a:t>Mental health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Playgroups and other networks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4192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CHILD WELFARE</a:t>
            </a:r>
          </a:p>
        </p:txBody>
      </p:sp>
    </p:spTree>
    <p:extLst>
      <p:ext uri="{BB962C8B-B14F-4D97-AF65-F5344CB8AC3E}">
        <p14:creationId xmlns:p14="http://schemas.microsoft.com/office/powerpoint/2010/main" val="24221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3048000" y="1268760"/>
          <a:ext cx="6288360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5560" y="1196753"/>
            <a:ext cx="2664296" cy="1323439"/>
          </a:xfrm>
          <a:prstGeom prst="rect">
            <a:avLst/>
          </a:prstGeom>
          <a:solidFill>
            <a:srgbClr val="990033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Emergency accommodation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Community Legal 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Housing Support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Emergency relief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64152" y="3306971"/>
            <a:ext cx="2736304" cy="1077218"/>
          </a:xfrm>
          <a:prstGeom prst="rect">
            <a:avLst/>
          </a:prstGeom>
          <a:solidFill>
            <a:srgbClr val="99CC00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Rent Assistance / Supplements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Foyer (medium and long term housing)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3593" y="4869160"/>
            <a:ext cx="3139635" cy="1569660"/>
          </a:xfrm>
          <a:prstGeom prst="rect">
            <a:avLst/>
          </a:prstGeom>
          <a:solidFill>
            <a:srgbClr val="9966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Housing affordability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Rental Advocacy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Housing Projects (increase social housing stock)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Life skills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bg1"/>
                </a:solidFill>
              </a:rPr>
              <a:t>Budgeting  support / education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4192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HOUSING</a:t>
            </a:r>
          </a:p>
        </p:txBody>
      </p:sp>
    </p:spTree>
    <p:extLst>
      <p:ext uri="{BB962C8B-B14F-4D97-AF65-F5344CB8AC3E}">
        <p14:creationId xmlns:p14="http://schemas.microsoft.com/office/powerpoint/2010/main" val="210395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66C07C27-E384-4DE3-8EED-B510377D845A}" vid="{341B9700-8DCA-49DC-9010-B328F665D17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igious Studies Powerpoint Template_v2" id="{66C07C27-E384-4DE3-8EED-B510377D845A}" vid="{EC8D171C-1A40-4766-942F-B4F2B6C71D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9413594A83546BA42B6C6F078CC76" ma:contentTypeVersion="12" ma:contentTypeDescription="Create a new document." ma:contentTypeScope="" ma:versionID="cc1c0bd1ca1243684168f47105a34472">
  <xsd:schema xmlns:xsd="http://www.w3.org/2001/XMLSchema" xmlns:xs="http://www.w3.org/2001/XMLSchema" xmlns:p="http://schemas.microsoft.com/office/2006/metadata/properties" xmlns:ns2="2fa9b272-7406-4e46-a6f5-fd03470dbfcd" xmlns:ns3="6c476233-1a4c-4345-9bef-eba3c42b71db" targetNamespace="http://schemas.microsoft.com/office/2006/metadata/properties" ma:root="true" ma:fieldsID="4bbca0b2234860f829c60bc44d0138f3" ns2:_="" ns3:_="">
    <xsd:import namespace="2fa9b272-7406-4e46-a6f5-fd03470dbfcd"/>
    <xsd:import namespace="6c476233-1a4c-4345-9bef-eba3c42b71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9b272-7406-4e46-a6f5-fd03470db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76233-1a4c-4345-9bef-eba3c42b71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36DAE0-DE4B-427A-A728-EB3CA612CC5D}"/>
</file>

<file path=customXml/itemProps2.xml><?xml version="1.0" encoding="utf-8"?>
<ds:datastoreItem xmlns:ds="http://schemas.openxmlformats.org/officeDocument/2006/customXml" ds:itemID="{5513C6C4-A896-4A03-B89B-88A84AF649A5}"/>
</file>

<file path=customXml/itemProps3.xml><?xml version="1.0" encoding="utf-8"?>
<ds:datastoreItem xmlns:ds="http://schemas.openxmlformats.org/officeDocument/2006/customXml" ds:itemID="{BC3535B2-AE41-4D4D-9EDA-F6EB3080F8D1}"/>
</file>

<file path=docProps/app.xml><?xml version="1.0" encoding="utf-8"?>
<Properties xmlns="http://schemas.openxmlformats.org/officeDocument/2006/extended-properties" xmlns:vt="http://schemas.openxmlformats.org/officeDocument/2006/docPropsVTypes">
  <Template>Religious Studies Powerpoint Template_v2</Template>
  <TotalTime>3</TotalTime>
  <Words>269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Trajan Pro</vt:lpstr>
      <vt:lpstr>Office Theme</vt:lpstr>
      <vt:lpstr>1_Office Theme</vt:lpstr>
      <vt:lpstr>Different Responses to Trauma</vt:lpstr>
      <vt:lpstr>Primary, secondary and tertiary intervention services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Responses to Trauma</dc:title>
  <dc:creator>Penelope Russell</dc:creator>
  <cp:lastModifiedBy>Penelope Russell</cp:lastModifiedBy>
  <cp:revision>1</cp:revision>
  <dcterms:created xsi:type="dcterms:W3CDTF">2020-05-20T08:08:00Z</dcterms:created>
  <dcterms:modified xsi:type="dcterms:W3CDTF">2020-05-20T08:11:52Z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0x0101006879413594A83546BA42B6C6F078CC76</vt:lpwstr>
  </property>
</Properties>
</file>