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1" r:id="rId2"/>
  </p:sldMasterIdLst>
  <p:sldIdLst>
    <p:sldId id="258" r:id="rId3"/>
    <p:sldId id="265" r:id="rId4"/>
    <p:sldId id="266" r:id="rId5"/>
    <p:sldId id="267" r:id="rId6"/>
    <p:sldId id="269" r:id="rId7"/>
    <p:sldId id="268" r:id="rId8"/>
    <p:sldId id="27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4135"/>
    <a:srgbClr val="001DF2"/>
    <a:srgbClr val="1C3F94"/>
    <a:srgbClr val="2238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86422"/>
  </p:normalViewPr>
  <p:slideViewPr>
    <p:cSldViewPr snapToGrid="0" snapToObjects="1">
      <p:cViewPr varScale="1">
        <p:scale>
          <a:sx n="114" d="100"/>
          <a:sy n="114" d="100"/>
        </p:scale>
        <p:origin x="414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CB8E1-76E0-0745-8525-A8F9F5C297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77886" y="702486"/>
            <a:ext cx="7794171" cy="631792"/>
          </a:xfrm>
          <a:effectLst/>
        </p:spPr>
        <p:txBody>
          <a:bodyPr anchor="b">
            <a:normAutofit/>
          </a:bodyPr>
          <a:lstStyle>
            <a:lvl1pPr algn="l">
              <a:defRPr sz="3200">
                <a:solidFill>
                  <a:srgbClr val="EF413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6F6330-BE0D-F846-AECF-868AD17B30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7886" y="1717255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825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111BE-F477-4119-9725-683786539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887E6F-4102-4CAC-85A3-4F8A57B17A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318FA9-9238-468F-80DE-A6DE01813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8B6A8-EF8D-46E3-A999-E1C8224472C9}" type="datetimeFigureOut">
              <a:rPr lang="en-AU" smtClean="0"/>
              <a:t>17/02/2020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703419-F0AE-4974-9308-56D90E92E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31BE9C-31C1-480C-96D9-4A72D3C03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4E17-83A5-48AE-9F4C-0427ABDE109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02895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ing &amp;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75BDD-E5D9-4441-B905-23646479E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19765"/>
            <a:ext cx="11150082" cy="945141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200">
                <a:solidFill>
                  <a:srgbClr val="EF413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091BDF-217D-7347-85ED-8CE177494F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9456" y="1958359"/>
            <a:ext cx="10507825" cy="391992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B4B53F6-B1F3-6E40-95FC-3E2189EBD63C}"/>
              </a:ext>
            </a:extLst>
          </p:cNvPr>
          <p:cNvCxnSpPr>
            <a:cxnSpLocks/>
          </p:cNvCxnSpPr>
          <p:nvPr userDrawn="1"/>
        </p:nvCxnSpPr>
        <p:spPr>
          <a:xfrm flipH="1">
            <a:off x="354563" y="1595535"/>
            <a:ext cx="11252719" cy="0"/>
          </a:xfrm>
          <a:prstGeom prst="line">
            <a:avLst/>
          </a:prstGeom>
          <a:ln w="34925">
            <a:solidFill>
              <a:srgbClr val="1C3F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0699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D63E3B-CE50-104D-B46B-04957FF44B7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7404" y="480421"/>
            <a:ext cx="10607675" cy="4711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Text goes here</a:t>
            </a:r>
          </a:p>
        </p:txBody>
      </p:sp>
    </p:spTree>
    <p:extLst>
      <p:ext uri="{BB962C8B-B14F-4D97-AF65-F5344CB8AC3E}">
        <p14:creationId xmlns:p14="http://schemas.microsoft.com/office/powerpoint/2010/main" val="3838434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Mark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FB33E06F-CFDD-784C-9515-BE1A09302ED4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907404" y="480421"/>
            <a:ext cx="10607675" cy="37118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Text goes here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E5B6C3A2-69BD-8447-8EAB-5CC26713CB1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07404" y="4696763"/>
            <a:ext cx="987425" cy="979831"/>
          </a:xfrm>
          <a:prstGeom prst="rect">
            <a:avLst/>
          </a:prstGeom>
          <a:solidFill>
            <a:srgbClr val="EF4135"/>
          </a:solidFill>
          <a:ln w="38100">
            <a:solidFill>
              <a:srgbClr val="EF4135"/>
            </a:solidFill>
          </a:ln>
        </p:spPr>
        <p:txBody>
          <a:bodyPr anchor="ctr"/>
          <a:lstStyle>
            <a:lvl1pPr marL="0" indent="0" algn="ctr">
              <a:buNone/>
              <a:defRPr sz="5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?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448F1C58-F215-024F-822C-DB591D3F506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95474" y="4697413"/>
            <a:ext cx="8623783" cy="979487"/>
          </a:xfrm>
          <a:prstGeom prst="rect">
            <a:avLst/>
          </a:prstGeom>
          <a:ln w="38100">
            <a:solidFill>
              <a:srgbClr val="EF4135"/>
            </a:solidFill>
          </a:ln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16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004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F990DF59-D760-5C43-8954-9C5F3734D7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884C2E2D-5703-D347-90EA-88828D4118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3F90DCBC-9619-3E48-BC5C-5B1131CF69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9B051D62-AB8A-5A46-B4DF-218D251F67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7FD5186-493A-F742-AEE8-2F14FA3B5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19765"/>
            <a:ext cx="11150082" cy="945141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200">
                <a:solidFill>
                  <a:srgbClr val="EF413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165878F-6316-5E42-A231-E2A9FEE22265}"/>
              </a:ext>
            </a:extLst>
          </p:cNvPr>
          <p:cNvCxnSpPr>
            <a:cxnSpLocks/>
          </p:cNvCxnSpPr>
          <p:nvPr userDrawn="1"/>
        </p:nvCxnSpPr>
        <p:spPr>
          <a:xfrm flipH="1">
            <a:off x="354563" y="1595535"/>
            <a:ext cx="11252719" cy="0"/>
          </a:xfrm>
          <a:prstGeom prst="line">
            <a:avLst/>
          </a:prstGeom>
          <a:ln w="34925">
            <a:solidFill>
              <a:srgbClr val="1C3F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622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9F29DB4-D2DD-BF4F-924F-4F1BAAC6C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499875"/>
            <a:ext cx="10515600" cy="1940367"/>
          </a:xfrm>
          <a:prstGeom prst="rect">
            <a:avLst/>
          </a:prstGeom>
        </p:spPr>
        <p:txBody>
          <a:bodyPr anchor="b"/>
          <a:lstStyle>
            <a:lvl1pPr>
              <a:defRPr sz="4800">
                <a:solidFill>
                  <a:srgbClr val="EF413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8519559-F12B-4349-98F9-3AD1A6A042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67371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61F2AD6-F0EF-D844-9655-2DF17DE0EAEB}"/>
              </a:ext>
            </a:extLst>
          </p:cNvPr>
          <p:cNvCxnSpPr>
            <a:cxnSpLocks/>
          </p:cNvCxnSpPr>
          <p:nvPr userDrawn="1"/>
        </p:nvCxnSpPr>
        <p:spPr>
          <a:xfrm flipH="1">
            <a:off x="354563" y="3671672"/>
            <a:ext cx="11252719" cy="0"/>
          </a:xfrm>
          <a:prstGeom prst="line">
            <a:avLst/>
          </a:prstGeom>
          <a:ln w="34925">
            <a:solidFill>
              <a:srgbClr val="1C3F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8347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0982AE-63F6-9548-8C28-B969E30C95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14400" y="515235"/>
            <a:ext cx="10500949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E3558E-D696-A346-A64C-C1995A12796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6463" y="5530850"/>
            <a:ext cx="9055100" cy="4206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i="1"/>
            </a:lvl1pPr>
          </a:lstStyle>
          <a:p>
            <a:pPr lvl="0"/>
            <a:r>
              <a:rPr lang="en-US" dirty="0"/>
              <a:t>Caption goes here</a:t>
            </a:r>
          </a:p>
        </p:txBody>
      </p:sp>
    </p:spTree>
    <p:extLst>
      <p:ext uri="{BB962C8B-B14F-4D97-AF65-F5344CB8AC3E}">
        <p14:creationId xmlns:p14="http://schemas.microsoft.com/office/powerpoint/2010/main" val="3601185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8430E4-F7C6-BD44-A5FB-9E7B2A114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5553" y="519764"/>
            <a:ext cx="5145505" cy="208137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b="1" dirty="0">
                <a:effectLst/>
                <a:latin typeface="Trajan Pro" panose="02020502050506020301" pitchFamily="18" charset="77"/>
              </a:rPr>
              <a:t>Are Science and Religion Compatible?</a:t>
            </a:r>
            <a:endParaRPr lang="en-AU" dirty="0">
              <a:effectLst/>
              <a:latin typeface="Trajan Pro" panose="02020502050506020301" pitchFamily="18" charset="77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E459BA8-D9FF-6F4F-8DCF-C169BC0EC61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451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bg1"/>
          </a:solidFill>
          <a:latin typeface="Trajan Pro" panose="02020502050506020301" pitchFamily="18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27D110E-E98C-5948-9929-71F5D7FC40B7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524930" y="5614135"/>
            <a:ext cx="1390262" cy="104675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928D909-F78A-544E-8A9E-17D2A645B0FF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277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bg1"/>
          </a:solidFill>
          <a:latin typeface="Trajan Pro" panose="02020502050506020301" pitchFamily="18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B7F325C-A649-3C48-98B2-0B9CE2FF7279}"/>
              </a:ext>
            </a:extLst>
          </p:cNvPr>
          <p:cNvCxnSpPr/>
          <p:nvPr/>
        </p:nvCxnSpPr>
        <p:spPr>
          <a:xfrm flipH="1">
            <a:off x="2202024" y="3424335"/>
            <a:ext cx="9989976" cy="0"/>
          </a:xfrm>
          <a:prstGeom prst="line">
            <a:avLst/>
          </a:prstGeom>
          <a:ln w="53975">
            <a:solidFill>
              <a:srgbClr val="1C3F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BC1EB2F9-7672-F347-9DBD-C0C6A9814D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54146" y="721149"/>
            <a:ext cx="5694785" cy="2423268"/>
          </a:xfrm>
          <a:effectLst/>
        </p:spPr>
        <p:txBody>
          <a:bodyPr>
            <a:normAutofit/>
          </a:bodyPr>
          <a:lstStyle/>
          <a:p>
            <a:pPr algn="l"/>
            <a:r>
              <a:rPr lang="en-AU" sz="4800" dirty="0">
                <a:solidFill>
                  <a:srgbClr val="EF4135"/>
                </a:solidFill>
              </a:rPr>
              <a:t>The Creation Story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FDC317-D686-0542-A15E-3D6D4B2156C4}"/>
              </a:ext>
            </a:extLst>
          </p:cNvPr>
          <p:cNvSpPr txBox="1"/>
          <p:nvPr/>
        </p:nvSpPr>
        <p:spPr>
          <a:xfrm>
            <a:off x="6446425" y="3788229"/>
            <a:ext cx="4021493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endParaRPr lang="en-AU" sz="2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1BA72A-011A-44D0-BF85-AC6C9F908875}"/>
              </a:ext>
            </a:extLst>
          </p:cNvPr>
          <p:cNvSpPr txBox="1"/>
          <p:nvPr/>
        </p:nvSpPr>
        <p:spPr>
          <a:xfrm>
            <a:off x="8204433" y="5721292"/>
            <a:ext cx="3473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Images are from The Action Bible by David Cook</a:t>
            </a:r>
          </a:p>
        </p:txBody>
      </p:sp>
    </p:spTree>
    <p:extLst>
      <p:ext uri="{BB962C8B-B14F-4D97-AF65-F5344CB8AC3E}">
        <p14:creationId xmlns:p14="http://schemas.microsoft.com/office/powerpoint/2010/main" val="2153998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72E6FC-0EA8-4418-BBD0-EC357DAB7A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65"/>
          <a:stretch/>
        </p:blipFill>
        <p:spPr>
          <a:xfrm rot="5400000">
            <a:off x="2999788" y="1236650"/>
            <a:ext cx="5862456" cy="4160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3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7EFF38-B3B8-4C7B-AE51-303A52E4B6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41" r="4533" b="9606"/>
          <a:stretch/>
        </p:blipFill>
        <p:spPr>
          <a:xfrm rot="5400000">
            <a:off x="3092741" y="1426827"/>
            <a:ext cx="6006517" cy="4004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395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AC997F0-43D2-4385-9D41-407DA56F23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28" r="58899" b="4550"/>
          <a:stretch/>
        </p:blipFill>
        <p:spPr>
          <a:xfrm rot="5400000">
            <a:off x="4523030" y="-85161"/>
            <a:ext cx="3973655" cy="642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701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B22A4BE-F6D3-4C70-93F9-6BD3449D0D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8D87B2-25A4-4563-BD85-A3020D2434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37" t="5093" b="13031"/>
          <a:stretch/>
        </p:blipFill>
        <p:spPr>
          <a:xfrm rot="5400000">
            <a:off x="3646227" y="538917"/>
            <a:ext cx="5130026" cy="5629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770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23A4F6-0D6C-46EB-8591-BAED9D3A99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85" r="57309" b="10748"/>
          <a:stretch/>
        </p:blipFill>
        <p:spPr>
          <a:xfrm rot="5400000">
            <a:off x="4020863" y="206672"/>
            <a:ext cx="4150273" cy="5553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1589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2B8C5D3-B670-4B8D-A04A-1CFC85626E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CBC166-8559-4E06-9D1C-D7E849E153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82" t="10475" r="8116" b="5528"/>
          <a:stretch/>
        </p:blipFill>
        <p:spPr>
          <a:xfrm rot="5400000">
            <a:off x="3950990" y="172558"/>
            <a:ext cx="4520502" cy="612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6450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ligious Studies Powerpoint Template_v2" id="{66C07C27-E384-4DE3-8EED-B510377D845A}" vid="{341B9700-8DCA-49DC-9010-B328F665D175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ligious Studies Powerpoint Template_v2" id="{66C07C27-E384-4DE3-8EED-B510377D845A}" vid="{EC8D171C-1A40-4766-942F-B4F2B6C71D2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79413594A83546BA42B6C6F078CC76" ma:contentTypeVersion="12" ma:contentTypeDescription="Create a new document." ma:contentTypeScope="" ma:versionID="cc1c0bd1ca1243684168f47105a34472">
  <xsd:schema xmlns:xsd="http://www.w3.org/2001/XMLSchema" xmlns:xs="http://www.w3.org/2001/XMLSchema" xmlns:p="http://schemas.microsoft.com/office/2006/metadata/properties" xmlns:ns2="2fa9b272-7406-4e46-a6f5-fd03470dbfcd" xmlns:ns3="6c476233-1a4c-4345-9bef-eba3c42b71db" targetNamespace="http://schemas.microsoft.com/office/2006/metadata/properties" ma:root="true" ma:fieldsID="4bbca0b2234860f829c60bc44d0138f3" ns2:_="" ns3:_="">
    <xsd:import namespace="2fa9b272-7406-4e46-a6f5-fd03470dbfcd"/>
    <xsd:import namespace="6c476233-1a4c-4345-9bef-eba3c42b71d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a9b272-7406-4e46-a6f5-fd03470dbf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476233-1a4c-4345-9bef-eba3c42b71db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F544839-2A37-4CDF-AD41-BA3011133AB4}"/>
</file>

<file path=customXml/itemProps2.xml><?xml version="1.0" encoding="utf-8"?>
<ds:datastoreItem xmlns:ds="http://schemas.openxmlformats.org/officeDocument/2006/customXml" ds:itemID="{49BA67DF-CC88-40EA-823E-8395902EDC30}"/>
</file>

<file path=customXml/itemProps3.xml><?xml version="1.0" encoding="utf-8"?>
<ds:datastoreItem xmlns:ds="http://schemas.openxmlformats.org/officeDocument/2006/customXml" ds:itemID="{00C8DBD1-DA29-409F-B6D5-DBF8AA33E14D}"/>
</file>

<file path=docProps/app.xml><?xml version="1.0" encoding="utf-8"?>
<Properties xmlns="http://schemas.openxmlformats.org/officeDocument/2006/extended-properties" xmlns:vt="http://schemas.openxmlformats.org/officeDocument/2006/docPropsVTypes">
  <Template>Religious Studies Powerpoint Template_v2</Template>
  <TotalTime>7</TotalTime>
  <Words>12</Words>
  <Application>Microsoft Office PowerPoint</Application>
  <PresentationFormat>Widescreen</PresentationFormat>
  <Paragraphs>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Trajan Pro</vt:lpstr>
      <vt:lpstr>Office Theme</vt:lpstr>
      <vt:lpstr>1_Office Theme</vt:lpstr>
      <vt:lpstr>The Creation Story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Creation Story</dc:title>
  <dc:creator>Penelope Russell</dc:creator>
  <cp:lastModifiedBy>Penelope Russell</cp:lastModifiedBy>
  <cp:revision>2</cp:revision>
  <dcterms:created xsi:type="dcterms:W3CDTF">2020-02-12T01:36:38Z</dcterms:created>
  <dcterms:modified xsi:type="dcterms:W3CDTF">2020-02-17T02:38:11Z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0x0101006879413594A83546BA42B6C6F078CC76</vt:lpwstr>
  </property>
</Properties>
</file>