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</p:sldMasterIdLst>
  <p:sldIdLst>
    <p:sldId id="258" r:id="rId3"/>
    <p:sldId id="259" r:id="rId4"/>
    <p:sldId id="260" r:id="rId5"/>
  </p:sldIdLst>
  <p:sldSz cx="12192000" cy="6858000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135"/>
    <a:srgbClr val="001DF2"/>
    <a:srgbClr val="1C3F94"/>
    <a:srgbClr val="223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6422"/>
  </p:normalViewPr>
  <p:slideViewPr>
    <p:cSldViewPr snapToGrid="0" snapToObjects="1">
      <p:cViewPr varScale="1">
        <p:scale>
          <a:sx n="114" d="100"/>
          <a:sy n="114" d="100"/>
        </p:scale>
        <p:origin x="41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CB8E1-76E0-0745-8525-A8F9F5C29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7886" y="702486"/>
            <a:ext cx="7794171" cy="631792"/>
          </a:xfrm>
          <a:effectLst/>
        </p:spPr>
        <p:txBody>
          <a:bodyPr anchor="b">
            <a:normAutofit/>
          </a:bodyPr>
          <a:lstStyle>
            <a:lvl1pPr algn="l">
              <a:defRPr sz="3200">
                <a:solidFill>
                  <a:srgbClr val="EF413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6F6330-BE0D-F846-AECF-868AD17B3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7886" y="171725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82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&amp;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75BDD-E5D9-4441-B905-23646479E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9765"/>
            <a:ext cx="11150082" cy="94514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solidFill>
                  <a:srgbClr val="EF41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91BDF-217D-7347-85ED-8CE177494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456" y="1958359"/>
            <a:ext cx="10507825" cy="39199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4B53F6-B1F3-6E40-95FC-3E2189EBD63C}"/>
              </a:ext>
            </a:extLst>
          </p:cNvPr>
          <p:cNvCxnSpPr>
            <a:cxnSpLocks/>
          </p:cNvCxnSpPr>
          <p:nvPr userDrawn="1"/>
        </p:nvCxnSpPr>
        <p:spPr>
          <a:xfrm flipH="1">
            <a:off x="354563" y="1595535"/>
            <a:ext cx="11252719" cy="0"/>
          </a:xfrm>
          <a:prstGeom prst="line">
            <a:avLst/>
          </a:prstGeom>
          <a:ln w="3492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699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D63E3B-CE50-104D-B46B-04957FF44B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7404" y="480421"/>
            <a:ext cx="10607675" cy="4711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838434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Mark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B33E06F-CFDD-784C-9515-BE1A09302ED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07404" y="480421"/>
            <a:ext cx="10607675" cy="37118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5B6C3A2-69BD-8447-8EAB-5CC26713CB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7404" y="4696763"/>
            <a:ext cx="987425" cy="979831"/>
          </a:xfrm>
          <a:prstGeom prst="rect">
            <a:avLst/>
          </a:prstGeom>
          <a:solidFill>
            <a:srgbClr val="EF4135"/>
          </a:solidFill>
          <a:ln w="38100">
            <a:solidFill>
              <a:srgbClr val="EF4135"/>
            </a:solidFill>
          </a:ln>
        </p:spPr>
        <p:txBody>
          <a:bodyPr anchor="ctr"/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?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48F1C58-F215-024F-822C-DB591D3F50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95474" y="4697413"/>
            <a:ext cx="8623783" cy="979487"/>
          </a:xfrm>
          <a:prstGeom prst="rect">
            <a:avLst/>
          </a:prstGeom>
          <a:ln w="38100">
            <a:solidFill>
              <a:srgbClr val="EF4135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6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004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990DF59-D760-5C43-8954-9C5F3734D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84C2E2D-5703-D347-90EA-88828D411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F90DCBC-9619-3E48-BC5C-5B1131CF69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9B051D62-AB8A-5A46-B4DF-218D251F67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7FD5186-493A-F742-AEE8-2F14FA3B5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9765"/>
            <a:ext cx="11150082" cy="94514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solidFill>
                  <a:srgbClr val="EF41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165878F-6316-5E42-A231-E2A9FEE222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4563" y="1595535"/>
            <a:ext cx="11252719" cy="0"/>
          </a:xfrm>
          <a:prstGeom prst="line">
            <a:avLst/>
          </a:prstGeom>
          <a:ln w="3492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2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9F29DB4-D2DD-BF4F-924F-4F1BAAC6C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99875"/>
            <a:ext cx="10515600" cy="1940367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EF41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8519559-F12B-4349-98F9-3AD1A6A04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6737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1F2AD6-F0EF-D844-9655-2DF17DE0EAEB}"/>
              </a:ext>
            </a:extLst>
          </p:cNvPr>
          <p:cNvCxnSpPr>
            <a:cxnSpLocks/>
          </p:cNvCxnSpPr>
          <p:nvPr userDrawn="1"/>
        </p:nvCxnSpPr>
        <p:spPr>
          <a:xfrm flipH="1">
            <a:off x="354563" y="3671672"/>
            <a:ext cx="11252719" cy="0"/>
          </a:xfrm>
          <a:prstGeom prst="line">
            <a:avLst/>
          </a:prstGeom>
          <a:ln w="3492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347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0982AE-63F6-9548-8C28-B969E30C95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14400" y="515235"/>
            <a:ext cx="10500949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E3558E-D696-A346-A64C-C1995A1279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6463" y="5530850"/>
            <a:ext cx="9055100" cy="420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/>
            </a:lvl1pPr>
          </a:lstStyle>
          <a:p>
            <a:pPr lvl="0"/>
            <a:r>
              <a:rPr lang="en-US" dirty="0"/>
              <a:t>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360118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8430E4-F7C6-BD44-A5FB-9E7B2A114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5553" y="519764"/>
            <a:ext cx="5145505" cy="20813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b="1" dirty="0">
                <a:effectLst/>
                <a:latin typeface="Trajan Pro" panose="02020502050506020301" pitchFamily="18" charset="77"/>
              </a:rPr>
              <a:t>Are Science and Religion Compatible?</a:t>
            </a:r>
            <a:endParaRPr lang="en-AU" dirty="0">
              <a:effectLst/>
              <a:latin typeface="Trajan Pro" panose="02020502050506020301" pitchFamily="18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459BA8-D9FF-6F4F-8DCF-C169BC0EC6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5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Trajan Pro" panose="02020502050506020301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27D110E-E98C-5948-9929-71F5D7FC40B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524930" y="5614135"/>
            <a:ext cx="1390262" cy="10467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28D909-F78A-544E-8A9E-17D2A645B0F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7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Trajan Pro" panose="02020502050506020301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7F325C-A649-3C48-98B2-0B9CE2FF7279}"/>
              </a:ext>
            </a:extLst>
          </p:cNvPr>
          <p:cNvCxnSpPr/>
          <p:nvPr/>
        </p:nvCxnSpPr>
        <p:spPr>
          <a:xfrm flipH="1">
            <a:off x="2202024" y="3424335"/>
            <a:ext cx="9989976" cy="0"/>
          </a:xfrm>
          <a:prstGeom prst="line">
            <a:avLst/>
          </a:prstGeom>
          <a:ln w="5397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BC1EB2F9-7672-F347-9DBD-C0C6A9814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4146" y="721149"/>
            <a:ext cx="5694785" cy="2423268"/>
          </a:xfrm>
          <a:effectLst/>
        </p:spPr>
        <p:txBody>
          <a:bodyPr>
            <a:normAutofit/>
          </a:bodyPr>
          <a:lstStyle/>
          <a:p>
            <a:pPr algn="l"/>
            <a:r>
              <a:rPr lang="en-AU" sz="4800" dirty="0">
                <a:solidFill>
                  <a:srgbClr val="EF4135"/>
                </a:solidFill>
              </a:rPr>
              <a:t>Who is </a:t>
            </a:r>
            <a:r>
              <a:rPr lang="en-AU" sz="4800" dirty="0"/>
              <a:t>M</a:t>
            </a:r>
            <a:r>
              <a:rPr lang="en-AU" sz="4800" dirty="0">
                <a:solidFill>
                  <a:srgbClr val="EF4135"/>
                </a:solidFill>
              </a:rPr>
              <a:t>ost Important?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FDC317-D686-0542-A15E-3D6D4B2156C4}"/>
              </a:ext>
            </a:extLst>
          </p:cNvPr>
          <p:cNvSpPr txBox="1"/>
          <p:nvPr/>
        </p:nvSpPr>
        <p:spPr>
          <a:xfrm>
            <a:off x="6354146" y="3788229"/>
            <a:ext cx="402149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153998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A4B1-735F-8B4D-8429-02AC0F272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AU" dirty="0">
                <a:solidFill>
                  <a:srgbClr val="EF4135"/>
                </a:solidFill>
              </a:rPr>
            </a:br>
            <a:r>
              <a:rPr lang="en-AU" dirty="0">
                <a:solidFill>
                  <a:srgbClr val="EF4135"/>
                </a:solidFill>
              </a:rPr>
              <a:t>Who is most important?</a:t>
            </a:r>
            <a:endParaRPr lang="en-US" dirty="0">
              <a:solidFill>
                <a:srgbClr val="EF413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3C4AE-3BB5-5646-9E52-3D9D50275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dirty="0"/>
              <a:t>Order the following people in order of importance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924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56204079-E032-454D-B448-1036C154E5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30" t="27408" r="28557" b="30543"/>
          <a:stretch/>
        </p:blipFill>
        <p:spPr>
          <a:xfrm>
            <a:off x="8257563" y="3991115"/>
            <a:ext cx="1963023" cy="2306973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C48D24F-8477-48A5-A7F7-1821D34C96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01" t="14120" r="18196" b="21369"/>
          <a:stretch/>
        </p:blipFill>
        <p:spPr>
          <a:xfrm>
            <a:off x="1404815" y="3309509"/>
            <a:ext cx="2188822" cy="2988579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71F4F5F-6860-43B2-BE6D-58B6025ABF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863" r="5863" b="7760"/>
          <a:stretch/>
        </p:blipFill>
        <p:spPr>
          <a:xfrm>
            <a:off x="7959588" y="574669"/>
            <a:ext cx="2558972" cy="2854331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D8B3B18-2170-43A2-B5CC-6D6427A673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624" b="23968"/>
          <a:stretch/>
        </p:blipFill>
        <p:spPr>
          <a:xfrm>
            <a:off x="802117" y="559912"/>
            <a:ext cx="2988362" cy="212666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0FBB0B-35D0-4FAB-9655-9A2F55E2A4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3289" y="3646834"/>
            <a:ext cx="2116909" cy="2988578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DBC0EC2-8E04-468A-A906-5C3ED0C8D1D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487" t="19304" r="23376" b="23179"/>
          <a:stretch/>
        </p:blipFill>
        <p:spPr>
          <a:xfrm>
            <a:off x="5094509" y="332105"/>
            <a:ext cx="2337038" cy="315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7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ligious Studies Powerpoint Template_v2" id="{FFD7F17B-5D2A-4246-874E-52402A8C725C}" vid="{F823EB3B-3391-4BBC-AE81-1E1591335463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ligious Studies Powerpoint Template_v2" id="{FFD7F17B-5D2A-4246-874E-52402A8C725C}" vid="{3808295A-E58F-464D-BF70-7B0CBD481C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Religious Studies Powerpoint Template_v2</Template>
  <TotalTime>11</TotalTime>
  <Words>19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Trajan Pro</vt:lpstr>
      <vt:lpstr>Office Theme</vt:lpstr>
      <vt:lpstr>1_Office Theme</vt:lpstr>
      <vt:lpstr>Who is Most Important?</vt:lpstr>
      <vt:lpstr> Who is most important?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Jesus Loves the Little Children</dc:title>
  <dc:creator>Penelope Russell</dc:creator>
  <cp:lastModifiedBy>Penelope Russell</cp:lastModifiedBy>
  <cp:revision>4</cp:revision>
  <cp:lastPrinted>2019-04-17T02:35:29Z</cp:lastPrinted>
  <dcterms:created xsi:type="dcterms:W3CDTF">2019-03-26T07:23:43Z</dcterms:created>
  <dcterms:modified xsi:type="dcterms:W3CDTF">2020-07-01T06:51:04Z</dcterms:modified>
</cp:coreProperties>
</file>