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6" r:id="rId3"/>
  </p:sldMasterIdLst>
  <p:notesMasterIdLst>
    <p:notesMasterId r:id="rId9"/>
  </p:notesMasterIdLst>
  <p:sldIdLst>
    <p:sldId id="258" r:id="rId4"/>
    <p:sldId id="259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F2"/>
    <a:srgbClr val="EF4135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930" autoAdjust="0"/>
  </p:normalViewPr>
  <p:slideViewPr>
    <p:cSldViewPr snapToGrid="0" snapToObjects="1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D5EC-E123-42EB-81EA-DC81B27F48F8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76670-253A-4D6A-974A-99012094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Refer back to the stars in the sky picture/promise from the start of the lesson.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6670-253A-4D6A-974A-99012094B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25982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96227-EFAD-7C47-9B51-1E48B1C69311}"/>
              </a:ext>
            </a:extLst>
          </p:cNvPr>
          <p:cNvSpPr txBox="1"/>
          <p:nvPr userDrawn="1"/>
        </p:nvSpPr>
        <p:spPr>
          <a:xfrm>
            <a:off x="1082351" y="587828"/>
            <a:ext cx="106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96227-EFAD-7C47-9B51-1E48B1C69311}"/>
              </a:ext>
            </a:extLst>
          </p:cNvPr>
          <p:cNvSpPr txBox="1"/>
          <p:nvPr userDrawn="1"/>
        </p:nvSpPr>
        <p:spPr>
          <a:xfrm>
            <a:off x="1082351" y="587828"/>
            <a:ext cx="106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goes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714C91-2BA6-C04B-A6F9-3A0CDFF7A2D6}"/>
              </a:ext>
            </a:extLst>
          </p:cNvPr>
          <p:cNvGrpSpPr/>
          <p:nvPr userDrawn="1"/>
        </p:nvGrpSpPr>
        <p:grpSpPr>
          <a:xfrm>
            <a:off x="1110344" y="5425648"/>
            <a:ext cx="8600400" cy="720000"/>
            <a:chOff x="1265949" y="1329509"/>
            <a:chExt cx="8600400" cy="72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3C78F9-C42E-F240-A1FB-B14C61D1193B}"/>
                </a:ext>
              </a:extLst>
            </p:cNvPr>
            <p:cNvSpPr txBox="1"/>
            <p:nvPr userDrawn="1"/>
          </p:nvSpPr>
          <p:spPr>
            <a:xfrm>
              <a:off x="1265949" y="1329509"/>
              <a:ext cx="720000" cy="720000"/>
            </a:xfrm>
            <a:prstGeom prst="rect">
              <a:avLst/>
            </a:prstGeom>
            <a:solidFill>
              <a:srgbClr val="EF4135"/>
            </a:solidFill>
            <a:ln w="38100">
              <a:solidFill>
                <a:srgbClr val="EF4135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DEEDF8-AD74-5A44-AF14-0D4A607EF74E}"/>
                </a:ext>
              </a:extLst>
            </p:cNvPr>
            <p:cNvSpPr txBox="1"/>
            <p:nvPr userDrawn="1"/>
          </p:nvSpPr>
          <p:spPr>
            <a:xfrm>
              <a:off x="1985949" y="1329509"/>
              <a:ext cx="7880400" cy="720000"/>
            </a:xfrm>
            <a:prstGeom prst="rect">
              <a:avLst/>
            </a:prstGeom>
            <a:noFill/>
            <a:ln w="38100">
              <a:solidFill>
                <a:srgbClr val="EF4135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AU" sz="1400" dirty="0"/>
                <a:t>What essential features of the world might </a:t>
              </a:r>
              <a:r>
                <a:rPr lang="en-AU" sz="1400" b="1" dirty="0"/>
                <a:t>science</a:t>
              </a:r>
              <a:r>
                <a:rPr lang="en-AU" sz="1400" dirty="0"/>
                <a:t> leave out when it tries to understand the Universe?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3191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1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meanyway.wordpress.com/2010/11/01/the-good-shepher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boingboing.net/2012/12/18/crowds-arent-stupid-crowd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boingboing.net/2013/05/08/tom-the-dancing-bug-god-man-5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epitemnein-epitomic.blogspot.com/2012/01/psalm-115-devoted-to-follow-god.html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God Keeps his Promises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354146" y="3788229"/>
            <a:ext cx="402149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2800" b="1" dirty="0"/>
              <a:t>How many stars do you see?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range&#10;&#10;Description generated with very high confidence">
            <a:extLst>
              <a:ext uri="{FF2B5EF4-FFF2-40B4-BE49-F238E27FC236}">
                <a16:creationId xmlns:a16="http://schemas.microsoft.com/office/drawing/2014/main" id="{B5A01258-5E71-4A24-8B02-47B972FA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49" y="0"/>
            <a:ext cx="561840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BA2C8A-8B4F-4EBE-BB6B-FD4FE6AD948B}"/>
              </a:ext>
            </a:extLst>
          </p:cNvPr>
          <p:cNvSpPr txBox="1"/>
          <p:nvPr/>
        </p:nvSpPr>
        <p:spPr>
          <a:xfrm>
            <a:off x="9811513" y="2267712"/>
            <a:ext cx="1801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Source: The Jesus Storybook Bible</a:t>
            </a:r>
            <a:r>
              <a:rPr lang="en-US" sz="1100" dirty="0"/>
              <a:t> by Sally Lloyd-Jones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46510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EF4135"/>
                </a:solidFill>
              </a:rPr>
              <a:t>God’s Promises to Abraham</a:t>
            </a:r>
            <a:endParaRPr lang="en-US" dirty="0">
              <a:solidFill>
                <a:srgbClr val="EF413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C4AE-3BB5-5646-9E52-3D9D5027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420" y="2209800"/>
            <a:ext cx="4042995" cy="391992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 the story Abraham is homeless. God promises Abraham that in the future he will have land or a place to live.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grass, sheep, sky, outdoor&#10;&#10;Description generated with very high confidence">
            <a:extLst>
              <a:ext uri="{FF2B5EF4-FFF2-40B4-BE49-F238E27FC236}">
                <a16:creationId xmlns:a16="http://schemas.microsoft.com/office/drawing/2014/main" id="{2A9C87DF-4C66-4598-ACC1-96CBF5D97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4647" y="2073487"/>
            <a:ext cx="5283323" cy="3302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28E41-BD7E-4EBD-B415-7441F200F08B}"/>
              </a:ext>
            </a:extLst>
          </p:cNvPr>
          <p:cNvSpPr txBox="1"/>
          <p:nvPr/>
        </p:nvSpPr>
        <p:spPr>
          <a:xfrm>
            <a:off x="6855587" y="5562600"/>
            <a:ext cx="390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ovemeanyway.wordpress.com/2010/11/01/the-good-shepherd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592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3C23-D887-F549-94B3-0B41DE617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454" y="2242892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 the story Abraham has no children. God promises Abraham his family will go on to become a great nation. </a:t>
            </a:r>
            <a:endParaRPr lang="en-US" dirty="0"/>
          </a:p>
        </p:txBody>
      </p:sp>
      <p:pic>
        <p:nvPicPr>
          <p:cNvPr id="8" name="Content Placeholder 7" descr="A large crowd of people&#10;&#10;Description generated with very high confidence">
            <a:extLst>
              <a:ext uri="{FF2B5EF4-FFF2-40B4-BE49-F238E27FC236}">
                <a16:creationId xmlns:a16="http://schemas.microsoft.com/office/drawing/2014/main" id="{1E7901A0-6212-44BD-8BC5-ADE6CB42CC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94427" y="2222399"/>
            <a:ext cx="5183188" cy="334477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516A26D-F1FD-A040-B367-8F760FDF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God’s Promises to Abraham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166D9-7988-4B93-A68F-966F770376B6}"/>
              </a:ext>
            </a:extLst>
          </p:cNvPr>
          <p:cNvSpPr txBox="1"/>
          <p:nvPr/>
        </p:nvSpPr>
        <p:spPr>
          <a:xfrm>
            <a:off x="7280564" y="5685060"/>
            <a:ext cx="5183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oingboing.net/2012/12/18/crowds-arent-stupid-crowd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77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B4617-2CA2-4498-A052-B9D04750F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15777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God promises to bless Abraham and to bless the world through Abraham. Blessing is another way of saying God will look after Abraham.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798098-5DA7-4435-9E79-7E4A1D94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God’s Promises to Abraham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2FA8F-EDBA-4994-BBE6-77111A90F619}"/>
              </a:ext>
            </a:extLst>
          </p:cNvPr>
          <p:cNvSpPr txBox="1"/>
          <p:nvPr/>
        </p:nvSpPr>
        <p:spPr>
          <a:xfrm>
            <a:off x="7008812" y="5335067"/>
            <a:ext cx="5183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boingboing.net/2013/05/08/tom-the-dancing-bug-god-man-5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14" name="Content Placeholder 13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7FCF0A91-881E-4093-B539-049AF12385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4427" y="2157776"/>
            <a:ext cx="5183188" cy="349865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647DAF-9E42-46C8-956D-15AF0A8FE432}"/>
              </a:ext>
            </a:extLst>
          </p:cNvPr>
          <p:cNvSpPr txBox="1"/>
          <p:nvPr/>
        </p:nvSpPr>
        <p:spPr>
          <a:xfrm>
            <a:off x="7142693" y="5679698"/>
            <a:ext cx="5183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epitemnein-epitomic.blogspot.com/2012/01/psalm-115-devoted-to-follow-god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0416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2" id="{A151C0F7-9DF4-4342-9DAE-7D2F55864A93}" vid="{2E986B67-B61F-4586-AEC9-209B11DCC12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2" id="{A151C0F7-9DF4-4342-9DAE-7D2F55864A93}" vid="{D2907B7B-A704-46ED-B18D-C51D0B4B79A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FFD7F17B-5D2A-4246-874E-52402A8C725C}" vid="{3808295A-E58F-464D-BF70-7B0CBD481C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</Template>
  <TotalTime>52</TotalTime>
  <Words>162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Trajan Pro</vt:lpstr>
      <vt:lpstr>Office Theme</vt:lpstr>
      <vt:lpstr>1_Office Theme</vt:lpstr>
      <vt:lpstr>2_Office Theme</vt:lpstr>
      <vt:lpstr>God Keeps his Promises</vt:lpstr>
      <vt:lpstr>PowerPoint Presentation</vt:lpstr>
      <vt:lpstr>God’s Promises to Abraham</vt:lpstr>
      <vt:lpstr>God’s Promises to Abraham</vt:lpstr>
      <vt:lpstr>God’s Promises to Abraham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keeps his promises</dc:title>
  <dc:creator>Penelope Russell</dc:creator>
  <cp:lastModifiedBy>Penelope Russell</cp:lastModifiedBy>
  <cp:revision>9</cp:revision>
  <dcterms:created xsi:type="dcterms:W3CDTF">2019-04-01T04:09:42Z</dcterms:created>
  <dcterms:modified xsi:type="dcterms:W3CDTF">2020-06-10T01:43:57Z</dcterms:modified>
</cp:coreProperties>
</file>