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 id="2147483659" r:id="rId2"/>
  </p:sldMasterIdLst>
  <p:notesMasterIdLst>
    <p:notesMasterId r:id="rId4"/>
  </p:notesMasterIdLst>
  <p:sldIdLst>
    <p:sldId id="383"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135"/>
    <a:srgbClr val="001DF2"/>
    <a:srgbClr val="1C3F94"/>
    <a:srgbClr val="2238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86422"/>
  </p:normalViewPr>
  <p:slideViewPr>
    <p:cSldViewPr snapToGrid="0" snapToObjects="1">
      <p:cViewPr varScale="1">
        <p:scale>
          <a:sx n="114" d="100"/>
          <a:sy n="114" d="100"/>
        </p:scale>
        <p:origin x="414" y="10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3D3586-E051-4A1D-881C-CF7CC1DC2170}" type="datetimeFigureOut">
              <a:rPr lang="en-AU" smtClean="0"/>
              <a:t>29/10/2019</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E07591-39DB-4389-8A24-8C8B9427DF45}" type="slidenum">
              <a:rPr lang="en-AU" smtClean="0"/>
              <a:t>‹#›</a:t>
            </a:fld>
            <a:endParaRPr lang="en-AU"/>
          </a:p>
        </p:txBody>
      </p:sp>
    </p:spTree>
    <p:extLst>
      <p:ext uri="{BB962C8B-B14F-4D97-AF65-F5344CB8AC3E}">
        <p14:creationId xmlns:p14="http://schemas.microsoft.com/office/powerpoint/2010/main" val="1116002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What can you see?</a:t>
            </a:r>
          </a:p>
          <a:p>
            <a:endParaRPr lang="en-AU" dirty="0"/>
          </a:p>
          <a:p>
            <a:r>
              <a:rPr lang="en-AU" dirty="0"/>
              <a:t>Who saw an old women?</a:t>
            </a:r>
          </a:p>
          <a:p>
            <a:r>
              <a:rPr lang="en-AU" dirty="0"/>
              <a:t>Who saw a young women?</a:t>
            </a:r>
          </a:p>
          <a:p>
            <a:r>
              <a:rPr lang="en-AU" dirty="0"/>
              <a:t>Who saw a goat?</a:t>
            </a:r>
          </a:p>
          <a:p>
            <a:endParaRPr lang="en-AU" dirty="0"/>
          </a:p>
          <a:p>
            <a:r>
              <a:rPr lang="en-AU" dirty="0"/>
              <a:t>Your understanding of where knowledge comes from and how it is constructed is really important as you think about the process of critical thinking, particularly in the Religious Studies classroom. Education theory in this area ranges on a spectrum between positivist certainty and postmodern relativism. Positivist certainty says I can only see the old women, other peoples arguments are not convincing. I can only see one women therefore that’s all there is. At the other extreme postmodern relativism opens the door to telling stories to construct the outcomes you want. I can see a goat….</a:t>
            </a:r>
          </a:p>
          <a:p>
            <a:endParaRPr lang="en-AU" dirty="0"/>
          </a:p>
          <a:p>
            <a:r>
              <a:rPr lang="en-AU" dirty="0"/>
              <a:t>The model of critical thinking put forward in the syllabus sits somewhere in the middle of the spectrum. </a:t>
            </a:r>
          </a:p>
          <a:p>
            <a:endParaRPr lang="en-AU" dirty="0"/>
          </a:p>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4DE0F6C-8EA9-4240-8D6C-AF65238B4F38}"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7079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Heading &amp;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75BDD-E5D9-4441-B905-23646479E71B}"/>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091BDF-217D-7347-85ED-8CE177494FC2}"/>
              </a:ext>
            </a:extLst>
          </p:cNvPr>
          <p:cNvSpPr>
            <a:spLocks noGrp="1"/>
          </p:cNvSpPr>
          <p:nvPr>
            <p:ph idx="1"/>
          </p:nvPr>
        </p:nvSpPr>
        <p:spPr>
          <a:xfrm>
            <a:off x="1099456" y="1958359"/>
            <a:ext cx="10507825" cy="3919927"/>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BB4B53F6-B1F3-6E40-95FC-3E2189EBD63C}"/>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699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F990DF59-D760-5C43-8954-9C5F3734D781}"/>
              </a:ext>
            </a:extLst>
          </p:cNvPr>
          <p:cNvSpPr>
            <a:spLocks noGrp="1"/>
          </p:cNvSpPr>
          <p:nvPr>
            <p:ph type="body" idx="1"/>
          </p:nvPr>
        </p:nvSpPr>
        <p:spPr>
          <a:xfrm>
            <a:off x="839788" y="1681163"/>
            <a:ext cx="5157787"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3">
            <a:extLst>
              <a:ext uri="{FF2B5EF4-FFF2-40B4-BE49-F238E27FC236}">
                <a16:creationId xmlns:a16="http://schemas.microsoft.com/office/drawing/2014/main" id="{884C2E2D-5703-D347-90EA-88828D41183D}"/>
              </a:ext>
            </a:extLst>
          </p:cNvPr>
          <p:cNvSpPr>
            <a:spLocks noGrp="1"/>
          </p:cNvSpPr>
          <p:nvPr>
            <p:ph sz="half" idx="2"/>
          </p:nvPr>
        </p:nvSpPr>
        <p:spPr>
          <a:xfrm>
            <a:off x="839788" y="2505075"/>
            <a:ext cx="5157787"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a:extLst>
              <a:ext uri="{FF2B5EF4-FFF2-40B4-BE49-F238E27FC236}">
                <a16:creationId xmlns:a16="http://schemas.microsoft.com/office/drawing/2014/main" id="{3F90DCBC-9619-3E48-BC5C-5B1131CF691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3" name="Content Placeholder 5">
            <a:extLst>
              <a:ext uri="{FF2B5EF4-FFF2-40B4-BE49-F238E27FC236}">
                <a16:creationId xmlns:a16="http://schemas.microsoft.com/office/drawing/2014/main" id="{9B051D62-AB8A-5A46-B4DF-218D251F6738}"/>
              </a:ext>
            </a:extLst>
          </p:cNvPr>
          <p:cNvSpPr>
            <a:spLocks noGrp="1"/>
          </p:cNvSpPr>
          <p:nvPr>
            <p:ph sz="quarter" idx="4"/>
          </p:nvPr>
        </p:nvSpPr>
        <p:spPr>
          <a:xfrm>
            <a:off x="6172200" y="2505075"/>
            <a:ext cx="5183188"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C7FD5186-493A-F742-AEE8-2F14FA3B5FC1}"/>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cxnSp>
        <p:nvCxnSpPr>
          <p:cNvPr id="16" name="Straight Connector 15">
            <a:extLst>
              <a:ext uri="{FF2B5EF4-FFF2-40B4-BE49-F238E27FC236}">
                <a16:creationId xmlns:a16="http://schemas.microsoft.com/office/drawing/2014/main" id="{6165878F-6316-5E42-A231-E2A9FEE22265}"/>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7299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9F29DB4-D2DD-BF4F-924F-4F1BAAC6C7EC}"/>
              </a:ext>
            </a:extLst>
          </p:cNvPr>
          <p:cNvSpPr>
            <a:spLocks noGrp="1"/>
          </p:cNvSpPr>
          <p:nvPr>
            <p:ph type="title"/>
          </p:nvPr>
        </p:nvSpPr>
        <p:spPr>
          <a:xfrm>
            <a:off x="831850" y="1499875"/>
            <a:ext cx="10515600" cy="1940367"/>
          </a:xfrm>
          <a:prstGeom prst="rect">
            <a:avLst/>
          </a:prstGeom>
        </p:spPr>
        <p:txBody>
          <a:bodyPr anchor="b"/>
          <a:lstStyle>
            <a:lvl1pPr>
              <a:defRPr sz="4800">
                <a:solidFill>
                  <a:srgbClr val="EF4135"/>
                </a:solidFill>
              </a:defRPr>
            </a:lvl1pPr>
          </a:lstStyle>
          <a:p>
            <a:r>
              <a:rPr lang="en-US" dirty="0"/>
              <a:t>Click to edit Master title style</a:t>
            </a:r>
          </a:p>
        </p:txBody>
      </p:sp>
      <p:sp>
        <p:nvSpPr>
          <p:cNvPr id="4" name="Text Placeholder 2">
            <a:extLst>
              <a:ext uri="{FF2B5EF4-FFF2-40B4-BE49-F238E27FC236}">
                <a16:creationId xmlns:a16="http://schemas.microsoft.com/office/drawing/2014/main" id="{28519559-F12B-4349-98F9-3AD1A6A0427B}"/>
              </a:ext>
            </a:extLst>
          </p:cNvPr>
          <p:cNvSpPr>
            <a:spLocks noGrp="1"/>
          </p:cNvSpPr>
          <p:nvPr>
            <p:ph type="body" idx="1"/>
          </p:nvPr>
        </p:nvSpPr>
        <p:spPr>
          <a:xfrm>
            <a:off x="831850" y="3967371"/>
            <a:ext cx="10515600" cy="1500187"/>
          </a:xfrm>
          <a:prstGeom prst="rect">
            <a:avLst/>
          </a:prstGeom>
        </p:spPr>
        <p:txBody>
          <a:bodyPr/>
          <a:lstStyle>
            <a:lvl1pPr marL="0" indent="0">
              <a:buNone/>
              <a:defRPr sz="2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6" name="Straight Connector 5">
            <a:extLst>
              <a:ext uri="{FF2B5EF4-FFF2-40B4-BE49-F238E27FC236}">
                <a16:creationId xmlns:a16="http://schemas.microsoft.com/office/drawing/2014/main" id="{F61F2AD6-F0EF-D844-9655-2DF17DE0EAEB}"/>
              </a:ext>
            </a:extLst>
          </p:cNvPr>
          <p:cNvCxnSpPr>
            <a:cxnSpLocks/>
          </p:cNvCxnSpPr>
          <p:nvPr userDrawn="1"/>
        </p:nvCxnSpPr>
        <p:spPr>
          <a:xfrm flipH="1">
            <a:off x="354563" y="3671672"/>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5137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C0982AE-63F6-9548-8C28-B969E30C9538}"/>
              </a:ext>
            </a:extLst>
          </p:cNvPr>
          <p:cNvSpPr>
            <a:spLocks noGrp="1"/>
          </p:cNvSpPr>
          <p:nvPr>
            <p:ph type="pic" idx="1"/>
          </p:nvPr>
        </p:nvSpPr>
        <p:spPr>
          <a:xfrm>
            <a:off x="914400" y="515235"/>
            <a:ext cx="10500949"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Text Placeholder 4">
            <a:extLst>
              <a:ext uri="{FF2B5EF4-FFF2-40B4-BE49-F238E27FC236}">
                <a16:creationId xmlns:a16="http://schemas.microsoft.com/office/drawing/2014/main" id="{33E3558E-D696-A346-A64C-C1995A12796E}"/>
              </a:ext>
            </a:extLst>
          </p:cNvPr>
          <p:cNvSpPr>
            <a:spLocks noGrp="1"/>
          </p:cNvSpPr>
          <p:nvPr>
            <p:ph type="body" sz="quarter" idx="10" hasCustomPrompt="1"/>
          </p:nvPr>
        </p:nvSpPr>
        <p:spPr>
          <a:xfrm>
            <a:off x="906463" y="5530850"/>
            <a:ext cx="9055100" cy="420688"/>
          </a:xfrm>
          <a:prstGeom prst="rect">
            <a:avLst/>
          </a:prstGeom>
        </p:spPr>
        <p:txBody>
          <a:bodyPr/>
          <a:lstStyle>
            <a:lvl1pPr marL="0" indent="0">
              <a:buNone/>
              <a:defRPr sz="1400" i="1"/>
            </a:lvl1pPr>
          </a:lstStyle>
          <a:p>
            <a:pPr lvl="0"/>
            <a:r>
              <a:rPr lang="en-US" dirty="0"/>
              <a:t>Caption goes here</a:t>
            </a:r>
          </a:p>
        </p:txBody>
      </p:sp>
    </p:spTree>
    <p:extLst>
      <p:ext uri="{BB962C8B-B14F-4D97-AF65-F5344CB8AC3E}">
        <p14:creationId xmlns:p14="http://schemas.microsoft.com/office/powerpoint/2010/main" val="25941952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01B223-8D24-4E5F-A040-5557E44E481B}"/>
              </a:ext>
            </a:extLst>
          </p:cNvPr>
          <p:cNvSpPr>
            <a:spLocks noGrp="1"/>
          </p:cNvSpPr>
          <p:nvPr>
            <p:ph type="dt" sz="half" idx="10"/>
          </p:nvPr>
        </p:nvSpPr>
        <p:spPr/>
        <p:txBody>
          <a:bodyPr/>
          <a:lstStyle/>
          <a:p>
            <a:fld id="{66736790-5025-4B55-8583-C13B613BCA34}" type="datetimeFigureOut">
              <a:rPr lang="en-US" smtClean="0"/>
              <a:t>10/29/2019</a:t>
            </a:fld>
            <a:endParaRPr lang="en-US"/>
          </a:p>
        </p:txBody>
      </p:sp>
      <p:sp>
        <p:nvSpPr>
          <p:cNvPr id="3" name="Footer Placeholder 2">
            <a:extLst>
              <a:ext uri="{FF2B5EF4-FFF2-40B4-BE49-F238E27FC236}">
                <a16:creationId xmlns:a16="http://schemas.microsoft.com/office/drawing/2014/main" id="{CF53634F-6B5A-4448-8F39-5F77C3061EF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6896598-0C8C-49A4-A1EF-81D820C74D89}"/>
              </a:ext>
            </a:extLst>
          </p:cNvPr>
          <p:cNvSpPr>
            <a:spLocks noGrp="1"/>
          </p:cNvSpPr>
          <p:nvPr>
            <p:ph type="sldNum" sz="quarter" idx="12"/>
          </p:nvPr>
        </p:nvSpPr>
        <p:spPr/>
        <p:txBody>
          <a:bodyPr/>
          <a:lstStyle/>
          <a:p>
            <a:fld id="{555C1171-D334-4D8D-9DAB-435EC3617656}" type="slidenum">
              <a:rPr lang="en-US" smtClean="0"/>
              <a:t>‹#›</a:t>
            </a:fld>
            <a:endParaRPr lang="en-US"/>
          </a:p>
        </p:txBody>
      </p:sp>
    </p:spTree>
    <p:extLst>
      <p:ext uri="{BB962C8B-B14F-4D97-AF65-F5344CB8AC3E}">
        <p14:creationId xmlns:p14="http://schemas.microsoft.com/office/powerpoint/2010/main" val="29410254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FD00B-3AFE-46B2-91AD-3F1E8B9A9D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97D0CC-2A86-4E28-A9B5-F0B8A80DD30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F69537-F5DD-4309-8D74-E0E31A84761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AECE7A-6FB6-4473-93ED-20AD4AA4CB4C}"/>
              </a:ext>
            </a:extLst>
          </p:cNvPr>
          <p:cNvSpPr>
            <a:spLocks noGrp="1"/>
          </p:cNvSpPr>
          <p:nvPr>
            <p:ph type="dt" sz="half" idx="10"/>
          </p:nvPr>
        </p:nvSpPr>
        <p:spPr/>
        <p:txBody>
          <a:bodyPr/>
          <a:lstStyle/>
          <a:p>
            <a:fld id="{66736790-5025-4B55-8583-C13B613BCA34}" type="datetimeFigureOut">
              <a:rPr lang="en-US" smtClean="0"/>
              <a:t>10/29/2019</a:t>
            </a:fld>
            <a:endParaRPr lang="en-US"/>
          </a:p>
        </p:txBody>
      </p:sp>
      <p:sp>
        <p:nvSpPr>
          <p:cNvPr id="6" name="Footer Placeholder 5">
            <a:extLst>
              <a:ext uri="{FF2B5EF4-FFF2-40B4-BE49-F238E27FC236}">
                <a16:creationId xmlns:a16="http://schemas.microsoft.com/office/drawing/2014/main" id="{0F900678-D0C4-4146-B0A3-D530B482BD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F111B5-14BB-4626-B070-0ACBF7FDEF28}"/>
              </a:ext>
            </a:extLst>
          </p:cNvPr>
          <p:cNvSpPr>
            <a:spLocks noGrp="1"/>
          </p:cNvSpPr>
          <p:nvPr>
            <p:ph type="sldNum" sz="quarter" idx="12"/>
          </p:nvPr>
        </p:nvSpPr>
        <p:spPr/>
        <p:txBody>
          <a:bodyPr/>
          <a:lstStyle/>
          <a:p>
            <a:fld id="{555C1171-D334-4D8D-9DAB-435EC3617656}" type="slidenum">
              <a:rPr lang="en-US" smtClean="0"/>
              <a:t>‹#›</a:t>
            </a:fld>
            <a:endParaRPr lang="en-US"/>
          </a:p>
        </p:txBody>
      </p:sp>
    </p:spTree>
    <p:extLst>
      <p:ext uri="{BB962C8B-B14F-4D97-AF65-F5344CB8AC3E}">
        <p14:creationId xmlns:p14="http://schemas.microsoft.com/office/powerpoint/2010/main" val="1580895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lain Tex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BD63E3B-CE50-104D-B46B-04957FF44B7F}"/>
              </a:ext>
            </a:extLst>
          </p:cNvPr>
          <p:cNvSpPr>
            <a:spLocks noGrp="1"/>
          </p:cNvSpPr>
          <p:nvPr>
            <p:ph type="body" sz="quarter" idx="10" hasCustomPrompt="1"/>
          </p:nvPr>
        </p:nvSpPr>
        <p:spPr>
          <a:xfrm>
            <a:off x="907404" y="480421"/>
            <a:ext cx="10607675" cy="4711700"/>
          </a:xfrm>
          <a:prstGeom prst="rect">
            <a:avLst/>
          </a:prstGeom>
        </p:spPr>
        <p:txBody>
          <a:bodyPr/>
          <a:lstStyle>
            <a:lvl1pPr marL="0" indent="0">
              <a:buNone/>
              <a:defRPr sz="1600"/>
            </a:lvl1pPr>
          </a:lstStyle>
          <a:p>
            <a:pPr lvl="0"/>
            <a:r>
              <a:rPr lang="en-US" dirty="0"/>
              <a:t>Text goes here</a:t>
            </a:r>
          </a:p>
        </p:txBody>
      </p:sp>
    </p:spTree>
    <p:extLst>
      <p:ext uri="{BB962C8B-B14F-4D97-AF65-F5344CB8AC3E}">
        <p14:creationId xmlns:p14="http://schemas.microsoft.com/office/powerpoint/2010/main" val="3838434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estion Mark Box">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FB33E06F-CFDD-784C-9515-BE1A09302ED4}"/>
              </a:ext>
            </a:extLst>
          </p:cNvPr>
          <p:cNvSpPr>
            <a:spLocks noGrp="1"/>
          </p:cNvSpPr>
          <p:nvPr userDrawn="1">
            <p:ph type="body" sz="quarter" idx="10" hasCustomPrompt="1"/>
          </p:nvPr>
        </p:nvSpPr>
        <p:spPr>
          <a:xfrm>
            <a:off x="907404" y="480421"/>
            <a:ext cx="10607675" cy="3711871"/>
          </a:xfrm>
          <a:prstGeom prst="rect">
            <a:avLst/>
          </a:prstGeom>
        </p:spPr>
        <p:txBody>
          <a:bodyPr/>
          <a:lstStyle>
            <a:lvl1pPr marL="0" indent="0">
              <a:buNone/>
              <a:defRPr sz="1600"/>
            </a:lvl1pPr>
          </a:lstStyle>
          <a:p>
            <a:pPr lvl="0"/>
            <a:r>
              <a:rPr lang="en-US" dirty="0"/>
              <a:t>Text goes here</a:t>
            </a:r>
          </a:p>
        </p:txBody>
      </p:sp>
      <p:sp>
        <p:nvSpPr>
          <p:cNvPr id="26" name="Text Placeholder 25">
            <a:extLst>
              <a:ext uri="{FF2B5EF4-FFF2-40B4-BE49-F238E27FC236}">
                <a16:creationId xmlns:a16="http://schemas.microsoft.com/office/drawing/2014/main" id="{E5B6C3A2-69BD-8447-8EAB-5CC26713CB10}"/>
              </a:ext>
            </a:extLst>
          </p:cNvPr>
          <p:cNvSpPr>
            <a:spLocks noGrp="1"/>
          </p:cNvSpPr>
          <p:nvPr>
            <p:ph type="body" sz="quarter" idx="13" hasCustomPrompt="1"/>
          </p:nvPr>
        </p:nvSpPr>
        <p:spPr>
          <a:xfrm>
            <a:off x="907404" y="4696763"/>
            <a:ext cx="987425" cy="979831"/>
          </a:xfrm>
          <a:prstGeom prst="rect">
            <a:avLst/>
          </a:prstGeom>
          <a:solidFill>
            <a:srgbClr val="EF4135"/>
          </a:solidFill>
          <a:ln w="38100">
            <a:solidFill>
              <a:srgbClr val="EF4135"/>
            </a:solidFill>
          </a:ln>
        </p:spPr>
        <p:txBody>
          <a:bodyPr anchor="ctr"/>
          <a:lstStyle>
            <a:lvl1pPr marL="0" indent="0" algn="ctr">
              <a:buNone/>
              <a:defRPr sz="5400" b="1">
                <a:solidFill>
                  <a:schemeClr val="bg1"/>
                </a:solidFill>
              </a:defRPr>
            </a:lvl1pPr>
          </a:lstStyle>
          <a:p>
            <a:pPr lvl="0"/>
            <a:r>
              <a:rPr lang="en-US" dirty="0"/>
              <a:t>?</a:t>
            </a:r>
          </a:p>
        </p:txBody>
      </p:sp>
      <p:sp>
        <p:nvSpPr>
          <p:cNvPr id="28" name="Text Placeholder 27">
            <a:extLst>
              <a:ext uri="{FF2B5EF4-FFF2-40B4-BE49-F238E27FC236}">
                <a16:creationId xmlns:a16="http://schemas.microsoft.com/office/drawing/2014/main" id="{448F1C58-F215-024F-822C-DB591D3F5065}"/>
              </a:ext>
            </a:extLst>
          </p:cNvPr>
          <p:cNvSpPr>
            <a:spLocks noGrp="1"/>
          </p:cNvSpPr>
          <p:nvPr>
            <p:ph type="body" sz="quarter" idx="14"/>
          </p:nvPr>
        </p:nvSpPr>
        <p:spPr>
          <a:xfrm>
            <a:off x="1895474" y="4697413"/>
            <a:ext cx="8623783" cy="979487"/>
          </a:xfrm>
          <a:prstGeom prst="rect">
            <a:avLst/>
          </a:prstGeom>
          <a:ln w="38100">
            <a:solidFill>
              <a:srgbClr val="EF4135"/>
            </a:solidFill>
          </a:ln>
        </p:spPr>
        <p:txBody>
          <a:bodyPr anchor="ctr"/>
          <a:lstStyle>
            <a:lvl1pPr marL="0" indent="0" algn="ctr">
              <a:lnSpc>
                <a:spcPct val="100000"/>
              </a:lnSpc>
              <a:spcBef>
                <a:spcPts val="400"/>
              </a:spcBef>
              <a:buNone/>
              <a:defRPr sz="1600"/>
            </a:lvl1pPr>
          </a:lstStyle>
          <a:p>
            <a:pPr lvl="0"/>
            <a:endParaRPr lang="en-US" dirty="0"/>
          </a:p>
        </p:txBody>
      </p:sp>
    </p:spTree>
    <p:extLst>
      <p:ext uri="{BB962C8B-B14F-4D97-AF65-F5344CB8AC3E}">
        <p14:creationId xmlns:p14="http://schemas.microsoft.com/office/powerpoint/2010/main" val="4073004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F990DF59-D760-5C43-8954-9C5F3734D781}"/>
              </a:ext>
            </a:extLst>
          </p:cNvPr>
          <p:cNvSpPr>
            <a:spLocks noGrp="1"/>
          </p:cNvSpPr>
          <p:nvPr>
            <p:ph type="body" idx="1"/>
          </p:nvPr>
        </p:nvSpPr>
        <p:spPr>
          <a:xfrm>
            <a:off x="839788" y="1681163"/>
            <a:ext cx="5157787"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3">
            <a:extLst>
              <a:ext uri="{FF2B5EF4-FFF2-40B4-BE49-F238E27FC236}">
                <a16:creationId xmlns:a16="http://schemas.microsoft.com/office/drawing/2014/main" id="{884C2E2D-5703-D347-90EA-88828D41183D}"/>
              </a:ext>
            </a:extLst>
          </p:cNvPr>
          <p:cNvSpPr>
            <a:spLocks noGrp="1"/>
          </p:cNvSpPr>
          <p:nvPr>
            <p:ph sz="half" idx="2"/>
          </p:nvPr>
        </p:nvSpPr>
        <p:spPr>
          <a:xfrm>
            <a:off x="839788" y="2505075"/>
            <a:ext cx="5157787"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a:extLst>
              <a:ext uri="{FF2B5EF4-FFF2-40B4-BE49-F238E27FC236}">
                <a16:creationId xmlns:a16="http://schemas.microsoft.com/office/drawing/2014/main" id="{3F90DCBC-9619-3E48-BC5C-5B1131CF691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3" name="Content Placeholder 5">
            <a:extLst>
              <a:ext uri="{FF2B5EF4-FFF2-40B4-BE49-F238E27FC236}">
                <a16:creationId xmlns:a16="http://schemas.microsoft.com/office/drawing/2014/main" id="{9B051D62-AB8A-5A46-B4DF-218D251F6738}"/>
              </a:ext>
            </a:extLst>
          </p:cNvPr>
          <p:cNvSpPr>
            <a:spLocks noGrp="1"/>
          </p:cNvSpPr>
          <p:nvPr>
            <p:ph sz="quarter" idx="4"/>
          </p:nvPr>
        </p:nvSpPr>
        <p:spPr>
          <a:xfrm>
            <a:off x="6172200" y="2505075"/>
            <a:ext cx="5183188"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C7FD5186-493A-F742-AEE8-2F14FA3B5FC1}"/>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cxnSp>
        <p:nvCxnSpPr>
          <p:cNvPr id="16" name="Straight Connector 15">
            <a:extLst>
              <a:ext uri="{FF2B5EF4-FFF2-40B4-BE49-F238E27FC236}">
                <a16:creationId xmlns:a16="http://schemas.microsoft.com/office/drawing/2014/main" id="{6165878F-6316-5E42-A231-E2A9FEE22265}"/>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22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9F29DB4-D2DD-BF4F-924F-4F1BAAC6C7EC}"/>
              </a:ext>
            </a:extLst>
          </p:cNvPr>
          <p:cNvSpPr>
            <a:spLocks noGrp="1"/>
          </p:cNvSpPr>
          <p:nvPr>
            <p:ph type="title"/>
          </p:nvPr>
        </p:nvSpPr>
        <p:spPr>
          <a:xfrm>
            <a:off x="831850" y="1499875"/>
            <a:ext cx="10515600" cy="1940367"/>
          </a:xfrm>
          <a:prstGeom prst="rect">
            <a:avLst/>
          </a:prstGeom>
        </p:spPr>
        <p:txBody>
          <a:bodyPr anchor="b"/>
          <a:lstStyle>
            <a:lvl1pPr>
              <a:defRPr sz="4800">
                <a:solidFill>
                  <a:srgbClr val="EF4135"/>
                </a:solidFill>
              </a:defRPr>
            </a:lvl1pPr>
          </a:lstStyle>
          <a:p>
            <a:r>
              <a:rPr lang="en-US" dirty="0"/>
              <a:t>Click to edit Master title style</a:t>
            </a:r>
          </a:p>
        </p:txBody>
      </p:sp>
      <p:sp>
        <p:nvSpPr>
          <p:cNvPr id="4" name="Text Placeholder 2">
            <a:extLst>
              <a:ext uri="{FF2B5EF4-FFF2-40B4-BE49-F238E27FC236}">
                <a16:creationId xmlns:a16="http://schemas.microsoft.com/office/drawing/2014/main" id="{28519559-F12B-4349-98F9-3AD1A6A0427B}"/>
              </a:ext>
            </a:extLst>
          </p:cNvPr>
          <p:cNvSpPr>
            <a:spLocks noGrp="1"/>
          </p:cNvSpPr>
          <p:nvPr>
            <p:ph type="body" idx="1"/>
          </p:nvPr>
        </p:nvSpPr>
        <p:spPr>
          <a:xfrm>
            <a:off x="831850" y="3967371"/>
            <a:ext cx="10515600" cy="1500187"/>
          </a:xfrm>
          <a:prstGeom prst="rect">
            <a:avLst/>
          </a:prstGeom>
        </p:spPr>
        <p:txBody>
          <a:bodyPr/>
          <a:lstStyle>
            <a:lvl1pPr marL="0" indent="0">
              <a:buNone/>
              <a:defRPr sz="2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6" name="Straight Connector 5">
            <a:extLst>
              <a:ext uri="{FF2B5EF4-FFF2-40B4-BE49-F238E27FC236}">
                <a16:creationId xmlns:a16="http://schemas.microsoft.com/office/drawing/2014/main" id="{F61F2AD6-F0EF-D844-9655-2DF17DE0EAEB}"/>
              </a:ext>
            </a:extLst>
          </p:cNvPr>
          <p:cNvCxnSpPr>
            <a:cxnSpLocks/>
          </p:cNvCxnSpPr>
          <p:nvPr userDrawn="1"/>
        </p:nvCxnSpPr>
        <p:spPr>
          <a:xfrm flipH="1">
            <a:off x="354563" y="3671672"/>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347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C0982AE-63F6-9548-8C28-B969E30C9538}"/>
              </a:ext>
            </a:extLst>
          </p:cNvPr>
          <p:cNvSpPr>
            <a:spLocks noGrp="1"/>
          </p:cNvSpPr>
          <p:nvPr>
            <p:ph type="pic" idx="1"/>
          </p:nvPr>
        </p:nvSpPr>
        <p:spPr>
          <a:xfrm>
            <a:off x="914400" y="515235"/>
            <a:ext cx="10500949"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Text Placeholder 4">
            <a:extLst>
              <a:ext uri="{FF2B5EF4-FFF2-40B4-BE49-F238E27FC236}">
                <a16:creationId xmlns:a16="http://schemas.microsoft.com/office/drawing/2014/main" id="{33E3558E-D696-A346-A64C-C1995A12796E}"/>
              </a:ext>
            </a:extLst>
          </p:cNvPr>
          <p:cNvSpPr>
            <a:spLocks noGrp="1"/>
          </p:cNvSpPr>
          <p:nvPr>
            <p:ph type="body" sz="quarter" idx="10" hasCustomPrompt="1"/>
          </p:nvPr>
        </p:nvSpPr>
        <p:spPr>
          <a:xfrm>
            <a:off x="906463" y="5530850"/>
            <a:ext cx="9055100" cy="420688"/>
          </a:xfrm>
          <a:prstGeom prst="rect">
            <a:avLst/>
          </a:prstGeom>
        </p:spPr>
        <p:txBody>
          <a:bodyPr/>
          <a:lstStyle>
            <a:lvl1pPr marL="0" indent="0">
              <a:buNone/>
              <a:defRPr sz="1400" i="1"/>
            </a:lvl1pPr>
          </a:lstStyle>
          <a:p>
            <a:pPr lvl="0"/>
            <a:r>
              <a:rPr lang="en-US" dirty="0"/>
              <a:t>Caption goes here</a:t>
            </a:r>
          </a:p>
        </p:txBody>
      </p:sp>
    </p:spTree>
    <p:extLst>
      <p:ext uri="{BB962C8B-B14F-4D97-AF65-F5344CB8AC3E}">
        <p14:creationId xmlns:p14="http://schemas.microsoft.com/office/powerpoint/2010/main" val="360118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Heading &amp;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75BDD-E5D9-4441-B905-23646479E71B}"/>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091BDF-217D-7347-85ED-8CE177494FC2}"/>
              </a:ext>
            </a:extLst>
          </p:cNvPr>
          <p:cNvSpPr>
            <a:spLocks noGrp="1"/>
          </p:cNvSpPr>
          <p:nvPr>
            <p:ph idx="1"/>
          </p:nvPr>
        </p:nvSpPr>
        <p:spPr>
          <a:xfrm>
            <a:off x="1099456" y="1958359"/>
            <a:ext cx="10507825" cy="3919927"/>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BB4B53F6-B1F3-6E40-95FC-3E2189EBD63C}"/>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6067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lain Tex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BD63E3B-CE50-104D-B46B-04957FF44B7F}"/>
              </a:ext>
            </a:extLst>
          </p:cNvPr>
          <p:cNvSpPr>
            <a:spLocks noGrp="1"/>
          </p:cNvSpPr>
          <p:nvPr>
            <p:ph type="body" sz="quarter" idx="10" hasCustomPrompt="1"/>
          </p:nvPr>
        </p:nvSpPr>
        <p:spPr>
          <a:xfrm>
            <a:off x="907404" y="480421"/>
            <a:ext cx="10607675" cy="4711700"/>
          </a:xfrm>
          <a:prstGeom prst="rect">
            <a:avLst/>
          </a:prstGeom>
        </p:spPr>
        <p:txBody>
          <a:bodyPr/>
          <a:lstStyle>
            <a:lvl1pPr marL="0" indent="0">
              <a:buNone/>
              <a:defRPr sz="1600"/>
            </a:lvl1pPr>
          </a:lstStyle>
          <a:p>
            <a:pPr lvl="0"/>
            <a:r>
              <a:rPr lang="en-US" dirty="0"/>
              <a:t>Text goes here</a:t>
            </a:r>
          </a:p>
        </p:txBody>
      </p:sp>
    </p:spTree>
    <p:extLst>
      <p:ext uri="{BB962C8B-B14F-4D97-AF65-F5344CB8AC3E}">
        <p14:creationId xmlns:p14="http://schemas.microsoft.com/office/powerpoint/2010/main" val="1278372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 Mark Box">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FB33E06F-CFDD-784C-9515-BE1A09302ED4}"/>
              </a:ext>
            </a:extLst>
          </p:cNvPr>
          <p:cNvSpPr>
            <a:spLocks noGrp="1"/>
          </p:cNvSpPr>
          <p:nvPr userDrawn="1">
            <p:ph type="body" sz="quarter" idx="10" hasCustomPrompt="1"/>
          </p:nvPr>
        </p:nvSpPr>
        <p:spPr>
          <a:xfrm>
            <a:off x="907404" y="480421"/>
            <a:ext cx="10607675" cy="3711871"/>
          </a:xfrm>
          <a:prstGeom prst="rect">
            <a:avLst/>
          </a:prstGeom>
        </p:spPr>
        <p:txBody>
          <a:bodyPr/>
          <a:lstStyle>
            <a:lvl1pPr marL="0" indent="0">
              <a:buNone/>
              <a:defRPr sz="1600"/>
            </a:lvl1pPr>
          </a:lstStyle>
          <a:p>
            <a:pPr lvl="0"/>
            <a:r>
              <a:rPr lang="en-US" dirty="0"/>
              <a:t>Text goes here</a:t>
            </a:r>
          </a:p>
        </p:txBody>
      </p:sp>
      <p:sp>
        <p:nvSpPr>
          <p:cNvPr id="26" name="Text Placeholder 25">
            <a:extLst>
              <a:ext uri="{FF2B5EF4-FFF2-40B4-BE49-F238E27FC236}">
                <a16:creationId xmlns:a16="http://schemas.microsoft.com/office/drawing/2014/main" id="{E5B6C3A2-69BD-8447-8EAB-5CC26713CB10}"/>
              </a:ext>
            </a:extLst>
          </p:cNvPr>
          <p:cNvSpPr>
            <a:spLocks noGrp="1"/>
          </p:cNvSpPr>
          <p:nvPr>
            <p:ph type="body" sz="quarter" idx="13" hasCustomPrompt="1"/>
          </p:nvPr>
        </p:nvSpPr>
        <p:spPr>
          <a:xfrm>
            <a:off x="907404" y="4696763"/>
            <a:ext cx="987425" cy="979831"/>
          </a:xfrm>
          <a:prstGeom prst="rect">
            <a:avLst/>
          </a:prstGeom>
          <a:solidFill>
            <a:srgbClr val="EF4135"/>
          </a:solidFill>
          <a:ln w="38100">
            <a:solidFill>
              <a:srgbClr val="EF4135"/>
            </a:solidFill>
          </a:ln>
        </p:spPr>
        <p:txBody>
          <a:bodyPr anchor="ctr"/>
          <a:lstStyle>
            <a:lvl1pPr marL="0" indent="0" algn="ctr">
              <a:buNone/>
              <a:defRPr sz="5400" b="1">
                <a:solidFill>
                  <a:schemeClr val="bg1"/>
                </a:solidFill>
              </a:defRPr>
            </a:lvl1pPr>
          </a:lstStyle>
          <a:p>
            <a:pPr lvl="0"/>
            <a:r>
              <a:rPr lang="en-US" dirty="0"/>
              <a:t>?</a:t>
            </a:r>
          </a:p>
        </p:txBody>
      </p:sp>
      <p:sp>
        <p:nvSpPr>
          <p:cNvPr id="28" name="Text Placeholder 27">
            <a:extLst>
              <a:ext uri="{FF2B5EF4-FFF2-40B4-BE49-F238E27FC236}">
                <a16:creationId xmlns:a16="http://schemas.microsoft.com/office/drawing/2014/main" id="{448F1C58-F215-024F-822C-DB591D3F5065}"/>
              </a:ext>
            </a:extLst>
          </p:cNvPr>
          <p:cNvSpPr>
            <a:spLocks noGrp="1"/>
          </p:cNvSpPr>
          <p:nvPr>
            <p:ph type="body" sz="quarter" idx="14"/>
          </p:nvPr>
        </p:nvSpPr>
        <p:spPr>
          <a:xfrm>
            <a:off x="1895474" y="4697413"/>
            <a:ext cx="8623783" cy="979487"/>
          </a:xfrm>
          <a:prstGeom prst="rect">
            <a:avLst/>
          </a:prstGeom>
          <a:ln w="38100">
            <a:solidFill>
              <a:srgbClr val="EF4135"/>
            </a:solidFill>
          </a:ln>
        </p:spPr>
        <p:txBody>
          <a:bodyPr anchor="ctr"/>
          <a:lstStyle>
            <a:lvl1pPr marL="0" indent="0" algn="ctr">
              <a:lnSpc>
                <a:spcPct val="100000"/>
              </a:lnSpc>
              <a:spcBef>
                <a:spcPts val="400"/>
              </a:spcBef>
              <a:buNone/>
              <a:defRPr sz="1600"/>
            </a:lvl1pPr>
          </a:lstStyle>
          <a:p>
            <a:pPr lvl="0"/>
            <a:endParaRPr lang="en-US" dirty="0"/>
          </a:p>
        </p:txBody>
      </p:sp>
    </p:spTree>
    <p:extLst>
      <p:ext uri="{BB962C8B-B14F-4D97-AF65-F5344CB8AC3E}">
        <p14:creationId xmlns:p14="http://schemas.microsoft.com/office/powerpoint/2010/main" val="3398648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image" Target="../media/image2.png"/><Relationship Id="rId5" Type="http://schemas.openxmlformats.org/officeDocument/2006/relationships/slideLayout" Target="../slideLayouts/slideLayout11.xml"/><Relationship Id="rId10" Type="http://schemas.openxmlformats.org/officeDocument/2006/relationships/image" Target="../media/image1.emf"/><Relationship Id="rId4" Type="http://schemas.openxmlformats.org/officeDocument/2006/relationships/slideLayout" Target="../slideLayouts/slideLayout10.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27D110E-E98C-5948-9929-71F5D7FC40B7}"/>
              </a:ext>
            </a:extLst>
          </p:cNvPr>
          <p:cNvPicPr>
            <a:picLocks noChangeAspect="1"/>
          </p:cNvPicPr>
          <p:nvPr userDrawn="1"/>
        </p:nvPicPr>
        <p:blipFill>
          <a:blip r:embed="rId8"/>
          <a:stretch>
            <a:fillRect/>
          </a:stretch>
        </p:blipFill>
        <p:spPr>
          <a:xfrm>
            <a:off x="10524930" y="5614135"/>
            <a:ext cx="1390262" cy="1046754"/>
          </a:xfrm>
          <a:prstGeom prst="rect">
            <a:avLst/>
          </a:prstGeom>
        </p:spPr>
      </p:pic>
      <p:pic>
        <p:nvPicPr>
          <p:cNvPr id="4" name="Picture 3">
            <a:extLst>
              <a:ext uri="{FF2B5EF4-FFF2-40B4-BE49-F238E27FC236}">
                <a16:creationId xmlns:a16="http://schemas.microsoft.com/office/drawing/2014/main" id="{1928D909-F78A-544E-8A9E-17D2A645B0FF}"/>
              </a:ext>
            </a:extLst>
          </p:cNvPr>
          <p:cNvPicPr>
            <a:picLocks noChangeAspect="1"/>
          </p:cNvPicPr>
          <p:nvPr userDrawn="1"/>
        </p:nvPicPr>
        <p:blipFill>
          <a:blip r:embed="rId9"/>
          <a:stretch>
            <a:fillRect/>
          </a:stretch>
        </p:blipFill>
        <p:spPr>
          <a:xfrm>
            <a:off x="0" y="0"/>
            <a:ext cx="9144000" cy="6858000"/>
          </a:xfrm>
          <a:prstGeom prst="rect">
            <a:avLst/>
          </a:prstGeom>
        </p:spPr>
      </p:pic>
    </p:spTree>
    <p:extLst>
      <p:ext uri="{BB962C8B-B14F-4D97-AF65-F5344CB8AC3E}">
        <p14:creationId xmlns:p14="http://schemas.microsoft.com/office/powerpoint/2010/main" val="3672277808"/>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27D110E-E98C-5948-9929-71F5D7FC40B7}"/>
              </a:ext>
            </a:extLst>
          </p:cNvPr>
          <p:cNvPicPr>
            <a:picLocks noChangeAspect="1"/>
          </p:cNvPicPr>
          <p:nvPr userDrawn="1"/>
        </p:nvPicPr>
        <p:blipFill>
          <a:blip r:embed="rId10"/>
          <a:stretch>
            <a:fillRect/>
          </a:stretch>
        </p:blipFill>
        <p:spPr>
          <a:xfrm>
            <a:off x="10524930" y="5614135"/>
            <a:ext cx="1390262" cy="1046754"/>
          </a:xfrm>
          <a:prstGeom prst="rect">
            <a:avLst/>
          </a:prstGeom>
        </p:spPr>
      </p:pic>
      <p:pic>
        <p:nvPicPr>
          <p:cNvPr id="4" name="Picture 3">
            <a:extLst>
              <a:ext uri="{FF2B5EF4-FFF2-40B4-BE49-F238E27FC236}">
                <a16:creationId xmlns:a16="http://schemas.microsoft.com/office/drawing/2014/main" id="{1928D909-F78A-544E-8A9E-17D2A645B0FF}"/>
              </a:ext>
            </a:extLst>
          </p:cNvPr>
          <p:cNvPicPr>
            <a:picLocks noChangeAspect="1"/>
          </p:cNvPicPr>
          <p:nvPr userDrawn="1"/>
        </p:nvPicPr>
        <p:blipFill>
          <a:blip r:embed="rId11"/>
          <a:stretch>
            <a:fillRect/>
          </a:stretch>
        </p:blipFill>
        <p:spPr>
          <a:xfrm>
            <a:off x="0" y="0"/>
            <a:ext cx="9144000" cy="6858000"/>
          </a:xfrm>
          <a:prstGeom prst="rect">
            <a:avLst/>
          </a:prstGeom>
        </p:spPr>
      </p:pic>
    </p:spTree>
    <p:extLst>
      <p:ext uri="{BB962C8B-B14F-4D97-AF65-F5344CB8AC3E}">
        <p14:creationId xmlns:p14="http://schemas.microsoft.com/office/powerpoint/2010/main" val="64246668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5D3A1B0-8764-4659-84AD-39771403EB47}"/>
              </a:ext>
            </a:extLst>
          </p:cNvPr>
          <p:cNvPicPr>
            <a:picLocks noChangeAspect="1"/>
          </p:cNvPicPr>
          <p:nvPr/>
        </p:nvPicPr>
        <p:blipFill>
          <a:blip r:embed="rId3">
            <a:duotone>
              <a:schemeClr val="accent1">
                <a:shade val="45000"/>
                <a:satMod val="135000"/>
              </a:schemeClr>
              <a:prstClr val="white"/>
            </a:duotone>
          </a:blip>
          <a:stretch>
            <a:fillRect/>
          </a:stretch>
        </p:blipFill>
        <p:spPr>
          <a:xfrm>
            <a:off x="4090511" y="445352"/>
            <a:ext cx="4010977" cy="5543968"/>
          </a:xfrm>
          <a:prstGeom prst="rect">
            <a:avLst/>
          </a:prstGeom>
        </p:spPr>
      </p:pic>
    </p:spTree>
    <p:extLst>
      <p:ext uri="{BB962C8B-B14F-4D97-AF65-F5344CB8AC3E}">
        <p14:creationId xmlns:p14="http://schemas.microsoft.com/office/powerpoint/2010/main" val="219250399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66C07C27-E384-4DE3-8EED-B510377D845A}" vid="{EC8D171C-1A40-4766-942F-B4F2B6C71D20}"/>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 Powerpoint Template_v2" id="{0C81DBAB-DF2B-4208-9785-A0B34C8F3766}" vid="{F86DDBAE-7F06-4BCA-9A80-F111943F4CC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Religious Studies Powerpoint Template_v2</Template>
  <TotalTime>1</TotalTime>
  <Words>145</Words>
  <Application>Microsoft Office PowerPoint</Application>
  <PresentationFormat>Widescreen</PresentationFormat>
  <Paragraphs>10</Paragraphs>
  <Slides>1</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Trajan Pro</vt:lpstr>
      <vt:lpstr>1_Office Theme</vt:lpstr>
      <vt:lpstr>2_Office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Penelope Russell</dc:creator>
  <cp:lastModifiedBy>Penelope Russell</cp:lastModifiedBy>
  <cp:revision>1</cp:revision>
  <dcterms:created xsi:type="dcterms:W3CDTF">2019-10-29T02:48:14Z</dcterms:created>
  <dcterms:modified xsi:type="dcterms:W3CDTF">2019-10-29T02:49:15Z</dcterms:modified>
</cp:coreProperties>
</file>