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4135"/>
    <a:srgbClr val="001DF2"/>
    <a:srgbClr val="1C3F94"/>
    <a:srgbClr val="2238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6422"/>
  </p:normalViewPr>
  <p:slideViewPr>
    <p:cSldViewPr snapToGrid="0" snapToObjects="1">
      <p:cViewPr varScale="1">
        <p:scale>
          <a:sx n="63" d="100"/>
          <a:sy n="63" d="100"/>
        </p:scale>
        <p:origin x="804" y="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ing &amp;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75BDD-E5D9-4441-B905-23646479E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19765"/>
            <a:ext cx="11150082" cy="945141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200">
                <a:solidFill>
                  <a:srgbClr val="EF413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91BDF-217D-7347-85ED-8CE177494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9456" y="1958359"/>
            <a:ext cx="10507825" cy="391992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B4B53F6-B1F3-6E40-95FC-3E2189EBD63C}"/>
              </a:ext>
            </a:extLst>
          </p:cNvPr>
          <p:cNvCxnSpPr>
            <a:cxnSpLocks/>
          </p:cNvCxnSpPr>
          <p:nvPr userDrawn="1"/>
        </p:nvCxnSpPr>
        <p:spPr>
          <a:xfrm flipH="1">
            <a:off x="354563" y="1595535"/>
            <a:ext cx="11252719" cy="0"/>
          </a:xfrm>
          <a:prstGeom prst="line">
            <a:avLst/>
          </a:prstGeom>
          <a:ln w="34925">
            <a:solidFill>
              <a:srgbClr val="1C3F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0699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D63E3B-CE50-104D-B46B-04957FF44B7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07404" y="480421"/>
            <a:ext cx="10607675" cy="4711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Text goes here</a:t>
            </a:r>
          </a:p>
        </p:txBody>
      </p:sp>
    </p:spTree>
    <p:extLst>
      <p:ext uri="{BB962C8B-B14F-4D97-AF65-F5344CB8AC3E}">
        <p14:creationId xmlns:p14="http://schemas.microsoft.com/office/powerpoint/2010/main" val="3838434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 Mark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FB33E06F-CFDD-784C-9515-BE1A09302ED4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907404" y="480421"/>
            <a:ext cx="10607675" cy="37118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E5B6C3A2-69BD-8447-8EAB-5CC26713CB1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07404" y="4696763"/>
            <a:ext cx="987425" cy="979831"/>
          </a:xfrm>
          <a:prstGeom prst="rect">
            <a:avLst/>
          </a:prstGeom>
          <a:solidFill>
            <a:srgbClr val="EF4135"/>
          </a:solidFill>
          <a:ln w="38100">
            <a:solidFill>
              <a:srgbClr val="EF4135"/>
            </a:solidFill>
          </a:ln>
        </p:spPr>
        <p:txBody>
          <a:bodyPr anchor="ctr"/>
          <a:lstStyle>
            <a:lvl1pPr marL="0" indent="0" algn="ctr">
              <a:buNone/>
              <a:defRPr sz="5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?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448F1C58-F215-024F-822C-DB591D3F506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895474" y="4697413"/>
            <a:ext cx="8623783" cy="979487"/>
          </a:xfrm>
          <a:prstGeom prst="rect">
            <a:avLst/>
          </a:prstGeom>
          <a:ln w="38100">
            <a:solidFill>
              <a:srgbClr val="EF4135"/>
            </a:solidFill>
          </a:ln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400"/>
              </a:spcBef>
              <a:buNone/>
              <a:defRPr sz="16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004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F990DF59-D760-5C43-8954-9C5F3734D7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884C2E2D-5703-D347-90EA-88828D4118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3F90DCBC-9619-3E48-BC5C-5B1131CF69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9B051D62-AB8A-5A46-B4DF-218D251F67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C7FD5186-493A-F742-AEE8-2F14FA3B5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19765"/>
            <a:ext cx="11150082" cy="945141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200">
                <a:solidFill>
                  <a:srgbClr val="EF413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165878F-6316-5E42-A231-E2A9FEE22265}"/>
              </a:ext>
            </a:extLst>
          </p:cNvPr>
          <p:cNvCxnSpPr>
            <a:cxnSpLocks/>
          </p:cNvCxnSpPr>
          <p:nvPr userDrawn="1"/>
        </p:nvCxnSpPr>
        <p:spPr>
          <a:xfrm flipH="1">
            <a:off x="354563" y="1595535"/>
            <a:ext cx="11252719" cy="0"/>
          </a:xfrm>
          <a:prstGeom prst="line">
            <a:avLst/>
          </a:prstGeom>
          <a:ln w="34925">
            <a:solidFill>
              <a:srgbClr val="1C3F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622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9F29DB4-D2DD-BF4F-924F-4F1BAAC6C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499875"/>
            <a:ext cx="10515600" cy="1940367"/>
          </a:xfrm>
          <a:prstGeom prst="rect">
            <a:avLst/>
          </a:prstGeom>
        </p:spPr>
        <p:txBody>
          <a:bodyPr anchor="b"/>
          <a:lstStyle>
            <a:lvl1pPr>
              <a:defRPr sz="4800">
                <a:solidFill>
                  <a:srgbClr val="EF413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28519559-F12B-4349-98F9-3AD1A6A042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967371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61F2AD6-F0EF-D844-9655-2DF17DE0EAEB}"/>
              </a:ext>
            </a:extLst>
          </p:cNvPr>
          <p:cNvCxnSpPr>
            <a:cxnSpLocks/>
          </p:cNvCxnSpPr>
          <p:nvPr userDrawn="1"/>
        </p:nvCxnSpPr>
        <p:spPr>
          <a:xfrm flipH="1">
            <a:off x="354563" y="3671672"/>
            <a:ext cx="11252719" cy="0"/>
          </a:xfrm>
          <a:prstGeom prst="line">
            <a:avLst/>
          </a:prstGeom>
          <a:ln w="34925">
            <a:solidFill>
              <a:srgbClr val="1C3F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8347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0982AE-63F6-9548-8C28-B969E30C95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914400" y="515235"/>
            <a:ext cx="10500949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E3558E-D696-A346-A64C-C1995A12796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06463" y="5530850"/>
            <a:ext cx="9055100" cy="4206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i="1"/>
            </a:lvl1pPr>
          </a:lstStyle>
          <a:p>
            <a:pPr lvl="0"/>
            <a:r>
              <a:rPr lang="en-US" dirty="0"/>
              <a:t>Caption goes here</a:t>
            </a:r>
          </a:p>
        </p:txBody>
      </p:sp>
    </p:spTree>
    <p:extLst>
      <p:ext uri="{BB962C8B-B14F-4D97-AF65-F5344CB8AC3E}">
        <p14:creationId xmlns:p14="http://schemas.microsoft.com/office/powerpoint/2010/main" val="360118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9EC14-FCED-4F38-BF40-3F0337E10E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BF7B85-D70D-4916-94B1-FDB5647076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3329F7-D1EA-4FB9-BFBB-F9226403B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0EC2A-2874-4C3D-84AF-EFDC64A02895}" type="datetimeFigureOut">
              <a:rPr lang="en-AU" smtClean="0"/>
              <a:t>8/04/2020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5932C0-E90E-4C05-AA96-853D80754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8901C4-F0DF-4B42-8FFE-D4CD04942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B66E9-C896-499C-8642-19B89AE6AB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43516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627D110E-E98C-5948-9929-71F5D7FC40B7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10524930" y="5614135"/>
            <a:ext cx="1390262" cy="104675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928D909-F78A-544E-8A9E-17D2A645B0FF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277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bg1"/>
          </a:solidFill>
          <a:latin typeface="Trajan Pro" panose="02020502050506020301" pitchFamily="18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ancient history">
            <a:extLst>
              <a:ext uri="{FF2B5EF4-FFF2-40B4-BE49-F238E27FC236}">
                <a16:creationId xmlns:a16="http://schemas.microsoft.com/office/drawing/2014/main" id="{928FB047-015E-4B6A-AA7E-597F7E55CAB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47"/>
          <a:stretch/>
        </p:blipFill>
        <p:spPr bwMode="auto">
          <a:xfrm>
            <a:off x="20" y="1"/>
            <a:ext cx="12191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93AF1E3-076B-415D-9326-E6863D7E9A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Studying Ancient Figures</a:t>
            </a:r>
            <a:endParaRPr lang="en-AU" b="1" dirty="0">
              <a:solidFill>
                <a:srgbClr val="FF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088AA9-EAA2-4C19-8506-C9A34862AB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endParaRPr lang="en-A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76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E7455C-F074-459D-BD36-F3DE1C1BAA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4957" y="2099832"/>
            <a:ext cx="5251022" cy="4391912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sz="2400" dirty="0"/>
              <a:t>You’re an historian studying the life of Socrates (born c 470BC) – the first Western philosopher. </a:t>
            </a:r>
            <a:endParaRPr lang="en-AU" sz="2400" dirty="0"/>
          </a:p>
          <a:p>
            <a:r>
              <a:rPr lang="en-US" sz="2400" dirty="0"/>
              <a:t>What kind of information do you look for?</a:t>
            </a:r>
            <a:endParaRPr lang="en-AU" sz="2400" dirty="0"/>
          </a:p>
          <a:p>
            <a:r>
              <a:rPr lang="en-US" sz="2400" dirty="0"/>
              <a:t>What do you expect to find?</a:t>
            </a:r>
            <a:endParaRPr lang="en-AU" sz="2400" dirty="0"/>
          </a:p>
          <a:p>
            <a:r>
              <a:rPr lang="en-US" sz="2400" dirty="0"/>
              <a:t>How will you know if the documents about him are reliable or not?</a:t>
            </a:r>
            <a:endParaRPr lang="en-AU" sz="2400" dirty="0"/>
          </a:p>
          <a:p>
            <a:r>
              <a:rPr lang="en-US" sz="2400" dirty="0"/>
              <a:t>What tests will you use to determine this? </a:t>
            </a:r>
          </a:p>
          <a:p>
            <a:r>
              <a:rPr lang="en-US" sz="2400" dirty="0"/>
              <a:t>What sources </a:t>
            </a:r>
            <a:r>
              <a:rPr lang="en-US" sz="2400"/>
              <a:t>are there (Goggle)?</a:t>
            </a:r>
            <a:endParaRPr lang="en-AU" sz="2400" dirty="0"/>
          </a:p>
          <a:p>
            <a:pPr marL="0" indent="0">
              <a:buNone/>
            </a:pPr>
            <a:endParaRPr lang="en-AU" sz="2400" dirty="0"/>
          </a:p>
        </p:txBody>
      </p:sp>
      <p:pic>
        <p:nvPicPr>
          <p:cNvPr id="1026" name="Picture 2" descr="Image result for socrates">
            <a:extLst>
              <a:ext uri="{FF2B5EF4-FFF2-40B4-BE49-F238E27FC236}">
                <a16:creationId xmlns:a16="http://schemas.microsoft.com/office/drawing/2014/main" id="{35066A33-6927-4B73-A46E-FB12C0FC5D2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10" r="5812" b="2"/>
          <a:stretch/>
        </p:blipFill>
        <p:spPr bwMode="auto">
          <a:xfrm>
            <a:off x="7633868" y="2099832"/>
            <a:ext cx="3378242" cy="3274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500987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ligious Studies Powerpoint Template_v2" id="{BD191FCB-7BC4-498E-B90C-F0EDF9A3FB92}" vid="{DA0963B2-D549-4353-A892-A856DCD2BE9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F5188462221C42B17B623FA759C470" ma:contentTypeVersion="12" ma:contentTypeDescription="Create a new document." ma:contentTypeScope="" ma:versionID="a6cfff3d27da53b48c58d610bd758ff1">
  <xsd:schema xmlns:xsd="http://www.w3.org/2001/XMLSchema" xmlns:xs="http://www.w3.org/2001/XMLSchema" xmlns:p="http://schemas.microsoft.com/office/2006/metadata/properties" xmlns:ns3="a6caffcd-f3c6-4a17-adbb-f9d07df3533d" xmlns:ns4="8a3f1920-058f-4c34-a378-445b3f21d9ab" targetNamespace="http://schemas.microsoft.com/office/2006/metadata/properties" ma:root="true" ma:fieldsID="8c6e0009ea09c76f985accb1b1fe6db6" ns3:_="" ns4:_="">
    <xsd:import namespace="a6caffcd-f3c6-4a17-adbb-f9d07df3533d"/>
    <xsd:import namespace="8a3f1920-058f-4c34-a378-445b3f21d9a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caffcd-f3c6-4a17-adbb-f9d07df353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3f1920-058f-4c34-a378-445b3f21d9ab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6B7577A-5022-46CB-9FDD-A83E3A9B64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6caffcd-f3c6-4a17-adbb-f9d07df3533d"/>
    <ds:schemaRef ds:uri="8a3f1920-058f-4c34-a378-445b3f21d9a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C8F60AE-7DED-4975-B919-81D192DBC17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408DC13-7947-437F-BB2C-3D77B38D24C7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Religious Studies Powerpoint Template_v2</Template>
  <TotalTime>3</TotalTime>
  <Words>68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Trajan Pro</vt:lpstr>
      <vt:lpstr>1_Office Theme</vt:lpstr>
      <vt:lpstr>Studying Ancient Figures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Studying Ancient Figures</dc:title>
  <dc:creator>Penelope Russell</dc:creator>
  <cp:lastModifiedBy>Penelope Russell</cp:lastModifiedBy>
  <cp:revision>2</cp:revision>
  <dcterms:created xsi:type="dcterms:W3CDTF">2020-04-08T02:19:37Z</dcterms:created>
  <dcterms:modified xsi:type="dcterms:W3CDTF">2020-04-08T02:38:09Z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0x010100E5F5188462221C42B17B623FA759C470</vt:lpwstr>
  </property>
</Properties>
</file>