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9"/>
  </p:notesMasterIdLst>
  <p:sldIdLst>
    <p:sldId id="258" r:id="rId3"/>
    <p:sldId id="265" r:id="rId4"/>
    <p:sldId id="263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F2"/>
    <a:srgbClr val="EF4135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2164" autoAdjust="0"/>
  </p:normalViewPr>
  <p:slideViewPr>
    <p:cSldViewPr snapToGrid="0" snapToObjects="1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0D5EC-E123-42EB-81EA-DC81B27F48F8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76670-253A-4D6A-974A-99012094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6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world view is a person’s way of understanding, experiencing and responding to the world. It can be described as an approach to life. This includes how a person understands their own place in the world. A person’s world view is likely to influence and be influenced by their beliefs, values, behaviours, experiences, identities and commitments.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76670-253A-4D6A-974A-99012094B9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5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need to print this out depending on the size of </a:t>
            </a:r>
            <a:r>
              <a:rPr lang="en-US"/>
              <a:t>your screen.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76670-253A-4D6A-974A-99012094B9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5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96227-EFAD-7C47-9B51-1E48B1C69311}"/>
              </a:ext>
            </a:extLst>
          </p:cNvPr>
          <p:cNvSpPr txBox="1"/>
          <p:nvPr userDrawn="1"/>
        </p:nvSpPr>
        <p:spPr>
          <a:xfrm>
            <a:off x="1082351" y="587828"/>
            <a:ext cx="106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96227-EFAD-7C47-9B51-1E48B1C69311}"/>
              </a:ext>
            </a:extLst>
          </p:cNvPr>
          <p:cNvSpPr txBox="1"/>
          <p:nvPr userDrawn="1"/>
        </p:nvSpPr>
        <p:spPr>
          <a:xfrm>
            <a:off x="1082351" y="587828"/>
            <a:ext cx="106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Text goes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714C91-2BA6-C04B-A6F9-3A0CDFF7A2D6}"/>
              </a:ext>
            </a:extLst>
          </p:cNvPr>
          <p:cNvGrpSpPr/>
          <p:nvPr userDrawn="1"/>
        </p:nvGrpSpPr>
        <p:grpSpPr>
          <a:xfrm>
            <a:off x="1110344" y="5425648"/>
            <a:ext cx="8600400" cy="720000"/>
            <a:chOff x="1265949" y="1329509"/>
            <a:chExt cx="8600400" cy="720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C78F9-C42E-F240-A1FB-B14C61D1193B}"/>
                </a:ext>
              </a:extLst>
            </p:cNvPr>
            <p:cNvSpPr txBox="1"/>
            <p:nvPr userDrawn="1"/>
          </p:nvSpPr>
          <p:spPr>
            <a:xfrm>
              <a:off x="1265949" y="1329509"/>
              <a:ext cx="720000" cy="720000"/>
            </a:xfrm>
            <a:prstGeom prst="rect">
              <a:avLst/>
            </a:prstGeom>
            <a:solidFill>
              <a:srgbClr val="EF4135"/>
            </a:solidFill>
            <a:ln w="38100">
              <a:solidFill>
                <a:srgbClr val="EF413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DEEDF8-AD74-5A44-AF14-0D4A607EF74E}"/>
                </a:ext>
              </a:extLst>
            </p:cNvPr>
            <p:cNvSpPr txBox="1"/>
            <p:nvPr userDrawn="1"/>
          </p:nvSpPr>
          <p:spPr>
            <a:xfrm>
              <a:off x="1985949" y="1329509"/>
              <a:ext cx="7880400" cy="720000"/>
            </a:xfrm>
            <a:prstGeom prst="rect">
              <a:avLst/>
            </a:prstGeom>
            <a:noFill/>
            <a:ln w="38100">
              <a:solidFill>
                <a:srgbClr val="EF4135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AU" sz="1400" dirty="0"/>
                <a:t>What essential features of the world might </a:t>
              </a:r>
              <a:r>
                <a:rPr lang="en-AU" sz="1400" b="1" dirty="0"/>
                <a:t>science</a:t>
              </a:r>
              <a:r>
                <a:rPr lang="en-AU" sz="1400" dirty="0"/>
                <a:t> leave out when it tries to understand the Universe?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Worldviews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What is </a:t>
            </a:r>
            <a:r>
              <a:rPr lang="en-AU" sz="2800" b="1"/>
              <a:t>your worldview?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A144B3-F153-4083-B030-F79092C0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48C4E1-B08E-4968-9E38-E7007A2AB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If you believed the world was going to end tomorrow how would you act today?</a:t>
            </a:r>
          </a:p>
          <a:p>
            <a:r>
              <a:rPr lang="en-AU" dirty="0"/>
              <a:t>If you believed that only people with brown eyes could see how would you behave in front of people who didn’t have brown eyes?</a:t>
            </a:r>
          </a:p>
          <a:p>
            <a:r>
              <a:rPr lang="en-AU" dirty="0"/>
              <a:t>If you believed trees had magical powers how would you act around trees?</a:t>
            </a:r>
          </a:p>
          <a:p>
            <a:r>
              <a:rPr lang="en-AU" dirty="0"/>
              <a:t>If you were served roast cat at your friends house would you eat it?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60081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317D-041C-4781-A0BD-F1EF98CD8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637"/>
            <a:ext cx="11150082" cy="659811"/>
          </a:xfrm>
        </p:spPr>
        <p:txBody>
          <a:bodyPr>
            <a:normAutofit/>
          </a:bodyPr>
          <a:lstStyle/>
          <a:p>
            <a:r>
              <a:rPr lang="en-AU" sz="4000" dirty="0"/>
              <a:t>What is a worldview?</a:t>
            </a:r>
            <a:endParaRPr lang="en-US" sz="4000" dirty="0"/>
          </a:p>
        </p:txBody>
      </p:sp>
      <p:pic>
        <p:nvPicPr>
          <p:cNvPr id="1028" name="Picture 4" descr="Image result for house frame">
            <a:extLst>
              <a:ext uri="{FF2B5EF4-FFF2-40B4-BE49-F238E27FC236}">
                <a16:creationId xmlns:a16="http://schemas.microsoft.com/office/drawing/2014/main" id="{5A505E92-4F6F-40A1-A14A-1C7CEB92AD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73877" y="2616321"/>
            <a:ext cx="2685617" cy="224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824BAF-139A-437D-8F92-E1A3432F7D94}"/>
              </a:ext>
            </a:extLst>
          </p:cNvPr>
          <p:cNvSpPr txBox="1"/>
          <p:nvPr/>
        </p:nvSpPr>
        <p:spPr>
          <a:xfrm>
            <a:off x="1525704" y="3429000"/>
            <a:ext cx="7910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way we make sense of the world and our place in 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10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CC75-B99D-44B2-AF96-93E33ACB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AU" dirty="0"/>
            </a:br>
            <a:r>
              <a:rPr lang="en-AU" sz="4000" dirty="0"/>
              <a:t>Examples of Worldviews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D38B1-38EF-459A-BE2C-D4CAE4464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Agnostic </a:t>
            </a:r>
            <a:r>
              <a:rPr lang="en-AU" dirty="0"/>
              <a:t>= believes it is impossible to know whether or not God exists.</a:t>
            </a:r>
          </a:p>
          <a:p>
            <a:pPr marL="0" indent="0">
              <a:buNone/>
            </a:pPr>
            <a:r>
              <a:rPr lang="en-AU" b="1" dirty="0"/>
              <a:t>Atheist </a:t>
            </a:r>
            <a:r>
              <a:rPr lang="en-AU" dirty="0"/>
              <a:t>= believes there are no gods.</a:t>
            </a:r>
          </a:p>
          <a:p>
            <a:pPr marL="0" indent="0">
              <a:buNone/>
            </a:pPr>
            <a:r>
              <a:rPr lang="en-AU" b="1" dirty="0"/>
              <a:t>Theist </a:t>
            </a:r>
            <a:r>
              <a:rPr lang="en-AU" dirty="0"/>
              <a:t>= believes that there is one true God.</a:t>
            </a:r>
          </a:p>
          <a:p>
            <a:pPr marL="0" indent="0">
              <a:buNone/>
            </a:pPr>
            <a:r>
              <a:rPr lang="en-AU" b="1" dirty="0"/>
              <a:t>Deist </a:t>
            </a:r>
            <a:r>
              <a:rPr lang="en-AU" dirty="0"/>
              <a:t>= believes that God created the universe but believes that God cannot be known by human beings.</a:t>
            </a:r>
          </a:p>
          <a:p>
            <a:pPr marL="0" indent="0">
              <a:buNone/>
            </a:pPr>
            <a:r>
              <a:rPr lang="en-AU" b="1" dirty="0"/>
              <a:t>Humanist </a:t>
            </a:r>
            <a:r>
              <a:rPr lang="en-AU" dirty="0"/>
              <a:t>= believes that human beings have the right and responsibility to give meaning and shape to their own lives without the need for religion. </a:t>
            </a:r>
          </a:p>
          <a:p>
            <a:pPr marL="0" indent="0">
              <a:buNone/>
            </a:pPr>
            <a:r>
              <a:rPr lang="en-AU" b="1" dirty="0"/>
              <a:t>Polytheist</a:t>
            </a:r>
            <a:r>
              <a:rPr lang="en-AU" dirty="0"/>
              <a:t> = believes that there is more than one God.</a:t>
            </a:r>
          </a:p>
        </p:txBody>
      </p:sp>
    </p:spTree>
    <p:extLst>
      <p:ext uri="{BB962C8B-B14F-4D97-AF65-F5344CB8AC3E}">
        <p14:creationId xmlns:p14="http://schemas.microsoft.com/office/powerpoint/2010/main" val="148200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84F9CB-A2F9-496D-8780-6F58715A79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001" t="12762" r="21035" b="14668"/>
          <a:stretch/>
        </p:blipFill>
        <p:spPr>
          <a:xfrm>
            <a:off x="1156996" y="-74645"/>
            <a:ext cx="10856478" cy="678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5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6D13F-EB2B-4FB9-9F77-666C32BC7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Some Questions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B949-B59B-4582-B96B-00D626EF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AU" dirty="0"/>
              <a:t>In your own words what is a world view?</a:t>
            </a:r>
          </a:p>
          <a:p>
            <a:pPr marL="514350" indent="-514350">
              <a:buAutoNum type="arabicPeriod"/>
            </a:pPr>
            <a:r>
              <a:rPr lang="en-AU" dirty="0"/>
              <a:t>What are some questions a world view might answer?</a:t>
            </a:r>
          </a:p>
          <a:p>
            <a:pPr marL="514350" indent="-514350">
              <a:buAutoNum type="arabicPeriod"/>
            </a:pPr>
            <a:r>
              <a:rPr lang="en-AU" dirty="0"/>
              <a:t>What are some things that have influenced the way you see the world? e.g. family</a:t>
            </a:r>
            <a:r>
              <a:rPr lang="en-AU"/>
              <a:t>, friends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9221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09AEA323-2772-3049-B7BF-11F7FB1AF4DF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FC6DD178-7F16-8A48-A31C-27680A32AC1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178518 ANGSAU Powerpoint Template</Template>
  <TotalTime>429</TotalTime>
  <Words>320</Words>
  <Application>Microsoft Office PowerPoint</Application>
  <PresentationFormat>Widescreen</PresentationFormat>
  <Paragraphs>24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Trajan Pro</vt:lpstr>
      <vt:lpstr>Office Theme</vt:lpstr>
      <vt:lpstr>1_Office Theme</vt:lpstr>
      <vt:lpstr>Worldviews</vt:lpstr>
      <vt:lpstr>Discussion</vt:lpstr>
      <vt:lpstr>What is a worldview?</vt:lpstr>
      <vt:lpstr> Examples of Worldviews</vt:lpstr>
      <vt:lpstr>PowerPoint Presentation</vt:lpstr>
      <vt:lpstr>Some Questions to Think About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Aila Dann</dc:creator>
  <cp:lastModifiedBy>Penelope Russell</cp:lastModifiedBy>
  <cp:revision>15</cp:revision>
  <dcterms:created xsi:type="dcterms:W3CDTF">2019-03-11T08:44:05Z</dcterms:created>
  <dcterms:modified xsi:type="dcterms:W3CDTF">2020-06-10T08:53:54Z</dcterms:modified>
</cp:coreProperties>
</file>