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Lst>
  <p:notesMasterIdLst>
    <p:notesMasterId r:id="rId15"/>
  </p:notesMasterIdLst>
  <p:sldIdLst>
    <p:sldId id="258" r:id="rId6"/>
    <p:sldId id="374" r:id="rId7"/>
    <p:sldId id="373" r:id="rId8"/>
    <p:sldId id="376" r:id="rId9"/>
    <p:sldId id="375" r:id="rId10"/>
    <p:sldId id="260" r:id="rId11"/>
    <p:sldId id="377" r:id="rId12"/>
    <p:sldId id="378" r:id="rId13"/>
    <p:sldId id="3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35"/>
    <a:srgbClr val="001DF2"/>
    <a:srgbClr val="1C3F94"/>
    <a:srgbClr val="2238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1261D-C64D-44D4-9A73-829A0184C178}" v="11" dt="2021-04-12T03:01:48.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422"/>
  </p:normalViewPr>
  <p:slideViewPr>
    <p:cSldViewPr snapToGrid="0" snapToObjects="1">
      <p:cViewPr varScale="1">
        <p:scale>
          <a:sx n="103" d="100"/>
          <a:sy n="103" d="100"/>
        </p:scale>
        <p:origin x="126" y="3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elope Russell" userId="07752791-9428-4d98-9ba8-548d1fb7bdf3" providerId="ADAL" clId="{0021261D-C64D-44D4-9A73-829A0184C178}"/>
    <pc:docChg chg="custSel modSld">
      <pc:chgData name="Penelope Russell" userId="07752791-9428-4d98-9ba8-548d1fb7bdf3" providerId="ADAL" clId="{0021261D-C64D-44D4-9A73-829A0184C178}" dt="2021-04-12T03:02:01.865" v="156" actId="1076"/>
      <pc:docMkLst>
        <pc:docMk/>
      </pc:docMkLst>
      <pc:sldChg chg="addSp delSp modSp mod">
        <pc:chgData name="Penelope Russell" userId="07752791-9428-4d98-9ba8-548d1fb7bdf3" providerId="ADAL" clId="{0021261D-C64D-44D4-9A73-829A0184C178}" dt="2021-04-12T02:59:57.752" v="51" actId="1076"/>
        <pc:sldMkLst>
          <pc:docMk/>
          <pc:sldMk cId="2982424402" sldId="376"/>
        </pc:sldMkLst>
        <pc:spChg chg="mod">
          <ac:chgData name="Penelope Russell" userId="07752791-9428-4d98-9ba8-548d1fb7bdf3" providerId="ADAL" clId="{0021261D-C64D-44D4-9A73-829A0184C178}" dt="2021-04-12T02:58:13.884" v="43" actId="20577"/>
          <ac:spMkLst>
            <pc:docMk/>
            <pc:sldMk cId="2982424402" sldId="376"/>
            <ac:spMk id="7" creationId="{E36280D6-5488-4B6F-9598-65D84885554A}"/>
          </ac:spMkLst>
        </pc:spChg>
        <pc:spChg chg="mod">
          <ac:chgData name="Penelope Russell" userId="07752791-9428-4d98-9ba8-548d1fb7bdf3" providerId="ADAL" clId="{0021261D-C64D-44D4-9A73-829A0184C178}" dt="2021-04-12T02:57:19.321" v="23" actId="1076"/>
          <ac:spMkLst>
            <pc:docMk/>
            <pc:sldMk cId="2982424402" sldId="376"/>
            <ac:spMk id="9" creationId="{BD0BDE7C-A094-4FCB-94F0-9A22564F3ACD}"/>
          </ac:spMkLst>
        </pc:spChg>
        <pc:picChg chg="add mod modCrop">
          <ac:chgData name="Penelope Russell" userId="07752791-9428-4d98-9ba8-548d1fb7bdf3" providerId="ADAL" clId="{0021261D-C64D-44D4-9A73-829A0184C178}" dt="2021-04-12T02:54:06.364" v="8" actId="1076"/>
          <ac:picMkLst>
            <pc:docMk/>
            <pc:sldMk cId="2982424402" sldId="376"/>
            <ac:picMk id="3" creationId="{82CC00FC-E46D-4D58-A3B1-33BA621460FC}"/>
          </ac:picMkLst>
        </pc:picChg>
        <pc:picChg chg="add del mod modCrop">
          <ac:chgData name="Penelope Russell" userId="07752791-9428-4d98-9ba8-548d1fb7bdf3" providerId="ADAL" clId="{0021261D-C64D-44D4-9A73-829A0184C178}" dt="2021-04-12T02:59:52.665" v="49" actId="21"/>
          <ac:picMkLst>
            <pc:docMk/>
            <pc:sldMk cId="2982424402" sldId="376"/>
            <ac:picMk id="5" creationId="{56733D09-B3F4-4365-BC31-5646D7F18030}"/>
          </ac:picMkLst>
        </pc:picChg>
        <pc:picChg chg="add mod">
          <ac:chgData name="Penelope Russell" userId="07752791-9428-4d98-9ba8-548d1fb7bdf3" providerId="ADAL" clId="{0021261D-C64D-44D4-9A73-829A0184C178}" dt="2021-04-12T02:59:57.752" v="51" actId="1076"/>
          <ac:picMkLst>
            <pc:docMk/>
            <pc:sldMk cId="2982424402" sldId="376"/>
            <ac:picMk id="6" creationId="{FA432045-A528-4B3D-B42E-678E3DB98A18}"/>
          </ac:picMkLst>
        </pc:picChg>
        <pc:picChg chg="add del mod">
          <ac:chgData name="Penelope Russell" userId="07752791-9428-4d98-9ba8-548d1fb7bdf3" providerId="ADAL" clId="{0021261D-C64D-44D4-9A73-829A0184C178}" dt="2021-04-12T02:55:43.333" v="11" actId="21"/>
          <ac:picMkLst>
            <pc:docMk/>
            <pc:sldMk cId="2982424402" sldId="376"/>
            <ac:picMk id="10" creationId="{F66F01C3-DFF0-4B9E-8700-CCC9C617FECE}"/>
          </ac:picMkLst>
        </pc:picChg>
        <pc:picChg chg="add mod modCrop">
          <ac:chgData name="Penelope Russell" userId="07752791-9428-4d98-9ba8-548d1fb7bdf3" providerId="ADAL" clId="{0021261D-C64D-44D4-9A73-829A0184C178}" dt="2021-04-12T02:59:55.960" v="50" actId="1076"/>
          <ac:picMkLst>
            <pc:docMk/>
            <pc:sldMk cId="2982424402" sldId="376"/>
            <ac:picMk id="11" creationId="{DD9011D5-6BE3-45C6-BA44-833FC4F4611B}"/>
          </ac:picMkLst>
        </pc:picChg>
        <pc:picChg chg="del">
          <ac:chgData name="Penelope Russell" userId="07752791-9428-4d98-9ba8-548d1fb7bdf3" providerId="ADAL" clId="{0021261D-C64D-44D4-9A73-829A0184C178}" dt="2021-04-12T02:54:04.117" v="7" actId="21"/>
          <ac:picMkLst>
            <pc:docMk/>
            <pc:sldMk cId="2982424402" sldId="376"/>
            <ac:picMk id="1026" creationId="{79709E4A-F329-4A21-847D-55CFEA0FC1CA}"/>
          </ac:picMkLst>
        </pc:picChg>
        <pc:picChg chg="del">
          <ac:chgData name="Penelope Russell" userId="07752791-9428-4d98-9ba8-548d1fb7bdf3" providerId="ADAL" clId="{0021261D-C64D-44D4-9A73-829A0184C178}" dt="2021-04-12T02:57:08.228" v="20" actId="21"/>
          <ac:picMkLst>
            <pc:docMk/>
            <pc:sldMk cId="2982424402" sldId="376"/>
            <ac:picMk id="1028" creationId="{FB868BAA-2B96-4AB1-8B93-5D819AEB1EC9}"/>
          </ac:picMkLst>
        </pc:picChg>
        <pc:picChg chg="del">
          <ac:chgData name="Penelope Russell" userId="07752791-9428-4d98-9ba8-548d1fb7bdf3" providerId="ADAL" clId="{0021261D-C64D-44D4-9A73-829A0184C178}" dt="2021-04-12T02:55:39.619" v="9" actId="21"/>
          <ac:picMkLst>
            <pc:docMk/>
            <pc:sldMk cId="2982424402" sldId="376"/>
            <ac:picMk id="1030" creationId="{804948C0-4A28-487E-B7D5-32B2208C5C90}"/>
          </ac:picMkLst>
        </pc:picChg>
      </pc:sldChg>
      <pc:sldChg chg="addSp delSp modSp mod">
        <pc:chgData name="Penelope Russell" userId="07752791-9428-4d98-9ba8-548d1fb7bdf3" providerId="ADAL" clId="{0021261D-C64D-44D4-9A73-829A0184C178}" dt="2021-04-12T03:02:01.865" v="156" actId="1076"/>
        <pc:sldMkLst>
          <pc:docMk/>
          <pc:sldMk cId="1762726999" sldId="377"/>
        </pc:sldMkLst>
        <pc:spChg chg="mod">
          <ac:chgData name="Penelope Russell" userId="07752791-9428-4d98-9ba8-548d1fb7bdf3" providerId="ADAL" clId="{0021261D-C64D-44D4-9A73-829A0184C178}" dt="2021-04-12T03:01:14.073" v="152" actId="255"/>
          <ac:spMkLst>
            <pc:docMk/>
            <pc:sldMk cId="1762726999" sldId="377"/>
            <ac:spMk id="2" creationId="{A74537D5-6F1F-4430-B110-E49C10ADD9B6}"/>
          </ac:spMkLst>
        </pc:spChg>
        <pc:picChg chg="add mod modCrop">
          <ac:chgData name="Penelope Russell" userId="07752791-9428-4d98-9ba8-548d1fb7bdf3" providerId="ADAL" clId="{0021261D-C64D-44D4-9A73-829A0184C178}" dt="2021-04-12T03:02:01.865" v="156" actId="1076"/>
          <ac:picMkLst>
            <pc:docMk/>
            <pc:sldMk cId="1762726999" sldId="377"/>
            <ac:picMk id="3" creationId="{44515D02-2372-45A1-AC35-A90DAC05ECBC}"/>
          </ac:picMkLst>
        </pc:picChg>
        <pc:picChg chg="del">
          <ac:chgData name="Penelope Russell" userId="07752791-9428-4d98-9ba8-548d1fb7bdf3" providerId="ADAL" clId="{0021261D-C64D-44D4-9A73-829A0184C178}" dt="2021-04-12T03:01:02.260" v="149" actId="21"/>
          <ac:picMkLst>
            <pc:docMk/>
            <pc:sldMk cId="1762726999" sldId="377"/>
            <ac:picMk id="2050" creationId="{A2F1C0DE-A49D-4661-B3FA-BD020AD3293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46798-1AA0-4ADB-BF68-6BE05F6AA4B7}" type="datetimeFigureOut">
              <a:rPr lang="en-AU" smtClean="0"/>
              <a:t>12/04/2021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0D866-423B-4A3D-B22B-96B2A6987858}" type="slidenum">
              <a:rPr lang="en-AU" smtClean="0"/>
              <a:t>‹#›</a:t>
            </a:fld>
            <a:endParaRPr lang="en-AU"/>
          </a:p>
        </p:txBody>
      </p:sp>
    </p:spTree>
    <p:extLst>
      <p:ext uri="{BB962C8B-B14F-4D97-AF65-F5344CB8AC3E}">
        <p14:creationId xmlns:p14="http://schemas.microsoft.com/office/powerpoint/2010/main" val="307623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Have you ever come across long lists of names in the Bible? Those sections are generally the genealogies. These sections are important because they help us see the historical narrative of the Bible. In the Bible we learn about God through his relationship with his people. In the Old Testament this is the Israelites and in the New Testament it’s Jesus’ followers. Understanding the genealogies helps us to understand the story arc of the Bible. </a:t>
            </a:r>
          </a:p>
          <a:p>
            <a:endParaRPr lang="en-AU" dirty="0"/>
          </a:p>
          <a:p>
            <a:r>
              <a:rPr lang="en-AU" dirty="0"/>
              <a:t>We learn from the genealogies that Jesus is an Israelite. But not just any Israelite he is a great, great, great,….grandson of David on both Joseph and Mary’s side of his family tree. This is important because in the Old Testament we learn that the promised Messiah will be one David’s relatives. </a:t>
            </a:r>
          </a:p>
          <a:p>
            <a:endParaRPr lang="en-AU" dirty="0"/>
          </a:p>
          <a:p>
            <a:r>
              <a:rPr lang="en-AU" dirty="0"/>
              <a:t> </a:t>
            </a:r>
          </a:p>
        </p:txBody>
      </p:sp>
      <p:sp>
        <p:nvSpPr>
          <p:cNvPr id="4" name="Slide Number Placeholder 3"/>
          <p:cNvSpPr>
            <a:spLocks noGrp="1"/>
          </p:cNvSpPr>
          <p:nvPr>
            <p:ph type="sldNum" sz="quarter" idx="5"/>
          </p:nvPr>
        </p:nvSpPr>
        <p:spPr/>
        <p:txBody>
          <a:bodyPr/>
          <a:lstStyle/>
          <a:p>
            <a:fld id="{174A2FB6-8617-4DC9-B19E-00D8FD0D9034}" type="slidenum">
              <a:rPr lang="en-AU" smtClean="0"/>
              <a:t>3</a:t>
            </a:fld>
            <a:endParaRPr lang="en-AU"/>
          </a:p>
        </p:txBody>
      </p:sp>
    </p:spTree>
    <p:extLst>
      <p:ext uri="{BB962C8B-B14F-4D97-AF65-F5344CB8AC3E}">
        <p14:creationId xmlns:p14="http://schemas.microsoft.com/office/powerpoint/2010/main" val="1870067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B8E1-76E0-0745-8525-A8F9F5C29729}"/>
              </a:ext>
            </a:extLst>
          </p:cNvPr>
          <p:cNvSpPr>
            <a:spLocks noGrp="1"/>
          </p:cNvSpPr>
          <p:nvPr>
            <p:ph type="ctrTitle"/>
          </p:nvPr>
        </p:nvSpPr>
        <p:spPr>
          <a:xfrm>
            <a:off x="2677886" y="702486"/>
            <a:ext cx="7794171" cy="631792"/>
          </a:xfrm>
          <a:effectLst/>
        </p:spPr>
        <p:txBody>
          <a:bodyPr anchor="b">
            <a:normAutofit/>
          </a:bodyPr>
          <a:lstStyle>
            <a:lvl1pPr algn="l">
              <a:defRPr sz="3200">
                <a:solidFill>
                  <a:srgbClr val="EF413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96F6330-BE0D-F846-AECF-868AD17B304C}"/>
              </a:ext>
            </a:extLst>
          </p:cNvPr>
          <p:cNvSpPr>
            <a:spLocks noGrp="1"/>
          </p:cNvSpPr>
          <p:nvPr>
            <p:ph type="subTitle" idx="1"/>
          </p:nvPr>
        </p:nvSpPr>
        <p:spPr>
          <a:xfrm>
            <a:off x="2677886" y="1717255"/>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5782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ing &amp;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5BDD-E5D9-4441-B905-23646479E71B}"/>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E091BDF-217D-7347-85ED-8CE177494FC2}"/>
              </a:ext>
            </a:extLst>
          </p:cNvPr>
          <p:cNvSpPr>
            <a:spLocks noGrp="1"/>
          </p:cNvSpPr>
          <p:nvPr>
            <p:ph idx="1"/>
          </p:nvPr>
        </p:nvSpPr>
        <p:spPr>
          <a:xfrm>
            <a:off x="1099456" y="1958359"/>
            <a:ext cx="10507825" cy="39199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4B53F6-B1F3-6E40-95FC-3E2189EBD63C}"/>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69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D63E3B-CE50-104D-B46B-04957FF44B7F}"/>
              </a:ext>
            </a:extLst>
          </p:cNvPr>
          <p:cNvSpPr>
            <a:spLocks noGrp="1"/>
          </p:cNvSpPr>
          <p:nvPr>
            <p:ph type="body" sz="quarter" idx="10" hasCustomPrompt="1"/>
          </p:nvPr>
        </p:nvSpPr>
        <p:spPr>
          <a:xfrm>
            <a:off x="907404" y="480421"/>
            <a:ext cx="10607675" cy="4711700"/>
          </a:xfrm>
          <a:prstGeom prst="rect">
            <a:avLst/>
          </a:prstGeom>
        </p:spPr>
        <p:txBody>
          <a:bodyPr/>
          <a:lstStyle>
            <a:lvl1pPr marL="0" indent="0">
              <a:buNone/>
              <a:defRPr sz="1600"/>
            </a:lvl1pPr>
          </a:lstStyle>
          <a:p>
            <a:pPr lvl="0"/>
            <a:r>
              <a:rPr lang="en-US" dirty="0"/>
              <a:t>Text goes here</a:t>
            </a:r>
          </a:p>
        </p:txBody>
      </p:sp>
    </p:spTree>
    <p:extLst>
      <p:ext uri="{BB962C8B-B14F-4D97-AF65-F5344CB8AC3E}">
        <p14:creationId xmlns:p14="http://schemas.microsoft.com/office/powerpoint/2010/main" val="383843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stion Mark Box">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FB33E06F-CFDD-784C-9515-BE1A09302ED4}"/>
              </a:ext>
            </a:extLst>
          </p:cNvPr>
          <p:cNvSpPr>
            <a:spLocks noGrp="1"/>
          </p:cNvSpPr>
          <p:nvPr userDrawn="1">
            <p:ph type="body" sz="quarter" idx="10" hasCustomPrompt="1"/>
          </p:nvPr>
        </p:nvSpPr>
        <p:spPr>
          <a:xfrm>
            <a:off x="907404" y="480421"/>
            <a:ext cx="10607675" cy="3711871"/>
          </a:xfrm>
          <a:prstGeom prst="rect">
            <a:avLst/>
          </a:prstGeom>
        </p:spPr>
        <p:txBody>
          <a:bodyPr/>
          <a:lstStyle>
            <a:lvl1pPr marL="0" indent="0">
              <a:buNone/>
              <a:defRPr sz="1600"/>
            </a:lvl1pPr>
          </a:lstStyle>
          <a:p>
            <a:pPr lvl="0"/>
            <a:r>
              <a:rPr lang="en-US" dirty="0"/>
              <a:t>Text goes here</a:t>
            </a:r>
          </a:p>
        </p:txBody>
      </p:sp>
      <p:sp>
        <p:nvSpPr>
          <p:cNvPr id="26" name="Text Placeholder 25">
            <a:extLst>
              <a:ext uri="{FF2B5EF4-FFF2-40B4-BE49-F238E27FC236}">
                <a16:creationId xmlns:a16="http://schemas.microsoft.com/office/drawing/2014/main" id="{E5B6C3A2-69BD-8447-8EAB-5CC26713CB10}"/>
              </a:ext>
            </a:extLst>
          </p:cNvPr>
          <p:cNvSpPr>
            <a:spLocks noGrp="1"/>
          </p:cNvSpPr>
          <p:nvPr>
            <p:ph type="body" sz="quarter" idx="13" hasCustomPrompt="1"/>
          </p:nvPr>
        </p:nvSpPr>
        <p:spPr>
          <a:xfrm>
            <a:off x="907404" y="4696763"/>
            <a:ext cx="987425" cy="979831"/>
          </a:xfrm>
          <a:prstGeom prst="rect">
            <a:avLst/>
          </a:prstGeom>
          <a:solidFill>
            <a:srgbClr val="EF4135"/>
          </a:solidFill>
          <a:ln w="38100">
            <a:solidFill>
              <a:srgbClr val="EF4135"/>
            </a:solidFill>
          </a:ln>
        </p:spPr>
        <p:txBody>
          <a:bodyPr anchor="ctr"/>
          <a:lstStyle>
            <a:lvl1pPr marL="0" indent="0" algn="ctr">
              <a:buNone/>
              <a:defRPr sz="5400" b="1">
                <a:solidFill>
                  <a:schemeClr val="bg1"/>
                </a:solidFill>
              </a:defRPr>
            </a:lvl1pPr>
          </a:lstStyle>
          <a:p>
            <a:pPr lvl="0"/>
            <a:r>
              <a:rPr lang="en-US" dirty="0"/>
              <a:t>?</a:t>
            </a:r>
          </a:p>
        </p:txBody>
      </p:sp>
      <p:sp>
        <p:nvSpPr>
          <p:cNvPr id="28" name="Text Placeholder 27">
            <a:extLst>
              <a:ext uri="{FF2B5EF4-FFF2-40B4-BE49-F238E27FC236}">
                <a16:creationId xmlns:a16="http://schemas.microsoft.com/office/drawing/2014/main" id="{448F1C58-F215-024F-822C-DB591D3F5065}"/>
              </a:ext>
            </a:extLst>
          </p:cNvPr>
          <p:cNvSpPr>
            <a:spLocks noGrp="1"/>
          </p:cNvSpPr>
          <p:nvPr>
            <p:ph type="body" sz="quarter" idx="14"/>
          </p:nvPr>
        </p:nvSpPr>
        <p:spPr>
          <a:xfrm>
            <a:off x="1895474" y="4697413"/>
            <a:ext cx="8623783" cy="979487"/>
          </a:xfrm>
          <a:prstGeom prst="rect">
            <a:avLst/>
          </a:prstGeom>
          <a:ln w="38100">
            <a:solidFill>
              <a:srgbClr val="EF4135"/>
            </a:solidFill>
          </a:ln>
        </p:spPr>
        <p:txBody>
          <a:bodyPr anchor="ctr"/>
          <a:lstStyle>
            <a:lvl1pPr marL="0" indent="0" algn="ctr">
              <a:lnSpc>
                <a:spcPct val="100000"/>
              </a:lnSpc>
              <a:spcBef>
                <a:spcPts val="400"/>
              </a:spcBef>
              <a:buNone/>
              <a:defRPr sz="1600"/>
            </a:lvl1pPr>
          </a:lstStyle>
          <a:p>
            <a:pPr lvl="0"/>
            <a:endParaRPr lang="en-US" dirty="0"/>
          </a:p>
        </p:txBody>
      </p:sp>
    </p:spTree>
    <p:extLst>
      <p:ext uri="{BB962C8B-B14F-4D97-AF65-F5344CB8AC3E}">
        <p14:creationId xmlns:p14="http://schemas.microsoft.com/office/powerpoint/2010/main" val="407300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990DF59-D760-5C43-8954-9C5F3734D781}"/>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3">
            <a:extLst>
              <a:ext uri="{FF2B5EF4-FFF2-40B4-BE49-F238E27FC236}">
                <a16:creationId xmlns:a16="http://schemas.microsoft.com/office/drawing/2014/main" id="{884C2E2D-5703-D347-90EA-88828D41183D}"/>
              </a:ext>
            </a:extLst>
          </p:cNvPr>
          <p:cNvSpPr>
            <a:spLocks noGrp="1"/>
          </p:cNvSpPr>
          <p:nvPr>
            <p:ph sz="half" idx="2"/>
          </p:nvPr>
        </p:nvSpPr>
        <p:spPr>
          <a:xfrm>
            <a:off x="839788" y="2505075"/>
            <a:ext cx="5157787"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3F90DCBC-9619-3E48-BC5C-5B1131CF691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5">
            <a:extLst>
              <a:ext uri="{FF2B5EF4-FFF2-40B4-BE49-F238E27FC236}">
                <a16:creationId xmlns:a16="http://schemas.microsoft.com/office/drawing/2014/main" id="{9B051D62-AB8A-5A46-B4DF-218D251F6738}"/>
              </a:ext>
            </a:extLst>
          </p:cNvPr>
          <p:cNvSpPr>
            <a:spLocks noGrp="1"/>
          </p:cNvSpPr>
          <p:nvPr>
            <p:ph sz="quarter" idx="4"/>
          </p:nvPr>
        </p:nvSpPr>
        <p:spPr>
          <a:xfrm>
            <a:off x="6172200" y="2505075"/>
            <a:ext cx="5183188"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7FD5186-493A-F742-AEE8-2F14FA3B5FC1}"/>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165878F-6316-5E42-A231-E2A9FEE22265}"/>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2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F29DB4-D2DD-BF4F-924F-4F1BAAC6C7EC}"/>
              </a:ext>
            </a:extLst>
          </p:cNvPr>
          <p:cNvSpPr>
            <a:spLocks noGrp="1"/>
          </p:cNvSpPr>
          <p:nvPr>
            <p:ph type="title"/>
          </p:nvPr>
        </p:nvSpPr>
        <p:spPr>
          <a:xfrm>
            <a:off x="831850" y="1499875"/>
            <a:ext cx="10515600" cy="1940367"/>
          </a:xfrm>
          <a:prstGeom prst="rect">
            <a:avLst/>
          </a:prstGeom>
        </p:spPr>
        <p:txBody>
          <a:bodyPr anchor="b"/>
          <a:lstStyle>
            <a:lvl1pPr>
              <a:defRPr sz="4800">
                <a:solidFill>
                  <a:srgbClr val="EF4135"/>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28519559-F12B-4349-98F9-3AD1A6A0427B}"/>
              </a:ext>
            </a:extLst>
          </p:cNvPr>
          <p:cNvSpPr>
            <a:spLocks noGrp="1"/>
          </p:cNvSpPr>
          <p:nvPr>
            <p:ph type="body" idx="1"/>
          </p:nvPr>
        </p:nvSpPr>
        <p:spPr>
          <a:xfrm>
            <a:off x="831850" y="3967371"/>
            <a:ext cx="10515600" cy="1500187"/>
          </a:xfrm>
          <a:prstGeom prst="rect">
            <a:avLst/>
          </a:prstGeom>
        </p:spPr>
        <p:txBody>
          <a:bodyPr/>
          <a:lstStyle>
            <a:lvl1pPr marL="0" indent="0">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6" name="Straight Connector 5">
            <a:extLst>
              <a:ext uri="{FF2B5EF4-FFF2-40B4-BE49-F238E27FC236}">
                <a16:creationId xmlns:a16="http://schemas.microsoft.com/office/drawing/2014/main" id="{F61F2AD6-F0EF-D844-9655-2DF17DE0EAEB}"/>
              </a:ext>
            </a:extLst>
          </p:cNvPr>
          <p:cNvCxnSpPr>
            <a:cxnSpLocks/>
          </p:cNvCxnSpPr>
          <p:nvPr userDrawn="1"/>
        </p:nvCxnSpPr>
        <p:spPr>
          <a:xfrm flipH="1">
            <a:off x="354563" y="3671672"/>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34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0982AE-63F6-9548-8C28-B969E30C9538}"/>
              </a:ext>
            </a:extLst>
          </p:cNvPr>
          <p:cNvSpPr>
            <a:spLocks noGrp="1"/>
          </p:cNvSpPr>
          <p:nvPr>
            <p:ph type="pic" idx="1"/>
          </p:nvPr>
        </p:nvSpPr>
        <p:spPr>
          <a:xfrm>
            <a:off x="914400" y="515235"/>
            <a:ext cx="1050094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a:extLst>
              <a:ext uri="{FF2B5EF4-FFF2-40B4-BE49-F238E27FC236}">
                <a16:creationId xmlns:a16="http://schemas.microsoft.com/office/drawing/2014/main" id="{33E3558E-D696-A346-A64C-C1995A12796E}"/>
              </a:ext>
            </a:extLst>
          </p:cNvPr>
          <p:cNvSpPr>
            <a:spLocks noGrp="1"/>
          </p:cNvSpPr>
          <p:nvPr>
            <p:ph type="body" sz="quarter" idx="10" hasCustomPrompt="1"/>
          </p:nvPr>
        </p:nvSpPr>
        <p:spPr>
          <a:xfrm>
            <a:off x="906463" y="5530850"/>
            <a:ext cx="9055100" cy="420688"/>
          </a:xfrm>
          <a:prstGeom prst="rect">
            <a:avLst/>
          </a:prstGeom>
        </p:spPr>
        <p:txBody>
          <a:bodyPr/>
          <a:lstStyle>
            <a:lvl1pPr marL="0" indent="0">
              <a:buNone/>
              <a:defRPr sz="1400" i="1"/>
            </a:lvl1pPr>
          </a:lstStyle>
          <a:p>
            <a:pPr lvl="0"/>
            <a:r>
              <a:rPr lang="en-US" dirty="0"/>
              <a:t>Caption goes here</a:t>
            </a:r>
          </a:p>
        </p:txBody>
      </p:sp>
    </p:spTree>
    <p:extLst>
      <p:ext uri="{BB962C8B-B14F-4D97-AF65-F5344CB8AC3E}">
        <p14:creationId xmlns:p14="http://schemas.microsoft.com/office/powerpoint/2010/main" val="360118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D00B-3AFE-46B2-91AD-3F1E8B9A9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97D0CC-2A86-4E28-A9B5-F0B8A80DD3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F69537-F5DD-4309-8D74-E0E31A8476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AECE7A-6FB6-4473-93ED-20AD4AA4CB4C}"/>
              </a:ext>
            </a:extLst>
          </p:cNvPr>
          <p:cNvSpPr>
            <a:spLocks noGrp="1"/>
          </p:cNvSpPr>
          <p:nvPr>
            <p:ph type="dt" sz="half" idx="10"/>
          </p:nvPr>
        </p:nvSpPr>
        <p:spPr/>
        <p:txBody>
          <a:bodyPr/>
          <a:lstStyle/>
          <a:p>
            <a:fld id="{66736790-5025-4B55-8583-C13B613BCA34}" type="datetimeFigureOut">
              <a:rPr lang="en-US" smtClean="0"/>
              <a:t>4/12/2021</a:t>
            </a:fld>
            <a:endParaRPr lang="en-US"/>
          </a:p>
        </p:txBody>
      </p:sp>
      <p:sp>
        <p:nvSpPr>
          <p:cNvPr id="6" name="Footer Placeholder 5">
            <a:extLst>
              <a:ext uri="{FF2B5EF4-FFF2-40B4-BE49-F238E27FC236}">
                <a16:creationId xmlns:a16="http://schemas.microsoft.com/office/drawing/2014/main" id="{0F900678-D0C4-4146-B0A3-D530B482BD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F111B5-14BB-4626-B070-0ACBF7FDEF28}"/>
              </a:ext>
            </a:extLst>
          </p:cNvPr>
          <p:cNvSpPr>
            <a:spLocks noGrp="1"/>
          </p:cNvSpPr>
          <p:nvPr>
            <p:ph type="sldNum" sz="quarter" idx="12"/>
          </p:nvPr>
        </p:nvSpPr>
        <p:spPr/>
        <p:txBody>
          <a:bodyPr/>
          <a:lstStyle/>
          <a:p>
            <a:fld id="{555C1171-D334-4D8D-9DAB-435EC3617656}" type="slidenum">
              <a:rPr lang="en-US" smtClean="0"/>
              <a:t>‹#›</a:t>
            </a:fld>
            <a:endParaRPr lang="en-US"/>
          </a:p>
        </p:txBody>
      </p:sp>
    </p:spTree>
    <p:extLst>
      <p:ext uri="{BB962C8B-B14F-4D97-AF65-F5344CB8AC3E}">
        <p14:creationId xmlns:p14="http://schemas.microsoft.com/office/powerpoint/2010/main" val="39908390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430E4-F7C6-BD44-A5FB-9E7B2A11405B}"/>
              </a:ext>
            </a:extLst>
          </p:cNvPr>
          <p:cNvSpPr>
            <a:spLocks noGrp="1"/>
          </p:cNvSpPr>
          <p:nvPr>
            <p:ph type="title"/>
          </p:nvPr>
        </p:nvSpPr>
        <p:spPr>
          <a:xfrm>
            <a:off x="6535553" y="519764"/>
            <a:ext cx="5145505" cy="2081379"/>
          </a:xfrm>
          <a:prstGeom prst="rect">
            <a:avLst/>
          </a:prstGeom>
          <a:effectLst/>
        </p:spPr>
        <p:txBody>
          <a:bodyPr vert="horz" lIns="91440" tIns="45720" rIns="91440" bIns="45720" rtlCol="0" anchor="ctr">
            <a:normAutofit/>
          </a:bodyPr>
          <a:lstStyle/>
          <a:p>
            <a:r>
              <a:rPr lang="en-AU" b="1" dirty="0">
                <a:effectLst/>
                <a:latin typeface="Trajan Pro" panose="02020502050506020301" pitchFamily="18" charset="77"/>
              </a:rPr>
              <a:t>Are Science and Religion Compatible?</a:t>
            </a:r>
            <a:endParaRPr lang="en-AU" dirty="0">
              <a:effectLst/>
              <a:latin typeface="Trajan Pro" panose="02020502050506020301" pitchFamily="18" charset="77"/>
            </a:endParaRPr>
          </a:p>
        </p:txBody>
      </p:sp>
      <p:pic>
        <p:nvPicPr>
          <p:cNvPr id="10" name="Picture 9">
            <a:extLst>
              <a:ext uri="{FF2B5EF4-FFF2-40B4-BE49-F238E27FC236}">
                <a16:creationId xmlns:a16="http://schemas.microsoft.com/office/drawing/2014/main" id="{4E459BA8-D9FF-6F4F-8DCF-C169BC0EC614}"/>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645125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7D110E-E98C-5948-9929-71F5D7FC40B7}"/>
              </a:ext>
            </a:extLst>
          </p:cNvPr>
          <p:cNvPicPr>
            <a:picLocks noChangeAspect="1"/>
          </p:cNvPicPr>
          <p:nvPr userDrawn="1"/>
        </p:nvPicPr>
        <p:blipFill>
          <a:blip r:embed="rId9"/>
          <a:stretch>
            <a:fillRect/>
          </a:stretch>
        </p:blipFill>
        <p:spPr>
          <a:xfrm>
            <a:off x="10524930" y="5614135"/>
            <a:ext cx="1390262" cy="1046754"/>
          </a:xfrm>
          <a:prstGeom prst="rect">
            <a:avLst/>
          </a:prstGeom>
        </p:spPr>
      </p:pic>
      <p:pic>
        <p:nvPicPr>
          <p:cNvPr id="4" name="Picture 3">
            <a:extLst>
              <a:ext uri="{FF2B5EF4-FFF2-40B4-BE49-F238E27FC236}">
                <a16:creationId xmlns:a16="http://schemas.microsoft.com/office/drawing/2014/main" id="{1928D909-F78A-544E-8A9E-17D2A645B0FF}"/>
              </a:ext>
            </a:extLst>
          </p:cNvPr>
          <p:cNvPicPr>
            <a:picLocks noChangeAspect="1"/>
          </p:cNvPicPr>
          <p:nvPr userDrawn="1"/>
        </p:nvPicPr>
        <p:blipFill>
          <a:blip r:embed="rId10"/>
          <a:stretch>
            <a:fillRect/>
          </a:stretch>
        </p:blipFill>
        <p:spPr>
          <a:xfrm>
            <a:off x="0" y="0"/>
            <a:ext cx="9144000" cy="6858000"/>
          </a:xfrm>
          <a:prstGeom prst="rect">
            <a:avLst/>
          </a:prstGeom>
        </p:spPr>
      </p:pic>
    </p:spTree>
    <p:extLst>
      <p:ext uri="{BB962C8B-B14F-4D97-AF65-F5344CB8AC3E}">
        <p14:creationId xmlns:p14="http://schemas.microsoft.com/office/powerpoint/2010/main" val="367227780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7F325C-A649-3C48-98B2-0B9CE2FF7279}"/>
              </a:ext>
            </a:extLst>
          </p:cNvPr>
          <p:cNvCxnSpPr/>
          <p:nvPr/>
        </p:nvCxnSpPr>
        <p:spPr>
          <a:xfrm flipH="1">
            <a:off x="2202024" y="3424335"/>
            <a:ext cx="9989976" cy="0"/>
          </a:xfrm>
          <a:prstGeom prst="line">
            <a:avLst/>
          </a:prstGeom>
          <a:ln w="53975">
            <a:solidFill>
              <a:srgbClr val="1C3F9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C1EB2F9-7672-F347-9DBD-C0C6A9814DAD}"/>
              </a:ext>
            </a:extLst>
          </p:cNvPr>
          <p:cNvSpPr>
            <a:spLocks noGrp="1"/>
          </p:cNvSpPr>
          <p:nvPr>
            <p:ph type="ctrTitle"/>
          </p:nvPr>
        </p:nvSpPr>
        <p:spPr>
          <a:xfrm>
            <a:off x="6354146" y="721149"/>
            <a:ext cx="5694785" cy="2423268"/>
          </a:xfrm>
          <a:effectLst/>
        </p:spPr>
        <p:txBody>
          <a:bodyPr>
            <a:normAutofit/>
          </a:bodyPr>
          <a:lstStyle/>
          <a:p>
            <a:pPr algn="l"/>
            <a:r>
              <a:rPr lang="en-AU" sz="7200" dirty="0">
                <a:solidFill>
                  <a:srgbClr val="EF4135"/>
                </a:solidFill>
              </a:rPr>
              <a:t>Son of Man</a:t>
            </a:r>
          </a:p>
        </p:txBody>
      </p:sp>
    </p:spTree>
    <p:extLst>
      <p:ext uri="{BB962C8B-B14F-4D97-AF65-F5344CB8AC3E}">
        <p14:creationId xmlns:p14="http://schemas.microsoft.com/office/powerpoint/2010/main" val="2153998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1369C1A-1AD2-43D9-8186-AE04EA0595BA}"/>
              </a:ext>
            </a:extLst>
          </p:cNvPr>
          <p:cNvSpPr>
            <a:spLocks noGrp="1"/>
          </p:cNvSpPr>
          <p:nvPr>
            <p:ph type="body" sz="quarter" idx="10"/>
          </p:nvPr>
        </p:nvSpPr>
        <p:spPr>
          <a:xfrm>
            <a:off x="907404" y="1252208"/>
            <a:ext cx="10607675" cy="4711700"/>
          </a:xfrm>
        </p:spPr>
        <p:txBody>
          <a:bodyPr/>
          <a:lstStyle/>
          <a:p>
            <a:pPr algn="ctr"/>
            <a:r>
              <a:rPr lang="en-AU" sz="9600" dirty="0"/>
              <a:t>Jesus was human </a:t>
            </a:r>
          </a:p>
          <a:p>
            <a:pPr algn="ctr"/>
            <a:r>
              <a:rPr lang="en-AU" sz="9600" dirty="0"/>
              <a:t>(= Son of Man)</a:t>
            </a:r>
          </a:p>
        </p:txBody>
      </p:sp>
    </p:spTree>
    <p:extLst>
      <p:ext uri="{BB962C8B-B14F-4D97-AF65-F5344CB8AC3E}">
        <p14:creationId xmlns:p14="http://schemas.microsoft.com/office/powerpoint/2010/main" val="572963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57AF78-A6D3-4BA7-A565-F588C22AB918}"/>
              </a:ext>
            </a:extLst>
          </p:cNvPr>
          <p:cNvSpPr>
            <a:spLocks noGrp="1"/>
          </p:cNvSpPr>
          <p:nvPr>
            <p:ph sz="half" idx="1"/>
          </p:nvPr>
        </p:nvSpPr>
        <p:spPr>
          <a:xfrm>
            <a:off x="762000" y="317634"/>
            <a:ext cx="5538306" cy="5965935"/>
          </a:xfrm>
        </p:spPr>
        <p:txBody>
          <a:bodyPr numCol="3" spcCol="720000">
            <a:normAutofit fontScale="55000" lnSpcReduction="20000"/>
          </a:bodyPr>
          <a:lstStyle/>
          <a:p>
            <a:pPr marL="0" lvl="0" indent="0">
              <a:buNone/>
            </a:pPr>
            <a:r>
              <a:rPr lang="en-AU" sz="4200" b="1" dirty="0"/>
              <a:t>Adam</a:t>
            </a:r>
          </a:p>
          <a:p>
            <a:pPr marL="0" lvl="0" indent="0">
              <a:buNone/>
            </a:pPr>
            <a:r>
              <a:rPr lang="en-AU" sz="4200" dirty="0"/>
              <a:t>Seth</a:t>
            </a:r>
          </a:p>
          <a:p>
            <a:pPr marL="0" lvl="0" indent="0">
              <a:buNone/>
            </a:pPr>
            <a:r>
              <a:rPr lang="en-AU" sz="4200" dirty="0" err="1"/>
              <a:t>Enosh</a:t>
            </a:r>
            <a:endParaRPr lang="en-AU" sz="4200" dirty="0"/>
          </a:p>
          <a:p>
            <a:pPr marL="0" lvl="0" indent="0">
              <a:buNone/>
            </a:pPr>
            <a:r>
              <a:rPr lang="en-AU" sz="4200" dirty="0"/>
              <a:t>Kenan</a:t>
            </a:r>
          </a:p>
          <a:p>
            <a:pPr marL="0" lvl="0" indent="0">
              <a:buNone/>
            </a:pPr>
            <a:r>
              <a:rPr lang="en-AU" sz="4200" dirty="0"/>
              <a:t>Mahalalel</a:t>
            </a:r>
          </a:p>
          <a:p>
            <a:pPr marL="0" lvl="0" indent="0">
              <a:buNone/>
            </a:pPr>
            <a:r>
              <a:rPr lang="en-AU" sz="4200" dirty="0"/>
              <a:t>Jared</a:t>
            </a:r>
          </a:p>
          <a:p>
            <a:pPr marL="0" lvl="0" indent="0">
              <a:buNone/>
            </a:pPr>
            <a:r>
              <a:rPr lang="en-AU" sz="4200" dirty="0"/>
              <a:t>Enoch</a:t>
            </a:r>
          </a:p>
          <a:p>
            <a:pPr marL="0" lvl="0" indent="0">
              <a:buNone/>
            </a:pPr>
            <a:r>
              <a:rPr lang="en-AU" sz="3600" dirty="0"/>
              <a:t>Methuselah</a:t>
            </a:r>
          </a:p>
          <a:p>
            <a:pPr marL="0" lvl="0" indent="0">
              <a:buNone/>
            </a:pPr>
            <a:r>
              <a:rPr lang="en-AU" sz="4200" dirty="0"/>
              <a:t>Lamech</a:t>
            </a:r>
          </a:p>
          <a:p>
            <a:pPr marL="0" lvl="0" indent="0">
              <a:buNone/>
            </a:pPr>
            <a:r>
              <a:rPr lang="en-AU" sz="4200" b="1" dirty="0"/>
              <a:t>Noah</a:t>
            </a:r>
          </a:p>
          <a:p>
            <a:pPr marL="0" lvl="0" indent="0">
              <a:buNone/>
            </a:pPr>
            <a:r>
              <a:rPr lang="en-AU" sz="4200" dirty="0"/>
              <a:t>Shem</a:t>
            </a:r>
          </a:p>
          <a:p>
            <a:pPr marL="0" lvl="0" indent="0">
              <a:buNone/>
            </a:pPr>
            <a:r>
              <a:rPr lang="en-AU" sz="4200" dirty="0" err="1"/>
              <a:t>Arphaxad</a:t>
            </a:r>
            <a:endParaRPr lang="en-AU" sz="4200" dirty="0"/>
          </a:p>
          <a:p>
            <a:pPr marL="0" lvl="0" indent="0">
              <a:buNone/>
            </a:pPr>
            <a:r>
              <a:rPr lang="en-AU" sz="4200" dirty="0" err="1"/>
              <a:t>Cainan</a:t>
            </a:r>
            <a:endParaRPr lang="en-AU" sz="4200" dirty="0"/>
          </a:p>
          <a:p>
            <a:pPr marL="0" lvl="0" indent="0">
              <a:buNone/>
            </a:pPr>
            <a:r>
              <a:rPr lang="en-AU" sz="4200" dirty="0"/>
              <a:t>Shelah</a:t>
            </a:r>
          </a:p>
          <a:p>
            <a:pPr marL="0" lvl="0" indent="0">
              <a:buNone/>
            </a:pPr>
            <a:r>
              <a:rPr lang="en-AU" sz="4200" dirty="0"/>
              <a:t>Eber</a:t>
            </a:r>
          </a:p>
          <a:p>
            <a:pPr marL="0" lvl="0" indent="0">
              <a:buNone/>
            </a:pPr>
            <a:r>
              <a:rPr lang="en-AU" sz="4200" dirty="0"/>
              <a:t>Peleg</a:t>
            </a:r>
          </a:p>
          <a:p>
            <a:pPr marL="0" lvl="0" indent="0">
              <a:buNone/>
            </a:pPr>
            <a:r>
              <a:rPr lang="en-AU" sz="4200" dirty="0"/>
              <a:t>Reu</a:t>
            </a:r>
          </a:p>
          <a:p>
            <a:pPr marL="0" lvl="0" indent="0">
              <a:buNone/>
            </a:pPr>
            <a:r>
              <a:rPr lang="en-AU" sz="4200" dirty="0" err="1"/>
              <a:t>Serug</a:t>
            </a:r>
            <a:endParaRPr lang="en-AU" sz="4200" dirty="0"/>
          </a:p>
          <a:p>
            <a:pPr marL="0" lvl="0" indent="0">
              <a:buNone/>
            </a:pPr>
            <a:r>
              <a:rPr lang="en-AU" sz="4200" dirty="0" err="1"/>
              <a:t>Nahor</a:t>
            </a:r>
            <a:endParaRPr lang="en-AU" sz="4200" dirty="0"/>
          </a:p>
          <a:p>
            <a:pPr marL="0" lvl="0" indent="0">
              <a:buNone/>
            </a:pPr>
            <a:r>
              <a:rPr lang="en-AU" sz="4200" dirty="0" err="1"/>
              <a:t>Terah</a:t>
            </a:r>
            <a:endParaRPr lang="en-AU" sz="4200" dirty="0"/>
          </a:p>
          <a:p>
            <a:pPr marL="0" lvl="0" indent="0">
              <a:buNone/>
            </a:pPr>
            <a:r>
              <a:rPr lang="en-AU" sz="4200" b="1" dirty="0"/>
              <a:t>Abraham</a:t>
            </a:r>
          </a:p>
          <a:p>
            <a:pPr marL="0" lvl="0" indent="0">
              <a:buNone/>
            </a:pPr>
            <a:r>
              <a:rPr lang="en-AU" sz="4200" b="1" dirty="0"/>
              <a:t>Isaac</a:t>
            </a:r>
          </a:p>
          <a:p>
            <a:pPr marL="0" lvl="0" indent="0">
              <a:buNone/>
            </a:pPr>
            <a:r>
              <a:rPr lang="en-AU" sz="4200" b="1" dirty="0"/>
              <a:t>Jacob</a:t>
            </a:r>
          </a:p>
          <a:p>
            <a:pPr marL="0" lvl="0" indent="0">
              <a:buNone/>
            </a:pPr>
            <a:r>
              <a:rPr lang="en-AU" sz="4200" b="1" dirty="0"/>
              <a:t>Judah and Tamar</a:t>
            </a:r>
          </a:p>
          <a:p>
            <a:pPr marL="0" lvl="0" indent="0">
              <a:buNone/>
            </a:pPr>
            <a:r>
              <a:rPr lang="en-AU" sz="4200" dirty="0"/>
              <a:t>Perez</a:t>
            </a:r>
          </a:p>
          <a:p>
            <a:pPr marL="0" lvl="0" indent="0">
              <a:buNone/>
            </a:pPr>
            <a:r>
              <a:rPr lang="en-AU" sz="4200" dirty="0" err="1"/>
              <a:t>Hezron</a:t>
            </a:r>
            <a:endParaRPr lang="en-AU" sz="4200" dirty="0"/>
          </a:p>
          <a:p>
            <a:pPr marL="0" lvl="0" indent="0">
              <a:buNone/>
            </a:pPr>
            <a:r>
              <a:rPr lang="en-AU" sz="4200" dirty="0"/>
              <a:t>Ram</a:t>
            </a:r>
          </a:p>
          <a:p>
            <a:pPr marL="0" lvl="0" indent="0">
              <a:buNone/>
            </a:pPr>
            <a:r>
              <a:rPr lang="en-AU" sz="3600" dirty="0" err="1"/>
              <a:t>Amminadab</a:t>
            </a:r>
            <a:endParaRPr lang="en-AU" sz="3600" dirty="0"/>
          </a:p>
          <a:p>
            <a:pPr marL="0" lvl="0" indent="0">
              <a:buNone/>
            </a:pPr>
            <a:r>
              <a:rPr lang="en-AU" sz="4200" dirty="0" err="1"/>
              <a:t>Nahshom</a:t>
            </a:r>
            <a:endParaRPr lang="en-AU" sz="4200" dirty="0"/>
          </a:p>
          <a:p>
            <a:pPr marL="0" lvl="0" indent="0">
              <a:buNone/>
            </a:pPr>
            <a:r>
              <a:rPr lang="en-AU" sz="4200" b="1" dirty="0"/>
              <a:t>Salmon and Rahab</a:t>
            </a:r>
          </a:p>
          <a:p>
            <a:pPr marL="0" lvl="0" indent="0">
              <a:buNone/>
            </a:pPr>
            <a:r>
              <a:rPr lang="en-AU" sz="4200" b="1" dirty="0"/>
              <a:t>Boaz and Ruth</a:t>
            </a:r>
          </a:p>
          <a:p>
            <a:pPr marL="0" lvl="0" indent="0">
              <a:buNone/>
            </a:pPr>
            <a:r>
              <a:rPr lang="en-AU" sz="4200" dirty="0"/>
              <a:t>Obed</a:t>
            </a:r>
          </a:p>
          <a:p>
            <a:pPr marL="0" lvl="0" indent="0">
              <a:buNone/>
            </a:pPr>
            <a:r>
              <a:rPr lang="en-AU" sz="4200" dirty="0"/>
              <a:t>Jesse</a:t>
            </a:r>
          </a:p>
          <a:p>
            <a:pPr marL="0" lvl="0" indent="0">
              <a:buNone/>
            </a:pPr>
            <a:endParaRPr lang="en-AU" sz="4200" dirty="0"/>
          </a:p>
          <a:p>
            <a:pPr marL="0" lvl="0" indent="0">
              <a:buNone/>
            </a:pPr>
            <a:endParaRPr lang="en-AU" sz="4200" dirty="0"/>
          </a:p>
          <a:p>
            <a:pPr marL="0" lvl="0" indent="0">
              <a:buNone/>
            </a:pPr>
            <a:endParaRPr lang="en-AU" sz="4200" dirty="0"/>
          </a:p>
          <a:p>
            <a:pPr marL="0" lvl="0" indent="0">
              <a:buNone/>
            </a:pPr>
            <a:endParaRPr lang="en-AU" sz="4200" dirty="0"/>
          </a:p>
          <a:p>
            <a:pPr marL="0" lvl="0" indent="0">
              <a:buNone/>
            </a:pPr>
            <a:endParaRPr lang="en-AU" sz="4200" dirty="0"/>
          </a:p>
          <a:p>
            <a:pPr marL="0" lvl="0" indent="0">
              <a:buNone/>
            </a:pPr>
            <a:r>
              <a:rPr lang="en-AU" sz="4200" b="1" dirty="0"/>
              <a:t>David and Bathsheba</a:t>
            </a:r>
          </a:p>
          <a:p>
            <a:pPr marL="0" indent="0">
              <a:buNone/>
            </a:pPr>
            <a:endParaRPr lang="en-AU" dirty="0"/>
          </a:p>
        </p:txBody>
      </p:sp>
      <p:sp>
        <p:nvSpPr>
          <p:cNvPr id="4" name="Content Placeholder 3">
            <a:extLst>
              <a:ext uri="{FF2B5EF4-FFF2-40B4-BE49-F238E27FC236}">
                <a16:creationId xmlns:a16="http://schemas.microsoft.com/office/drawing/2014/main" id="{6FE9BEA2-9739-4DF5-8C86-503E11CCE74E}"/>
              </a:ext>
            </a:extLst>
          </p:cNvPr>
          <p:cNvSpPr>
            <a:spLocks noGrp="1"/>
          </p:cNvSpPr>
          <p:nvPr>
            <p:ph sz="half" idx="2"/>
          </p:nvPr>
        </p:nvSpPr>
        <p:spPr>
          <a:xfrm>
            <a:off x="6172200" y="3429000"/>
            <a:ext cx="5181600" cy="2747963"/>
          </a:xfrm>
        </p:spPr>
        <p:txBody>
          <a:bodyPr numCol="5">
            <a:normAutofit fontScale="55000" lnSpcReduction="20000"/>
          </a:bodyPr>
          <a:lstStyle/>
          <a:p>
            <a:pPr marL="0" indent="0">
              <a:buNone/>
            </a:pPr>
            <a:r>
              <a:rPr lang="en-AU" dirty="0"/>
              <a:t>Nathan</a:t>
            </a:r>
          </a:p>
          <a:p>
            <a:pPr marL="0" indent="0">
              <a:buNone/>
            </a:pPr>
            <a:r>
              <a:rPr lang="en-AU" dirty="0" err="1"/>
              <a:t>Mattatha</a:t>
            </a:r>
            <a:endParaRPr lang="en-AU" dirty="0"/>
          </a:p>
          <a:p>
            <a:pPr marL="0" indent="0">
              <a:buNone/>
            </a:pPr>
            <a:r>
              <a:rPr lang="en-AU" dirty="0" err="1"/>
              <a:t>Menna</a:t>
            </a:r>
            <a:endParaRPr lang="en-AU" dirty="0"/>
          </a:p>
          <a:p>
            <a:pPr marL="0" indent="0">
              <a:buNone/>
            </a:pPr>
            <a:r>
              <a:rPr lang="en-AU" dirty="0" err="1"/>
              <a:t>Melea</a:t>
            </a:r>
            <a:endParaRPr lang="en-AU" dirty="0"/>
          </a:p>
          <a:p>
            <a:pPr marL="0" indent="0">
              <a:buNone/>
            </a:pPr>
            <a:r>
              <a:rPr lang="en-AU" dirty="0"/>
              <a:t>Eliakim</a:t>
            </a:r>
          </a:p>
          <a:p>
            <a:pPr marL="0" indent="0">
              <a:buNone/>
            </a:pPr>
            <a:r>
              <a:rPr lang="en-AU" dirty="0" err="1"/>
              <a:t>Jonam</a:t>
            </a:r>
            <a:endParaRPr lang="en-AU" dirty="0"/>
          </a:p>
          <a:p>
            <a:pPr marL="0" indent="0">
              <a:buNone/>
            </a:pPr>
            <a:r>
              <a:rPr lang="en-AU" dirty="0"/>
              <a:t>Joseph</a:t>
            </a:r>
          </a:p>
          <a:p>
            <a:pPr marL="0" indent="0">
              <a:buNone/>
            </a:pPr>
            <a:r>
              <a:rPr lang="en-AU" dirty="0"/>
              <a:t>Judah</a:t>
            </a:r>
          </a:p>
          <a:p>
            <a:pPr marL="0" indent="0">
              <a:buNone/>
            </a:pPr>
            <a:r>
              <a:rPr lang="en-AU" dirty="0"/>
              <a:t>Simeon</a:t>
            </a:r>
          </a:p>
          <a:p>
            <a:pPr marL="0" indent="0">
              <a:buNone/>
            </a:pPr>
            <a:r>
              <a:rPr lang="en-AU" dirty="0"/>
              <a:t>Levi</a:t>
            </a:r>
          </a:p>
          <a:p>
            <a:pPr marL="0" indent="0">
              <a:buNone/>
            </a:pPr>
            <a:r>
              <a:rPr lang="en-AU" dirty="0" err="1"/>
              <a:t>Matthat</a:t>
            </a:r>
            <a:endParaRPr lang="en-AU" dirty="0"/>
          </a:p>
          <a:p>
            <a:pPr marL="0" indent="0">
              <a:buNone/>
            </a:pPr>
            <a:r>
              <a:rPr lang="en-AU" dirty="0" err="1"/>
              <a:t>Jorim</a:t>
            </a:r>
            <a:endParaRPr lang="en-AU" dirty="0"/>
          </a:p>
          <a:p>
            <a:pPr marL="0" indent="0">
              <a:buNone/>
            </a:pPr>
            <a:r>
              <a:rPr lang="en-AU" dirty="0"/>
              <a:t>Eliezer</a:t>
            </a:r>
          </a:p>
          <a:p>
            <a:pPr marL="0" indent="0">
              <a:buNone/>
            </a:pPr>
            <a:r>
              <a:rPr lang="en-AU" dirty="0"/>
              <a:t>Joshua</a:t>
            </a:r>
          </a:p>
          <a:p>
            <a:pPr marL="0" indent="0">
              <a:buNone/>
            </a:pPr>
            <a:r>
              <a:rPr lang="en-AU" dirty="0" err="1"/>
              <a:t>Er</a:t>
            </a:r>
            <a:endParaRPr lang="en-AU" dirty="0"/>
          </a:p>
          <a:p>
            <a:pPr marL="0" indent="0">
              <a:buNone/>
            </a:pPr>
            <a:r>
              <a:rPr lang="en-AU" dirty="0" err="1"/>
              <a:t>Elmadam</a:t>
            </a:r>
            <a:endParaRPr lang="en-AU" dirty="0"/>
          </a:p>
          <a:p>
            <a:pPr marL="0" indent="0">
              <a:buNone/>
            </a:pPr>
            <a:r>
              <a:rPr lang="en-AU" dirty="0" err="1"/>
              <a:t>Cosam</a:t>
            </a:r>
            <a:endParaRPr lang="en-AU" dirty="0"/>
          </a:p>
          <a:p>
            <a:pPr marL="0" indent="0">
              <a:buNone/>
            </a:pPr>
            <a:r>
              <a:rPr lang="en-AU" dirty="0" err="1"/>
              <a:t>Addi</a:t>
            </a:r>
            <a:endParaRPr lang="en-AU" dirty="0"/>
          </a:p>
          <a:p>
            <a:pPr marL="0" indent="0">
              <a:buNone/>
            </a:pPr>
            <a:r>
              <a:rPr lang="en-AU" dirty="0"/>
              <a:t>Melki</a:t>
            </a:r>
          </a:p>
          <a:p>
            <a:pPr marL="0" indent="0">
              <a:buNone/>
            </a:pPr>
            <a:r>
              <a:rPr lang="en-AU" dirty="0" err="1"/>
              <a:t>Neri</a:t>
            </a:r>
            <a:endParaRPr lang="en-AU" dirty="0"/>
          </a:p>
          <a:p>
            <a:pPr marL="0" indent="0">
              <a:buNone/>
            </a:pPr>
            <a:r>
              <a:rPr lang="en-AU" dirty="0" err="1"/>
              <a:t>Shealtiel</a:t>
            </a:r>
            <a:endParaRPr lang="en-AU" dirty="0"/>
          </a:p>
          <a:p>
            <a:pPr marL="0" indent="0">
              <a:buNone/>
            </a:pPr>
            <a:r>
              <a:rPr lang="en-AU" dirty="0"/>
              <a:t>Zerubbabel</a:t>
            </a:r>
          </a:p>
          <a:p>
            <a:pPr marL="0" indent="0">
              <a:buNone/>
            </a:pPr>
            <a:r>
              <a:rPr lang="en-AU" dirty="0" err="1"/>
              <a:t>Rhesa</a:t>
            </a:r>
            <a:endParaRPr lang="en-AU" dirty="0"/>
          </a:p>
          <a:p>
            <a:pPr marL="0" indent="0">
              <a:buNone/>
            </a:pPr>
            <a:r>
              <a:rPr lang="en-AU" dirty="0" err="1"/>
              <a:t>Joanan</a:t>
            </a:r>
            <a:endParaRPr lang="en-AU" dirty="0"/>
          </a:p>
          <a:p>
            <a:pPr marL="0" indent="0">
              <a:buNone/>
            </a:pPr>
            <a:r>
              <a:rPr lang="en-AU" dirty="0" err="1"/>
              <a:t>Joda</a:t>
            </a:r>
            <a:endParaRPr lang="en-AU" dirty="0"/>
          </a:p>
          <a:p>
            <a:pPr marL="0" indent="0">
              <a:buNone/>
            </a:pPr>
            <a:r>
              <a:rPr lang="en-AU" dirty="0" err="1"/>
              <a:t>Josek</a:t>
            </a:r>
            <a:endParaRPr lang="en-AU" dirty="0"/>
          </a:p>
          <a:p>
            <a:pPr marL="0" indent="0">
              <a:buNone/>
            </a:pPr>
            <a:r>
              <a:rPr lang="en-AU" dirty="0" err="1"/>
              <a:t>Semein</a:t>
            </a:r>
            <a:endParaRPr lang="en-AU" dirty="0"/>
          </a:p>
          <a:p>
            <a:pPr marL="0" indent="0">
              <a:buNone/>
            </a:pPr>
            <a:r>
              <a:rPr lang="en-AU" dirty="0"/>
              <a:t>Mattathias</a:t>
            </a:r>
          </a:p>
          <a:p>
            <a:pPr marL="0" indent="0">
              <a:buNone/>
            </a:pPr>
            <a:r>
              <a:rPr lang="en-AU" dirty="0" err="1"/>
              <a:t>Maath</a:t>
            </a:r>
            <a:endParaRPr lang="en-AU" dirty="0"/>
          </a:p>
          <a:p>
            <a:pPr marL="0" indent="0">
              <a:buNone/>
            </a:pPr>
            <a:r>
              <a:rPr lang="en-AU" dirty="0" err="1"/>
              <a:t>Naggai</a:t>
            </a:r>
            <a:endParaRPr lang="en-AU" dirty="0"/>
          </a:p>
          <a:p>
            <a:pPr marL="0" indent="0">
              <a:buNone/>
            </a:pPr>
            <a:r>
              <a:rPr lang="en-AU" dirty="0" err="1"/>
              <a:t>Esli</a:t>
            </a:r>
            <a:endParaRPr lang="en-AU" dirty="0"/>
          </a:p>
          <a:p>
            <a:pPr marL="0" indent="0">
              <a:buNone/>
            </a:pPr>
            <a:r>
              <a:rPr lang="en-AU" dirty="0"/>
              <a:t>Nahum</a:t>
            </a:r>
          </a:p>
          <a:p>
            <a:pPr marL="0" indent="0">
              <a:buNone/>
            </a:pPr>
            <a:r>
              <a:rPr lang="en-AU" dirty="0"/>
              <a:t>Amos</a:t>
            </a:r>
          </a:p>
          <a:p>
            <a:pPr marL="0" indent="0">
              <a:buNone/>
            </a:pPr>
            <a:r>
              <a:rPr lang="en-AU" dirty="0"/>
              <a:t>Mattathias</a:t>
            </a:r>
          </a:p>
          <a:p>
            <a:pPr marL="0" indent="0">
              <a:buNone/>
            </a:pPr>
            <a:r>
              <a:rPr lang="en-AU" dirty="0"/>
              <a:t>Joseph</a:t>
            </a:r>
          </a:p>
          <a:p>
            <a:pPr marL="0" indent="0">
              <a:buNone/>
            </a:pPr>
            <a:r>
              <a:rPr lang="en-AU" dirty="0" err="1"/>
              <a:t>Jannai</a:t>
            </a:r>
            <a:endParaRPr lang="en-AU" dirty="0"/>
          </a:p>
          <a:p>
            <a:pPr marL="0" indent="0">
              <a:buNone/>
            </a:pPr>
            <a:r>
              <a:rPr lang="en-AU" dirty="0" err="1"/>
              <a:t>Melchi</a:t>
            </a:r>
            <a:endParaRPr lang="en-AU" dirty="0"/>
          </a:p>
          <a:p>
            <a:pPr marL="0" indent="0">
              <a:buNone/>
            </a:pPr>
            <a:r>
              <a:rPr lang="en-AU" dirty="0"/>
              <a:t>Levi</a:t>
            </a:r>
          </a:p>
          <a:p>
            <a:pPr marL="0" indent="0">
              <a:buNone/>
            </a:pPr>
            <a:r>
              <a:rPr lang="en-AU" dirty="0" err="1"/>
              <a:t>Matthat</a:t>
            </a:r>
            <a:endParaRPr lang="en-AU" dirty="0"/>
          </a:p>
          <a:p>
            <a:pPr marL="0" indent="0">
              <a:buNone/>
            </a:pPr>
            <a:r>
              <a:rPr lang="en-AU" dirty="0"/>
              <a:t>Heli</a:t>
            </a:r>
          </a:p>
          <a:p>
            <a:pPr marL="0" indent="0">
              <a:buNone/>
            </a:pPr>
            <a:r>
              <a:rPr lang="en-AU" sz="3300" b="1" dirty="0"/>
              <a:t>MARY</a:t>
            </a:r>
          </a:p>
          <a:p>
            <a:pPr marL="0" indent="0">
              <a:buNone/>
            </a:pPr>
            <a:endParaRPr lang="en-AU" dirty="0"/>
          </a:p>
        </p:txBody>
      </p:sp>
      <p:sp>
        <p:nvSpPr>
          <p:cNvPr id="6" name="TextBox 5">
            <a:extLst>
              <a:ext uri="{FF2B5EF4-FFF2-40B4-BE49-F238E27FC236}">
                <a16:creationId xmlns:a16="http://schemas.microsoft.com/office/drawing/2014/main" id="{C0BCF117-2FEC-409F-A4AE-A29D10874708}"/>
              </a:ext>
            </a:extLst>
          </p:cNvPr>
          <p:cNvSpPr txBox="1"/>
          <p:nvPr/>
        </p:nvSpPr>
        <p:spPr>
          <a:xfrm>
            <a:off x="6172200" y="416080"/>
            <a:ext cx="5181600" cy="2585323"/>
          </a:xfrm>
          <a:prstGeom prst="rect">
            <a:avLst/>
          </a:prstGeom>
          <a:noFill/>
        </p:spPr>
        <p:txBody>
          <a:bodyPr wrap="square" numCol="3" rtlCol="0">
            <a:spAutoFit/>
          </a:bodyPr>
          <a:lstStyle/>
          <a:p>
            <a:r>
              <a:rPr lang="en-AU" b="1" dirty="0"/>
              <a:t>Solomon</a:t>
            </a:r>
          </a:p>
          <a:p>
            <a:r>
              <a:rPr lang="en-AU" dirty="0"/>
              <a:t>Rehoboam</a:t>
            </a:r>
          </a:p>
          <a:p>
            <a:r>
              <a:rPr lang="en-AU" dirty="0"/>
              <a:t>Abijah</a:t>
            </a:r>
          </a:p>
          <a:p>
            <a:r>
              <a:rPr lang="en-AU" dirty="0"/>
              <a:t>Asa</a:t>
            </a:r>
          </a:p>
          <a:p>
            <a:r>
              <a:rPr lang="en-AU" dirty="0" err="1"/>
              <a:t>Jehoram</a:t>
            </a:r>
            <a:endParaRPr lang="en-AU" dirty="0"/>
          </a:p>
          <a:p>
            <a:r>
              <a:rPr lang="en-AU" dirty="0"/>
              <a:t>Uzziah</a:t>
            </a:r>
          </a:p>
          <a:p>
            <a:r>
              <a:rPr lang="en-AU" dirty="0"/>
              <a:t>Jotham</a:t>
            </a:r>
          </a:p>
          <a:p>
            <a:r>
              <a:rPr lang="en-AU" dirty="0"/>
              <a:t>Ahaz</a:t>
            </a:r>
          </a:p>
          <a:p>
            <a:r>
              <a:rPr lang="en-AU" dirty="0" err="1"/>
              <a:t>Hazekiah</a:t>
            </a:r>
            <a:endParaRPr lang="en-AU" dirty="0"/>
          </a:p>
          <a:p>
            <a:r>
              <a:rPr lang="en-AU" dirty="0"/>
              <a:t>Manasseh</a:t>
            </a:r>
          </a:p>
          <a:p>
            <a:r>
              <a:rPr lang="en-AU" dirty="0"/>
              <a:t>Amon</a:t>
            </a:r>
          </a:p>
          <a:p>
            <a:r>
              <a:rPr lang="en-AU" b="1" dirty="0"/>
              <a:t>Josiah</a:t>
            </a:r>
          </a:p>
          <a:p>
            <a:r>
              <a:rPr lang="en-AU" dirty="0"/>
              <a:t>Jehoiachin</a:t>
            </a:r>
          </a:p>
          <a:p>
            <a:r>
              <a:rPr lang="en-AU" dirty="0" err="1"/>
              <a:t>Shealtiel</a:t>
            </a:r>
            <a:endParaRPr lang="en-AU" dirty="0"/>
          </a:p>
          <a:p>
            <a:r>
              <a:rPr lang="en-AU" dirty="0"/>
              <a:t>Zerubbabel</a:t>
            </a:r>
          </a:p>
          <a:p>
            <a:r>
              <a:rPr lang="en-AU" dirty="0" err="1"/>
              <a:t>Abihud</a:t>
            </a:r>
            <a:endParaRPr lang="en-AU" dirty="0"/>
          </a:p>
          <a:p>
            <a:r>
              <a:rPr lang="en-AU" dirty="0"/>
              <a:t>Eliakim</a:t>
            </a:r>
          </a:p>
          <a:p>
            <a:r>
              <a:rPr lang="en-AU" dirty="0" err="1"/>
              <a:t>Azor</a:t>
            </a:r>
            <a:endParaRPr lang="en-AU" dirty="0"/>
          </a:p>
          <a:p>
            <a:r>
              <a:rPr lang="en-AU" dirty="0"/>
              <a:t>Jacob</a:t>
            </a:r>
          </a:p>
          <a:p>
            <a:r>
              <a:rPr lang="en-AU" dirty="0" err="1"/>
              <a:t>Mattan</a:t>
            </a:r>
            <a:endParaRPr lang="en-AU" dirty="0"/>
          </a:p>
          <a:p>
            <a:r>
              <a:rPr lang="en-AU" dirty="0"/>
              <a:t>Eleazer</a:t>
            </a:r>
          </a:p>
          <a:p>
            <a:r>
              <a:rPr lang="en-AU" dirty="0" err="1"/>
              <a:t>Elihud</a:t>
            </a:r>
            <a:endParaRPr lang="en-AU" dirty="0"/>
          </a:p>
          <a:p>
            <a:r>
              <a:rPr lang="en-AU" dirty="0" err="1"/>
              <a:t>Akim</a:t>
            </a:r>
            <a:endParaRPr lang="en-AU" dirty="0"/>
          </a:p>
          <a:p>
            <a:r>
              <a:rPr lang="en-AU" dirty="0"/>
              <a:t>Zadok</a:t>
            </a:r>
          </a:p>
          <a:p>
            <a:r>
              <a:rPr lang="en-AU" b="1" dirty="0"/>
              <a:t>JOSEPH</a:t>
            </a:r>
          </a:p>
        </p:txBody>
      </p:sp>
      <p:sp>
        <p:nvSpPr>
          <p:cNvPr id="7" name="Arrow: Down 6">
            <a:extLst>
              <a:ext uri="{FF2B5EF4-FFF2-40B4-BE49-F238E27FC236}">
                <a16:creationId xmlns:a16="http://schemas.microsoft.com/office/drawing/2014/main" id="{43A0E0EB-0E0B-4EAA-8513-446D52AA5A15}"/>
              </a:ext>
            </a:extLst>
          </p:cNvPr>
          <p:cNvSpPr/>
          <p:nvPr/>
        </p:nvSpPr>
        <p:spPr>
          <a:xfrm>
            <a:off x="328061" y="317633"/>
            <a:ext cx="433939" cy="5859330"/>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Arrow: Down 7">
            <a:extLst>
              <a:ext uri="{FF2B5EF4-FFF2-40B4-BE49-F238E27FC236}">
                <a16:creationId xmlns:a16="http://schemas.microsoft.com/office/drawing/2014/main" id="{76232B1C-7998-4A23-BAB0-F28585EBCF7F}"/>
              </a:ext>
            </a:extLst>
          </p:cNvPr>
          <p:cNvSpPr/>
          <p:nvPr/>
        </p:nvSpPr>
        <p:spPr>
          <a:xfrm>
            <a:off x="2116755" y="317633"/>
            <a:ext cx="433939" cy="5859330"/>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Arrow: Down 8">
            <a:extLst>
              <a:ext uri="{FF2B5EF4-FFF2-40B4-BE49-F238E27FC236}">
                <a16:creationId xmlns:a16="http://schemas.microsoft.com/office/drawing/2014/main" id="{1FA02A09-466C-4BE7-86D0-2C033F8B4359}"/>
              </a:ext>
            </a:extLst>
          </p:cNvPr>
          <p:cNvSpPr/>
          <p:nvPr/>
        </p:nvSpPr>
        <p:spPr>
          <a:xfrm>
            <a:off x="4532886" y="401529"/>
            <a:ext cx="433939" cy="3262965"/>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Down 9">
            <a:extLst>
              <a:ext uri="{FF2B5EF4-FFF2-40B4-BE49-F238E27FC236}">
                <a16:creationId xmlns:a16="http://schemas.microsoft.com/office/drawing/2014/main" id="{E780A9AD-F20A-43E0-884C-EE5348824BFB}"/>
              </a:ext>
            </a:extLst>
          </p:cNvPr>
          <p:cNvSpPr/>
          <p:nvPr/>
        </p:nvSpPr>
        <p:spPr>
          <a:xfrm rot="12943958">
            <a:off x="5412922" y="1916548"/>
            <a:ext cx="433939" cy="1561583"/>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Arrow: Down 10">
            <a:extLst>
              <a:ext uri="{FF2B5EF4-FFF2-40B4-BE49-F238E27FC236}">
                <a16:creationId xmlns:a16="http://schemas.microsoft.com/office/drawing/2014/main" id="{5F9F8BC7-BCF8-4C23-927A-00A8E6810638}"/>
              </a:ext>
            </a:extLst>
          </p:cNvPr>
          <p:cNvSpPr/>
          <p:nvPr/>
        </p:nvSpPr>
        <p:spPr>
          <a:xfrm rot="19388746">
            <a:off x="5421330" y="4069900"/>
            <a:ext cx="433939" cy="1416218"/>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D53B93D3-9138-4D5F-9673-49BEFF4199DD}"/>
              </a:ext>
            </a:extLst>
          </p:cNvPr>
          <p:cNvSpPr txBox="1"/>
          <p:nvPr/>
        </p:nvSpPr>
        <p:spPr>
          <a:xfrm>
            <a:off x="10547283" y="1274644"/>
            <a:ext cx="1613034" cy="2031325"/>
          </a:xfrm>
          <a:prstGeom prst="rect">
            <a:avLst/>
          </a:prstGeom>
          <a:solidFill>
            <a:schemeClr val="accent4">
              <a:lumMod val="60000"/>
              <a:lumOff val="40000"/>
            </a:schemeClr>
          </a:solidFill>
        </p:spPr>
        <p:txBody>
          <a:bodyPr wrap="square" rtlCol="0">
            <a:spAutoFit/>
          </a:bodyPr>
          <a:lstStyle/>
          <a:p>
            <a:pPr algn="ctr"/>
            <a:r>
              <a:rPr lang="en-AU" dirty="0"/>
              <a:t>JESUS</a:t>
            </a:r>
          </a:p>
          <a:p>
            <a:pPr algn="ctr"/>
            <a:r>
              <a:rPr lang="en-AU" sz="1200" dirty="0"/>
              <a:t>Jesus’ legal right to David’s throne, which can come only from his father’s lineage, is fulfilled through Joseph. Jesus fulfils his physical right to David’s throne through Mary. </a:t>
            </a:r>
          </a:p>
        </p:txBody>
      </p:sp>
      <p:sp>
        <p:nvSpPr>
          <p:cNvPr id="13" name="Arrow: Down 12">
            <a:extLst>
              <a:ext uri="{FF2B5EF4-FFF2-40B4-BE49-F238E27FC236}">
                <a16:creationId xmlns:a16="http://schemas.microsoft.com/office/drawing/2014/main" id="{D480D784-EC84-405A-9BD7-BAB35152B767}"/>
              </a:ext>
            </a:extLst>
          </p:cNvPr>
          <p:cNvSpPr/>
          <p:nvPr/>
        </p:nvSpPr>
        <p:spPr>
          <a:xfrm rot="18408718">
            <a:off x="10042927" y="2303624"/>
            <a:ext cx="433939" cy="687196"/>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Arrow: Down 13">
            <a:extLst>
              <a:ext uri="{FF2B5EF4-FFF2-40B4-BE49-F238E27FC236}">
                <a16:creationId xmlns:a16="http://schemas.microsoft.com/office/drawing/2014/main" id="{9FCCB99E-8400-44A3-A871-364561717BE1}"/>
              </a:ext>
            </a:extLst>
          </p:cNvPr>
          <p:cNvSpPr/>
          <p:nvPr/>
        </p:nvSpPr>
        <p:spPr>
          <a:xfrm rot="11804567">
            <a:off x="10937536" y="3441349"/>
            <a:ext cx="433939" cy="1167576"/>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1C4067C3-CD61-440C-872C-78B0767E4CAC}"/>
              </a:ext>
            </a:extLst>
          </p:cNvPr>
          <p:cNvSpPr txBox="1"/>
          <p:nvPr/>
        </p:nvSpPr>
        <p:spPr>
          <a:xfrm>
            <a:off x="4464336" y="6057199"/>
            <a:ext cx="4737416" cy="769441"/>
          </a:xfrm>
          <a:prstGeom prst="rect">
            <a:avLst/>
          </a:prstGeom>
          <a:solidFill>
            <a:schemeClr val="accent6">
              <a:lumMod val="60000"/>
              <a:lumOff val="40000"/>
            </a:schemeClr>
          </a:solidFill>
        </p:spPr>
        <p:txBody>
          <a:bodyPr wrap="square" rtlCol="0">
            <a:spAutoFit/>
          </a:bodyPr>
          <a:lstStyle/>
          <a:p>
            <a:r>
              <a:rPr lang="en-AU" sz="4400" dirty="0"/>
              <a:t>JESUS’ FAMILY TREE</a:t>
            </a:r>
          </a:p>
        </p:txBody>
      </p:sp>
      <p:sp>
        <p:nvSpPr>
          <p:cNvPr id="2" name="TextBox 1">
            <a:extLst>
              <a:ext uri="{FF2B5EF4-FFF2-40B4-BE49-F238E27FC236}">
                <a16:creationId xmlns:a16="http://schemas.microsoft.com/office/drawing/2014/main" id="{1C150231-AECD-493C-8859-7ACFB5D11798}"/>
              </a:ext>
            </a:extLst>
          </p:cNvPr>
          <p:cNvSpPr txBox="1"/>
          <p:nvPr/>
        </p:nvSpPr>
        <p:spPr>
          <a:xfrm>
            <a:off x="3554123" y="2541085"/>
            <a:ext cx="1122749" cy="276999"/>
          </a:xfrm>
          <a:prstGeom prst="rect">
            <a:avLst/>
          </a:prstGeom>
          <a:solidFill>
            <a:schemeClr val="accent5">
              <a:lumMod val="40000"/>
              <a:lumOff val="60000"/>
            </a:schemeClr>
          </a:solidFill>
        </p:spPr>
        <p:txBody>
          <a:bodyPr wrap="square" rtlCol="0">
            <a:spAutoFit/>
          </a:bodyPr>
          <a:lstStyle/>
          <a:p>
            <a:pPr algn="ctr"/>
            <a:r>
              <a:rPr lang="en-AU" sz="1200" dirty="0"/>
              <a:t>Ishmael (Islam)</a:t>
            </a:r>
          </a:p>
        </p:txBody>
      </p:sp>
      <p:cxnSp>
        <p:nvCxnSpPr>
          <p:cNvPr id="16" name="Straight Arrow Connector 15">
            <a:extLst>
              <a:ext uri="{FF2B5EF4-FFF2-40B4-BE49-F238E27FC236}">
                <a16:creationId xmlns:a16="http://schemas.microsoft.com/office/drawing/2014/main" id="{A1D04EED-CE95-414A-9D3E-2A1993AD2B45}"/>
              </a:ext>
            </a:extLst>
          </p:cNvPr>
          <p:cNvCxnSpPr>
            <a:cxnSpLocks/>
          </p:cNvCxnSpPr>
          <p:nvPr/>
        </p:nvCxnSpPr>
        <p:spPr>
          <a:xfrm flipH="1">
            <a:off x="3083076" y="2471835"/>
            <a:ext cx="143521" cy="138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38875C3-4B54-4961-B74C-BAFB0560E378}"/>
              </a:ext>
            </a:extLst>
          </p:cNvPr>
          <p:cNvCxnSpPr>
            <a:cxnSpLocks/>
          </p:cNvCxnSpPr>
          <p:nvPr/>
        </p:nvCxnSpPr>
        <p:spPr>
          <a:xfrm>
            <a:off x="3327511" y="2471835"/>
            <a:ext cx="184460" cy="138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282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63FBDD-8447-449F-9B56-F78B0179EBA6}"/>
              </a:ext>
            </a:extLst>
          </p:cNvPr>
          <p:cNvSpPr txBox="1"/>
          <p:nvPr/>
        </p:nvSpPr>
        <p:spPr>
          <a:xfrm>
            <a:off x="1440483" y="4337108"/>
            <a:ext cx="3212592" cy="369332"/>
          </a:xfrm>
          <a:prstGeom prst="rect">
            <a:avLst/>
          </a:prstGeom>
          <a:noFill/>
        </p:spPr>
        <p:txBody>
          <a:bodyPr wrap="square" rtlCol="0">
            <a:spAutoFit/>
          </a:bodyPr>
          <a:lstStyle/>
          <a:p>
            <a:r>
              <a:rPr lang="en-AU" dirty="0"/>
              <a:t>Jesus was born to Mary</a:t>
            </a:r>
          </a:p>
        </p:txBody>
      </p:sp>
      <p:sp>
        <p:nvSpPr>
          <p:cNvPr id="7" name="TextBox 6">
            <a:extLst>
              <a:ext uri="{FF2B5EF4-FFF2-40B4-BE49-F238E27FC236}">
                <a16:creationId xmlns:a16="http://schemas.microsoft.com/office/drawing/2014/main" id="{E36280D6-5488-4B6F-9598-65D84885554A}"/>
              </a:ext>
            </a:extLst>
          </p:cNvPr>
          <p:cNvSpPr txBox="1"/>
          <p:nvPr/>
        </p:nvSpPr>
        <p:spPr>
          <a:xfrm>
            <a:off x="9126709" y="4202721"/>
            <a:ext cx="2299609" cy="369332"/>
          </a:xfrm>
          <a:prstGeom prst="rect">
            <a:avLst/>
          </a:prstGeom>
          <a:noFill/>
        </p:spPr>
        <p:txBody>
          <a:bodyPr wrap="square" rtlCol="0">
            <a:spAutoFit/>
          </a:bodyPr>
          <a:lstStyle/>
          <a:p>
            <a:pPr algn="ctr"/>
            <a:r>
              <a:rPr lang="en-AU" dirty="0"/>
              <a:t>Jesus died on a cross</a:t>
            </a:r>
          </a:p>
        </p:txBody>
      </p:sp>
      <p:sp>
        <p:nvSpPr>
          <p:cNvPr id="9" name="TextBox 8">
            <a:extLst>
              <a:ext uri="{FF2B5EF4-FFF2-40B4-BE49-F238E27FC236}">
                <a16:creationId xmlns:a16="http://schemas.microsoft.com/office/drawing/2014/main" id="{BD0BDE7C-A094-4FCB-94F0-9A22564F3ACD}"/>
              </a:ext>
            </a:extLst>
          </p:cNvPr>
          <p:cNvSpPr txBox="1"/>
          <p:nvPr/>
        </p:nvSpPr>
        <p:spPr>
          <a:xfrm>
            <a:off x="5595830" y="4198608"/>
            <a:ext cx="2299609" cy="646331"/>
          </a:xfrm>
          <a:prstGeom prst="rect">
            <a:avLst/>
          </a:prstGeom>
          <a:noFill/>
        </p:spPr>
        <p:txBody>
          <a:bodyPr wrap="square" rtlCol="0">
            <a:spAutoFit/>
          </a:bodyPr>
          <a:lstStyle/>
          <a:p>
            <a:pPr algn="ctr"/>
            <a:r>
              <a:rPr lang="en-AU" dirty="0"/>
              <a:t>Jesus’ ministry on Earth</a:t>
            </a:r>
          </a:p>
        </p:txBody>
      </p:sp>
      <p:pic>
        <p:nvPicPr>
          <p:cNvPr id="3" name="Picture 2" descr="Diagram, engineering drawing&#10;&#10;Description automatically generated">
            <a:extLst>
              <a:ext uri="{FF2B5EF4-FFF2-40B4-BE49-F238E27FC236}">
                <a16:creationId xmlns:a16="http://schemas.microsoft.com/office/drawing/2014/main" id="{82CC00FC-E46D-4D58-A3B1-33BA621460FC}"/>
              </a:ext>
            </a:extLst>
          </p:cNvPr>
          <p:cNvPicPr>
            <a:picLocks noChangeAspect="1"/>
          </p:cNvPicPr>
          <p:nvPr/>
        </p:nvPicPr>
        <p:blipFill rotWithShape="1">
          <a:blip r:embed="rId2"/>
          <a:srcRect l="8770" t="34006" r="12577" b="29354"/>
          <a:stretch/>
        </p:blipFill>
        <p:spPr>
          <a:xfrm>
            <a:off x="806205" y="1643152"/>
            <a:ext cx="4043494" cy="2512801"/>
          </a:xfrm>
          <a:prstGeom prst="rect">
            <a:avLst/>
          </a:prstGeom>
        </p:spPr>
      </p:pic>
      <p:pic>
        <p:nvPicPr>
          <p:cNvPr id="6" name="Picture 5">
            <a:extLst>
              <a:ext uri="{FF2B5EF4-FFF2-40B4-BE49-F238E27FC236}">
                <a16:creationId xmlns:a16="http://schemas.microsoft.com/office/drawing/2014/main" id="{FA432045-A528-4B3D-B42E-678E3DB98A18}"/>
              </a:ext>
            </a:extLst>
          </p:cNvPr>
          <p:cNvPicPr>
            <a:picLocks noChangeAspect="1"/>
          </p:cNvPicPr>
          <p:nvPr/>
        </p:nvPicPr>
        <p:blipFill>
          <a:blip r:embed="rId3"/>
          <a:stretch>
            <a:fillRect/>
          </a:stretch>
        </p:blipFill>
        <p:spPr>
          <a:xfrm>
            <a:off x="9044468" y="763398"/>
            <a:ext cx="2204557" cy="3112316"/>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D9011D5-6BE3-45C6-BA44-833FC4F4611B}"/>
              </a:ext>
            </a:extLst>
          </p:cNvPr>
          <p:cNvPicPr>
            <a:picLocks noChangeAspect="1"/>
          </p:cNvPicPr>
          <p:nvPr/>
        </p:nvPicPr>
        <p:blipFill rotWithShape="1">
          <a:blip r:embed="rId4"/>
          <a:srcRect t="33448" b="26716"/>
          <a:stretch/>
        </p:blipFill>
        <p:spPr>
          <a:xfrm>
            <a:off x="4849699" y="1857946"/>
            <a:ext cx="3886200" cy="2185548"/>
          </a:xfrm>
          <a:prstGeom prst="rect">
            <a:avLst/>
          </a:prstGeom>
        </p:spPr>
      </p:pic>
    </p:spTree>
    <p:extLst>
      <p:ext uri="{BB962C8B-B14F-4D97-AF65-F5344CB8AC3E}">
        <p14:creationId xmlns:p14="http://schemas.microsoft.com/office/powerpoint/2010/main" val="2982424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1369C1A-1AD2-43D9-8186-AE04EA0595BA}"/>
              </a:ext>
            </a:extLst>
          </p:cNvPr>
          <p:cNvSpPr>
            <a:spLocks noGrp="1"/>
          </p:cNvSpPr>
          <p:nvPr>
            <p:ph type="body" sz="quarter" idx="10"/>
          </p:nvPr>
        </p:nvSpPr>
        <p:spPr>
          <a:xfrm>
            <a:off x="907404" y="1252208"/>
            <a:ext cx="10607675" cy="4711700"/>
          </a:xfrm>
        </p:spPr>
        <p:txBody>
          <a:bodyPr/>
          <a:lstStyle/>
          <a:p>
            <a:pPr algn="ctr"/>
            <a:r>
              <a:rPr lang="en-AU" sz="9600" dirty="0"/>
              <a:t>Jesus is crowned king over all creation</a:t>
            </a:r>
          </a:p>
          <a:p>
            <a:pPr algn="ctr"/>
            <a:r>
              <a:rPr lang="en-AU" sz="9600" dirty="0"/>
              <a:t>(= Jesus is the Son of God)</a:t>
            </a:r>
          </a:p>
        </p:txBody>
      </p:sp>
    </p:spTree>
    <p:extLst>
      <p:ext uri="{BB962C8B-B14F-4D97-AF65-F5344CB8AC3E}">
        <p14:creationId xmlns:p14="http://schemas.microsoft.com/office/powerpoint/2010/main" val="3615437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1A2BA0-B3B2-BE40-B887-1F5CE2BAD46E}"/>
              </a:ext>
            </a:extLst>
          </p:cNvPr>
          <p:cNvSpPr>
            <a:spLocks noGrp="1"/>
          </p:cNvSpPr>
          <p:nvPr>
            <p:ph type="body" sz="quarter" idx="10"/>
          </p:nvPr>
        </p:nvSpPr>
        <p:spPr/>
        <p:txBody>
          <a:bodyPr/>
          <a:lstStyle/>
          <a:p>
            <a:pPr algn="ctr"/>
            <a:r>
              <a:rPr lang="en-US" sz="2800" b="1" baseline="30000" dirty="0"/>
              <a:t>Daniel 7:13-14 (CEV)</a:t>
            </a:r>
          </a:p>
          <a:p>
            <a:pPr algn="ctr"/>
            <a:r>
              <a:rPr lang="en-US" sz="2800" b="1" baseline="30000" dirty="0"/>
              <a:t>13 </a:t>
            </a:r>
            <a:r>
              <a:rPr lang="en-US" sz="2800" dirty="0"/>
              <a:t>As I continued to watch the vision that night,</a:t>
            </a:r>
          </a:p>
          <a:p>
            <a:pPr algn="ctr"/>
            <a:r>
              <a:rPr lang="en-US" sz="2800" dirty="0"/>
              <a:t>I saw what looked like</a:t>
            </a:r>
            <a:br>
              <a:rPr lang="en-US" sz="2800" dirty="0"/>
            </a:br>
            <a:r>
              <a:rPr lang="en-US" sz="2800" dirty="0"/>
              <a:t>    a </a:t>
            </a:r>
            <a:r>
              <a:rPr lang="en-US" sz="2800" b="1" dirty="0"/>
              <a:t>son of man</a:t>
            </a:r>
            <a:br>
              <a:rPr lang="en-US" sz="2800" dirty="0"/>
            </a:br>
            <a:r>
              <a:rPr lang="en-US" sz="2800" dirty="0"/>
              <a:t>coming with the clouds of heaven,</a:t>
            </a:r>
            <a:br>
              <a:rPr lang="en-US" sz="2800" dirty="0"/>
            </a:br>
            <a:r>
              <a:rPr lang="en-US" sz="2800" dirty="0"/>
              <a:t>and he was presented</a:t>
            </a:r>
            <a:br>
              <a:rPr lang="en-US" sz="2800" dirty="0"/>
            </a:br>
            <a:r>
              <a:rPr lang="en-US" sz="2800" dirty="0"/>
              <a:t>    to the Eternal God.</a:t>
            </a:r>
            <a:br>
              <a:rPr lang="en-US" sz="2800" dirty="0"/>
            </a:br>
            <a:r>
              <a:rPr lang="en-US" sz="2800" b="1" baseline="30000" dirty="0"/>
              <a:t>14 </a:t>
            </a:r>
            <a:r>
              <a:rPr lang="en-US" sz="2800" dirty="0"/>
              <a:t>He was </a:t>
            </a:r>
            <a:r>
              <a:rPr lang="en-US" sz="2800" b="1" dirty="0"/>
              <a:t>crowned king</a:t>
            </a:r>
            <a:br>
              <a:rPr lang="en-US" sz="2800" dirty="0"/>
            </a:br>
            <a:r>
              <a:rPr lang="en-US" sz="2800" dirty="0"/>
              <a:t>    and given power and glory,</a:t>
            </a:r>
            <a:br>
              <a:rPr lang="en-US" sz="2800" dirty="0"/>
            </a:br>
            <a:r>
              <a:rPr lang="en-US" sz="2800" dirty="0"/>
              <a:t>so that all people</a:t>
            </a:r>
            <a:br>
              <a:rPr lang="en-US" sz="2800" dirty="0"/>
            </a:br>
            <a:r>
              <a:rPr lang="en-US" sz="2800" dirty="0"/>
              <a:t>of every nation and race</a:t>
            </a:r>
            <a:br>
              <a:rPr lang="en-US" sz="2800" dirty="0"/>
            </a:br>
            <a:r>
              <a:rPr lang="en-US" sz="2800" dirty="0"/>
              <a:t>    would serve him.</a:t>
            </a:r>
            <a:br>
              <a:rPr lang="en-US" sz="2800" dirty="0"/>
            </a:br>
            <a:r>
              <a:rPr lang="en-US" sz="2800" b="1" dirty="0"/>
              <a:t>He will rule forever</a:t>
            </a:r>
            <a:r>
              <a:rPr lang="en-US" sz="2800" dirty="0"/>
              <a:t>,</a:t>
            </a:r>
            <a:br>
              <a:rPr lang="en-US" sz="2800" dirty="0"/>
            </a:br>
            <a:r>
              <a:rPr lang="en-US" sz="2800" dirty="0"/>
              <a:t>and </a:t>
            </a:r>
            <a:r>
              <a:rPr lang="en-US" sz="2800" b="1" dirty="0"/>
              <a:t>his kingdom is eternal</a:t>
            </a:r>
            <a:r>
              <a:rPr lang="en-US" sz="2800" dirty="0"/>
              <a:t>,</a:t>
            </a:r>
            <a:br>
              <a:rPr lang="en-US" sz="2800" dirty="0"/>
            </a:br>
            <a:r>
              <a:rPr lang="en-US" sz="2800" dirty="0"/>
              <a:t>    never to be destroyed.</a:t>
            </a:r>
          </a:p>
          <a:p>
            <a:endParaRPr lang="en-US" dirty="0"/>
          </a:p>
        </p:txBody>
      </p:sp>
    </p:spTree>
    <p:extLst>
      <p:ext uri="{BB962C8B-B14F-4D97-AF65-F5344CB8AC3E}">
        <p14:creationId xmlns:p14="http://schemas.microsoft.com/office/powerpoint/2010/main" val="2013231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4537D5-6F1F-4430-B110-E49C10ADD9B6}"/>
              </a:ext>
            </a:extLst>
          </p:cNvPr>
          <p:cNvSpPr>
            <a:spLocks noGrp="1"/>
          </p:cNvSpPr>
          <p:nvPr>
            <p:ph type="body" sz="quarter" idx="10"/>
          </p:nvPr>
        </p:nvSpPr>
        <p:spPr/>
        <p:txBody>
          <a:bodyPr/>
          <a:lstStyle/>
          <a:p>
            <a:pPr algn="ctr"/>
            <a:r>
              <a:rPr lang="en-AU" sz="4400" dirty="0"/>
              <a:t>The Son of God became a man so he could enable men to become Sons of God</a:t>
            </a:r>
          </a:p>
          <a:p>
            <a:pPr algn="r"/>
            <a:r>
              <a:rPr lang="en-AU" dirty="0"/>
              <a:t>C.S. Lewis</a:t>
            </a:r>
          </a:p>
        </p:txBody>
      </p:sp>
      <p:pic>
        <p:nvPicPr>
          <p:cNvPr id="3" name="Picture 2">
            <a:extLst>
              <a:ext uri="{FF2B5EF4-FFF2-40B4-BE49-F238E27FC236}">
                <a16:creationId xmlns:a16="http://schemas.microsoft.com/office/drawing/2014/main" id="{44515D02-2372-45A1-AC35-A90DAC05ECBC}"/>
              </a:ext>
            </a:extLst>
          </p:cNvPr>
          <p:cNvPicPr>
            <a:picLocks noChangeAspect="1"/>
          </p:cNvPicPr>
          <p:nvPr/>
        </p:nvPicPr>
        <p:blipFill rotWithShape="1">
          <a:blip r:embed="rId2"/>
          <a:srcRect t="29115" b="31021"/>
          <a:stretch/>
        </p:blipFill>
        <p:spPr>
          <a:xfrm>
            <a:off x="3863068" y="2836271"/>
            <a:ext cx="4857750" cy="2733870"/>
          </a:xfrm>
          <a:prstGeom prst="rect">
            <a:avLst/>
          </a:prstGeom>
        </p:spPr>
      </p:pic>
    </p:spTree>
    <p:extLst>
      <p:ext uri="{BB962C8B-B14F-4D97-AF65-F5344CB8AC3E}">
        <p14:creationId xmlns:p14="http://schemas.microsoft.com/office/powerpoint/2010/main" val="1762726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1E5F0C-27AA-40B3-9B63-A907675FBBDD}"/>
              </a:ext>
            </a:extLst>
          </p:cNvPr>
          <p:cNvSpPr>
            <a:spLocks noGrp="1"/>
          </p:cNvSpPr>
          <p:nvPr>
            <p:ph type="body" sz="quarter" idx="10"/>
          </p:nvPr>
        </p:nvSpPr>
        <p:spPr/>
        <p:txBody>
          <a:bodyPr/>
          <a:lstStyle/>
          <a:p>
            <a:endParaRPr lang="en-US" b="1" baseline="30000" dirty="0"/>
          </a:p>
          <a:p>
            <a:r>
              <a:rPr lang="en-US" sz="4000" b="1" baseline="30000" dirty="0"/>
              <a:t>John 3:13-15 (MSG)</a:t>
            </a:r>
          </a:p>
          <a:p>
            <a:r>
              <a:rPr lang="en-US" sz="4000" dirty="0"/>
              <a:t>No one has ever gone up into the presence of God except the One who came down from that Presence, the Son of Man. In the same way that Moses lifted the serpent in the desert so people could have something to see and then believe, it is necessary for the Son of Man to be lifted up—and everyone who looks up to him, trusting and expectant, will gain a real life, eternal life.</a:t>
            </a:r>
            <a:endParaRPr lang="en-AU" sz="4000" dirty="0"/>
          </a:p>
        </p:txBody>
      </p:sp>
    </p:spTree>
    <p:extLst>
      <p:ext uri="{BB962C8B-B14F-4D97-AF65-F5344CB8AC3E}">
        <p14:creationId xmlns:p14="http://schemas.microsoft.com/office/powerpoint/2010/main" val="2883763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4E2BE0-FAD8-44BD-BE9D-720339D27C76}"/>
              </a:ext>
            </a:extLst>
          </p:cNvPr>
          <p:cNvSpPr>
            <a:spLocks noGrp="1"/>
          </p:cNvSpPr>
          <p:nvPr>
            <p:ph type="title"/>
          </p:nvPr>
        </p:nvSpPr>
        <p:spPr>
          <a:xfrm>
            <a:off x="457200" y="200984"/>
            <a:ext cx="11150082" cy="945141"/>
          </a:xfrm>
        </p:spPr>
        <p:txBody>
          <a:bodyPr>
            <a:noAutofit/>
          </a:bodyPr>
          <a:lstStyle/>
          <a:p>
            <a:br>
              <a:rPr lang="en-AU" sz="4400" dirty="0"/>
            </a:br>
            <a:r>
              <a:rPr lang="en-AU" sz="4400" dirty="0"/>
              <a:t>In Front of the Story Questions</a:t>
            </a:r>
          </a:p>
        </p:txBody>
      </p:sp>
      <p:sp>
        <p:nvSpPr>
          <p:cNvPr id="4" name="Content Placeholder 3">
            <a:extLst>
              <a:ext uri="{FF2B5EF4-FFF2-40B4-BE49-F238E27FC236}">
                <a16:creationId xmlns:a16="http://schemas.microsoft.com/office/drawing/2014/main" id="{D8472785-F68F-4430-A288-8DB4A7C19CAF}"/>
              </a:ext>
            </a:extLst>
          </p:cNvPr>
          <p:cNvSpPr>
            <a:spLocks noGrp="1"/>
          </p:cNvSpPr>
          <p:nvPr>
            <p:ph idx="1"/>
          </p:nvPr>
        </p:nvSpPr>
        <p:spPr/>
        <p:txBody>
          <a:bodyPr/>
          <a:lstStyle/>
          <a:p>
            <a:pPr marL="514350" lvl="0" indent="-514350">
              <a:buFont typeface="+mj-lt"/>
              <a:buAutoNum type="arabicPeriod"/>
            </a:pPr>
            <a:r>
              <a:rPr lang="en-GB" dirty="0"/>
              <a:t>What do I know about this topic?</a:t>
            </a:r>
            <a:endParaRPr lang="en-AU" dirty="0"/>
          </a:p>
          <a:p>
            <a:pPr marL="514350" lvl="0" indent="-514350">
              <a:buFont typeface="+mj-lt"/>
              <a:buAutoNum type="arabicPeriod"/>
            </a:pPr>
            <a:r>
              <a:rPr lang="en-GB" dirty="0"/>
              <a:t>What do I think my friends and family would think of this topic?</a:t>
            </a:r>
            <a:endParaRPr lang="en-AU" dirty="0"/>
          </a:p>
          <a:p>
            <a:pPr marL="514350" lvl="0" indent="-514350">
              <a:buFont typeface="+mj-lt"/>
              <a:buAutoNum type="arabicPeriod"/>
            </a:pPr>
            <a:r>
              <a:rPr lang="en-GB" dirty="0"/>
              <a:t>How might different people understand this topic?</a:t>
            </a:r>
            <a:endParaRPr lang="en-AU" dirty="0"/>
          </a:p>
          <a:p>
            <a:pPr marL="514350" lvl="0" indent="-514350">
              <a:buFont typeface="+mj-lt"/>
              <a:buAutoNum type="arabicPeriod"/>
            </a:pPr>
            <a:r>
              <a:rPr lang="en-GB" dirty="0"/>
              <a:t>Why might my understanding of this topic be different to other peoples’ understanding of this topic?</a:t>
            </a:r>
            <a:endParaRPr lang="en-AU" dirty="0"/>
          </a:p>
          <a:p>
            <a:pPr marL="0" indent="0">
              <a:buNone/>
            </a:pPr>
            <a:endParaRPr lang="en-AU" dirty="0"/>
          </a:p>
        </p:txBody>
      </p:sp>
    </p:spTree>
    <p:extLst>
      <p:ext uri="{BB962C8B-B14F-4D97-AF65-F5344CB8AC3E}">
        <p14:creationId xmlns:p14="http://schemas.microsoft.com/office/powerpoint/2010/main" val="3299377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 Powerpoint Template_v2" id="{0C81DBAB-DF2B-4208-9785-A0B34C8F3766}" vid="{6237F6A5-6312-4EAB-9416-DE17434A4B6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 Powerpoint Template_v2" id="{0C81DBAB-DF2B-4208-9785-A0B34C8F3766}" vid="{F86DDBAE-7F06-4BCA-9A80-F111943F4C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5188462221C42B17B623FA759C470" ma:contentTypeVersion="13" ma:contentTypeDescription="Create a new document." ma:contentTypeScope="" ma:versionID="ddfd9fa7034755d899048c3a9f58a6f5">
  <xsd:schema xmlns:xsd="http://www.w3.org/2001/XMLSchema" xmlns:xs="http://www.w3.org/2001/XMLSchema" xmlns:p="http://schemas.microsoft.com/office/2006/metadata/properties" xmlns:ns3="a6caffcd-f3c6-4a17-adbb-f9d07df3533d" xmlns:ns4="8a3f1920-058f-4c34-a378-445b3f21d9ab" targetNamespace="http://schemas.microsoft.com/office/2006/metadata/properties" ma:root="true" ma:fieldsID="89e189090147e9345ddb485efab4b347" ns3:_="" ns4:_="">
    <xsd:import namespace="a6caffcd-f3c6-4a17-adbb-f9d07df3533d"/>
    <xsd:import namespace="8a3f1920-058f-4c34-a378-445b3f21d9a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affcd-f3c6-4a17-adbb-f9d07df353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3f1920-058f-4c34-a378-445b3f21d9a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946F97-693D-4B07-92EA-56D8A0CE4D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caffcd-f3c6-4a17-adbb-f9d07df3533d"/>
    <ds:schemaRef ds:uri="8a3f1920-058f-4c34-a378-445b3f21d9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FF7167-227C-4A0C-A03A-7594B325CE5A}">
  <ds:schemaRefs>
    <ds:schemaRef ds:uri="http://schemas.microsoft.com/sharepoint/v3/contenttype/forms"/>
  </ds:schemaRefs>
</ds:datastoreItem>
</file>

<file path=customXml/itemProps3.xml><?xml version="1.0" encoding="utf-8"?>
<ds:datastoreItem xmlns:ds="http://schemas.openxmlformats.org/officeDocument/2006/customXml" ds:itemID="{0388048F-0713-46F9-97B2-E980B0CA7BD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ASC Powerpoint Template_v2</Template>
  <TotalTime>104</TotalTime>
  <Words>612</Words>
  <Application>Microsoft Office PowerPoint</Application>
  <PresentationFormat>Widescreen</PresentationFormat>
  <Paragraphs>136</Paragraphs>
  <Slides>9</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Trajan Pro</vt:lpstr>
      <vt:lpstr>Office Theme</vt:lpstr>
      <vt:lpstr>1_Office Theme</vt:lpstr>
      <vt:lpstr>Son of 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 Front of the Story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 of Man</dc:title>
  <dc:creator>Penelope Russell</dc:creator>
  <cp:lastModifiedBy>Penelope Russell</cp:lastModifiedBy>
  <cp:revision>9</cp:revision>
  <dcterms:created xsi:type="dcterms:W3CDTF">2019-06-25T08:33:39Z</dcterms:created>
  <dcterms:modified xsi:type="dcterms:W3CDTF">2021-04-12T03:02:07Z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0x010100E5F5188462221C42B17B623FA759C470</vt:lpwstr>
  </property>
</Properties>
</file>