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1" r:id="rId5"/>
    <p:sldMasterId id="2147483659" r:id="rId6"/>
    <p:sldMasterId id="2147483669" r:id="rId7"/>
  </p:sldMasterIdLst>
  <p:notesMasterIdLst>
    <p:notesMasterId r:id="rId14"/>
  </p:notesMasterIdLst>
  <p:sldIdLst>
    <p:sldId id="258" r:id="rId8"/>
    <p:sldId id="373" r:id="rId9"/>
    <p:sldId id="375" r:id="rId10"/>
    <p:sldId id="266" r:id="rId11"/>
    <p:sldId id="267" r:id="rId12"/>
    <p:sldId id="37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135"/>
    <a:srgbClr val="001DF2"/>
    <a:srgbClr val="1C3F94"/>
    <a:srgbClr val="2238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6422"/>
  </p:normalViewPr>
  <p:slideViewPr>
    <p:cSldViewPr snapToGrid="0" snapToObjects="1">
      <p:cViewPr varScale="1">
        <p:scale>
          <a:sx n="103" d="100"/>
          <a:sy n="103" d="100"/>
        </p:scale>
        <p:origin x="126" y="3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3.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671546-DB42-4E4D-AB41-9F4B476A5A11}" type="datetimeFigureOut">
              <a:rPr lang="en-AU" smtClean="0"/>
              <a:t>14/04/2021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5ECB21-15A3-4661-89EC-86634C165603}" type="slidenum">
              <a:rPr lang="en-AU" smtClean="0"/>
              <a:t>‹#›</a:t>
            </a:fld>
            <a:endParaRPr lang="en-AU"/>
          </a:p>
        </p:txBody>
      </p:sp>
    </p:spTree>
    <p:extLst>
      <p:ext uri="{BB962C8B-B14F-4D97-AF65-F5344CB8AC3E}">
        <p14:creationId xmlns:p14="http://schemas.microsoft.com/office/powerpoint/2010/main" val="2201336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Have you ever come across long lists of names in the Bible? Those sections are generally the genealogies. These sections are important because they help us see the historical narrative of the Bible. In the Bible we learn about God through his relationship with his people. In the Old Testament this is the Israelites and in the New Testament it’s Jesus’ followers. Understanding the genealogies helps us to understand the story arc of the Bible. </a:t>
            </a:r>
          </a:p>
          <a:p>
            <a:endParaRPr lang="en-AU" dirty="0"/>
          </a:p>
          <a:p>
            <a:r>
              <a:rPr lang="en-AU" dirty="0"/>
              <a:t>We learn from the genealogies that Jesus is an Israelite. But not just any Israelite he is a great, great, great,….grandson of David on both Joseph and Mary’s side of his family tree. This is important because in the Old Testament we learn that the promised Messiah will be one David’s relatives. </a:t>
            </a:r>
          </a:p>
          <a:p>
            <a:endParaRPr lang="en-AU" dirty="0"/>
          </a:p>
          <a:p>
            <a:r>
              <a:rPr lang="en-AU"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4A2FB6-8617-4DC9-B19E-00D8FD0D9034}"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0067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CB8E1-76E0-0745-8525-A8F9F5C29729}"/>
              </a:ext>
            </a:extLst>
          </p:cNvPr>
          <p:cNvSpPr>
            <a:spLocks noGrp="1"/>
          </p:cNvSpPr>
          <p:nvPr>
            <p:ph type="ctrTitle"/>
          </p:nvPr>
        </p:nvSpPr>
        <p:spPr>
          <a:xfrm>
            <a:off x="2677886" y="702486"/>
            <a:ext cx="7794171" cy="631792"/>
          </a:xfrm>
          <a:effectLst/>
        </p:spPr>
        <p:txBody>
          <a:bodyPr anchor="b">
            <a:normAutofit/>
          </a:bodyPr>
          <a:lstStyle>
            <a:lvl1pPr algn="l">
              <a:defRPr sz="3200">
                <a:solidFill>
                  <a:srgbClr val="EF4135"/>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96F6330-BE0D-F846-AECF-868AD17B304C}"/>
              </a:ext>
            </a:extLst>
          </p:cNvPr>
          <p:cNvSpPr>
            <a:spLocks noGrp="1"/>
          </p:cNvSpPr>
          <p:nvPr>
            <p:ph type="subTitle" idx="1"/>
          </p:nvPr>
        </p:nvSpPr>
        <p:spPr>
          <a:xfrm>
            <a:off x="2677886" y="1717255"/>
            <a:ext cx="914400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57825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lain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BD63E3B-CE50-104D-B46B-04957FF44B7F}"/>
              </a:ext>
            </a:extLst>
          </p:cNvPr>
          <p:cNvSpPr>
            <a:spLocks noGrp="1"/>
          </p:cNvSpPr>
          <p:nvPr>
            <p:ph type="body" sz="quarter" idx="10" hasCustomPrompt="1"/>
          </p:nvPr>
        </p:nvSpPr>
        <p:spPr>
          <a:xfrm>
            <a:off x="907404" y="480421"/>
            <a:ext cx="10607675" cy="4711700"/>
          </a:xfrm>
          <a:prstGeom prst="rect">
            <a:avLst/>
          </a:prstGeom>
        </p:spPr>
        <p:txBody>
          <a:bodyPr/>
          <a:lstStyle>
            <a:lvl1pPr marL="0" indent="0">
              <a:buNone/>
              <a:defRPr sz="1600"/>
            </a:lvl1pPr>
          </a:lstStyle>
          <a:p>
            <a:pPr lvl="0"/>
            <a:r>
              <a:rPr lang="en-US" dirty="0"/>
              <a:t>Text goes here</a:t>
            </a:r>
          </a:p>
        </p:txBody>
      </p:sp>
    </p:spTree>
    <p:extLst>
      <p:ext uri="{BB962C8B-B14F-4D97-AF65-F5344CB8AC3E}">
        <p14:creationId xmlns:p14="http://schemas.microsoft.com/office/powerpoint/2010/main" val="3576495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estion Mark Box">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FB33E06F-CFDD-784C-9515-BE1A09302ED4}"/>
              </a:ext>
            </a:extLst>
          </p:cNvPr>
          <p:cNvSpPr>
            <a:spLocks noGrp="1"/>
          </p:cNvSpPr>
          <p:nvPr userDrawn="1">
            <p:ph type="body" sz="quarter" idx="10" hasCustomPrompt="1"/>
          </p:nvPr>
        </p:nvSpPr>
        <p:spPr>
          <a:xfrm>
            <a:off x="907404" y="480421"/>
            <a:ext cx="10607675" cy="3711871"/>
          </a:xfrm>
          <a:prstGeom prst="rect">
            <a:avLst/>
          </a:prstGeom>
        </p:spPr>
        <p:txBody>
          <a:bodyPr/>
          <a:lstStyle>
            <a:lvl1pPr marL="0" indent="0">
              <a:buNone/>
              <a:defRPr sz="1600"/>
            </a:lvl1pPr>
          </a:lstStyle>
          <a:p>
            <a:pPr lvl="0"/>
            <a:r>
              <a:rPr lang="en-US" dirty="0"/>
              <a:t>Text goes here</a:t>
            </a:r>
          </a:p>
        </p:txBody>
      </p:sp>
      <p:sp>
        <p:nvSpPr>
          <p:cNvPr id="26" name="Text Placeholder 25">
            <a:extLst>
              <a:ext uri="{FF2B5EF4-FFF2-40B4-BE49-F238E27FC236}">
                <a16:creationId xmlns:a16="http://schemas.microsoft.com/office/drawing/2014/main" id="{E5B6C3A2-69BD-8447-8EAB-5CC26713CB10}"/>
              </a:ext>
            </a:extLst>
          </p:cNvPr>
          <p:cNvSpPr>
            <a:spLocks noGrp="1"/>
          </p:cNvSpPr>
          <p:nvPr>
            <p:ph type="body" sz="quarter" idx="13" hasCustomPrompt="1"/>
          </p:nvPr>
        </p:nvSpPr>
        <p:spPr>
          <a:xfrm>
            <a:off x="907404" y="4696763"/>
            <a:ext cx="987425" cy="979831"/>
          </a:xfrm>
          <a:prstGeom prst="rect">
            <a:avLst/>
          </a:prstGeom>
          <a:solidFill>
            <a:srgbClr val="EF4135"/>
          </a:solidFill>
          <a:ln w="38100">
            <a:solidFill>
              <a:srgbClr val="EF4135"/>
            </a:solidFill>
          </a:ln>
        </p:spPr>
        <p:txBody>
          <a:bodyPr anchor="ctr"/>
          <a:lstStyle>
            <a:lvl1pPr marL="0" indent="0" algn="ctr">
              <a:buNone/>
              <a:defRPr sz="5400" b="1">
                <a:solidFill>
                  <a:schemeClr val="bg1"/>
                </a:solidFill>
              </a:defRPr>
            </a:lvl1pPr>
          </a:lstStyle>
          <a:p>
            <a:pPr lvl="0"/>
            <a:r>
              <a:rPr lang="en-US" dirty="0"/>
              <a:t>?</a:t>
            </a:r>
          </a:p>
        </p:txBody>
      </p:sp>
      <p:sp>
        <p:nvSpPr>
          <p:cNvPr id="28" name="Text Placeholder 27">
            <a:extLst>
              <a:ext uri="{FF2B5EF4-FFF2-40B4-BE49-F238E27FC236}">
                <a16:creationId xmlns:a16="http://schemas.microsoft.com/office/drawing/2014/main" id="{448F1C58-F215-024F-822C-DB591D3F5065}"/>
              </a:ext>
            </a:extLst>
          </p:cNvPr>
          <p:cNvSpPr>
            <a:spLocks noGrp="1"/>
          </p:cNvSpPr>
          <p:nvPr>
            <p:ph type="body" sz="quarter" idx="14"/>
          </p:nvPr>
        </p:nvSpPr>
        <p:spPr>
          <a:xfrm>
            <a:off x="1895474" y="4697413"/>
            <a:ext cx="8623783" cy="979487"/>
          </a:xfrm>
          <a:prstGeom prst="rect">
            <a:avLst/>
          </a:prstGeom>
          <a:ln w="38100">
            <a:solidFill>
              <a:srgbClr val="EF4135"/>
            </a:solidFill>
          </a:ln>
        </p:spPr>
        <p:txBody>
          <a:bodyPr anchor="ctr"/>
          <a:lstStyle>
            <a:lvl1pPr marL="0" indent="0" algn="ctr">
              <a:lnSpc>
                <a:spcPct val="100000"/>
              </a:lnSpc>
              <a:spcBef>
                <a:spcPts val="400"/>
              </a:spcBef>
              <a:buNone/>
              <a:defRPr sz="1600"/>
            </a:lvl1pPr>
          </a:lstStyle>
          <a:p>
            <a:pPr lvl="0"/>
            <a:endParaRPr lang="en-US" dirty="0"/>
          </a:p>
        </p:txBody>
      </p:sp>
    </p:spTree>
    <p:extLst>
      <p:ext uri="{BB962C8B-B14F-4D97-AF65-F5344CB8AC3E}">
        <p14:creationId xmlns:p14="http://schemas.microsoft.com/office/powerpoint/2010/main" val="1980667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F990DF59-D760-5C43-8954-9C5F3734D781}"/>
              </a:ext>
            </a:extLst>
          </p:cNvPr>
          <p:cNvSpPr>
            <a:spLocks noGrp="1"/>
          </p:cNvSpPr>
          <p:nvPr>
            <p:ph type="body" idx="1"/>
          </p:nvPr>
        </p:nvSpPr>
        <p:spPr>
          <a:xfrm>
            <a:off x="839788" y="1681163"/>
            <a:ext cx="5157787"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3">
            <a:extLst>
              <a:ext uri="{FF2B5EF4-FFF2-40B4-BE49-F238E27FC236}">
                <a16:creationId xmlns:a16="http://schemas.microsoft.com/office/drawing/2014/main" id="{884C2E2D-5703-D347-90EA-88828D41183D}"/>
              </a:ext>
            </a:extLst>
          </p:cNvPr>
          <p:cNvSpPr>
            <a:spLocks noGrp="1"/>
          </p:cNvSpPr>
          <p:nvPr>
            <p:ph sz="half" idx="2"/>
          </p:nvPr>
        </p:nvSpPr>
        <p:spPr>
          <a:xfrm>
            <a:off x="839788" y="2505075"/>
            <a:ext cx="5157787" cy="3684588"/>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3F90DCBC-9619-3E48-BC5C-5B1131CF691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3" name="Content Placeholder 5">
            <a:extLst>
              <a:ext uri="{FF2B5EF4-FFF2-40B4-BE49-F238E27FC236}">
                <a16:creationId xmlns:a16="http://schemas.microsoft.com/office/drawing/2014/main" id="{9B051D62-AB8A-5A46-B4DF-218D251F6738}"/>
              </a:ext>
            </a:extLst>
          </p:cNvPr>
          <p:cNvSpPr>
            <a:spLocks noGrp="1"/>
          </p:cNvSpPr>
          <p:nvPr>
            <p:ph sz="quarter" idx="4"/>
          </p:nvPr>
        </p:nvSpPr>
        <p:spPr>
          <a:xfrm>
            <a:off x="6172200" y="2505075"/>
            <a:ext cx="5183188" cy="3684588"/>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C7FD5186-493A-F742-AEE8-2F14FA3B5FC1}"/>
              </a:ext>
            </a:extLst>
          </p:cNvPr>
          <p:cNvSpPr>
            <a:spLocks noGrp="1"/>
          </p:cNvSpPr>
          <p:nvPr>
            <p:ph type="title"/>
          </p:nvPr>
        </p:nvSpPr>
        <p:spPr>
          <a:xfrm>
            <a:off x="457200" y="519765"/>
            <a:ext cx="11150082" cy="945141"/>
          </a:xfrm>
          <a:prstGeom prst="rect">
            <a:avLst/>
          </a:prstGeom>
        </p:spPr>
        <p:txBody>
          <a:bodyPr>
            <a:normAutofit/>
          </a:bodyPr>
          <a:lstStyle>
            <a:lvl1pPr algn="ctr">
              <a:defRPr sz="3200">
                <a:solidFill>
                  <a:srgbClr val="EF4135"/>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6165878F-6316-5E42-A231-E2A9FEE22265}"/>
              </a:ext>
            </a:extLst>
          </p:cNvPr>
          <p:cNvCxnSpPr>
            <a:cxnSpLocks/>
          </p:cNvCxnSpPr>
          <p:nvPr userDrawn="1"/>
        </p:nvCxnSpPr>
        <p:spPr>
          <a:xfrm flipH="1">
            <a:off x="354563" y="1595535"/>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2145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F29DB4-D2DD-BF4F-924F-4F1BAAC6C7EC}"/>
              </a:ext>
            </a:extLst>
          </p:cNvPr>
          <p:cNvSpPr>
            <a:spLocks noGrp="1"/>
          </p:cNvSpPr>
          <p:nvPr>
            <p:ph type="title"/>
          </p:nvPr>
        </p:nvSpPr>
        <p:spPr>
          <a:xfrm>
            <a:off x="831850" y="1499875"/>
            <a:ext cx="10515600" cy="1940367"/>
          </a:xfrm>
          <a:prstGeom prst="rect">
            <a:avLst/>
          </a:prstGeom>
        </p:spPr>
        <p:txBody>
          <a:bodyPr anchor="b"/>
          <a:lstStyle>
            <a:lvl1pPr>
              <a:defRPr sz="4800">
                <a:solidFill>
                  <a:srgbClr val="EF4135"/>
                </a:solidFill>
              </a:defRPr>
            </a:lvl1pPr>
          </a:lstStyle>
          <a:p>
            <a:r>
              <a:rPr lang="en-US" dirty="0"/>
              <a:t>Click to edit Master title style</a:t>
            </a:r>
          </a:p>
        </p:txBody>
      </p:sp>
      <p:sp>
        <p:nvSpPr>
          <p:cNvPr id="4" name="Text Placeholder 2">
            <a:extLst>
              <a:ext uri="{FF2B5EF4-FFF2-40B4-BE49-F238E27FC236}">
                <a16:creationId xmlns:a16="http://schemas.microsoft.com/office/drawing/2014/main" id="{28519559-F12B-4349-98F9-3AD1A6A0427B}"/>
              </a:ext>
            </a:extLst>
          </p:cNvPr>
          <p:cNvSpPr>
            <a:spLocks noGrp="1"/>
          </p:cNvSpPr>
          <p:nvPr>
            <p:ph type="body" idx="1"/>
          </p:nvPr>
        </p:nvSpPr>
        <p:spPr>
          <a:xfrm>
            <a:off x="831850" y="3967371"/>
            <a:ext cx="10515600" cy="1500187"/>
          </a:xfrm>
          <a:prstGeom prst="rect">
            <a:avLst/>
          </a:prstGeom>
        </p:spPr>
        <p:txBody>
          <a:bodyPr/>
          <a:lstStyle>
            <a:lvl1pPr marL="0" indent="0">
              <a:buNone/>
              <a:defRPr sz="2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6" name="Straight Connector 5">
            <a:extLst>
              <a:ext uri="{FF2B5EF4-FFF2-40B4-BE49-F238E27FC236}">
                <a16:creationId xmlns:a16="http://schemas.microsoft.com/office/drawing/2014/main" id="{F61F2AD6-F0EF-D844-9655-2DF17DE0EAEB}"/>
              </a:ext>
            </a:extLst>
          </p:cNvPr>
          <p:cNvCxnSpPr>
            <a:cxnSpLocks/>
          </p:cNvCxnSpPr>
          <p:nvPr userDrawn="1"/>
        </p:nvCxnSpPr>
        <p:spPr>
          <a:xfrm flipH="1">
            <a:off x="354563" y="3671672"/>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604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C0982AE-63F6-9548-8C28-B969E30C9538}"/>
              </a:ext>
            </a:extLst>
          </p:cNvPr>
          <p:cNvSpPr>
            <a:spLocks noGrp="1"/>
          </p:cNvSpPr>
          <p:nvPr>
            <p:ph type="pic" idx="1"/>
          </p:nvPr>
        </p:nvSpPr>
        <p:spPr>
          <a:xfrm>
            <a:off x="914400" y="515235"/>
            <a:ext cx="10500949"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4">
            <a:extLst>
              <a:ext uri="{FF2B5EF4-FFF2-40B4-BE49-F238E27FC236}">
                <a16:creationId xmlns:a16="http://schemas.microsoft.com/office/drawing/2014/main" id="{33E3558E-D696-A346-A64C-C1995A12796E}"/>
              </a:ext>
            </a:extLst>
          </p:cNvPr>
          <p:cNvSpPr>
            <a:spLocks noGrp="1"/>
          </p:cNvSpPr>
          <p:nvPr>
            <p:ph type="body" sz="quarter" idx="10" hasCustomPrompt="1"/>
          </p:nvPr>
        </p:nvSpPr>
        <p:spPr>
          <a:xfrm>
            <a:off x="906463" y="5530850"/>
            <a:ext cx="9055100" cy="420688"/>
          </a:xfrm>
          <a:prstGeom prst="rect">
            <a:avLst/>
          </a:prstGeom>
        </p:spPr>
        <p:txBody>
          <a:bodyPr/>
          <a:lstStyle>
            <a:lvl1pPr marL="0" indent="0">
              <a:buNone/>
              <a:defRPr sz="1400" i="1"/>
            </a:lvl1pPr>
          </a:lstStyle>
          <a:p>
            <a:pPr lvl="0"/>
            <a:r>
              <a:rPr lang="en-US" dirty="0"/>
              <a:t>Caption goes here</a:t>
            </a:r>
          </a:p>
        </p:txBody>
      </p:sp>
    </p:spTree>
    <p:extLst>
      <p:ext uri="{BB962C8B-B14F-4D97-AF65-F5344CB8AC3E}">
        <p14:creationId xmlns:p14="http://schemas.microsoft.com/office/powerpoint/2010/main" val="616863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01B223-8D24-4E5F-A040-5557E44E481B}"/>
              </a:ext>
            </a:extLst>
          </p:cNvPr>
          <p:cNvSpPr>
            <a:spLocks noGrp="1"/>
          </p:cNvSpPr>
          <p:nvPr>
            <p:ph type="dt" sz="half" idx="10"/>
          </p:nvPr>
        </p:nvSpPr>
        <p:spPr/>
        <p:txBody>
          <a:bodyPr/>
          <a:lstStyle/>
          <a:p>
            <a:fld id="{66736790-5025-4B55-8583-C13B613BCA34}" type="datetimeFigureOut">
              <a:rPr lang="en-US" smtClean="0"/>
              <a:t>4/14/2021</a:t>
            </a:fld>
            <a:endParaRPr lang="en-US"/>
          </a:p>
        </p:txBody>
      </p:sp>
      <p:sp>
        <p:nvSpPr>
          <p:cNvPr id="3" name="Footer Placeholder 2">
            <a:extLst>
              <a:ext uri="{FF2B5EF4-FFF2-40B4-BE49-F238E27FC236}">
                <a16:creationId xmlns:a16="http://schemas.microsoft.com/office/drawing/2014/main" id="{CF53634F-6B5A-4448-8F39-5F77C3061E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896598-0C8C-49A4-A1EF-81D820C74D89}"/>
              </a:ext>
            </a:extLst>
          </p:cNvPr>
          <p:cNvSpPr>
            <a:spLocks noGrp="1"/>
          </p:cNvSpPr>
          <p:nvPr>
            <p:ph type="sldNum" sz="quarter" idx="12"/>
          </p:nvPr>
        </p:nvSpPr>
        <p:spPr/>
        <p:txBody>
          <a:bodyPr/>
          <a:lstStyle/>
          <a:p>
            <a:fld id="{555C1171-D334-4D8D-9DAB-435EC3617656}" type="slidenum">
              <a:rPr lang="en-US" smtClean="0"/>
              <a:t>‹#›</a:t>
            </a:fld>
            <a:endParaRPr lang="en-US"/>
          </a:p>
        </p:txBody>
      </p:sp>
    </p:spTree>
    <p:extLst>
      <p:ext uri="{BB962C8B-B14F-4D97-AF65-F5344CB8AC3E}">
        <p14:creationId xmlns:p14="http://schemas.microsoft.com/office/powerpoint/2010/main" val="2391409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FD00B-3AFE-46B2-91AD-3F1E8B9A9D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97D0CC-2A86-4E28-A9B5-F0B8A80DD30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F69537-F5DD-4309-8D74-E0E31A84761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AECE7A-6FB6-4473-93ED-20AD4AA4CB4C}"/>
              </a:ext>
            </a:extLst>
          </p:cNvPr>
          <p:cNvSpPr>
            <a:spLocks noGrp="1"/>
          </p:cNvSpPr>
          <p:nvPr>
            <p:ph type="dt" sz="half" idx="10"/>
          </p:nvPr>
        </p:nvSpPr>
        <p:spPr/>
        <p:txBody>
          <a:bodyPr/>
          <a:lstStyle/>
          <a:p>
            <a:fld id="{66736790-5025-4B55-8583-C13B613BCA34}" type="datetimeFigureOut">
              <a:rPr lang="en-US" smtClean="0"/>
              <a:t>4/14/2021</a:t>
            </a:fld>
            <a:endParaRPr lang="en-US"/>
          </a:p>
        </p:txBody>
      </p:sp>
      <p:sp>
        <p:nvSpPr>
          <p:cNvPr id="6" name="Footer Placeholder 5">
            <a:extLst>
              <a:ext uri="{FF2B5EF4-FFF2-40B4-BE49-F238E27FC236}">
                <a16:creationId xmlns:a16="http://schemas.microsoft.com/office/drawing/2014/main" id="{0F900678-D0C4-4146-B0A3-D530B482BD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F111B5-14BB-4626-B070-0ACBF7FDEF28}"/>
              </a:ext>
            </a:extLst>
          </p:cNvPr>
          <p:cNvSpPr>
            <a:spLocks noGrp="1"/>
          </p:cNvSpPr>
          <p:nvPr>
            <p:ph type="sldNum" sz="quarter" idx="12"/>
          </p:nvPr>
        </p:nvSpPr>
        <p:spPr/>
        <p:txBody>
          <a:bodyPr/>
          <a:lstStyle/>
          <a:p>
            <a:fld id="{555C1171-D334-4D8D-9DAB-435EC3617656}" type="slidenum">
              <a:rPr lang="en-US" smtClean="0"/>
              <a:t>‹#›</a:t>
            </a:fld>
            <a:endParaRPr lang="en-US"/>
          </a:p>
        </p:txBody>
      </p:sp>
    </p:spTree>
    <p:extLst>
      <p:ext uri="{BB962C8B-B14F-4D97-AF65-F5344CB8AC3E}">
        <p14:creationId xmlns:p14="http://schemas.microsoft.com/office/powerpoint/2010/main" val="1438527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4431F-9ADE-4CA7-AECD-0E3D92BCB9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0DE90B-374D-42E2-8258-1034B228BE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CB4EDF-3630-4242-B65C-8B4EF117F368}"/>
              </a:ext>
            </a:extLst>
          </p:cNvPr>
          <p:cNvSpPr>
            <a:spLocks noGrp="1"/>
          </p:cNvSpPr>
          <p:nvPr>
            <p:ph type="dt" sz="half" idx="10"/>
          </p:nvPr>
        </p:nvSpPr>
        <p:spPr/>
        <p:txBody>
          <a:bodyPr/>
          <a:lstStyle/>
          <a:p>
            <a:fld id="{66736790-5025-4B55-8583-C13B613BCA34}" type="datetimeFigureOut">
              <a:rPr lang="en-US" smtClean="0"/>
              <a:t>4/14/2021</a:t>
            </a:fld>
            <a:endParaRPr lang="en-US"/>
          </a:p>
        </p:txBody>
      </p:sp>
      <p:sp>
        <p:nvSpPr>
          <p:cNvPr id="5" name="Footer Placeholder 4">
            <a:extLst>
              <a:ext uri="{FF2B5EF4-FFF2-40B4-BE49-F238E27FC236}">
                <a16:creationId xmlns:a16="http://schemas.microsoft.com/office/drawing/2014/main" id="{FC3C7C22-5D87-4F08-AE10-EBE2C7C7DF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59799A-B172-4A2A-BC19-22E59E9414A8}"/>
              </a:ext>
            </a:extLst>
          </p:cNvPr>
          <p:cNvSpPr>
            <a:spLocks noGrp="1"/>
          </p:cNvSpPr>
          <p:nvPr>
            <p:ph type="sldNum" sz="quarter" idx="12"/>
          </p:nvPr>
        </p:nvSpPr>
        <p:spPr/>
        <p:txBody>
          <a:bodyPr/>
          <a:lstStyle/>
          <a:p>
            <a:fld id="{555C1171-D334-4D8D-9DAB-435EC3617656}" type="slidenum">
              <a:rPr lang="en-US" smtClean="0"/>
              <a:t>‹#›</a:t>
            </a:fld>
            <a:endParaRPr lang="en-US"/>
          </a:p>
        </p:txBody>
      </p:sp>
    </p:spTree>
    <p:extLst>
      <p:ext uri="{BB962C8B-B14F-4D97-AF65-F5344CB8AC3E}">
        <p14:creationId xmlns:p14="http://schemas.microsoft.com/office/powerpoint/2010/main" val="9397834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CF4AC-4489-4511-BDCC-38E5EDF143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08B818-072F-4243-8AB8-FA65E71672D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D1E13B-F41C-4702-8CC3-43FB374B6BBC}"/>
              </a:ext>
            </a:extLst>
          </p:cNvPr>
          <p:cNvSpPr>
            <a:spLocks noGrp="1"/>
          </p:cNvSpPr>
          <p:nvPr>
            <p:ph type="dt" sz="half" idx="10"/>
          </p:nvPr>
        </p:nvSpPr>
        <p:spPr/>
        <p:txBody>
          <a:bodyPr/>
          <a:lstStyle/>
          <a:p>
            <a:fld id="{66736790-5025-4B55-8583-C13B613BCA34}" type="datetimeFigureOut">
              <a:rPr lang="en-US" smtClean="0"/>
              <a:t>4/14/2021</a:t>
            </a:fld>
            <a:endParaRPr lang="en-US"/>
          </a:p>
        </p:txBody>
      </p:sp>
      <p:sp>
        <p:nvSpPr>
          <p:cNvPr id="5" name="Footer Placeholder 4">
            <a:extLst>
              <a:ext uri="{FF2B5EF4-FFF2-40B4-BE49-F238E27FC236}">
                <a16:creationId xmlns:a16="http://schemas.microsoft.com/office/drawing/2014/main" id="{F615E521-E77B-4B90-85C3-F3632E6758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48EC60-3362-4574-9BDE-5AA98A64FC16}"/>
              </a:ext>
            </a:extLst>
          </p:cNvPr>
          <p:cNvSpPr>
            <a:spLocks noGrp="1"/>
          </p:cNvSpPr>
          <p:nvPr>
            <p:ph type="sldNum" sz="quarter" idx="12"/>
          </p:nvPr>
        </p:nvSpPr>
        <p:spPr/>
        <p:txBody>
          <a:bodyPr/>
          <a:lstStyle/>
          <a:p>
            <a:fld id="{555C1171-D334-4D8D-9DAB-435EC3617656}" type="slidenum">
              <a:rPr lang="en-US" smtClean="0"/>
              <a:t>‹#›</a:t>
            </a:fld>
            <a:endParaRPr lang="en-US"/>
          </a:p>
        </p:txBody>
      </p:sp>
    </p:spTree>
    <p:extLst>
      <p:ext uri="{BB962C8B-B14F-4D97-AF65-F5344CB8AC3E}">
        <p14:creationId xmlns:p14="http://schemas.microsoft.com/office/powerpoint/2010/main" val="2088916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5AC26-DBED-4305-ADE7-FA42B73B9B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ACC99D-4FAC-49F4-96B4-2D4D172B96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3D457DD-C61B-4320-8C52-A0C6BD7381B8}"/>
              </a:ext>
            </a:extLst>
          </p:cNvPr>
          <p:cNvSpPr>
            <a:spLocks noGrp="1"/>
          </p:cNvSpPr>
          <p:nvPr>
            <p:ph type="dt" sz="half" idx="10"/>
          </p:nvPr>
        </p:nvSpPr>
        <p:spPr/>
        <p:txBody>
          <a:bodyPr/>
          <a:lstStyle/>
          <a:p>
            <a:fld id="{66736790-5025-4B55-8583-C13B613BCA34}" type="datetimeFigureOut">
              <a:rPr lang="en-US" smtClean="0"/>
              <a:t>4/14/2021</a:t>
            </a:fld>
            <a:endParaRPr lang="en-US"/>
          </a:p>
        </p:txBody>
      </p:sp>
      <p:sp>
        <p:nvSpPr>
          <p:cNvPr id="5" name="Footer Placeholder 4">
            <a:extLst>
              <a:ext uri="{FF2B5EF4-FFF2-40B4-BE49-F238E27FC236}">
                <a16:creationId xmlns:a16="http://schemas.microsoft.com/office/drawing/2014/main" id="{82392244-5E51-40D6-825D-2D644A07B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FBE69C-78FC-4FA0-8DE7-A0985CECD0CE}"/>
              </a:ext>
            </a:extLst>
          </p:cNvPr>
          <p:cNvSpPr>
            <a:spLocks noGrp="1"/>
          </p:cNvSpPr>
          <p:nvPr>
            <p:ph type="sldNum" sz="quarter" idx="12"/>
          </p:nvPr>
        </p:nvSpPr>
        <p:spPr/>
        <p:txBody>
          <a:bodyPr/>
          <a:lstStyle/>
          <a:p>
            <a:fld id="{555C1171-D334-4D8D-9DAB-435EC3617656}" type="slidenum">
              <a:rPr lang="en-US" smtClean="0"/>
              <a:t>‹#›</a:t>
            </a:fld>
            <a:endParaRPr lang="en-US"/>
          </a:p>
        </p:txBody>
      </p:sp>
    </p:spTree>
    <p:extLst>
      <p:ext uri="{BB962C8B-B14F-4D97-AF65-F5344CB8AC3E}">
        <p14:creationId xmlns:p14="http://schemas.microsoft.com/office/powerpoint/2010/main" val="852465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Heading &amp;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75BDD-E5D9-4441-B905-23646479E71B}"/>
              </a:ext>
            </a:extLst>
          </p:cNvPr>
          <p:cNvSpPr>
            <a:spLocks noGrp="1"/>
          </p:cNvSpPr>
          <p:nvPr>
            <p:ph type="title"/>
          </p:nvPr>
        </p:nvSpPr>
        <p:spPr>
          <a:xfrm>
            <a:off x="457200" y="519765"/>
            <a:ext cx="11150082" cy="945141"/>
          </a:xfrm>
          <a:prstGeom prst="rect">
            <a:avLst/>
          </a:prstGeom>
        </p:spPr>
        <p:txBody>
          <a:bodyPr>
            <a:normAutofit/>
          </a:bodyPr>
          <a:lstStyle>
            <a:lvl1pPr algn="ctr">
              <a:defRPr sz="3200">
                <a:solidFill>
                  <a:srgbClr val="EF4135"/>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E091BDF-217D-7347-85ED-8CE177494FC2}"/>
              </a:ext>
            </a:extLst>
          </p:cNvPr>
          <p:cNvSpPr>
            <a:spLocks noGrp="1"/>
          </p:cNvSpPr>
          <p:nvPr>
            <p:ph idx="1"/>
          </p:nvPr>
        </p:nvSpPr>
        <p:spPr>
          <a:xfrm>
            <a:off x="1099456" y="1958359"/>
            <a:ext cx="10507825" cy="391992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BB4B53F6-B1F3-6E40-95FC-3E2189EBD63C}"/>
              </a:ext>
            </a:extLst>
          </p:cNvPr>
          <p:cNvCxnSpPr>
            <a:cxnSpLocks/>
          </p:cNvCxnSpPr>
          <p:nvPr userDrawn="1"/>
        </p:nvCxnSpPr>
        <p:spPr>
          <a:xfrm flipH="1">
            <a:off x="354563" y="1595535"/>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6998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FD00B-3AFE-46B2-91AD-3F1E8B9A9D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97D0CC-2A86-4E28-A9B5-F0B8A80DD30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F69537-F5DD-4309-8D74-E0E31A84761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AECE7A-6FB6-4473-93ED-20AD4AA4CB4C}"/>
              </a:ext>
            </a:extLst>
          </p:cNvPr>
          <p:cNvSpPr>
            <a:spLocks noGrp="1"/>
          </p:cNvSpPr>
          <p:nvPr>
            <p:ph type="dt" sz="half" idx="10"/>
          </p:nvPr>
        </p:nvSpPr>
        <p:spPr/>
        <p:txBody>
          <a:bodyPr/>
          <a:lstStyle/>
          <a:p>
            <a:fld id="{66736790-5025-4B55-8583-C13B613BCA34}" type="datetimeFigureOut">
              <a:rPr lang="en-US" smtClean="0"/>
              <a:t>4/14/2021</a:t>
            </a:fld>
            <a:endParaRPr lang="en-US"/>
          </a:p>
        </p:txBody>
      </p:sp>
      <p:sp>
        <p:nvSpPr>
          <p:cNvPr id="6" name="Footer Placeholder 5">
            <a:extLst>
              <a:ext uri="{FF2B5EF4-FFF2-40B4-BE49-F238E27FC236}">
                <a16:creationId xmlns:a16="http://schemas.microsoft.com/office/drawing/2014/main" id="{0F900678-D0C4-4146-B0A3-D530B482BD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F111B5-14BB-4626-B070-0ACBF7FDEF28}"/>
              </a:ext>
            </a:extLst>
          </p:cNvPr>
          <p:cNvSpPr>
            <a:spLocks noGrp="1"/>
          </p:cNvSpPr>
          <p:nvPr>
            <p:ph type="sldNum" sz="quarter" idx="12"/>
          </p:nvPr>
        </p:nvSpPr>
        <p:spPr/>
        <p:txBody>
          <a:bodyPr/>
          <a:lstStyle/>
          <a:p>
            <a:fld id="{555C1171-D334-4D8D-9DAB-435EC3617656}" type="slidenum">
              <a:rPr lang="en-US" smtClean="0"/>
              <a:t>‹#›</a:t>
            </a:fld>
            <a:endParaRPr lang="en-US"/>
          </a:p>
        </p:txBody>
      </p:sp>
    </p:spTree>
    <p:extLst>
      <p:ext uri="{BB962C8B-B14F-4D97-AF65-F5344CB8AC3E}">
        <p14:creationId xmlns:p14="http://schemas.microsoft.com/office/powerpoint/2010/main" val="1506649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EE73-7005-4AA4-8C2F-5B124932BF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E3756E-8A53-4213-8BB3-0356294481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773F395-898D-4329-9033-105EF02B8F4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BCF882-DA41-4C1D-8D8D-D858BF3593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C628940-87A2-4F1E-AF2B-4C16024EA9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127938-0318-493F-8053-C66BA6DDDC95}"/>
              </a:ext>
            </a:extLst>
          </p:cNvPr>
          <p:cNvSpPr>
            <a:spLocks noGrp="1"/>
          </p:cNvSpPr>
          <p:nvPr>
            <p:ph type="dt" sz="half" idx="10"/>
          </p:nvPr>
        </p:nvSpPr>
        <p:spPr/>
        <p:txBody>
          <a:bodyPr/>
          <a:lstStyle/>
          <a:p>
            <a:fld id="{66736790-5025-4B55-8583-C13B613BCA34}" type="datetimeFigureOut">
              <a:rPr lang="en-US" smtClean="0"/>
              <a:t>4/14/2021</a:t>
            </a:fld>
            <a:endParaRPr lang="en-US"/>
          </a:p>
        </p:txBody>
      </p:sp>
      <p:sp>
        <p:nvSpPr>
          <p:cNvPr id="8" name="Footer Placeholder 7">
            <a:extLst>
              <a:ext uri="{FF2B5EF4-FFF2-40B4-BE49-F238E27FC236}">
                <a16:creationId xmlns:a16="http://schemas.microsoft.com/office/drawing/2014/main" id="{A6BFD9B6-AA3A-40D3-A238-E9D89ACF94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8AD422-43F1-456F-A7AE-D119BEACAB20}"/>
              </a:ext>
            </a:extLst>
          </p:cNvPr>
          <p:cNvSpPr>
            <a:spLocks noGrp="1"/>
          </p:cNvSpPr>
          <p:nvPr>
            <p:ph type="sldNum" sz="quarter" idx="12"/>
          </p:nvPr>
        </p:nvSpPr>
        <p:spPr/>
        <p:txBody>
          <a:bodyPr/>
          <a:lstStyle/>
          <a:p>
            <a:fld id="{555C1171-D334-4D8D-9DAB-435EC3617656}" type="slidenum">
              <a:rPr lang="en-US" smtClean="0"/>
              <a:t>‹#›</a:t>
            </a:fld>
            <a:endParaRPr lang="en-US"/>
          </a:p>
        </p:txBody>
      </p:sp>
    </p:spTree>
    <p:extLst>
      <p:ext uri="{BB962C8B-B14F-4D97-AF65-F5344CB8AC3E}">
        <p14:creationId xmlns:p14="http://schemas.microsoft.com/office/powerpoint/2010/main" val="7138637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60507-2332-481D-BBCD-717388C645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DC4C15-8691-4694-AC6D-4A5F42C927F3}"/>
              </a:ext>
            </a:extLst>
          </p:cNvPr>
          <p:cNvSpPr>
            <a:spLocks noGrp="1"/>
          </p:cNvSpPr>
          <p:nvPr>
            <p:ph type="dt" sz="half" idx="10"/>
          </p:nvPr>
        </p:nvSpPr>
        <p:spPr/>
        <p:txBody>
          <a:bodyPr/>
          <a:lstStyle/>
          <a:p>
            <a:fld id="{66736790-5025-4B55-8583-C13B613BCA34}" type="datetimeFigureOut">
              <a:rPr lang="en-US" smtClean="0"/>
              <a:t>4/14/2021</a:t>
            </a:fld>
            <a:endParaRPr lang="en-US"/>
          </a:p>
        </p:txBody>
      </p:sp>
      <p:sp>
        <p:nvSpPr>
          <p:cNvPr id="4" name="Footer Placeholder 3">
            <a:extLst>
              <a:ext uri="{FF2B5EF4-FFF2-40B4-BE49-F238E27FC236}">
                <a16:creationId xmlns:a16="http://schemas.microsoft.com/office/drawing/2014/main" id="{D1EAB4C6-C9F2-409F-A309-F92AE339DF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95BB57-E27E-4B25-95F9-3A0B7C04ECC0}"/>
              </a:ext>
            </a:extLst>
          </p:cNvPr>
          <p:cNvSpPr>
            <a:spLocks noGrp="1"/>
          </p:cNvSpPr>
          <p:nvPr>
            <p:ph type="sldNum" sz="quarter" idx="12"/>
          </p:nvPr>
        </p:nvSpPr>
        <p:spPr/>
        <p:txBody>
          <a:bodyPr/>
          <a:lstStyle/>
          <a:p>
            <a:fld id="{555C1171-D334-4D8D-9DAB-435EC3617656}" type="slidenum">
              <a:rPr lang="en-US" smtClean="0"/>
              <a:t>‹#›</a:t>
            </a:fld>
            <a:endParaRPr lang="en-US"/>
          </a:p>
        </p:txBody>
      </p:sp>
    </p:spTree>
    <p:extLst>
      <p:ext uri="{BB962C8B-B14F-4D97-AF65-F5344CB8AC3E}">
        <p14:creationId xmlns:p14="http://schemas.microsoft.com/office/powerpoint/2010/main" val="13302364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01B223-8D24-4E5F-A040-5557E44E481B}"/>
              </a:ext>
            </a:extLst>
          </p:cNvPr>
          <p:cNvSpPr>
            <a:spLocks noGrp="1"/>
          </p:cNvSpPr>
          <p:nvPr>
            <p:ph type="dt" sz="half" idx="10"/>
          </p:nvPr>
        </p:nvSpPr>
        <p:spPr/>
        <p:txBody>
          <a:bodyPr/>
          <a:lstStyle/>
          <a:p>
            <a:fld id="{66736790-5025-4B55-8583-C13B613BCA34}" type="datetimeFigureOut">
              <a:rPr lang="en-US" smtClean="0"/>
              <a:t>4/14/2021</a:t>
            </a:fld>
            <a:endParaRPr lang="en-US"/>
          </a:p>
        </p:txBody>
      </p:sp>
      <p:sp>
        <p:nvSpPr>
          <p:cNvPr id="3" name="Footer Placeholder 2">
            <a:extLst>
              <a:ext uri="{FF2B5EF4-FFF2-40B4-BE49-F238E27FC236}">
                <a16:creationId xmlns:a16="http://schemas.microsoft.com/office/drawing/2014/main" id="{CF53634F-6B5A-4448-8F39-5F77C3061E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896598-0C8C-49A4-A1EF-81D820C74D89}"/>
              </a:ext>
            </a:extLst>
          </p:cNvPr>
          <p:cNvSpPr>
            <a:spLocks noGrp="1"/>
          </p:cNvSpPr>
          <p:nvPr>
            <p:ph type="sldNum" sz="quarter" idx="12"/>
          </p:nvPr>
        </p:nvSpPr>
        <p:spPr/>
        <p:txBody>
          <a:bodyPr/>
          <a:lstStyle/>
          <a:p>
            <a:fld id="{555C1171-D334-4D8D-9DAB-435EC3617656}" type="slidenum">
              <a:rPr lang="en-US" smtClean="0"/>
              <a:t>‹#›</a:t>
            </a:fld>
            <a:endParaRPr lang="en-US"/>
          </a:p>
        </p:txBody>
      </p:sp>
    </p:spTree>
    <p:extLst>
      <p:ext uri="{BB962C8B-B14F-4D97-AF65-F5344CB8AC3E}">
        <p14:creationId xmlns:p14="http://schemas.microsoft.com/office/powerpoint/2010/main" val="4001897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678B2-3088-46EC-B50D-7E78944A3C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E5FBE0-7EF7-4120-B84D-F0E16EC2EE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238430-72FF-4481-BA57-AB78464951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4CCB5C-90D2-4386-8E27-A677A6A47548}"/>
              </a:ext>
            </a:extLst>
          </p:cNvPr>
          <p:cNvSpPr>
            <a:spLocks noGrp="1"/>
          </p:cNvSpPr>
          <p:nvPr>
            <p:ph type="dt" sz="half" idx="10"/>
          </p:nvPr>
        </p:nvSpPr>
        <p:spPr/>
        <p:txBody>
          <a:bodyPr/>
          <a:lstStyle/>
          <a:p>
            <a:fld id="{66736790-5025-4B55-8583-C13B613BCA34}" type="datetimeFigureOut">
              <a:rPr lang="en-US" smtClean="0"/>
              <a:t>4/14/2021</a:t>
            </a:fld>
            <a:endParaRPr lang="en-US"/>
          </a:p>
        </p:txBody>
      </p:sp>
      <p:sp>
        <p:nvSpPr>
          <p:cNvPr id="6" name="Footer Placeholder 5">
            <a:extLst>
              <a:ext uri="{FF2B5EF4-FFF2-40B4-BE49-F238E27FC236}">
                <a16:creationId xmlns:a16="http://schemas.microsoft.com/office/drawing/2014/main" id="{3E6E1D05-21AB-4E7C-9051-290C851F9E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7248AD-DB78-4C64-B28C-11E306050139}"/>
              </a:ext>
            </a:extLst>
          </p:cNvPr>
          <p:cNvSpPr>
            <a:spLocks noGrp="1"/>
          </p:cNvSpPr>
          <p:nvPr>
            <p:ph type="sldNum" sz="quarter" idx="12"/>
          </p:nvPr>
        </p:nvSpPr>
        <p:spPr/>
        <p:txBody>
          <a:bodyPr/>
          <a:lstStyle/>
          <a:p>
            <a:fld id="{555C1171-D334-4D8D-9DAB-435EC3617656}" type="slidenum">
              <a:rPr lang="en-US" smtClean="0"/>
              <a:t>‹#›</a:t>
            </a:fld>
            <a:endParaRPr lang="en-US"/>
          </a:p>
        </p:txBody>
      </p:sp>
    </p:spTree>
    <p:extLst>
      <p:ext uri="{BB962C8B-B14F-4D97-AF65-F5344CB8AC3E}">
        <p14:creationId xmlns:p14="http://schemas.microsoft.com/office/powerpoint/2010/main" val="38131828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0CE70-1E08-4452-A887-74D62880FB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5D0346-FC62-4F9C-B1CA-5B2EFC74FF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E50CB2-623F-4682-86E4-36B5465F7F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31F6EB4-A856-43E1-A0B7-267F6396DDAA}"/>
              </a:ext>
            </a:extLst>
          </p:cNvPr>
          <p:cNvSpPr>
            <a:spLocks noGrp="1"/>
          </p:cNvSpPr>
          <p:nvPr>
            <p:ph type="dt" sz="half" idx="10"/>
          </p:nvPr>
        </p:nvSpPr>
        <p:spPr/>
        <p:txBody>
          <a:bodyPr/>
          <a:lstStyle/>
          <a:p>
            <a:fld id="{66736790-5025-4B55-8583-C13B613BCA34}" type="datetimeFigureOut">
              <a:rPr lang="en-US" smtClean="0"/>
              <a:t>4/14/2021</a:t>
            </a:fld>
            <a:endParaRPr lang="en-US"/>
          </a:p>
        </p:txBody>
      </p:sp>
      <p:sp>
        <p:nvSpPr>
          <p:cNvPr id="6" name="Footer Placeholder 5">
            <a:extLst>
              <a:ext uri="{FF2B5EF4-FFF2-40B4-BE49-F238E27FC236}">
                <a16:creationId xmlns:a16="http://schemas.microsoft.com/office/drawing/2014/main" id="{9920A25F-7B0C-4E1C-99B9-97C75E7351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9B92FD-FD49-43FD-8459-9413AA519BA1}"/>
              </a:ext>
            </a:extLst>
          </p:cNvPr>
          <p:cNvSpPr>
            <a:spLocks noGrp="1"/>
          </p:cNvSpPr>
          <p:nvPr>
            <p:ph type="sldNum" sz="quarter" idx="12"/>
          </p:nvPr>
        </p:nvSpPr>
        <p:spPr/>
        <p:txBody>
          <a:bodyPr/>
          <a:lstStyle/>
          <a:p>
            <a:fld id="{555C1171-D334-4D8D-9DAB-435EC3617656}" type="slidenum">
              <a:rPr lang="en-US" smtClean="0"/>
              <a:t>‹#›</a:t>
            </a:fld>
            <a:endParaRPr lang="en-US"/>
          </a:p>
        </p:txBody>
      </p:sp>
    </p:spTree>
    <p:extLst>
      <p:ext uri="{BB962C8B-B14F-4D97-AF65-F5344CB8AC3E}">
        <p14:creationId xmlns:p14="http://schemas.microsoft.com/office/powerpoint/2010/main" val="23478640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113A3-C2E7-4034-B24F-7C080B95AD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313A54-E42E-4C3F-B4CC-041C8A1BBE4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FD94F2-BE05-4603-87B8-0FECD79ED686}"/>
              </a:ext>
            </a:extLst>
          </p:cNvPr>
          <p:cNvSpPr>
            <a:spLocks noGrp="1"/>
          </p:cNvSpPr>
          <p:nvPr>
            <p:ph type="dt" sz="half" idx="10"/>
          </p:nvPr>
        </p:nvSpPr>
        <p:spPr/>
        <p:txBody>
          <a:bodyPr/>
          <a:lstStyle/>
          <a:p>
            <a:fld id="{66736790-5025-4B55-8583-C13B613BCA34}" type="datetimeFigureOut">
              <a:rPr lang="en-US" smtClean="0"/>
              <a:t>4/14/2021</a:t>
            </a:fld>
            <a:endParaRPr lang="en-US"/>
          </a:p>
        </p:txBody>
      </p:sp>
      <p:sp>
        <p:nvSpPr>
          <p:cNvPr id="5" name="Footer Placeholder 4">
            <a:extLst>
              <a:ext uri="{FF2B5EF4-FFF2-40B4-BE49-F238E27FC236}">
                <a16:creationId xmlns:a16="http://schemas.microsoft.com/office/drawing/2014/main" id="{4DC91120-6CEA-4FEF-ABD3-C52BC3F60F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003BC4-EF8E-4F25-A9B4-B4C0EC8CD423}"/>
              </a:ext>
            </a:extLst>
          </p:cNvPr>
          <p:cNvSpPr>
            <a:spLocks noGrp="1"/>
          </p:cNvSpPr>
          <p:nvPr>
            <p:ph type="sldNum" sz="quarter" idx="12"/>
          </p:nvPr>
        </p:nvSpPr>
        <p:spPr/>
        <p:txBody>
          <a:bodyPr/>
          <a:lstStyle/>
          <a:p>
            <a:fld id="{555C1171-D334-4D8D-9DAB-435EC3617656}" type="slidenum">
              <a:rPr lang="en-US" smtClean="0"/>
              <a:t>‹#›</a:t>
            </a:fld>
            <a:endParaRPr lang="en-US"/>
          </a:p>
        </p:txBody>
      </p:sp>
    </p:spTree>
    <p:extLst>
      <p:ext uri="{BB962C8B-B14F-4D97-AF65-F5344CB8AC3E}">
        <p14:creationId xmlns:p14="http://schemas.microsoft.com/office/powerpoint/2010/main" val="32192280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15182D-6A3F-4128-937E-43F619C223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671D60-E2FC-473C-BB12-FC8DA0EFBBF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616A52-8B11-4DF0-A088-90C0FB746DF2}"/>
              </a:ext>
            </a:extLst>
          </p:cNvPr>
          <p:cNvSpPr>
            <a:spLocks noGrp="1"/>
          </p:cNvSpPr>
          <p:nvPr>
            <p:ph type="dt" sz="half" idx="10"/>
          </p:nvPr>
        </p:nvSpPr>
        <p:spPr/>
        <p:txBody>
          <a:bodyPr/>
          <a:lstStyle/>
          <a:p>
            <a:fld id="{66736790-5025-4B55-8583-C13B613BCA34}" type="datetimeFigureOut">
              <a:rPr lang="en-US" smtClean="0"/>
              <a:t>4/14/2021</a:t>
            </a:fld>
            <a:endParaRPr lang="en-US"/>
          </a:p>
        </p:txBody>
      </p:sp>
      <p:sp>
        <p:nvSpPr>
          <p:cNvPr id="5" name="Footer Placeholder 4">
            <a:extLst>
              <a:ext uri="{FF2B5EF4-FFF2-40B4-BE49-F238E27FC236}">
                <a16:creationId xmlns:a16="http://schemas.microsoft.com/office/drawing/2014/main" id="{70D89568-4383-4CCD-8A76-608F2DC99F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37A45B-7DB0-4AA3-A0AB-89F099950D53}"/>
              </a:ext>
            </a:extLst>
          </p:cNvPr>
          <p:cNvSpPr>
            <a:spLocks noGrp="1"/>
          </p:cNvSpPr>
          <p:nvPr>
            <p:ph type="sldNum" sz="quarter" idx="12"/>
          </p:nvPr>
        </p:nvSpPr>
        <p:spPr/>
        <p:txBody>
          <a:bodyPr/>
          <a:lstStyle/>
          <a:p>
            <a:fld id="{555C1171-D334-4D8D-9DAB-435EC3617656}" type="slidenum">
              <a:rPr lang="en-US" smtClean="0"/>
              <a:t>‹#›</a:t>
            </a:fld>
            <a:endParaRPr lang="en-US"/>
          </a:p>
        </p:txBody>
      </p:sp>
    </p:spTree>
    <p:extLst>
      <p:ext uri="{BB962C8B-B14F-4D97-AF65-F5344CB8AC3E}">
        <p14:creationId xmlns:p14="http://schemas.microsoft.com/office/powerpoint/2010/main" val="3772089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in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BD63E3B-CE50-104D-B46B-04957FF44B7F}"/>
              </a:ext>
            </a:extLst>
          </p:cNvPr>
          <p:cNvSpPr>
            <a:spLocks noGrp="1"/>
          </p:cNvSpPr>
          <p:nvPr>
            <p:ph type="body" sz="quarter" idx="10" hasCustomPrompt="1"/>
          </p:nvPr>
        </p:nvSpPr>
        <p:spPr>
          <a:xfrm>
            <a:off x="907404" y="480421"/>
            <a:ext cx="10607675" cy="4711700"/>
          </a:xfrm>
          <a:prstGeom prst="rect">
            <a:avLst/>
          </a:prstGeom>
        </p:spPr>
        <p:txBody>
          <a:bodyPr/>
          <a:lstStyle>
            <a:lvl1pPr marL="0" indent="0">
              <a:buNone/>
              <a:defRPr sz="1600"/>
            </a:lvl1pPr>
          </a:lstStyle>
          <a:p>
            <a:pPr lvl="0"/>
            <a:r>
              <a:rPr lang="en-US" dirty="0"/>
              <a:t>Text goes here</a:t>
            </a:r>
          </a:p>
        </p:txBody>
      </p:sp>
    </p:spTree>
    <p:extLst>
      <p:ext uri="{BB962C8B-B14F-4D97-AF65-F5344CB8AC3E}">
        <p14:creationId xmlns:p14="http://schemas.microsoft.com/office/powerpoint/2010/main" val="3838434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estion Mark Box">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FB33E06F-CFDD-784C-9515-BE1A09302ED4}"/>
              </a:ext>
            </a:extLst>
          </p:cNvPr>
          <p:cNvSpPr>
            <a:spLocks noGrp="1"/>
          </p:cNvSpPr>
          <p:nvPr userDrawn="1">
            <p:ph type="body" sz="quarter" idx="10" hasCustomPrompt="1"/>
          </p:nvPr>
        </p:nvSpPr>
        <p:spPr>
          <a:xfrm>
            <a:off x="907404" y="480421"/>
            <a:ext cx="10607675" cy="3711871"/>
          </a:xfrm>
          <a:prstGeom prst="rect">
            <a:avLst/>
          </a:prstGeom>
        </p:spPr>
        <p:txBody>
          <a:bodyPr/>
          <a:lstStyle>
            <a:lvl1pPr marL="0" indent="0">
              <a:buNone/>
              <a:defRPr sz="1600"/>
            </a:lvl1pPr>
          </a:lstStyle>
          <a:p>
            <a:pPr lvl="0"/>
            <a:r>
              <a:rPr lang="en-US" dirty="0"/>
              <a:t>Text goes here</a:t>
            </a:r>
          </a:p>
        </p:txBody>
      </p:sp>
      <p:sp>
        <p:nvSpPr>
          <p:cNvPr id="26" name="Text Placeholder 25">
            <a:extLst>
              <a:ext uri="{FF2B5EF4-FFF2-40B4-BE49-F238E27FC236}">
                <a16:creationId xmlns:a16="http://schemas.microsoft.com/office/drawing/2014/main" id="{E5B6C3A2-69BD-8447-8EAB-5CC26713CB10}"/>
              </a:ext>
            </a:extLst>
          </p:cNvPr>
          <p:cNvSpPr>
            <a:spLocks noGrp="1"/>
          </p:cNvSpPr>
          <p:nvPr>
            <p:ph type="body" sz="quarter" idx="13" hasCustomPrompt="1"/>
          </p:nvPr>
        </p:nvSpPr>
        <p:spPr>
          <a:xfrm>
            <a:off x="907404" y="4696763"/>
            <a:ext cx="987425" cy="979831"/>
          </a:xfrm>
          <a:prstGeom prst="rect">
            <a:avLst/>
          </a:prstGeom>
          <a:solidFill>
            <a:srgbClr val="EF4135"/>
          </a:solidFill>
          <a:ln w="38100">
            <a:solidFill>
              <a:srgbClr val="EF4135"/>
            </a:solidFill>
          </a:ln>
        </p:spPr>
        <p:txBody>
          <a:bodyPr anchor="ctr"/>
          <a:lstStyle>
            <a:lvl1pPr marL="0" indent="0" algn="ctr">
              <a:buNone/>
              <a:defRPr sz="5400" b="1">
                <a:solidFill>
                  <a:schemeClr val="bg1"/>
                </a:solidFill>
              </a:defRPr>
            </a:lvl1pPr>
          </a:lstStyle>
          <a:p>
            <a:pPr lvl="0"/>
            <a:r>
              <a:rPr lang="en-US" dirty="0"/>
              <a:t>?</a:t>
            </a:r>
          </a:p>
        </p:txBody>
      </p:sp>
      <p:sp>
        <p:nvSpPr>
          <p:cNvPr id="28" name="Text Placeholder 27">
            <a:extLst>
              <a:ext uri="{FF2B5EF4-FFF2-40B4-BE49-F238E27FC236}">
                <a16:creationId xmlns:a16="http://schemas.microsoft.com/office/drawing/2014/main" id="{448F1C58-F215-024F-822C-DB591D3F5065}"/>
              </a:ext>
            </a:extLst>
          </p:cNvPr>
          <p:cNvSpPr>
            <a:spLocks noGrp="1"/>
          </p:cNvSpPr>
          <p:nvPr>
            <p:ph type="body" sz="quarter" idx="14"/>
          </p:nvPr>
        </p:nvSpPr>
        <p:spPr>
          <a:xfrm>
            <a:off x="1895474" y="4697413"/>
            <a:ext cx="8623783" cy="979487"/>
          </a:xfrm>
          <a:prstGeom prst="rect">
            <a:avLst/>
          </a:prstGeom>
          <a:ln w="38100">
            <a:solidFill>
              <a:srgbClr val="EF4135"/>
            </a:solidFill>
          </a:ln>
        </p:spPr>
        <p:txBody>
          <a:bodyPr anchor="ctr"/>
          <a:lstStyle>
            <a:lvl1pPr marL="0" indent="0" algn="ctr">
              <a:lnSpc>
                <a:spcPct val="100000"/>
              </a:lnSpc>
              <a:spcBef>
                <a:spcPts val="400"/>
              </a:spcBef>
              <a:buNone/>
              <a:defRPr sz="1600"/>
            </a:lvl1pPr>
          </a:lstStyle>
          <a:p>
            <a:pPr lvl="0"/>
            <a:endParaRPr lang="en-US" dirty="0"/>
          </a:p>
        </p:txBody>
      </p:sp>
    </p:spTree>
    <p:extLst>
      <p:ext uri="{BB962C8B-B14F-4D97-AF65-F5344CB8AC3E}">
        <p14:creationId xmlns:p14="http://schemas.microsoft.com/office/powerpoint/2010/main" val="4073004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F990DF59-D760-5C43-8954-9C5F3734D781}"/>
              </a:ext>
            </a:extLst>
          </p:cNvPr>
          <p:cNvSpPr>
            <a:spLocks noGrp="1"/>
          </p:cNvSpPr>
          <p:nvPr>
            <p:ph type="body" idx="1"/>
          </p:nvPr>
        </p:nvSpPr>
        <p:spPr>
          <a:xfrm>
            <a:off x="839788" y="1681163"/>
            <a:ext cx="5157787"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3">
            <a:extLst>
              <a:ext uri="{FF2B5EF4-FFF2-40B4-BE49-F238E27FC236}">
                <a16:creationId xmlns:a16="http://schemas.microsoft.com/office/drawing/2014/main" id="{884C2E2D-5703-D347-90EA-88828D41183D}"/>
              </a:ext>
            </a:extLst>
          </p:cNvPr>
          <p:cNvSpPr>
            <a:spLocks noGrp="1"/>
          </p:cNvSpPr>
          <p:nvPr>
            <p:ph sz="half" idx="2"/>
          </p:nvPr>
        </p:nvSpPr>
        <p:spPr>
          <a:xfrm>
            <a:off x="839788" y="2505075"/>
            <a:ext cx="5157787" cy="3684588"/>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3F90DCBC-9619-3E48-BC5C-5B1131CF691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3" name="Content Placeholder 5">
            <a:extLst>
              <a:ext uri="{FF2B5EF4-FFF2-40B4-BE49-F238E27FC236}">
                <a16:creationId xmlns:a16="http://schemas.microsoft.com/office/drawing/2014/main" id="{9B051D62-AB8A-5A46-B4DF-218D251F6738}"/>
              </a:ext>
            </a:extLst>
          </p:cNvPr>
          <p:cNvSpPr>
            <a:spLocks noGrp="1"/>
          </p:cNvSpPr>
          <p:nvPr>
            <p:ph sz="quarter" idx="4"/>
          </p:nvPr>
        </p:nvSpPr>
        <p:spPr>
          <a:xfrm>
            <a:off x="6172200" y="2505075"/>
            <a:ext cx="5183188" cy="3684588"/>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C7FD5186-493A-F742-AEE8-2F14FA3B5FC1}"/>
              </a:ext>
            </a:extLst>
          </p:cNvPr>
          <p:cNvSpPr>
            <a:spLocks noGrp="1"/>
          </p:cNvSpPr>
          <p:nvPr>
            <p:ph type="title"/>
          </p:nvPr>
        </p:nvSpPr>
        <p:spPr>
          <a:xfrm>
            <a:off x="457200" y="519765"/>
            <a:ext cx="11150082" cy="945141"/>
          </a:xfrm>
          <a:prstGeom prst="rect">
            <a:avLst/>
          </a:prstGeom>
        </p:spPr>
        <p:txBody>
          <a:bodyPr>
            <a:normAutofit/>
          </a:bodyPr>
          <a:lstStyle>
            <a:lvl1pPr algn="ctr">
              <a:defRPr sz="3200">
                <a:solidFill>
                  <a:srgbClr val="EF4135"/>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6165878F-6316-5E42-A231-E2A9FEE22265}"/>
              </a:ext>
            </a:extLst>
          </p:cNvPr>
          <p:cNvCxnSpPr>
            <a:cxnSpLocks/>
          </p:cNvCxnSpPr>
          <p:nvPr userDrawn="1"/>
        </p:nvCxnSpPr>
        <p:spPr>
          <a:xfrm flipH="1">
            <a:off x="354563" y="1595535"/>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22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F29DB4-D2DD-BF4F-924F-4F1BAAC6C7EC}"/>
              </a:ext>
            </a:extLst>
          </p:cNvPr>
          <p:cNvSpPr>
            <a:spLocks noGrp="1"/>
          </p:cNvSpPr>
          <p:nvPr>
            <p:ph type="title"/>
          </p:nvPr>
        </p:nvSpPr>
        <p:spPr>
          <a:xfrm>
            <a:off x="831850" y="1499875"/>
            <a:ext cx="10515600" cy="1940367"/>
          </a:xfrm>
          <a:prstGeom prst="rect">
            <a:avLst/>
          </a:prstGeom>
        </p:spPr>
        <p:txBody>
          <a:bodyPr anchor="b"/>
          <a:lstStyle>
            <a:lvl1pPr>
              <a:defRPr sz="4800">
                <a:solidFill>
                  <a:srgbClr val="EF4135"/>
                </a:solidFill>
              </a:defRPr>
            </a:lvl1pPr>
          </a:lstStyle>
          <a:p>
            <a:r>
              <a:rPr lang="en-US" dirty="0"/>
              <a:t>Click to edit Master title style</a:t>
            </a:r>
          </a:p>
        </p:txBody>
      </p:sp>
      <p:sp>
        <p:nvSpPr>
          <p:cNvPr id="4" name="Text Placeholder 2">
            <a:extLst>
              <a:ext uri="{FF2B5EF4-FFF2-40B4-BE49-F238E27FC236}">
                <a16:creationId xmlns:a16="http://schemas.microsoft.com/office/drawing/2014/main" id="{28519559-F12B-4349-98F9-3AD1A6A0427B}"/>
              </a:ext>
            </a:extLst>
          </p:cNvPr>
          <p:cNvSpPr>
            <a:spLocks noGrp="1"/>
          </p:cNvSpPr>
          <p:nvPr>
            <p:ph type="body" idx="1"/>
          </p:nvPr>
        </p:nvSpPr>
        <p:spPr>
          <a:xfrm>
            <a:off x="831850" y="3967371"/>
            <a:ext cx="10515600" cy="1500187"/>
          </a:xfrm>
          <a:prstGeom prst="rect">
            <a:avLst/>
          </a:prstGeom>
        </p:spPr>
        <p:txBody>
          <a:bodyPr/>
          <a:lstStyle>
            <a:lvl1pPr marL="0" indent="0">
              <a:buNone/>
              <a:defRPr sz="2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6" name="Straight Connector 5">
            <a:extLst>
              <a:ext uri="{FF2B5EF4-FFF2-40B4-BE49-F238E27FC236}">
                <a16:creationId xmlns:a16="http://schemas.microsoft.com/office/drawing/2014/main" id="{F61F2AD6-F0EF-D844-9655-2DF17DE0EAEB}"/>
              </a:ext>
            </a:extLst>
          </p:cNvPr>
          <p:cNvCxnSpPr>
            <a:cxnSpLocks/>
          </p:cNvCxnSpPr>
          <p:nvPr userDrawn="1"/>
        </p:nvCxnSpPr>
        <p:spPr>
          <a:xfrm flipH="1">
            <a:off x="354563" y="3671672"/>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347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C0982AE-63F6-9548-8C28-B969E30C9538}"/>
              </a:ext>
            </a:extLst>
          </p:cNvPr>
          <p:cNvSpPr>
            <a:spLocks noGrp="1"/>
          </p:cNvSpPr>
          <p:nvPr>
            <p:ph type="pic" idx="1"/>
          </p:nvPr>
        </p:nvSpPr>
        <p:spPr>
          <a:xfrm>
            <a:off x="914400" y="515235"/>
            <a:ext cx="10500949"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4">
            <a:extLst>
              <a:ext uri="{FF2B5EF4-FFF2-40B4-BE49-F238E27FC236}">
                <a16:creationId xmlns:a16="http://schemas.microsoft.com/office/drawing/2014/main" id="{33E3558E-D696-A346-A64C-C1995A12796E}"/>
              </a:ext>
            </a:extLst>
          </p:cNvPr>
          <p:cNvSpPr>
            <a:spLocks noGrp="1"/>
          </p:cNvSpPr>
          <p:nvPr>
            <p:ph type="body" sz="quarter" idx="10" hasCustomPrompt="1"/>
          </p:nvPr>
        </p:nvSpPr>
        <p:spPr>
          <a:xfrm>
            <a:off x="906463" y="5530850"/>
            <a:ext cx="9055100" cy="420688"/>
          </a:xfrm>
          <a:prstGeom prst="rect">
            <a:avLst/>
          </a:prstGeom>
        </p:spPr>
        <p:txBody>
          <a:bodyPr/>
          <a:lstStyle>
            <a:lvl1pPr marL="0" indent="0">
              <a:buNone/>
              <a:defRPr sz="1400" i="1"/>
            </a:lvl1pPr>
          </a:lstStyle>
          <a:p>
            <a:pPr lvl="0"/>
            <a:r>
              <a:rPr lang="en-US" dirty="0"/>
              <a:t>Caption goes here</a:t>
            </a:r>
          </a:p>
        </p:txBody>
      </p:sp>
    </p:spTree>
    <p:extLst>
      <p:ext uri="{BB962C8B-B14F-4D97-AF65-F5344CB8AC3E}">
        <p14:creationId xmlns:p14="http://schemas.microsoft.com/office/powerpoint/2010/main" val="3601185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FD00B-3AFE-46B2-91AD-3F1E8B9A9D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97D0CC-2A86-4E28-A9B5-F0B8A80DD30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F69537-F5DD-4309-8D74-E0E31A84761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AECE7A-6FB6-4473-93ED-20AD4AA4CB4C}"/>
              </a:ext>
            </a:extLst>
          </p:cNvPr>
          <p:cNvSpPr>
            <a:spLocks noGrp="1"/>
          </p:cNvSpPr>
          <p:nvPr>
            <p:ph type="dt" sz="half" idx="10"/>
          </p:nvPr>
        </p:nvSpPr>
        <p:spPr/>
        <p:txBody>
          <a:bodyPr/>
          <a:lstStyle/>
          <a:p>
            <a:fld id="{66736790-5025-4B55-8583-C13B613BCA34}" type="datetimeFigureOut">
              <a:rPr lang="en-US" smtClean="0"/>
              <a:t>4/14/2021</a:t>
            </a:fld>
            <a:endParaRPr lang="en-US"/>
          </a:p>
        </p:txBody>
      </p:sp>
      <p:sp>
        <p:nvSpPr>
          <p:cNvPr id="6" name="Footer Placeholder 5">
            <a:extLst>
              <a:ext uri="{FF2B5EF4-FFF2-40B4-BE49-F238E27FC236}">
                <a16:creationId xmlns:a16="http://schemas.microsoft.com/office/drawing/2014/main" id="{0F900678-D0C4-4146-B0A3-D530B482BD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F111B5-14BB-4626-B070-0ACBF7FDEF28}"/>
              </a:ext>
            </a:extLst>
          </p:cNvPr>
          <p:cNvSpPr>
            <a:spLocks noGrp="1"/>
          </p:cNvSpPr>
          <p:nvPr>
            <p:ph type="sldNum" sz="quarter" idx="12"/>
          </p:nvPr>
        </p:nvSpPr>
        <p:spPr/>
        <p:txBody>
          <a:bodyPr/>
          <a:lstStyle/>
          <a:p>
            <a:fld id="{555C1171-D334-4D8D-9DAB-435EC3617656}" type="slidenum">
              <a:rPr lang="en-US" smtClean="0"/>
              <a:t>‹#›</a:t>
            </a:fld>
            <a:endParaRPr lang="en-US"/>
          </a:p>
        </p:txBody>
      </p:sp>
    </p:spTree>
    <p:extLst>
      <p:ext uri="{BB962C8B-B14F-4D97-AF65-F5344CB8AC3E}">
        <p14:creationId xmlns:p14="http://schemas.microsoft.com/office/powerpoint/2010/main" val="3580811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Heading &amp;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75BDD-E5D9-4441-B905-23646479E71B}"/>
              </a:ext>
            </a:extLst>
          </p:cNvPr>
          <p:cNvSpPr>
            <a:spLocks noGrp="1"/>
          </p:cNvSpPr>
          <p:nvPr>
            <p:ph type="title"/>
          </p:nvPr>
        </p:nvSpPr>
        <p:spPr>
          <a:xfrm>
            <a:off x="457200" y="519765"/>
            <a:ext cx="11150082" cy="945141"/>
          </a:xfrm>
          <a:prstGeom prst="rect">
            <a:avLst/>
          </a:prstGeom>
        </p:spPr>
        <p:txBody>
          <a:bodyPr>
            <a:normAutofit/>
          </a:bodyPr>
          <a:lstStyle>
            <a:lvl1pPr algn="ctr">
              <a:defRPr sz="3200">
                <a:solidFill>
                  <a:srgbClr val="EF4135"/>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E091BDF-217D-7347-85ED-8CE177494FC2}"/>
              </a:ext>
            </a:extLst>
          </p:cNvPr>
          <p:cNvSpPr>
            <a:spLocks noGrp="1"/>
          </p:cNvSpPr>
          <p:nvPr>
            <p:ph idx="1"/>
          </p:nvPr>
        </p:nvSpPr>
        <p:spPr>
          <a:xfrm>
            <a:off x="1099456" y="1958359"/>
            <a:ext cx="10507825" cy="391992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BB4B53F6-B1F3-6E40-95FC-3E2189EBD63C}"/>
              </a:ext>
            </a:extLst>
          </p:cNvPr>
          <p:cNvCxnSpPr>
            <a:cxnSpLocks/>
          </p:cNvCxnSpPr>
          <p:nvPr userDrawn="1"/>
        </p:nvCxnSpPr>
        <p:spPr>
          <a:xfrm flipH="1">
            <a:off x="354563" y="1595535"/>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39735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3.png"/><Relationship Id="rId4" Type="http://schemas.openxmlformats.org/officeDocument/2006/relationships/slideLayout" Target="../slideLayouts/slideLayout5.xml"/><Relationship Id="rId9"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3.png"/><Relationship Id="rId5" Type="http://schemas.openxmlformats.org/officeDocument/2006/relationships/slideLayout" Target="../slideLayouts/slideLayout13.xml"/><Relationship Id="rId10" Type="http://schemas.openxmlformats.org/officeDocument/2006/relationships/image" Target="../media/image2.emf"/><Relationship Id="rId4" Type="http://schemas.openxmlformats.org/officeDocument/2006/relationships/slideLayout" Target="../slideLayouts/slideLayout12.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8430E4-F7C6-BD44-A5FB-9E7B2A11405B}"/>
              </a:ext>
            </a:extLst>
          </p:cNvPr>
          <p:cNvSpPr>
            <a:spLocks noGrp="1"/>
          </p:cNvSpPr>
          <p:nvPr>
            <p:ph type="title"/>
          </p:nvPr>
        </p:nvSpPr>
        <p:spPr>
          <a:xfrm>
            <a:off x="6535553" y="519764"/>
            <a:ext cx="5145505" cy="2081379"/>
          </a:xfrm>
          <a:prstGeom prst="rect">
            <a:avLst/>
          </a:prstGeom>
          <a:effectLst/>
        </p:spPr>
        <p:txBody>
          <a:bodyPr vert="horz" lIns="91440" tIns="45720" rIns="91440" bIns="45720" rtlCol="0" anchor="ctr">
            <a:normAutofit/>
          </a:bodyPr>
          <a:lstStyle/>
          <a:p>
            <a:r>
              <a:rPr lang="en-AU" b="1" dirty="0">
                <a:effectLst/>
                <a:latin typeface="Trajan Pro" panose="02020502050506020301" pitchFamily="18" charset="77"/>
              </a:rPr>
              <a:t>Are Science and Religion Compatible?</a:t>
            </a:r>
            <a:endParaRPr lang="en-AU" dirty="0">
              <a:effectLst/>
              <a:latin typeface="Trajan Pro" panose="02020502050506020301" pitchFamily="18" charset="77"/>
            </a:endParaRPr>
          </a:p>
        </p:txBody>
      </p:sp>
      <p:pic>
        <p:nvPicPr>
          <p:cNvPr id="10" name="Picture 9">
            <a:extLst>
              <a:ext uri="{FF2B5EF4-FFF2-40B4-BE49-F238E27FC236}">
                <a16:creationId xmlns:a16="http://schemas.microsoft.com/office/drawing/2014/main" id="{4E459BA8-D9FF-6F4F-8DCF-C169BC0EC614}"/>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25645125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b="1" i="0" kern="1200">
          <a:solidFill>
            <a:schemeClr val="bg1"/>
          </a:solidFill>
          <a:latin typeface="Trajan Pro" panose="02020502050506020301"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27D110E-E98C-5948-9929-71F5D7FC40B7}"/>
              </a:ext>
            </a:extLst>
          </p:cNvPr>
          <p:cNvPicPr>
            <a:picLocks noChangeAspect="1"/>
          </p:cNvPicPr>
          <p:nvPr userDrawn="1"/>
        </p:nvPicPr>
        <p:blipFill>
          <a:blip r:embed="rId9"/>
          <a:stretch>
            <a:fillRect/>
          </a:stretch>
        </p:blipFill>
        <p:spPr>
          <a:xfrm>
            <a:off x="10524930" y="5614135"/>
            <a:ext cx="1390262" cy="1046754"/>
          </a:xfrm>
          <a:prstGeom prst="rect">
            <a:avLst/>
          </a:prstGeom>
        </p:spPr>
      </p:pic>
      <p:pic>
        <p:nvPicPr>
          <p:cNvPr id="4" name="Picture 3">
            <a:extLst>
              <a:ext uri="{FF2B5EF4-FFF2-40B4-BE49-F238E27FC236}">
                <a16:creationId xmlns:a16="http://schemas.microsoft.com/office/drawing/2014/main" id="{1928D909-F78A-544E-8A9E-17D2A645B0FF}"/>
              </a:ext>
            </a:extLst>
          </p:cNvPr>
          <p:cNvPicPr>
            <a:picLocks noChangeAspect="1"/>
          </p:cNvPicPr>
          <p:nvPr userDrawn="1"/>
        </p:nvPicPr>
        <p:blipFill>
          <a:blip r:embed="rId10"/>
          <a:stretch>
            <a:fillRect/>
          </a:stretch>
        </p:blipFill>
        <p:spPr>
          <a:xfrm>
            <a:off x="0" y="0"/>
            <a:ext cx="9144000" cy="6858000"/>
          </a:xfrm>
          <a:prstGeom prst="rect">
            <a:avLst/>
          </a:prstGeom>
        </p:spPr>
      </p:pic>
    </p:spTree>
    <p:extLst>
      <p:ext uri="{BB962C8B-B14F-4D97-AF65-F5344CB8AC3E}">
        <p14:creationId xmlns:p14="http://schemas.microsoft.com/office/powerpoint/2010/main" val="3672277808"/>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68" r:id="rId7"/>
  </p:sldLayoutIdLst>
  <p:txStyles>
    <p:titleStyle>
      <a:lvl1pPr algn="l" defTabSz="914400" rtl="0" eaLnBrk="1" latinLnBrk="0" hangingPunct="1">
        <a:lnSpc>
          <a:spcPct val="90000"/>
        </a:lnSpc>
        <a:spcBef>
          <a:spcPct val="0"/>
        </a:spcBef>
        <a:buNone/>
        <a:defRPr sz="4400" b="1" i="0" kern="1200">
          <a:solidFill>
            <a:schemeClr val="bg1"/>
          </a:solidFill>
          <a:latin typeface="Trajan Pro" panose="02020502050506020301"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27D110E-E98C-5948-9929-71F5D7FC40B7}"/>
              </a:ext>
            </a:extLst>
          </p:cNvPr>
          <p:cNvPicPr>
            <a:picLocks noChangeAspect="1"/>
          </p:cNvPicPr>
          <p:nvPr userDrawn="1"/>
        </p:nvPicPr>
        <p:blipFill>
          <a:blip r:embed="rId10"/>
          <a:stretch>
            <a:fillRect/>
          </a:stretch>
        </p:blipFill>
        <p:spPr>
          <a:xfrm>
            <a:off x="10524930" y="5614135"/>
            <a:ext cx="1390262" cy="1046754"/>
          </a:xfrm>
          <a:prstGeom prst="rect">
            <a:avLst/>
          </a:prstGeom>
        </p:spPr>
      </p:pic>
      <p:pic>
        <p:nvPicPr>
          <p:cNvPr id="4" name="Picture 3">
            <a:extLst>
              <a:ext uri="{FF2B5EF4-FFF2-40B4-BE49-F238E27FC236}">
                <a16:creationId xmlns:a16="http://schemas.microsoft.com/office/drawing/2014/main" id="{1928D909-F78A-544E-8A9E-17D2A645B0FF}"/>
              </a:ext>
            </a:extLst>
          </p:cNvPr>
          <p:cNvPicPr>
            <a:picLocks noChangeAspect="1"/>
          </p:cNvPicPr>
          <p:nvPr userDrawn="1"/>
        </p:nvPicPr>
        <p:blipFill>
          <a:blip r:embed="rId11"/>
          <a:stretch>
            <a:fillRect/>
          </a:stretch>
        </p:blipFill>
        <p:spPr>
          <a:xfrm>
            <a:off x="0" y="0"/>
            <a:ext cx="9144000" cy="6858000"/>
          </a:xfrm>
          <a:prstGeom prst="rect">
            <a:avLst/>
          </a:prstGeom>
        </p:spPr>
      </p:pic>
    </p:spTree>
    <p:extLst>
      <p:ext uri="{BB962C8B-B14F-4D97-AF65-F5344CB8AC3E}">
        <p14:creationId xmlns:p14="http://schemas.microsoft.com/office/powerpoint/2010/main" val="140337555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Lst>
  <p:txStyles>
    <p:titleStyle>
      <a:lvl1pPr algn="l" defTabSz="914400" rtl="0" eaLnBrk="1" latinLnBrk="0" hangingPunct="1">
        <a:lnSpc>
          <a:spcPct val="90000"/>
        </a:lnSpc>
        <a:spcBef>
          <a:spcPct val="0"/>
        </a:spcBef>
        <a:buNone/>
        <a:defRPr sz="4400" b="1" i="0" kern="1200">
          <a:solidFill>
            <a:schemeClr val="bg1"/>
          </a:solidFill>
          <a:latin typeface="Trajan Pro" panose="02020502050506020301"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02ED54-FB55-4363-96B3-3B56E96154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45B5C1-5A44-477B-B48D-B3E923C63C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C78D0-16D2-41F8-A38B-5EB1DC2A33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736790-5025-4B55-8583-C13B613BCA34}" type="datetimeFigureOut">
              <a:rPr lang="en-US" smtClean="0"/>
              <a:t>4/14/2021</a:t>
            </a:fld>
            <a:endParaRPr lang="en-US"/>
          </a:p>
        </p:txBody>
      </p:sp>
      <p:sp>
        <p:nvSpPr>
          <p:cNvPr id="5" name="Footer Placeholder 4">
            <a:extLst>
              <a:ext uri="{FF2B5EF4-FFF2-40B4-BE49-F238E27FC236}">
                <a16:creationId xmlns:a16="http://schemas.microsoft.com/office/drawing/2014/main" id="{6DC0AE3E-3C6E-47C8-83BC-63BBC2AF70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CE0176-5F59-45EF-8845-14F723FD29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C1171-D334-4D8D-9DAB-435EC3617656}" type="slidenum">
              <a:rPr lang="en-US" smtClean="0"/>
              <a:t>‹#›</a:t>
            </a:fld>
            <a:endParaRPr lang="en-US"/>
          </a:p>
        </p:txBody>
      </p:sp>
    </p:spTree>
    <p:extLst>
      <p:ext uri="{BB962C8B-B14F-4D97-AF65-F5344CB8AC3E}">
        <p14:creationId xmlns:p14="http://schemas.microsoft.com/office/powerpoint/2010/main" val="121646891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B7F325C-A649-3C48-98B2-0B9CE2FF7279}"/>
              </a:ext>
            </a:extLst>
          </p:cNvPr>
          <p:cNvCxnSpPr/>
          <p:nvPr/>
        </p:nvCxnSpPr>
        <p:spPr>
          <a:xfrm flipH="1">
            <a:off x="2202024" y="3424335"/>
            <a:ext cx="9989976" cy="0"/>
          </a:xfrm>
          <a:prstGeom prst="line">
            <a:avLst/>
          </a:prstGeom>
          <a:ln w="53975">
            <a:solidFill>
              <a:srgbClr val="1C3F94"/>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BC1EB2F9-7672-F347-9DBD-C0C6A9814DAD}"/>
              </a:ext>
            </a:extLst>
          </p:cNvPr>
          <p:cNvSpPr>
            <a:spLocks noGrp="1"/>
          </p:cNvSpPr>
          <p:nvPr>
            <p:ph type="ctrTitle"/>
          </p:nvPr>
        </p:nvSpPr>
        <p:spPr>
          <a:xfrm>
            <a:off x="6354146" y="721149"/>
            <a:ext cx="5694785" cy="2423268"/>
          </a:xfrm>
          <a:effectLst/>
        </p:spPr>
        <p:txBody>
          <a:bodyPr>
            <a:normAutofit/>
          </a:bodyPr>
          <a:lstStyle/>
          <a:p>
            <a:pPr algn="l"/>
            <a:r>
              <a:rPr lang="en-AU" sz="4800" dirty="0">
                <a:solidFill>
                  <a:srgbClr val="EF4135"/>
                </a:solidFill>
              </a:rPr>
              <a:t>Where did Israel come from?</a:t>
            </a:r>
          </a:p>
        </p:txBody>
      </p:sp>
      <p:pic>
        <p:nvPicPr>
          <p:cNvPr id="3" name="Picture 2" descr="A picture containing text&#10;&#10;Description automatically generated">
            <a:extLst>
              <a:ext uri="{FF2B5EF4-FFF2-40B4-BE49-F238E27FC236}">
                <a16:creationId xmlns:a16="http://schemas.microsoft.com/office/drawing/2014/main" id="{165357FA-D9AD-4B65-A618-7920C37CF931}"/>
              </a:ext>
            </a:extLst>
          </p:cNvPr>
          <p:cNvPicPr>
            <a:picLocks noChangeAspect="1"/>
          </p:cNvPicPr>
          <p:nvPr/>
        </p:nvPicPr>
        <p:blipFill rotWithShape="1">
          <a:blip r:embed="rId2"/>
          <a:srcRect t="19456" b="25691"/>
          <a:stretch/>
        </p:blipFill>
        <p:spPr>
          <a:xfrm>
            <a:off x="3119244" y="1495597"/>
            <a:ext cx="2309908" cy="1788779"/>
          </a:xfrm>
          <a:prstGeom prst="rect">
            <a:avLst/>
          </a:prstGeom>
        </p:spPr>
      </p:pic>
    </p:spTree>
    <p:extLst>
      <p:ext uri="{BB962C8B-B14F-4D97-AF65-F5344CB8AC3E}">
        <p14:creationId xmlns:p14="http://schemas.microsoft.com/office/powerpoint/2010/main" val="2153998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9F22CEEA-1FB6-4C13-9087-4456036857BF}"/>
              </a:ext>
            </a:extLst>
          </p:cNvPr>
          <p:cNvSpPr/>
          <p:nvPr/>
        </p:nvSpPr>
        <p:spPr>
          <a:xfrm>
            <a:off x="2550694" y="1495847"/>
            <a:ext cx="1610686" cy="1543574"/>
          </a:xfrm>
          <a:prstGeom prst="ellipse">
            <a:avLst/>
          </a:prstGeom>
          <a:solidFill>
            <a:srgbClr val="EF41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1357AF78-A6D3-4BA7-A565-F588C22AB918}"/>
              </a:ext>
            </a:extLst>
          </p:cNvPr>
          <p:cNvSpPr>
            <a:spLocks noGrp="1"/>
          </p:cNvSpPr>
          <p:nvPr>
            <p:ph sz="half" idx="1"/>
          </p:nvPr>
        </p:nvSpPr>
        <p:spPr>
          <a:xfrm>
            <a:off x="762000" y="317634"/>
            <a:ext cx="5538306" cy="5965935"/>
          </a:xfrm>
        </p:spPr>
        <p:txBody>
          <a:bodyPr numCol="3" spcCol="720000">
            <a:normAutofit fontScale="55000" lnSpcReduction="20000"/>
          </a:bodyPr>
          <a:lstStyle/>
          <a:p>
            <a:pPr marL="0" lvl="0" indent="0">
              <a:buNone/>
            </a:pPr>
            <a:r>
              <a:rPr lang="en-AU" sz="4200" b="1" dirty="0"/>
              <a:t>Adam</a:t>
            </a:r>
          </a:p>
          <a:p>
            <a:pPr marL="0" lvl="0" indent="0">
              <a:buNone/>
            </a:pPr>
            <a:r>
              <a:rPr lang="en-AU" sz="4200" dirty="0"/>
              <a:t>Seth</a:t>
            </a:r>
          </a:p>
          <a:p>
            <a:pPr marL="0" lvl="0" indent="0">
              <a:buNone/>
            </a:pPr>
            <a:r>
              <a:rPr lang="en-AU" sz="4200" dirty="0" err="1"/>
              <a:t>Enosh</a:t>
            </a:r>
            <a:endParaRPr lang="en-AU" sz="4200" dirty="0"/>
          </a:p>
          <a:p>
            <a:pPr marL="0" lvl="0" indent="0">
              <a:buNone/>
            </a:pPr>
            <a:r>
              <a:rPr lang="en-AU" sz="4200" dirty="0"/>
              <a:t>Kenan</a:t>
            </a:r>
          </a:p>
          <a:p>
            <a:pPr marL="0" lvl="0" indent="0">
              <a:buNone/>
            </a:pPr>
            <a:r>
              <a:rPr lang="en-AU" sz="4200" dirty="0"/>
              <a:t>Mahalalel</a:t>
            </a:r>
          </a:p>
          <a:p>
            <a:pPr marL="0" lvl="0" indent="0">
              <a:buNone/>
            </a:pPr>
            <a:r>
              <a:rPr lang="en-AU" sz="4200" dirty="0"/>
              <a:t>Jared</a:t>
            </a:r>
          </a:p>
          <a:p>
            <a:pPr marL="0" lvl="0" indent="0">
              <a:buNone/>
            </a:pPr>
            <a:r>
              <a:rPr lang="en-AU" sz="4200" dirty="0"/>
              <a:t>Enoch</a:t>
            </a:r>
          </a:p>
          <a:p>
            <a:pPr marL="0" lvl="0" indent="0">
              <a:buNone/>
            </a:pPr>
            <a:r>
              <a:rPr lang="en-AU" sz="3600" dirty="0"/>
              <a:t>Methuselah</a:t>
            </a:r>
          </a:p>
          <a:p>
            <a:pPr marL="0" lvl="0" indent="0">
              <a:buNone/>
            </a:pPr>
            <a:r>
              <a:rPr lang="en-AU" sz="4200" dirty="0"/>
              <a:t>Lamech</a:t>
            </a:r>
          </a:p>
          <a:p>
            <a:pPr marL="0" lvl="0" indent="0">
              <a:buNone/>
            </a:pPr>
            <a:r>
              <a:rPr lang="en-AU" sz="4200" b="1" dirty="0"/>
              <a:t>Noah</a:t>
            </a:r>
          </a:p>
          <a:p>
            <a:pPr marL="0" lvl="0" indent="0">
              <a:buNone/>
            </a:pPr>
            <a:r>
              <a:rPr lang="en-AU" sz="4200" dirty="0"/>
              <a:t>Shem</a:t>
            </a:r>
          </a:p>
          <a:p>
            <a:pPr marL="0" lvl="0" indent="0">
              <a:buNone/>
            </a:pPr>
            <a:r>
              <a:rPr lang="en-AU" sz="4200" dirty="0" err="1"/>
              <a:t>Arphaxad</a:t>
            </a:r>
            <a:endParaRPr lang="en-AU" sz="4200" dirty="0"/>
          </a:p>
          <a:p>
            <a:pPr marL="0" lvl="0" indent="0">
              <a:buNone/>
            </a:pPr>
            <a:r>
              <a:rPr lang="en-AU" sz="4200" dirty="0" err="1"/>
              <a:t>Cainan</a:t>
            </a:r>
            <a:endParaRPr lang="en-AU" sz="4200" dirty="0"/>
          </a:p>
          <a:p>
            <a:pPr marL="0" lvl="0" indent="0">
              <a:buNone/>
            </a:pPr>
            <a:r>
              <a:rPr lang="en-AU" sz="4200" dirty="0"/>
              <a:t>Shelah</a:t>
            </a:r>
          </a:p>
          <a:p>
            <a:pPr marL="0" lvl="0" indent="0">
              <a:buNone/>
            </a:pPr>
            <a:r>
              <a:rPr lang="en-AU" sz="4200" dirty="0"/>
              <a:t>Eber</a:t>
            </a:r>
          </a:p>
          <a:p>
            <a:pPr marL="0" lvl="0" indent="0">
              <a:buNone/>
            </a:pPr>
            <a:r>
              <a:rPr lang="en-AU" sz="4200" dirty="0"/>
              <a:t>Peleg</a:t>
            </a:r>
          </a:p>
          <a:p>
            <a:pPr marL="0" lvl="0" indent="0">
              <a:buNone/>
            </a:pPr>
            <a:r>
              <a:rPr lang="en-AU" sz="4200" dirty="0"/>
              <a:t>Reu</a:t>
            </a:r>
          </a:p>
          <a:p>
            <a:pPr marL="0" lvl="0" indent="0">
              <a:buNone/>
            </a:pPr>
            <a:r>
              <a:rPr lang="en-AU" sz="4200" dirty="0" err="1"/>
              <a:t>Serug</a:t>
            </a:r>
            <a:endParaRPr lang="en-AU" sz="4200" dirty="0"/>
          </a:p>
          <a:p>
            <a:pPr marL="0" lvl="0" indent="0">
              <a:buNone/>
            </a:pPr>
            <a:r>
              <a:rPr lang="en-AU" sz="4200" dirty="0" err="1"/>
              <a:t>Nahor</a:t>
            </a:r>
            <a:endParaRPr lang="en-AU" sz="4200" dirty="0"/>
          </a:p>
          <a:p>
            <a:pPr marL="0" lvl="0" indent="0">
              <a:buNone/>
            </a:pPr>
            <a:r>
              <a:rPr lang="en-AU" sz="4200" dirty="0" err="1"/>
              <a:t>Terah</a:t>
            </a:r>
            <a:endParaRPr lang="en-AU" sz="4200" dirty="0"/>
          </a:p>
          <a:p>
            <a:pPr marL="0" lvl="0" indent="0">
              <a:buNone/>
            </a:pPr>
            <a:r>
              <a:rPr lang="en-AU" sz="4200" b="1" dirty="0"/>
              <a:t>Abraham</a:t>
            </a:r>
          </a:p>
          <a:p>
            <a:pPr marL="0" lvl="0" indent="0">
              <a:buNone/>
            </a:pPr>
            <a:r>
              <a:rPr lang="en-AU" sz="4200" b="1" dirty="0"/>
              <a:t>Isaac</a:t>
            </a:r>
          </a:p>
          <a:p>
            <a:pPr marL="0" lvl="0" indent="0">
              <a:buNone/>
            </a:pPr>
            <a:r>
              <a:rPr lang="en-AU" sz="4200" b="1" dirty="0"/>
              <a:t>Jacob</a:t>
            </a:r>
          </a:p>
          <a:p>
            <a:pPr marL="0" lvl="0" indent="0">
              <a:buNone/>
            </a:pPr>
            <a:r>
              <a:rPr lang="en-AU" sz="4200" b="1" dirty="0"/>
              <a:t>Judah and Tamar</a:t>
            </a:r>
          </a:p>
          <a:p>
            <a:pPr marL="0" lvl="0" indent="0">
              <a:buNone/>
            </a:pPr>
            <a:r>
              <a:rPr lang="en-AU" sz="4200" dirty="0"/>
              <a:t>Perez</a:t>
            </a:r>
          </a:p>
          <a:p>
            <a:pPr marL="0" lvl="0" indent="0">
              <a:buNone/>
            </a:pPr>
            <a:r>
              <a:rPr lang="en-AU" sz="4200" dirty="0" err="1"/>
              <a:t>Hezron</a:t>
            </a:r>
            <a:endParaRPr lang="en-AU" sz="4200" dirty="0"/>
          </a:p>
          <a:p>
            <a:pPr marL="0" lvl="0" indent="0">
              <a:buNone/>
            </a:pPr>
            <a:r>
              <a:rPr lang="en-AU" sz="4200" dirty="0"/>
              <a:t>Ram</a:t>
            </a:r>
          </a:p>
          <a:p>
            <a:pPr marL="0" lvl="0" indent="0">
              <a:buNone/>
            </a:pPr>
            <a:r>
              <a:rPr lang="en-AU" sz="3600" dirty="0" err="1"/>
              <a:t>Amminadab</a:t>
            </a:r>
            <a:endParaRPr lang="en-AU" sz="3600" dirty="0"/>
          </a:p>
          <a:p>
            <a:pPr marL="0" lvl="0" indent="0">
              <a:buNone/>
            </a:pPr>
            <a:r>
              <a:rPr lang="en-AU" sz="4200" dirty="0" err="1"/>
              <a:t>Nahshom</a:t>
            </a:r>
            <a:endParaRPr lang="en-AU" sz="4200" dirty="0"/>
          </a:p>
          <a:p>
            <a:pPr marL="0" lvl="0" indent="0">
              <a:buNone/>
            </a:pPr>
            <a:r>
              <a:rPr lang="en-AU" sz="4200" b="1" dirty="0"/>
              <a:t>Salmon and Rahab</a:t>
            </a:r>
          </a:p>
          <a:p>
            <a:pPr marL="0" lvl="0" indent="0">
              <a:buNone/>
            </a:pPr>
            <a:r>
              <a:rPr lang="en-AU" sz="4200" b="1" dirty="0"/>
              <a:t>Boaz and Ruth</a:t>
            </a:r>
          </a:p>
          <a:p>
            <a:pPr marL="0" lvl="0" indent="0">
              <a:buNone/>
            </a:pPr>
            <a:r>
              <a:rPr lang="en-AU" sz="4200" dirty="0"/>
              <a:t>Obed</a:t>
            </a:r>
          </a:p>
          <a:p>
            <a:pPr marL="0" lvl="0" indent="0">
              <a:buNone/>
            </a:pPr>
            <a:r>
              <a:rPr lang="en-AU" sz="4200" dirty="0"/>
              <a:t>Jesse</a:t>
            </a:r>
          </a:p>
          <a:p>
            <a:pPr marL="0" lvl="0" indent="0">
              <a:buNone/>
            </a:pPr>
            <a:endParaRPr lang="en-AU" sz="4200" dirty="0"/>
          </a:p>
          <a:p>
            <a:pPr marL="0" lvl="0" indent="0">
              <a:buNone/>
            </a:pPr>
            <a:endParaRPr lang="en-AU" sz="4200" dirty="0"/>
          </a:p>
          <a:p>
            <a:pPr marL="0" lvl="0" indent="0">
              <a:buNone/>
            </a:pPr>
            <a:endParaRPr lang="en-AU" sz="4200" dirty="0"/>
          </a:p>
          <a:p>
            <a:pPr marL="0" lvl="0" indent="0">
              <a:buNone/>
            </a:pPr>
            <a:endParaRPr lang="en-AU" sz="4200" dirty="0"/>
          </a:p>
          <a:p>
            <a:pPr marL="0" lvl="0" indent="0">
              <a:buNone/>
            </a:pPr>
            <a:endParaRPr lang="en-AU" sz="4200" dirty="0"/>
          </a:p>
          <a:p>
            <a:pPr marL="0" lvl="0" indent="0">
              <a:buNone/>
            </a:pPr>
            <a:r>
              <a:rPr lang="en-AU" sz="4200" b="1" dirty="0"/>
              <a:t>David and Bathsheba</a:t>
            </a:r>
          </a:p>
          <a:p>
            <a:pPr marL="0" indent="0">
              <a:buNone/>
            </a:pPr>
            <a:endParaRPr lang="en-AU" dirty="0"/>
          </a:p>
        </p:txBody>
      </p:sp>
      <p:sp>
        <p:nvSpPr>
          <p:cNvPr id="4" name="Content Placeholder 3">
            <a:extLst>
              <a:ext uri="{FF2B5EF4-FFF2-40B4-BE49-F238E27FC236}">
                <a16:creationId xmlns:a16="http://schemas.microsoft.com/office/drawing/2014/main" id="{6FE9BEA2-9739-4DF5-8C86-503E11CCE74E}"/>
              </a:ext>
            </a:extLst>
          </p:cNvPr>
          <p:cNvSpPr>
            <a:spLocks noGrp="1"/>
          </p:cNvSpPr>
          <p:nvPr>
            <p:ph sz="half" idx="2"/>
          </p:nvPr>
        </p:nvSpPr>
        <p:spPr>
          <a:xfrm>
            <a:off x="6172200" y="3429000"/>
            <a:ext cx="5181600" cy="2747963"/>
          </a:xfrm>
        </p:spPr>
        <p:txBody>
          <a:bodyPr numCol="5">
            <a:normAutofit fontScale="55000" lnSpcReduction="20000"/>
          </a:bodyPr>
          <a:lstStyle/>
          <a:p>
            <a:pPr marL="0" indent="0">
              <a:buNone/>
            </a:pPr>
            <a:r>
              <a:rPr lang="en-AU" dirty="0"/>
              <a:t>Nathan</a:t>
            </a:r>
          </a:p>
          <a:p>
            <a:pPr marL="0" indent="0">
              <a:buNone/>
            </a:pPr>
            <a:r>
              <a:rPr lang="en-AU" dirty="0" err="1"/>
              <a:t>Mattatha</a:t>
            </a:r>
            <a:endParaRPr lang="en-AU" dirty="0"/>
          </a:p>
          <a:p>
            <a:pPr marL="0" indent="0">
              <a:buNone/>
            </a:pPr>
            <a:r>
              <a:rPr lang="en-AU" dirty="0" err="1"/>
              <a:t>Menna</a:t>
            </a:r>
            <a:endParaRPr lang="en-AU" dirty="0"/>
          </a:p>
          <a:p>
            <a:pPr marL="0" indent="0">
              <a:buNone/>
            </a:pPr>
            <a:r>
              <a:rPr lang="en-AU" dirty="0" err="1"/>
              <a:t>Melea</a:t>
            </a:r>
            <a:endParaRPr lang="en-AU" dirty="0"/>
          </a:p>
          <a:p>
            <a:pPr marL="0" indent="0">
              <a:buNone/>
            </a:pPr>
            <a:r>
              <a:rPr lang="en-AU" dirty="0"/>
              <a:t>Eliakim</a:t>
            </a:r>
          </a:p>
          <a:p>
            <a:pPr marL="0" indent="0">
              <a:buNone/>
            </a:pPr>
            <a:r>
              <a:rPr lang="en-AU" dirty="0" err="1"/>
              <a:t>Jonam</a:t>
            </a:r>
            <a:endParaRPr lang="en-AU" dirty="0"/>
          </a:p>
          <a:p>
            <a:pPr marL="0" indent="0">
              <a:buNone/>
            </a:pPr>
            <a:r>
              <a:rPr lang="en-AU" dirty="0"/>
              <a:t>Joseph</a:t>
            </a:r>
          </a:p>
          <a:p>
            <a:pPr marL="0" indent="0">
              <a:buNone/>
            </a:pPr>
            <a:r>
              <a:rPr lang="en-AU" dirty="0"/>
              <a:t>Judah</a:t>
            </a:r>
          </a:p>
          <a:p>
            <a:pPr marL="0" indent="0">
              <a:buNone/>
            </a:pPr>
            <a:r>
              <a:rPr lang="en-AU" dirty="0"/>
              <a:t>Simeon</a:t>
            </a:r>
          </a:p>
          <a:p>
            <a:pPr marL="0" indent="0">
              <a:buNone/>
            </a:pPr>
            <a:r>
              <a:rPr lang="en-AU" dirty="0"/>
              <a:t>Levi</a:t>
            </a:r>
          </a:p>
          <a:p>
            <a:pPr marL="0" indent="0">
              <a:buNone/>
            </a:pPr>
            <a:r>
              <a:rPr lang="en-AU" dirty="0" err="1"/>
              <a:t>Matthat</a:t>
            </a:r>
            <a:endParaRPr lang="en-AU" dirty="0"/>
          </a:p>
          <a:p>
            <a:pPr marL="0" indent="0">
              <a:buNone/>
            </a:pPr>
            <a:r>
              <a:rPr lang="en-AU" dirty="0" err="1"/>
              <a:t>Jorim</a:t>
            </a:r>
            <a:endParaRPr lang="en-AU" dirty="0"/>
          </a:p>
          <a:p>
            <a:pPr marL="0" indent="0">
              <a:buNone/>
            </a:pPr>
            <a:r>
              <a:rPr lang="en-AU" dirty="0"/>
              <a:t>Eliezer</a:t>
            </a:r>
          </a:p>
          <a:p>
            <a:pPr marL="0" indent="0">
              <a:buNone/>
            </a:pPr>
            <a:r>
              <a:rPr lang="en-AU" dirty="0"/>
              <a:t>Joshua</a:t>
            </a:r>
          </a:p>
          <a:p>
            <a:pPr marL="0" indent="0">
              <a:buNone/>
            </a:pPr>
            <a:r>
              <a:rPr lang="en-AU" dirty="0" err="1"/>
              <a:t>Er</a:t>
            </a:r>
            <a:endParaRPr lang="en-AU" dirty="0"/>
          </a:p>
          <a:p>
            <a:pPr marL="0" indent="0">
              <a:buNone/>
            </a:pPr>
            <a:r>
              <a:rPr lang="en-AU" dirty="0" err="1"/>
              <a:t>Elmadam</a:t>
            </a:r>
            <a:endParaRPr lang="en-AU" dirty="0"/>
          </a:p>
          <a:p>
            <a:pPr marL="0" indent="0">
              <a:buNone/>
            </a:pPr>
            <a:r>
              <a:rPr lang="en-AU" dirty="0" err="1"/>
              <a:t>Cosam</a:t>
            </a:r>
            <a:endParaRPr lang="en-AU" dirty="0"/>
          </a:p>
          <a:p>
            <a:pPr marL="0" indent="0">
              <a:buNone/>
            </a:pPr>
            <a:r>
              <a:rPr lang="en-AU" dirty="0" err="1"/>
              <a:t>Addi</a:t>
            </a:r>
            <a:endParaRPr lang="en-AU" dirty="0"/>
          </a:p>
          <a:p>
            <a:pPr marL="0" indent="0">
              <a:buNone/>
            </a:pPr>
            <a:r>
              <a:rPr lang="en-AU" dirty="0"/>
              <a:t>Melki</a:t>
            </a:r>
          </a:p>
          <a:p>
            <a:pPr marL="0" indent="0">
              <a:buNone/>
            </a:pPr>
            <a:r>
              <a:rPr lang="en-AU" dirty="0" err="1"/>
              <a:t>Neri</a:t>
            </a:r>
            <a:endParaRPr lang="en-AU" dirty="0"/>
          </a:p>
          <a:p>
            <a:pPr marL="0" indent="0">
              <a:buNone/>
            </a:pPr>
            <a:r>
              <a:rPr lang="en-AU" dirty="0" err="1"/>
              <a:t>Shealtiel</a:t>
            </a:r>
            <a:endParaRPr lang="en-AU" dirty="0"/>
          </a:p>
          <a:p>
            <a:pPr marL="0" indent="0">
              <a:buNone/>
            </a:pPr>
            <a:r>
              <a:rPr lang="en-AU" dirty="0"/>
              <a:t>Zerubbabel</a:t>
            </a:r>
          </a:p>
          <a:p>
            <a:pPr marL="0" indent="0">
              <a:buNone/>
            </a:pPr>
            <a:r>
              <a:rPr lang="en-AU" dirty="0" err="1"/>
              <a:t>Rhesa</a:t>
            </a:r>
            <a:endParaRPr lang="en-AU" dirty="0"/>
          </a:p>
          <a:p>
            <a:pPr marL="0" indent="0">
              <a:buNone/>
            </a:pPr>
            <a:r>
              <a:rPr lang="en-AU" dirty="0" err="1"/>
              <a:t>Joanan</a:t>
            </a:r>
            <a:endParaRPr lang="en-AU" dirty="0"/>
          </a:p>
          <a:p>
            <a:pPr marL="0" indent="0">
              <a:buNone/>
            </a:pPr>
            <a:r>
              <a:rPr lang="en-AU" dirty="0" err="1"/>
              <a:t>Joda</a:t>
            </a:r>
            <a:endParaRPr lang="en-AU" dirty="0"/>
          </a:p>
          <a:p>
            <a:pPr marL="0" indent="0">
              <a:buNone/>
            </a:pPr>
            <a:r>
              <a:rPr lang="en-AU" dirty="0" err="1"/>
              <a:t>Josek</a:t>
            </a:r>
            <a:endParaRPr lang="en-AU" dirty="0"/>
          </a:p>
          <a:p>
            <a:pPr marL="0" indent="0">
              <a:buNone/>
            </a:pPr>
            <a:r>
              <a:rPr lang="en-AU" dirty="0" err="1"/>
              <a:t>Semein</a:t>
            </a:r>
            <a:endParaRPr lang="en-AU" dirty="0"/>
          </a:p>
          <a:p>
            <a:pPr marL="0" indent="0">
              <a:buNone/>
            </a:pPr>
            <a:r>
              <a:rPr lang="en-AU" dirty="0"/>
              <a:t>Mattathias</a:t>
            </a:r>
          </a:p>
          <a:p>
            <a:pPr marL="0" indent="0">
              <a:buNone/>
            </a:pPr>
            <a:r>
              <a:rPr lang="en-AU" dirty="0" err="1"/>
              <a:t>Maath</a:t>
            </a:r>
            <a:endParaRPr lang="en-AU" dirty="0"/>
          </a:p>
          <a:p>
            <a:pPr marL="0" indent="0">
              <a:buNone/>
            </a:pPr>
            <a:r>
              <a:rPr lang="en-AU" dirty="0" err="1"/>
              <a:t>Naggai</a:t>
            </a:r>
            <a:endParaRPr lang="en-AU" dirty="0"/>
          </a:p>
          <a:p>
            <a:pPr marL="0" indent="0">
              <a:buNone/>
            </a:pPr>
            <a:r>
              <a:rPr lang="en-AU" dirty="0" err="1"/>
              <a:t>Esli</a:t>
            </a:r>
            <a:endParaRPr lang="en-AU" dirty="0"/>
          </a:p>
          <a:p>
            <a:pPr marL="0" indent="0">
              <a:buNone/>
            </a:pPr>
            <a:r>
              <a:rPr lang="en-AU" dirty="0"/>
              <a:t>Nahum</a:t>
            </a:r>
          </a:p>
          <a:p>
            <a:pPr marL="0" indent="0">
              <a:buNone/>
            </a:pPr>
            <a:r>
              <a:rPr lang="en-AU" dirty="0"/>
              <a:t>Amos</a:t>
            </a:r>
          </a:p>
          <a:p>
            <a:pPr marL="0" indent="0">
              <a:buNone/>
            </a:pPr>
            <a:r>
              <a:rPr lang="en-AU" dirty="0"/>
              <a:t>Mattathias</a:t>
            </a:r>
          </a:p>
          <a:p>
            <a:pPr marL="0" indent="0">
              <a:buNone/>
            </a:pPr>
            <a:r>
              <a:rPr lang="en-AU" dirty="0"/>
              <a:t>Joseph</a:t>
            </a:r>
          </a:p>
          <a:p>
            <a:pPr marL="0" indent="0">
              <a:buNone/>
            </a:pPr>
            <a:r>
              <a:rPr lang="en-AU" dirty="0" err="1"/>
              <a:t>Jannai</a:t>
            </a:r>
            <a:endParaRPr lang="en-AU" dirty="0"/>
          </a:p>
          <a:p>
            <a:pPr marL="0" indent="0">
              <a:buNone/>
            </a:pPr>
            <a:r>
              <a:rPr lang="en-AU" dirty="0" err="1"/>
              <a:t>Melchi</a:t>
            </a:r>
            <a:endParaRPr lang="en-AU" dirty="0"/>
          </a:p>
          <a:p>
            <a:pPr marL="0" indent="0">
              <a:buNone/>
            </a:pPr>
            <a:r>
              <a:rPr lang="en-AU" dirty="0"/>
              <a:t>Levi</a:t>
            </a:r>
          </a:p>
          <a:p>
            <a:pPr marL="0" indent="0">
              <a:buNone/>
            </a:pPr>
            <a:r>
              <a:rPr lang="en-AU" dirty="0" err="1"/>
              <a:t>Matthat</a:t>
            </a:r>
            <a:endParaRPr lang="en-AU" dirty="0"/>
          </a:p>
          <a:p>
            <a:pPr marL="0" indent="0">
              <a:buNone/>
            </a:pPr>
            <a:r>
              <a:rPr lang="en-AU" dirty="0"/>
              <a:t>Heli</a:t>
            </a:r>
          </a:p>
          <a:p>
            <a:pPr marL="0" indent="0">
              <a:buNone/>
            </a:pPr>
            <a:r>
              <a:rPr lang="en-AU" sz="3300" b="1" dirty="0"/>
              <a:t>MARY</a:t>
            </a:r>
          </a:p>
          <a:p>
            <a:pPr marL="0" indent="0">
              <a:buNone/>
            </a:pPr>
            <a:endParaRPr lang="en-AU" dirty="0"/>
          </a:p>
        </p:txBody>
      </p:sp>
      <p:sp>
        <p:nvSpPr>
          <p:cNvPr id="6" name="TextBox 5">
            <a:extLst>
              <a:ext uri="{FF2B5EF4-FFF2-40B4-BE49-F238E27FC236}">
                <a16:creationId xmlns:a16="http://schemas.microsoft.com/office/drawing/2014/main" id="{C0BCF117-2FEC-409F-A4AE-A29D10874708}"/>
              </a:ext>
            </a:extLst>
          </p:cNvPr>
          <p:cNvSpPr txBox="1"/>
          <p:nvPr/>
        </p:nvSpPr>
        <p:spPr>
          <a:xfrm>
            <a:off x="6172200" y="416080"/>
            <a:ext cx="5181600" cy="2585323"/>
          </a:xfrm>
          <a:prstGeom prst="rect">
            <a:avLst/>
          </a:prstGeom>
          <a:noFill/>
        </p:spPr>
        <p:txBody>
          <a:bodyPr wrap="square" numCol="3"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mn-cs"/>
              </a:rPr>
              <a:t>Solomon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Rehoboam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Abijah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Asa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err="1">
                <a:ln>
                  <a:noFill/>
                </a:ln>
                <a:solidFill>
                  <a:prstClr val="black"/>
                </a:solidFill>
                <a:effectLst/>
                <a:uLnTx/>
                <a:uFillTx/>
                <a:latin typeface="Calibri" panose="020F0502020204030204"/>
                <a:ea typeface="+mn-ea"/>
                <a:cs typeface="+mn-cs"/>
              </a:rPr>
              <a:t>Jehoram</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Uzziah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Jotham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Ahaz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err="1">
                <a:ln>
                  <a:noFill/>
                </a:ln>
                <a:solidFill>
                  <a:prstClr val="black"/>
                </a:solidFill>
                <a:effectLst/>
                <a:uLnTx/>
                <a:uFillTx/>
                <a:latin typeface="Calibri" panose="020F0502020204030204"/>
                <a:ea typeface="+mn-ea"/>
                <a:cs typeface="+mn-cs"/>
              </a:rPr>
              <a:t>Hazekiah</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Manasseh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Amon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mn-cs"/>
              </a:rPr>
              <a:t>Josiah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Jehoiachin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err="1">
                <a:ln>
                  <a:noFill/>
                </a:ln>
                <a:solidFill>
                  <a:prstClr val="black"/>
                </a:solidFill>
                <a:effectLst/>
                <a:uLnTx/>
                <a:uFillTx/>
                <a:latin typeface="Calibri" panose="020F0502020204030204"/>
                <a:ea typeface="+mn-ea"/>
                <a:cs typeface="+mn-cs"/>
              </a:rPr>
              <a:t>Shealtiel</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Zerubbabel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err="1">
                <a:ln>
                  <a:noFill/>
                </a:ln>
                <a:solidFill>
                  <a:prstClr val="black"/>
                </a:solidFill>
                <a:effectLst/>
                <a:uLnTx/>
                <a:uFillTx/>
                <a:latin typeface="Calibri" panose="020F0502020204030204"/>
                <a:ea typeface="+mn-ea"/>
                <a:cs typeface="+mn-cs"/>
              </a:rPr>
              <a:t>Abihud</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Eliakim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err="1">
                <a:ln>
                  <a:noFill/>
                </a:ln>
                <a:solidFill>
                  <a:prstClr val="black"/>
                </a:solidFill>
                <a:effectLst/>
                <a:uLnTx/>
                <a:uFillTx/>
                <a:latin typeface="Calibri" panose="020F0502020204030204"/>
                <a:ea typeface="+mn-ea"/>
                <a:cs typeface="+mn-cs"/>
              </a:rPr>
              <a:t>Azor</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Jacob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err="1">
                <a:ln>
                  <a:noFill/>
                </a:ln>
                <a:solidFill>
                  <a:prstClr val="black"/>
                </a:solidFill>
                <a:effectLst/>
                <a:uLnTx/>
                <a:uFillTx/>
                <a:latin typeface="Calibri" panose="020F0502020204030204"/>
                <a:ea typeface="+mn-ea"/>
                <a:cs typeface="+mn-cs"/>
              </a:rPr>
              <a:t>Mattan</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Eleazer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err="1">
                <a:ln>
                  <a:noFill/>
                </a:ln>
                <a:solidFill>
                  <a:prstClr val="black"/>
                </a:solidFill>
                <a:effectLst/>
                <a:uLnTx/>
                <a:uFillTx/>
                <a:latin typeface="Calibri" panose="020F0502020204030204"/>
                <a:ea typeface="+mn-ea"/>
                <a:cs typeface="+mn-cs"/>
              </a:rPr>
              <a:t>Elihud</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err="1">
                <a:ln>
                  <a:noFill/>
                </a:ln>
                <a:solidFill>
                  <a:prstClr val="black"/>
                </a:solidFill>
                <a:effectLst/>
                <a:uLnTx/>
                <a:uFillTx/>
                <a:latin typeface="Calibri" panose="020F0502020204030204"/>
                <a:ea typeface="+mn-ea"/>
                <a:cs typeface="+mn-cs"/>
              </a:rPr>
              <a:t>Akim</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Zadok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mn-cs"/>
              </a:rPr>
              <a:t>JOSEPH</a:t>
            </a:r>
          </a:p>
        </p:txBody>
      </p:sp>
      <p:sp>
        <p:nvSpPr>
          <p:cNvPr id="7" name="Arrow: Down 6">
            <a:extLst>
              <a:ext uri="{FF2B5EF4-FFF2-40B4-BE49-F238E27FC236}">
                <a16:creationId xmlns:a16="http://schemas.microsoft.com/office/drawing/2014/main" id="{43A0E0EB-0E0B-4EAA-8513-446D52AA5A15}"/>
              </a:ext>
            </a:extLst>
          </p:cNvPr>
          <p:cNvSpPr/>
          <p:nvPr/>
        </p:nvSpPr>
        <p:spPr>
          <a:xfrm>
            <a:off x="328061" y="317633"/>
            <a:ext cx="433939" cy="5859330"/>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row: Down 7">
            <a:extLst>
              <a:ext uri="{FF2B5EF4-FFF2-40B4-BE49-F238E27FC236}">
                <a16:creationId xmlns:a16="http://schemas.microsoft.com/office/drawing/2014/main" id="{76232B1C-7998-4A23-BAB0-F28585EBCF7F}"/>
              </a:ext>
            </a:extLst>
          </p:cNvPr>
          <p:cNvSpPr/>
          <p:nvPr/>
        </p:nvSpPr>
        <p:spPr>
          <a:xfrm>
            <a:off x="2116755" y="317633"/>
            <a:ext cx="433939" cy="5859330"/>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Arrow: Down 8">
            <a:extLst>
              <a:ext uri="{FF2B5EF4-FFF2-40B4-BE49-F238E27FC236}">
                <a16:creationId xmlns:a16="http://schemas.microsoft.com/office/drawing/2014/main" id="{1FA02A09-466C-4BE7-86D0-2C033F8B4359}"/>
              </a:ext>
            </a:extLst>
          </p:cNvPr>
          <p:cNvSpPr/>
          <p:nvPr/>
        </p:nvSpPr>
        <p:spPr>
          <a:xfrm>
            <a:off x="4532886" y="401529"/>
            <a:ext cx="433939" cy="3262965"/>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row: Down 9">
            <a:extLst>
              <a:ext uri="{FF2B5EF4-FFF2-40B4-BE49-F238E27FC236}">
                <a16:creationId xmlns:a16="http://schemas.microsoft.com/office/drawing/2014/main" id="{E780A9AD-F20A-43E0-884C-EE5348824BFB}"/>
              </a:ext>
            </a:extLst>
          </p:cNvPr>
          <p:cNvSpPr/>
          <p:nvPr/>
        </p:nvSpPr>
        <p:spPr>
          <a:xfrm rot="12943958">
            <a:off x="5412922" y="1916548"/>
            <a:ext cx="433939" cy="1561583"/>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row: Down 10">
            <a:extLst>
              <a:ext uri="{FF2B5EF4-FFF2-40B4-BE49-F238E27FC236}">
                <a16:creationId xmlns:a16="http://schemas.microsoft.com/office/drawing/2014/main" id="{5F9F8BC7-BCF8-4C23-927A-00A8E6810638}"/>
              </a:ext>
            </a:extLst>
          </p:cNvPr>
          <p:cNvSpPr/>
          <p:nvPr/>
        </p:nvSpPr>
        <p:spPr>
          <a:xfrm rot="19388746">
            <a:off x="5421330" y="4069900"/>
            <a:ext cx="433939" cy="1416218"/>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D53B93D3-9138-4D5F-9673-49BEFF4199DD}"/>
              </a:ext>
            </a:extLst>
          </p:cNvPr>
          <p:cNvSpPr txBox="1"/>
          <p:nvPr/>
        </p:nvSpPr>
        <p:spPr>
          <a:xfrm>
            <a:off x="10547283" y="1274644"/>
            <a:ext cx="1613034" cy="2031325"/>
          </a:xfrm>
          <a:prstGeom prst="rect">
            <a:avLst/>
          </a:prstGeom>
          <a:solidFill>
            <a:schemeClr val="accent4">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JESUS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rPr>
              <a:t>Jesus’ legal right to David’s throne, which can come only from his father’s lineage, is fulfilled through Joseph. Jesus fulfils his physical right to David’s throne through Mary. </a:t>
            </a:r>
          </a:p>
        </p:txBody>
      </p:sp>
      <p:sp>
        <p:nvSpPr>
          <p:cNvPr id="13" name="Arrow: Down 12">
            <a:extLst>
              <a:ext uri="{FF2B5EF4-FFF2-40B4-BE49-F238E27FC236}">
                <a16:creationId xmlns:a16="http://schemas.microsoft.com/office/drawing/2014/main" id="{D480D784-EC84-405A-9BD7-BAB35152B767}"/>
              </a:ext>
            </a:extLst>
          </p:cNvPr>
          <p:cNvSpPr/>
          <p:nvPr/>
        </p:nvSpPr>
        <p:spPr>
          <a:xfrm rot="18408718">
            <a:off x="10042927" y="2303624"/>
            <a:ext cx="433939" cy="687196"/>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row: Down 13">
            <a:extLst>
              <a:ext uri="{FF2B5EF4-FFF2-40B4-BE49-F238E27FC236}">
                <a16:creationId xmlns:a16="http://schemas.microsoft.com/office/drawing/2014/main" id="{9FCCB99E-8400-44A3-A871-364561717BE1}"/>
              </a:ext>
            </a:extLst>
          </p:cNvPr>
          <p:cNvSpPr/>
          <p:nvPr/>
        </p:nvSpPr>
        <p:spPr>
          <a:xfrm rot="11804567">
            <a:off x="10937536" y="3441349"/>
            <a:ext cx="433939" cy="1167576"/>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1C4067C3-CD61-440C-872C-78B0767E4CAC}"/>
              </a:ext>
            </a:extLst>
          </p:cNvPr>
          <p:cNvSpPr txBox="1"/>
          <p:nvPr/>
        </p:nvSpPr>
        <p:spPr>
          <a:xfrm>
            <a:off x="4464336" y="6057199"/>
            <a:ext cx="4737416" cy="769441"/>
          </a:xfrm>
          <a:prstGeom prst="rect">
            <a:avLst/>
          </a:prstGeom>
          <a:solidFill>
            <a:schemeClr val="accent6">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0" i="0" u="none" strike="noStrike" kern="1200" cap="none" spc="0" normalizeH="0" baseline="0" noProof="0" dirty="0">
                <a:ln>
                  <a:noFill/>
                </a:ln>
                <a:solidFill>
                  <a:prstClr val="black"/>
                </a:solidFill>
                <a:effectLst/>
                <a:uLnTx/>
                <a:uFillTx/>
                <a:latin typeface="Calibri" panose="020F0502020204030204"/>
                <a:ea typeface="+mn-ea"/>
                <a:cs typeface="+mn-cs"/>
              </a:rPr>
              <a:t>JESUS’ FAMILY TREE</a:t>
            </a:r>
          </a:p>
        </p:txBody>
      </p:sp>
    </p:spTree>
    <p:extLst>
      <p:ext uri="{BB962C8B-B14F-4D97-AF65-F5344CB8AC3E}">
        <p14:creationId xmlns:p14="http://schemas.microsoft.com/office/powerpoint/2010/main" val="1559282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CF5DE-C9D4-4E76-8396-06F3135C2DD3}"/>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dirty="0"/>
              <a:t>Abraham</a:t>
            </a:r>
          </a:p>
        </p:txBody>
      </p:sp>
      <p:sp>
        <p:nvSpPr>
          <p:cNvPr id="3" name="Content Placeholder 2">
            <a:extLst>
              <a:ext uri="{FF2B5EF4-FFF2-40B4-BE49-F238E27FC236}">
                <a16:creationId xmlns:a16="http://schemas.microsoft.com/office/drawing/2014/main" id="{7960CE27-B695-43D3-B6DE-36F6BE23FE33}"/>
              </a:ext>
            </a:extLst>
          </p:cNvPr>
          <p:cNvSpPr>
            <a:spLocks noGrp="1"/>
          </p:cNvSpPr>
          <p:nvPr>
            <p:ph sz="half" idx="1"/>
          </p:nvPr>
        </p:nvSpPr>
        <p:spPr>
          <a:xfrm>
            <a:off x="655321" y="2575034"/>
            <a:ext cx="5120113" cy="3462228"/>
          </a:xfrm>
        </p:spPr>
        <p:txBody>
          <a:bodyPr vert="horz" lIns="91440" tIns="45720" rIns="91440" bIns="45720" rtlCol="0">
            <a:normAutofit/>
          </a:bodyPr>
          <a:lstStyle/>
          <a:p>
            <a:pPr marL="0" indent="0">
              <a:buNone/>
            </a:pPr>
            <a:r>
              <a:rPr lang="en-US" sz="1400" dirty="0"/>
              <a:t>Years passed and things didn’t get any better... God’s world was still full of tears. It was never meant to be like this. But God was getting ready to do something about it. He was going to make all the wrong things right, and he was going to do it through... a family.</a:t>
            </a:r>
          </a:p>
          <a:p>
            <a:pPr marL="0" indent="0">
              <a:buNone/>
            </a:pPr>
            <a:r>
              <a:rPr lang="en-US" sz="1400" dirty="0"/>
              <a:t>God told Abraham his Secret Rescue Plan.‘ Abraham, I will make your family very big,’ God promised. ‘Until one day your family will come to number more than even all the stars in the sky.’</a:t>
            </a:r>
          </a:p>
          <a:p>
            <a:pPr marL="0" indent="0">
              <a:buNone/>
            </a:pPr>
            <a:r>
              <a:rPr lang="en-US" sz="1400" dirty="0"/>
              <a:t>‘You will be my special family, my people, and through you everyone on earth will be blessed!’ It was an incredible promise – God was going to rescue the world through Abraham’s family! One of his great-great-great grandchildren would be the Child, the Promised One, the Rescuer.</a:t>
            </a:r>
          </a:p>
          <a:p>
            <a:pPr marL="0" indent="0">
              <a:buNone/>
            </a:pPr>
            <a:r>
              <a:rPr lang="en-US" sz="1400" i="1" dirty="0"/>
              <a:t>Sally Lloyd-Jones: The Jesus Storybook Bible (p56, 58, 59)</a:t>
            </a:r>
            <a:endParaRPr lang="en-US" sz="1400" dirty="0"/>
          </a:p>
          <a:p>
            <a:endParaRPr lang="en-US" sz="1400" dirty="0"/>
          </a:p>
        </p:txBody>
      </p:sp>
      <p:sp>
        <p:nvSpPr>
          <p:cNvPr id="7" name="TextBox 6">
            <a:extLst>
              <a:ext uri="{FF2B5EF4-FFF2-40B4-BE49-F238E27FC236}">
                <a16:creationId xmlns:a16="http://schemas.microsoft.com/office/drawing/2014/main" id="{2DCB8EF1-4BD6-4C6A-A67F-60206E192D4E}"/>
              </a:ext>
            </a:extLst>
          </p:cNvPr>
          <p:cNvSpPr txBox="1"/>
          <p:nvPr/>
        </p:nvSpPr>
        <p:spPr>
          <a:xfrm>
            <a:off x="1210408" y="770404"/>
            <a:ext cx="4009938" cy="830997"/>
          </a:xfrm>
          <a:prstGeom prst="rect">
            <a:avLst/>
          </a:prstGeom>
          <a:noFill/>
        </p:spPr>
        <p:txBody>
          <a:bodyPr wrap="square" rtlCol="0">
            <a:spAutoFit/>
          </a:bodyPr>
          <a:lstStyle/>
          <a:p>
            <a:pPr algn="ctr"/>
            <a:r>
              <a:rPr lang="en-AU" sz="4800" b="1" dirty="0">
                <a:solidFill>
                  <a:srgbClr val="EF4135"/>
                </a:solidFill>
              </a:rPr>
              <a:t>Abraham</a:t>
            </a:r>
            <a:endParaRPr lang="en-AU" sz="4800" b="1" dirty="0"/>
          </a:p>
        </p:txBody>
      </p:sp>
      <p:pic>
        <p:nvPicPr>
          <p:cNvPr id="9" name="Content Placeholder 8">
            <a:extLst>
              <a:ext uri="{FF2B5EF4-FFF2-40B4-BE49-F238E27FC236}">
                <a16:creationId xmlns:a16="http://schemas.microsoft.com/office/drawing/2014/main" id="{F0A0446C-5AB3-4F9D-A2B0-3292A0F6CC43}"/>
              </a:ext>
            </a:extLst>
          </p:cNvPr>
          <p:cNvPicPr>
            <a:picLocks noGrp="1" noChangeAspect="1"/>
          </p:cNvPicPr>
          <p:nvPr>
            <p:ph sz="half" idx="2"/>
          </p:nvPr>
        </p:nvPicPr>
        <p:blipFill>
          <a:blip r:embed="rId2"/>
          <a:stretch>
            <a:fillRect/>
          </a:stretch>
        </p:blipFill>
        <p:spPr>
          <a:xfrm>
            <a:off x="7221901" y="1825625"/>
            <a:ext cx="3082197" cy="4351338"/>
          </a:xfrm>
        </p:spPr>
      </p:pic>
      <p:pic>
        <p:nvPicPr>
          <p:cNvPr id="11" name="Picture 10" descr="A picture containing linedrawing&#10;&#10;Description automatically generated">
            <a:extLst>
              <a:ext uri="{FF2B5EF4-FFF2-40B4-BE49-F238E27FC236}">
                <a16:creationId xmlns:a16="http://schemas.microsoft.com/office/drawing/2014/main" id="{04254F3B-31F2-4EB4-A7CF-8824CB572E35}"/>
              </a:ext>
            </a:extLst>
          </p:cNvPr>
          <p:cNvPicPr>
            <a:picLocks noChangeAspect="1"/>
          </p:cNvPicPr>
          <p:nvPr/>
        </p:nvPicPr>
        <p:blipFill rotWithShape="1">
          <a:blip r:embed="rId3"/>
          <a:srcRect l="-6476" t="11999" r="6476" b="27345"/>
          <a:stretch/>
        </p:blipFill>
        <p:spPr>
          <a:xfrm>
            <a:off x="7221901" y="1434517"/>
            <a:ext cx="3886200" cy="3327881"/>
          </a:xfrm>
          <a:prstGeom prst="rect">
            <a:avLst/>
          </a:prstGeom>
        </p:spPr>
      </p:pic>
    </p:spTree>
    <p:extLst>
      <p:ext uri="{BB962C8B-B14F-4D97-AF65-F5344CB8AC3E}">
        <p14:creationId xmlns:p14="http://schemas.microsoft.com/office/powerpoint/2010/main" val="3635445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081F778-21AD-40F0-9C1D-F5304A1D1536}"/>
              </a:ext>
            </a:extLst>
          </p:cNvPr>
          <p:cNvSpPr>
            <a:spLocks noGrp="1"/>
          </p:cNvSpPr>
          <p:nvPr>
            <p:ph type="body" sz="quarter" idx="10"/>
          </p:nvPr>
        </p:nvSpPr>
        <p:spPr>
          <a:xfrm>
            <a:off x="6895322" y="480421"/>
            <a:ext cx="4619757" cy="4711700"/>
          </a:xfrm>
        </p:spPr>
        <p:txBody>
          <a:bodyPr anchor="b">
            <a:normAutofit/>
          </a:bodyPr>
          <a:lstStyle/>
          <a:p>
            <a:pPr marL="0" indent="0">
              <a:buNone/>
            </a:pPr>
            <a:r>
              <a:rPr lang="en-AU" sz="1800" dirty="0">
                <a:solidFill>
                  <a:srgbClr val="000000"/>
                </a:solidFill>
              </a:rPr>
              <a:t>Sure enough, nine months later, just as God had promised, Sarah gave birth to a baby boy. They named him Isaac…God would do as he promised. He would always look after Abraham’s family, his special people. </a:t>
            </a:r>
          </a:p>
          <a:p>
            <a:pPr marL="0" indent="0">
              <a:buNone/>
            </a:pPr>
            <a:r>
              <a:rPr lang="en-US" sz="1800" i="1" dirty="0">
                <a:solidFill>
                  <a:srgbClr val="000000"/>
                </a:solidFill>
              </a:rPr>
              <a:t>Sally Lloyd-Jones: The Jesus Storybook Bible (p60)</a:t>
            </a:r>
            <a:endParaRPr lang="en-US" sz="1800" dirty="0">
              <a:solidFill>
                <a:srgbClr val="000000"/>
              </a:solidFill>
            </a:endParaRPr>
          </a:p>
          <a:p>
            <a:pPr marL="0" indent="0">
              <a:buNone/>
            </a:pPr>
            <a:endParaRPr lang="en-AU" sz="1800" dirty="0">
              <a:solidFill>
                <a:srgbClr val="000000"/>
              </a:solidFill>
            </a:endParaRPr>
          </a:p>
          <a:p>
            <a:pPr marL="0" indent="0">
              <a:buNone/>
            </a:pPr>
            <a:endParaRPr lang="en-AU" sz="1800" dirty="0">
              <a:solidFill>
                <a:srgbClr val="000000"/>
              </a:solidFill>
            </a:endParaRPr>
          </a:p>
        </p:txBody>
      </p:sp>
      <p:sp>
        <p:nvSpPr>
          <p:cNvPr id="3" name="Title 2">
            <a:extLst>
              <a:ext uri="{FF2B5EF4-FFF2-40B4-BE49-F238E27FC236}">
                <a16:creationId xmlns:a16="http://schemas.microsoft.com/office/drawing/2014/main" id="{112993B1-0A98-4E32-B985-60BC1ACEB437}"/>
              </a:ext>
            </a:extLst>
          </p:cNvPr>
          <p:cNvSpPr>
            <a:spLocks noGrp="1"/>
          </p:cNvSpPr>
          <p:nvPr>
            <p:ph type="title" idx="4294967295"/>
          </p:nvPr>
        </p:nvSpPr>
        <p:spPr>
          <a:xfrm>
            <a:off x="7323138" y="530225"/>
            <a:ext cx="4868862" cy="1325563"/>
          </a:xfrm>
          <a:prstGeom prst="rect">
            <a:avLst/>
          </a:prstGeom>
        </p:spPr>
        <p:txBody>
          <a:bodyPr>
            <a:normAutofit/>
          </a:bodyPr>
          <a:lstStyle/>
          <a:p>
            <a:r>
              <a:rPr lang="en-AU">
                <a:solidFill>
                  <a:srgbClr val="FF0000"/>
                </a:solidFill>
              </a:rPr>
              <a:t>Isaac</a:t>
            </a:r>
            <a:endParaRPr lang="en-AU" dirty="0">
              <a:solidFill>
                <a:srgbClr val="FF0000"/>
              </a:solidFill>
            </a:endParaRPr>
          </a:p>
        </p:txBody>
      </p:sp>
      <p:pic>
        <p:nvPicPr>
          <p:cNvPr id="5" name="Picture 4" descr="A picture containing linedrawing&#10;&#10;Description automatically generated">
            <a:extLst>
              <a:ext uri="{FF2B5EF4-FFF2-40B4-BE49-F238E27FC236}">
                <a16:creationId xmlns:a16="http://schemas.microsoft.com/office/drawing/2014/main" id="{F86E977A-432E-48F4-85AF-862C7CD744BB}"/>
              </a:ext>
            </a:extLst>
          </p:cNvPr>
          <p:cNvPicPr>
            <a:picLocks noChangeAspect="1"/>
          </p:cNvPicPr>
          <p:nvPr/>
        </p:nvPicPr>
        <p:blipFill>
          <a:blip r:embed="rId2"/>
          <a:stretch>
            <a:fillRect/>
          </a:stretch>
        </p:blipFill>
        <p:spPr>
          <a:xfrm>
            <a:off x="1167104" y="480421"/>
            <a:ext cx="3886200" cy="5486400"/>
          </a:xfrm>
          <a:prstGeom prst="rect">
            <a:avLst/>
          </a:prstGeom>
        </p:spPr>
      </p:pic>
    </p:spTree>
    <p:extLst>
      <p:ext uri="{BB962C8B-B14F-4D97-AF65-F5344CB8AC3E}">
        <p14:creationId xmlns:p14="http://schemas.microsoft.com/office/powerpoint/2010/main" val="4213006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4BD6761-3C1D-4C68-8586-F880E71A1CFD}"/>
              </a:ext>
            </a:extLst>
          </p:cNvPr>
          <p:cNvSpPr>
            <a:spLocks noGrp="1"/>
          </p:cNvSpPr>
          <p:nvPr>
            <p:ph type="body" sz="quarter" idx="10"/>
          </p:nvPr>
        </p:nvSpPr>
        <p:spPr>
          <a:xfrm>
            <a:off x="689606" y="1449945"/>
            <a:ext cx="5321559" cy="4711700"/>
          </a:xfrm>
        </p:spPr>
        <p:txBody>
          <a:bodyPr anchor="ctr">
            <a:normAutofit/>
          </a:bodyPr>
          <a:lstStyle/>
          <a:p>
            <a:pPr marL="0" indent="0">
              <a:buNone/>
            </a:pPr>
            <a:r>
              <a:rPr lang="en-AU" sz="1500" dirty="0">
                <a:solidFill>
                  <a:srgbClr val="000000"/>
                </a:solidFill>
              </a:rPr>
              <a:t>Jacob-of all people-was the one God gave the special promise to, the same promise he had given his grandfather Abraham…Now Jacob had two wives, but of his two wives, Jacob loved Rachel the best. Jacob had twelve sons but of all his sons, Joseph was his favourite. </a:t>
            </a:r>
          </a:p>
          <a:p>
            <a:pPr marL="0" indent="0">
              <a:buNone/>
            </a:pPr>
            <a:r>
              <a:rPr lang="en-US" sz="1500" i="1" dirty="0">
                <a:solidFill>
                  <a:srgbClr val="000000"/>
                </a:solidFill>
              </a:rPr>
              <a:t>Sally Lloyd-Jones: The Jesus Storybook Bible (p70-76)</a:t>
            </a:r>
            <a:endParaRPr lang="en-US" sz="1500" dirty="0">
              <a:solidFill>
                <a:srgbClr val="000000"/>
              </a:solidFill>
            </a:endParaRPr>
          </a:p>
          <a:p>
            <a:pPr marL="0" indent="0">
              <a:buNone/>
            </a:pPr>
            <a:endParaRPr lang="en-AU" sz="1500" dirty="0">
              <a:solidFill>
                <a:srgbClr val="000000"/>
              </a:solidFill>
            </a:endParaRPr>
          </a:p>
          <a:p>
            <a:pPr marL="0" indent="0">
              <a:buNone/>
            </a:pPr>
            <a:endParaRPr lang="en-AU" sz="1500" dirty="0">
              <a:solidFill>
                <a:srgbClr val="000000"/>
              </a:solidFill>
            </a:endParaRPr>
          </a:p>
          <a:p>
            <a:pPr marL="0" indent="0">
              <a:buNone/>
            </a:pPr>
            <a:endParaRPr lang="en-AU" sz="1500" dirty="0">
              <a:solidFill>
                <a:srgbClr val="000000"/>
              </a:solidFill>
            </a:endParaRPr>
          </a:p>
        </p:txBody>
      </p:sp>
      <p:sp>
        <p:nvSpPr>
          <p:cNvPr id="3" name="Title 2">
            <a:extLst>
              <a:ext uri="{FF2B5EF4-FFF2-40B4-BE49-F238E27FC236}">
                <a16:creationId xmlns:a16="http://schemas.microsoft.com/office/drawing/2014/main" id="{C0BB3E92-CDC1-4C0A-BDDA-9D1D0C4FE7C0}"/>
              </a:ext>
            </a:extLst>
          </p:cNvPr>
          <p:cNvSpPr>
            <a:spLocks noGrp="1"/>
          </p:cNvSpPr>
          <p:nvPr>
            <p:ph type="title" idx="4294967295"/>
          </p:nvPr>
        </p:nvSpPr>
        <p:spPr>
          <a:xfrm>
            <a:off x="839755" y="578304"/>
            <a:ext cx="5021263" cy="1509713"/>
          </a:xfrm>
          <a:prstGeom prst="rect">
            <a:avLst/>
          </a:prstGeom>
        </p:spPr>
        <p:txBody>
          <a:bodyPr>
            <a:normAutofit/>
          </a:bodyPr>
          <a:lstStyle/>
          <a:p>
            <a:r>
              <a:rPr lang="en-AU" sz="4000" dirty="0">
                <a:solidFill>
                  <a:srgbClr val="FF0000"/>
                </a:solidFill>
              </a:rPr>
              <a:t>Jacob</a:t>
            </a:r>
          </a:p>
        </p:txBody>
      </p:sp>
      <p:pic>
        <p:nvPicPr>
          <p:cNvPr id="5" name="Picture 4" descr="A picture containing linedrawing&#10;&#10;Description automatically generated">
            <a:extLst>
              <a:ext uri="{FF2B5EF4-FFF2-40B4-BE49-F238E27FC236}">
                <a16:creationId xmlns:a16="http://schemas.microsoft.com/office/drawing/2014/main" id="{4970A891-2F25-4F52-B3B0-C6076EB1E6EC}"/>
              </a:ext>
            </a:extLst>
          </p:cNvPr>
          <p:cNvPicPr>
            <a:picLocks noChangeAspect="1"/>
          </p:cNvPicPr>
          <p:nvPr/>
        </p:nvPicPr>
        <p:blipFill rotWithShape="1">
          <a:blip r:embed="rId2"/>
          <a:srcRect t="27741" b="18177"/>
          <a:stretch/>
        </p:blipFill>
        <p:spPr>
          <a:xfrm>
            <a:off x="6867331" y="1179108"/>
            <a:ext cx="4969329" cy="3794110"/>
          </a:xfrm>
          <a:prstGeom prst="rect">
            <a:avLst/>
          </a:prstGeom>
        </p:spPr>
      </p:pic>
    </p:spTree>
    <p:extLst>
      <p:ext uri="{BB962C8B-B14F-4D97-AF65-F5344CB8AC3E}">
        <p14:creationId xmlns:p14="http://schemas.microsoft.com/office/powerpoint/2010/main" val="1960125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DC48923-03F3-4D7D-AB50-1F08D6F5E697}"/>
              </a:ext>
            </a:extLst>
          </p:cNvPr>
          <p:cNvSpPr>
            <a:spLocks noGrp="1"/>
          </p:cNvSpPr>
          <p:nvPr>
            <p:ph type="body" sz="quarter" idx="10"/>
          </p:nvPr>
        </p:nvSpPr>
        <p:spPr>
          <a:xfrm>
            <a:off x="6232849" y="1258280"/>
            <a:ext cx="5282230" cy="4711700"/>
          </a:xfrm>
        </p:spPr>
        <p:txBody>
          <a:bodyPr vert="horz" lIns="91440" tIns="45720" rIns="91440" bIns="45720" rtlCol="0">
            <a:normAutofit lnSpcReduction="10000"/>
          </a:bodyPr>
          <a:lstStyle/>
          <a:p>
            <a:r>
              <a:rPr lang="en-US" dirty="0"/>
              <a:t>“One day Joseph's brothers tore Joseph's rainbow robe off him and sold him to slave traders-for 20 pieces of silver. The traders took Joseph to Egypt and made him into a slave…one night, Pharaoh (king of Egypt) had a scary dream about thin cows gobbling up fat cows. What on earth did it mean? He didn’t know but Joseph was a dream expert, so Pharaoh sent for him. “it means a famine is coming,” Joseph explained. “There won’t be enough food.” Pharaoh was so pleased by Joseph's skill that he immediately took him out of jail and made him a prince. Now back home, Joseph's brothers ran out of food and everyone was hungry…Joseph's brothers travelled to Egypt to buy food…Joseph threw his arms around his brothers. “Don’t be afraid,” he said. “Behind what you were doing, underneath everything that was happening, God was doing something good. God was making everything right again.” Joseph didn’t punish them, he rescued them – he brought God’s special family to live safely with him in Egypt…Joseph and his brothers grew old and died, but their children’s children stayed on in Egypt where they became a very large family.</a:t>
            </a:r>
          </a:p>
          <a:p>
            <a:pPr indent="-228600">
              <a:buFont typeface="Arial" panose="020B0604020202020204" pitchFamily="34" charset="0"/>
              <a:buChar char="•"/>
            </a:pPr>
            <a:r>
              <a:rPr lang="en-US" dirty="0"/>
              <a:t>Sally Lloyd-Jones: The Jesus Storybook Bible (p76-84).</a:t>
            </a:r>
          </a:p>
        </p:txBody>
      </p:sp>
      <p:sp>
        <p:nvSpPr>
          <p:cNvPr id="3" name="Title 2">
            <a:extLst>
              <a:ext uri="{FF2B5EF4-FFF2-40B4-BE49-F238E27FC236}">
                <a16:creationId xmlns:a16="http://schemas.microsoft.com/office/drawing/2014/main" id="{B6CE804C-796A-431E-AAA6-706351065036}"/>
              </a:ext>
            </a:extLst>
          </p:cNvPr>
          <p:cNvSpPr>
            <a:spLocks noGrp="1"/>
          </p:cNvSpPr>
          <p:nvPr>
            <p:ph type="title" idx="4294967295"/>
          </p:nvPr>
        </p:nvSpPr>
        <p:spPr>
          <a:xfrm>
            <a:off x="6232849" y="-29183"/>
            <a:ext cx="6586537" cy="1287463"/>
          </a:xfrm>
          <a:prstGeom prst="rect">
            <a:avLst/>
          </a:prstGeom>
        </p:spPr>
        <p:txBody>
          <a:bodyPr vert="horz" lIns="91440" tIns="45720" rIns="91440" bIns="45720" rtlCol="0" anchor="b">
            <a:normAutofit/>
          </a:bodyPr>
          <a:lstStyle/>
          <a:p>
            <a:r>
              <a:rPr lang="en-US" dirty="0">
                <a:solidFill>
                  <a:srgbClr val="FF0000"/>
                </a:solidFill>
                <a:latin typeface="+mn-lt"/>
              </a:rPr>
              <a:t>Joseph</a:t>
            </a:r>
          </a:p>
        </p:txBody>
      </p:sp>
      <p:pic>
        <p:nvPicPr>
          <p:cNvPr id="4" name="Picture 3">
            <a:extLst>
              <a:ext uri="{FF2B5EF4-FFF2-40B4-BE49-F238E27FC236}">
                <a16:creationId xmlns:a16="http://schemas.microsoft.com/office/drawing/2014/main" id="{17C902F2-E1E5-4FDE-874E-5BB4EAC28C50}"/>
              </a:ext>
            </a:extLst>
          </p:cNvPr>
          <p:cNvPicPr>
            <a:picLocks noChangeAspect="1"/>
          </p:cNvPicPr>
          <p:nvPr/>
        </p:nvPicPr>
        <p:blipFill>
          <a:blip r:embed="rId2"/>
          <a:stretch>
            <a:fillRect/>
          </a:stretch>
        </p:blipFill>
        <p:spPr>
          <a:xfrm>
            <a:off x="1139112" y="614548"/>
            <a:ext cx="3886200" cy="5486400"/>
          </a:xfrm>
          <a:prstGeom prst="rect">
            <a:avLst/>
          </a:prstGeom>
        </p:spPr>
      </p:pic>
    </p:spTree>
    <p:extLst>
      <p:ext uri="{BB962C8B-B14F-4D97-AF65-F5344CB8AC3E}">
        <p14:creationId xmlns:p14="http://schemas.microsoft.com/office/powerpoint/2010/main" val="33437149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 Powerpoint Template_v2" id="{0C81DBAB-DF2B-4208-9785-A0B34C8F3766}" vid="{6237F6A5-6312-4EAB-9416-DE17434A4B68}"/>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 Powerpoint Template_v2" id="{0C81DBAB-DF2B-4208-9785-A0B34C8F3766}" vid="{F86DDBAE-7F06-4BCA-9A80-F111943F4CCB}"/>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 Powerpoint Template_v2" id="{0C81DBAB-DF2B-4208-9785-A0B34C8F3766}" vid="{F86DDBAE-7F06-4BCA-9A80-F111943F4CCB}"/>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F5188462221C42B17B623FA759C470" ma:contentTypeVersion="13" ma:contentTypeDescription="Create a new document." ma:contentTypeScope="" ma:versionID="ddfd9fa7034755d899048c3a9f58a6f5">
  <xsd:schema xmlns:xsd="http://www.w3.org/2001/XMLSchema" xmlns:xs="http://www.w3.org/2001/XMLSchema" xmlns:p="http://schemas.microsoft.com/office/2006/metadata/properties" xmlns:ns3="a6caffcd-f3c6-4a17-adbb-f9d07df3533d" xmlns:ns4="8a3f1920-058f-4c34-a378-445b3f21d9ab" targetNamespace="http://schemas.microsoft.com/office/2006/metadata/properties" ma:root="true" ma:fieldsID="89e189090147e9345ddb485efab4b347" ns3:_="" ns4:_="">
    <xsd:import namespace="a6caffcd-f3c6-4a17-adbb-f9d07df3533d"/>
    <xsd:import namespace="8a3f1920-058f-4c34-a378-445b3f21d9a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caffcd-f3c6-4a17-adbb-f9d07df353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3f1920-058f-4c34-a378-445b3f21d9a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ABAEAE8-1FFE-4C44-B764-7D4BB41CF0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caffcd-f3c6-4a17-adbb-f9d07df3533d"/>
    <ds:schemaRef ds:uri="8a3f1920-058f-4c34-a378-445b3f21d9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DFEDA3-1DE1-4DE9-B04C-F69393D7F746}">
  <ds:schemaRefs>
    <ds:schemaRef ds:uri="http://schemas.microsoft.com/sharepoint/v3/contenttype/forms"/>
  </ds:schemaRefs>
</ds:datastoreItem>
</file>

<file path=customXml/itemProps3.xml><?xml version="1.0" encoding="utf-8"?>
<ds:datastoreItem xmlns:ds="http://schemas.openxmlformats.org/officeDocument/2006/customXml" ds:itemID="{1B5DF1E7-DBDB-4EB6-9F2D-848C4D7212B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247</TotalTime>
  <Words>831</Words>
  <Application>Microsoft Office PowerPoint</Application>
  <PresentationFormat>Widescreen</PresentationFormat>
  <Paragraphs>131</Paragraphs>
  <Slides>6</Slides>
  <Notes>1</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6</vt:i4>
      </vt:variant>
    </vt:vector>
  </HeadingPairs>
  <TitlesOfParts>
    <vt:vector size="14" baseType="lpstr">
      <vt:lpstr>Arial</vt:lpstr>
      <vt:lpstr>Calibri</vt:lpstr>
      <vt:lpstr>Calibri Light</vt:lpstr>
      <vt:lpstr>Trajan Pro</vt:lpstr>
      <vt:lpstr>Office Theme</vt:lpstr>
      <vt:lpstr>1_Office Theme</vt:lpstr>
      <vt:lpstr>2_Office Theme</vt:lpstr>
      <vt:lpstr>3_Office Theme</vt:lpstr>
      <vt:lpstr>Where did Israel come from?</vt:lpstr>
      <vt:lpstr>PowerPoint Presentation</vt:lpstr>
      <vt:lpstr>Abraham</vt:lpstr>
      <vt:lpstr>Isaac</vt:lpstr>
      <vt:lpstr>Jacob</vt:lpstr>
      <vt:lpstr>Joseph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did Israel come from?</dc:title>
  <dc:creator>Penelope Russell</dc:creator>
  <cp:lastModifiedBy>Penelope Russell</cp:lastModifiedBy>
  <cp:revision>8</cp:revision>
  <dcterms:created xsi:type="dcterms:W3CDTF">2019-07-02T06:56:34Z</dcterms:created>
  <dcterms:modified xsi:type="dcterms:W3CDTF">2021-04-14T02:42:52Z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0x010100E5F5188462221C42B17B623FA759C470</vt:lpwstr>
  </property>
</Properties>
</file>