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sldIdLst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22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Australia’s Climate Projections at a Glance</a:t>
            </a:r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1A2BA0-B3B2-BE40-B887-1F5CE2BAD4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008" y="6159768"/>
            <a:ext cx="10607675" cy="4711700"/>
          </a:xfrm>
        </p:spPr>
        <p:txBody>
          <a:bodyPr/>
          <a:lstStyle/>
          <a:p>
            <a:r>
              <a:rPr lang="en-US" dirty="0"/>
              <a:t>Source: https://www.climatechangeinaustralia.gov.au/media/ccia/2.1.6/cms_page_media/176/AUSTRALIAS_CHANGING_CLIMATE_1.pdf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4F6DA5-C2AF-4782-A618-568E9C85F7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60" t="19235" r="59679" b="19847"/>
          <a:stretch/>
        </p:blipFill>
        <p:spPr>
          <a:xfrm>
            <a:off x="907404" y="296518"/>
            <a:ext cx="9532481" cy="567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3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66A17B88-F3A9-44E0-910F-D2C88A4225A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BD191FCB-7BC4-498E-B90C-F0EDF9A3FB92}" vid="{DA0963B2-D549-4353-A892-A856DCD2BE9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5188462221C42B17B623FA759C470" ma:contentTypeVersion="12" ma:contentTypeDescription="Create a new document." ma:contentTypeScope="" ma:versionID="a6cfff3d27da53b48c58d610bd758ff1">
  <xsd:schema xmlns:xsd="http://www.w3.org/2001/XMLSchema" xmlns:xs="http://www.w3.org/2001/XMLSchema" xmlns:p="http://schemas.microsoft.com/office/2006/metadata/properties" xmlns:ns3="a6caffcd-f3c6-4a17-adbb-f9d07df3533d" xmlns:ns4="8a3f1920-058f-4c34-a378-445b3f21d9ab" targetNamespace="http://schemas.microsoft.com/office/2006/metadata/properties" ma:root="true" ma:fieldsID="8c6e0009ea09c76f985accb1b1fe6db6" ns3:_="" ns4:_="">
    <xsd:import namespace="a6caffcd-f3c6-4a17-adbb-f9d07df3533d"/>
    <xsd:import namespace="8a3f1920-058f-4c34-a378-445b3f21d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ffcd-f3c6-4a17-adbb-f9d07df35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f1920-058f-4c34-a378-445b3f21d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8F60AE-7DED-4975-B919-81D192DBC1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B7577A-5022-46CB-9FDD-A83E3A9B6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affcd-f3c6-4a17-adbb-f9d07df3533d"/>
    <ds:schemaRef ds:uri="8a3f1920-058f-4c34-a378-445b3f21d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08DC13-7947-437F-BB2C-3D77B38D24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Religious Studies Powerpoint Template_v2</Template>
  <TotalTime>2</TotalTime>
  <Words>41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Trajan Pro</vt:lpstr>
      <vt:lpstr>Office Theme</vt:lpstr>
      <vt:lpstr>1_Office Theme</vt:lpstr>
      <vt:lpstr>Australia’s Climate Projections at a Glance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Australia’s Climate Projections at a Glance</dc:title>
  <dc:creator>Penelope Russell</dc:creator>
  <cp:lastModifiedBy>Penelope Russell</cp:lastModifiedBy>
  <cp:revision>1</cp:revision>
  <dcterms:created xsi:type="dcterms:W3CDTF">2020-11-23T08:43:44Z</dcterms:created>
  <dcterms:modified xsi:type="dcterms:W3CDTF">2020-11-23T08:45:56Z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0x010100E5F5188462221C42B17B623FA759C470</vt:lpwstr>
  </property>
</Properties>
</file>