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51" r:id="rId2"/>
  </p:sldMasterIdLst>
  <p:notesMasterIdLst>
    <p:notesMasterId r:id="rId15"/>
  </p:notesMasterIdLst>
  <p:sldIdLst>
    <p:sldId id="258" r:id="rId3"/>
    <p:sldId id="381" r:id="rId4"/>
    <p:sldId id="382" r:id="rId5"/>
    <p:sldId id="374" r:id="rId6"/>
    <p:sldId id="375" r:id="rId7"/>
    <p:sldId id="349" r:id="rId8"/>
    <p:sldId id="350" r:id="rId9"/>
    <p:sldId id="351" r:id="rId10"/>
    <p:sldId id="352" r:id="rId11"/>
    <p:sldId id="354" r:id="rId12"/>
    <p:sldId id="353" r:id="rId13"/>
    <p:sldId id="355"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3F94"/>
    <a:srgbClr val="EF4135"/>
    <a:srgbClr val="001DF2"/>
    <a:srgbClr val="22387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87074" autoAdjust="0"/>
  </p:normalViewPr>
  <p:slideViewPr>
    <p:cSldViewPr snapToGrid="0" snapToObjects="1">
      <p:cViewPr varScale="1">
        <p:scale>
          <a:sx n="99" d="100"/>
          <a:sy n="99" d="100"/>
        </p:scale>
        <p:origin x="972" y="84"/>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F15962-0499-4488-A5ED-616CCD9F572C}" type="datetimeFigureOut">
              <a:rPr lang="en-AU" smtClean="0"/>
              <a:t>5/05/2020</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214FFFD-F377-49B4-8031-1195A435F7F5}" type="slidenum">
              <a:rPr lang="en-AU" smtClean="0"/>
              <a:t>‹#›</a:t>
            </a:fld>
            <a:endParaRPr lang="en-AU"/>
          </a:p>
        </p:txBody>
      </p:sp>
    </p:spTree>
    <p:extLst>
      <p:ext uri="{BB962C8B-B14F-4D97-AF65-F5344CB8AC3E}">
        <p14:creationId xmlns:p14="http://schemas.microsoft.com/office/powerpoint/2010/main" val="41188791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bible.com/videos/3367-john-21-from-lumoproject-dot-com"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hlinkClick r:id="rId3"/>
              </a:rPr>
              <a:t>https://www.bible.com/videos/3367-john-21-from-lumoproject-dot-com</a:t>
            </a:r>
            <a:r>
              <a:rPr lang="en-AU" dirty="0"/>
              <a:t>   = tell people about videos on Bible.com</a:t>
            </a:r>
          </a:p>
        </p:txBody>
      </p:sp>
      <p:sp>
        <p:nvSpPr>
          <p:cNvPr id="4" name="Slide Number Placeholder 3"/>
          <p:cNvSpPr>
            <a:spLocks noGrp="1"/>
          </p:cNvSpPr>
          <p:nvPr>
            <p:ph type="sldNum" sz="quarter" idx="5"/>
          </p:nvPr>
        </p:nvSpPr>
        <p:spPr/>
        <p:txBody>
          <a:bodyPr/>
          <a:lstStyle/>
          <a:p>
            <a:fld id="{174A2FB6-8617-4DC9-B19E-00D8FD0D9034}" type="slidenum">
              <a:rPr lang="en-AU" smtClean="0"/>
              <a:t>9</a:t>
            </a:fld>
            <a:endParaRPr lang="en-AU"/>
          </a:p>
        </p:txBody>
      </p:sp>
    </p:spTree>
    <p:extLst>
      <p:ext uri="{BB962C8B-B14F-4D97-AF65-F5344CB8AC3E}">
        <p14:creationId xmlns:p14="http://schemas.microsoft.com/office/powerpoint/2010/main" val="40440100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174A2FB6-8617-4DC9-B19E-00D8FD0D9034}" type="slidenum">
              <a:rPr lang="en-AU" smtClean="0"/>
              <a:t>10</a:t>
            </a:fld>
            <a:endParaRPr lang="en-AU"/>
          </a:p>
        </p:txBody>
      </p:sp>
    </p:spTree>
    <p:extLst>
      <p:ext uri="{BB962C8B-B14F-4D97-AF65-F5344CB8AC3E}">
        <p14:creationId xmlns:p14="http://schemas.microsoft.com/office/powerpoint/2010/main" val="39231367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174A2FB6-8617-4DC9-B19E-00D8FD0D9034}" type="slidenum">
              <a:rPr lang="en-AU" smtClean="0"/>
              <a:t>11</a:t>
            </a:fld>
            <a:endParaRPr lang="en-AU"/>
          </a:p>
        </p:txBody>
      </p:sp>
    </p:spTree>
    <p:extLst>
      <p:ext uri="{BB962C8B-B14F-4D97-AF65-F5344CB8AC3E}">
        <p14:creationId xmlns:p14="http://schemas.microsoft.com/office/powerpoint/2010/main" val="19826535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FCB8E1-76E0-0745-8525-A8F9F5C29729}"/>
              </a:ext>
            </a:extLst>
          </p:cNvPr>
          <p:cNvSpPr>
            <a:spLocks noGrp="1"/>
          </p:cNvSpPr>
          <p:nvPr>
            <p:ph type="ctrTitle"/>
          </p:nvPr>
        </p:nvSpPr>
        <p:spPr>
          <a:xfrm>
            <a:off x="2677886" y="702486"/>
            <a:ext cx="7794171" cy="631792"/>
          </a:xfrm>
          <a:effectLst/>
        </p:spPr>
        <p:txBody>
          <a:bodyPr anchor="b">
            <a:normAutofit/>
          </a:bodyPr>
          <a:lstStyle>
            <a:lvl1pPr algn="l">
              <a:defRPr sz="3200">
                <a:solidFill>
                  <a:srgbClr val="EF4135"/>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196F6330-BE0D-F846-AECF-868AD17B304C}"/>
              </a:ext>
            </a:extLst>
          </p:cNvPr>
          <p:cNvSpPr>
            <a:spLocks noGrp="1"/>
          </p:cNvSpPr>
          <p:nvPr>
            <p:ph type="subTitle" idx="1"/>
          </p:nvPr>
        </p:nvSpPr>
        <p:spPr>
          <a:xfrm>
            <a:off x="2677886" y="1717255"/>
            <a:ext cx="9144000" cy="1655762"/>
          </a:xfrm>
          <a:prstGeom prst="rect">
            <a:avLst/>
          </a:prstGeo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31578258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Heading &amp; Text">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375BDD-E5D9-4441-B905-23646479E71B}"/>
              </a:ext>
            </a:extLst>
          </p:cNvPr>
          <p:cNvSpPr>
            <a:spLocks noGrp="1"/>
          </p:cNvSpPr>
          <p:nvPr>
            <p:ph type="title"/>
          </p:nvPr>
        </p:nvSpPr>
        <p:spPr>
          <a:xfrm>
            <a:off x="457200" y="519765"/>
            <a:ext cx="11150082" cy="945141"/>
          </a:xfrm>
          <a:prstGeom prst="rect">
            <a:avLst/>
          </a:prstGeom>
        </p:spPr>
        <p:txBody>
          <a:bodyPr>
            <a:normAutofit/>
          </a:bodyPr>
          <a:lstStyle>
            <a:lvl1pPr algn="ctr">
              <a:defRPr sz="3200">
                <a:solidFill>
                  <a:srgbClr val="EF4135"/>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4E091BDF-217D-7347-85ED-8CE177494FC2}"/>
              </a:ext>
            </a:extLst>
          </p:cNvPr>
          <p:cNvSpPr>
            <a:spLocks noGrp="1"/>
          </p:cNvSpPr>
          <p:nvPr>
            <p:ph idx="1"/>
          </p:nvPr>
        </p:nvSpPr>
        <p:spPr>
          <a:xfrm>
            <a:off x="1099456" y="1958359"/>
            <a:ext cx="10507825" cy="3919927"/>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7" name="Straight Connector 6">
            <a:extLst>
              <a:ext uri="{FF2B5EF4-FFF2-40B4-BE49-F238E27FC236}">
                <a16:creationId xmlns:a16="http://schemas.microsoft.com/office/drawing/2014/main" id="{BB4B53F6-B1F3-6E40-95FC-3E2189EBD63C}"/>
              </a:ext>
            </a:extLst>
          </p:cNvPr>
          <p:cNvCxnSpPr>
            <a:cxnSpLocks/>
          </p:cNvCxnSpPr>
          <p:nvPr userDrawn="1"/>
        </p:nvCxnSpPr>
        <p:spPr>
          <a:xfrm flipH="1">
            <a:off x="354563" y="1595535"/>
            <a:ext cx="11252719" cy="0"/>
          </a:xfrm>
          <a:prstGeom prst="line">
            <a:avLst/>
          </a:prstGeom>
          <a:ln w="34925">
            <a:solidFill>
              <a:srgbClr val="1C3F9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606998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lain Text">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4BD63E3B-CE50-104D-B46B-04957FF44B7F}"/>
              </a:ext>
            </a:extLst>
          </p:cNvPr>
          <p:cNvSpPr>
            <a:spLocks noGrp="1"/>
          </p:cNvSpPr>
          <p:nvPr>
            <p:ph type="body" sz="quarter" idx="10" hasCustomPrompt="1"/>
          </p:nvPr>
        </p:nvSpPr>
        <p:spPr>
          <a:xfrm>
            <a:off x="907404" y="480421"/>
            <a:ext cx="10607675" cy="4711700"/>
          </a:xfrm>
          <a:prstGeom prst="rect">
            <a:avLst/>
          </a:prstGeom>
        </p:spPr>
        <p:txBody>
          <a:bodyPr/>
          <a:lstStyle>
            <a:lvl1pPr marL="0" indent="0">
              <a:buNone/>
              <a:defRPr sz="1600"/>
            </a:lvl1pPr>
          </a:lstStyle>
          <a:p>
            <a:pPr lvl="0"/>
            <a:r>
              <a:rPr lang="en-US" dirty="0"/>
              <a:t>Text goes here</a:t>
            </a:r>
          </a:p>
        </p:txBody>
      </p:sp>
    </p:spTree>
    <p:extLst>
      <p:ext uri="{BB962C8B-B14F-4D97-AF65-F5344CB8AC3E}">
        <p14:creationId xmlns:p14="http://schemas.microsoft.com/office/powerpoint/2010/main" val="38384349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Question Mark Box">
    <p:spTree>
      <p:nvGrpSpPr>
        <p:cNvPr id="1" name=""/>
        <p:cNvGrpSpPr/>
        <p:nvPr/>
      </p:nvGrpSpPr>
      <p:grpSpPr>
        <a:xfrm>
          <a:off x="0" y="0"/>
          <a:ext cx="0" cy="0"/>
          <a:chOff x="0" y="0"/>
          <a:chExt cx="0" cy="0"/>
        </a:xfrm>
      </p:grpSpPr>
      <p:sp>
        <p:nvSpPr>
          <p:cNvPr id="7" name="Text Placeholder 4">
            <a:extLst>
              <a:ext uri="{FF2B5EF4-FFF2-40B4-BE49-F238E27FC236}">
                <a16:creationId xmlns:a16="http://schemas.microsoft.com/office/drawing/2014/main" id="{FB33E06F-CFDD-784C-9515-BE1A09302ED4}"/>
              </a:ext>
            </a:extLst>
          </p:cNvPr>
          <p:cNvSpPr>
            <a:spLocks noGrp="1"/>
          </p:cNvSpPr>
          <p:nvPr userDrawn="1">
            <p:ph type="body" sz="quarter" idx="10" hasCustomPrompt="1"/>
          </p:nvPr>
        </p:nvSpPr>
        <p:spPr>
          <a:xfrm>
            <a:off x="907404" y="480421"/>
            <a:ext cx="10607675" cy="3711871"/>
          </a:xfrm>
          <a:prstGeom prst="rect">
            <a:avLst/>
          </a:prstGeom>
        </p:spPr>
        <p:txBody>
          <a:bodyPr/>
          <a:lstStyle>
            <a:lvl1pPr marL="0" indent="0">
              <a:buNone/>
              <a:defRPr sz="1600"/>
            </a:lvl1pPr>
          </a:lstStyle>
          <a:p>
            <a:pPr lvl="0"/>
            <a:r>
              <a:rPr lang="en-US" dirty="0"/>
              <a:t>Text goes here</a:t>
            </a:r>
          </a:p>
        </p:txBody>
      </p:sp>
      <p:sp>
        <p:nvSpPr>
          <p:cNvPr id="26" name="Text Placeholder 25">
            <a:extLst>
              <a:ext uri="{FF2B5EF4-FFF2-40B4-BE49-F238E27FC236}">
                <a16:creationId xmlns:a16="http://schemas.microsoft.com/office/drawing/2014/main" id="{E5B6C3A2-69BD-8447-8EAB-5CC26713CB10}"/>
              </a:ext>
            </a:extLst>
          </p:cNvPr>
          <p:cNvSpPr>
            <a:spLocks noGrp="1"/>
          </p:cNvSpPr>
          <p:nvPr>
            <p:ph type="body" sz="quarter" idx="13" hasCustomPrompt="1"/>
          </p:nvPr>
        </p:nvSpPr>
        <p:spPr>
          <a:xfrm>
            <a:off x="907404" y="4696763"/>
            <a:ext cx="987425" cy="979831"/>
          </a:xfrm>
          <a:prstGeom prst="rect">
            <a:avLst/>
          </a:prstGeom>
          <a:solidFill>
            <a:srgbClr val="EF4135"/>
          </a:solidFill>
          <a:ln w="38100">
            <a:solidFill>
              <a:srgbClr val="EF4135"/>
            </a:solidFill>
          </a:ln>
        </p:spPr>
        <p:txBody>
          <a:bodyPr anchor="ctr"/>
          <a:lstStyle>
            <a:lvl1pPr marL="0" indent="0" algn="ctr">
              <a:buNone/>
              <a:defRPr sz="5400" b="1">
                <a:solidFill>
                  <a:schemeClr val="bg1"/>
                </a:solidFill>
              </a:defRPr>
            </a:lvl1pPr>
          </a:lstStyle>
          <a:p>
            <a:pPr lvl="0"/>
            <a:r>
              <a:rPr lang="en-US" dirty="0"/>
              <a:t>?</a:t>
            </a:r>
          </a:p>
        </p:txBody>
      </p:sp>
      <p:sp>
        <p:nvSpPr>
          <p:cNvPr id="28" name="Text Placeholder 27">
            <a:extLst>
              <a:ext uri="{FF2B5EF4-FFF2-40B4-BE49-F238E27FC236}">
                <a16:creationId xmlns:a16="http://schemas.microsoft.com/office/drawing/2014/main" id="{448F1C58-F215-024F-822C-DB591D3F5065}"/>
              </a:ext>
            </a:extLst>
          </p:cNvPr>
          <p:cNvSpPr>
            <a:spLocks noGrp="1"/>
          </p:cNvSpPr>
          <p:nvPr>
            <p:ph type="body" sz="quarter" idx="14"/>
          </p:nvPr>
        </p:nvSpPr>
        <p:spPr>
          <a:xfrm>
            <a:off x="1895474" y="4697413"/>
            <a:ext cx="8623783" cy="979487"/>
          </a:xfrm>
          <a:prstGeom prst="rect">
            <a:avLst/>
          </a:prstGeom>
          <a:ln w="38100">
            <a:solidFill>
              <a:srgbClr val="EF4135"/>
            </a:solidFill>
          </a:ln>
        </p:spPr>
        <p:txBody>
          <a:bodyPr anchor="ctr"/>
          <a:lstStyle>
            <a:lvl1pPr marL="0" indent="0" algn="ctr">
              <a:lnSpc>
                <a:spcPct val="100000"/>
              </a:lnSpc>
              <a:spcBef>
                <a:spcPts val="400"/>
              </a:spcBef>
              <a:buNone/>
              <a:defRPr sz="1600"/>
            </a:lvl1pPr>
          </a:lstStyle>
          <a:p>
            <a:pPr lvl="0"/>
            <a:endParaRPr lang="en-US" dirty="0"/>
          </a:p>
        </p:txBody>
      </p:sp>
    </p:spTree>
    <p:extLst>
      <p:ext uri="{BB962C8B-B14F-4D97-AF65-F5344CB8AC3E}">
        <p14:creationId xmlns:p14="http://schemas.microsoft.com/office/powerpoint/2010/main" val="40730040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0" name="Text Placeholder 2">
            <a:extLst>
              <a:ext uri="{FF2B5EF4-FFF2-40B4-BE49-F238E27FC236}">
                <a16:creationId xmlns:a16="http://schemas.microsoft.com/office/drawing/2014/main" id="{F990DF59-D760-5C43-8954-9C5F3734D781}"/>
              </a:ext>
            </a:extLst>
          </p:cNvPr>
          <p:cNvSpPr>
            <a:spLocks noGrp="1"/>
          </p:cNvSpPr>
          <p:nvPr>
            <p:ph type="body" idx="1"/>
          </p:nvPr>
        </p:nvSpPr>
        <p:spPr>
          <a:xfrm>
            <a:off x="839788" y="1681163"/>
            <a:ext cx="5157787" cy="823912"/>
          </a:xfrm>
          <a:prstGeom prst="rect">
            <a:avLst/>
          </a:prstGeom>
        </p:spPr>
        <p:txBody>
          <a:bodyPr anchor="b"/>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1" name="Content Placeholder 3">
            <a:extLst>
              <a:ext uri="{FF2B5EF4-FFF2-40B4-BE49-F238E27FC236}">
                <a16:creationId xmlns:a16="http://schemas.microsoft.com/office/drawing/2014/main" id="{884C2E2D-5703-D347-90EA-88828D41183D}"/>
              </a:ext>
            </a:extLst>
          </p:cNvPr>
          <p:cNvSpPr>
            <a:spLocks noGrp="1"/>
          </p:cNvSpPr>
          <p:nvPr>
            <p:ph sz="half" idx="2"/>
          </p:nvPr>
        </p:nvSpPr>
        <p:spPr>
          <a:xfrm>
            <a:off x="839788" y="2505075"/>
            <a:ext cx="5157787" cy="3684588"/>
          </a:xfrm>
          <a:prstGeom prst="rect">
            <a:avLst/>
          </a:prstGeom>
        </p:spPr>
        <p:txBody>
          <a:bodyPr/>
          <a:lstStyle>
            <a:lvl1pPr>
              <a:defRPr sz="2400"/>
            </a:lvl1pPr>
            <a:lvl2pPr>
              <a:defRPr sz="2000"/>
            </a:lvl2pPr>
            <a:lvl3pPr>
              <a:defRPr sz="1800"/>
            </a:lvl3pPr>
            <a:lvl4pPr>
              <a:defRPr sz="1600"/>
            </a:lvl4pPr>
            <a:lvl5pPr>
              <a:defRPr sz="14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4">
            <a:extLst>
              <a:ext uri="{FF2B5EF4-FFF2-40B4-BE49-F238E27FC236}">
                <a16:creationId xmlns:a16="http://schemas.microsoft.com/office/drawing/2014/main" id="{3F90DCBC-9619-3E48-BC5C-5B1131CF6918}"/>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3" name="Content Placeholder 5">
            <a:extLst>
              <a:ext uri="{FF2B5EF4-FFF2-40B4-BE49-F238E27FC236}">
                <a16:creationId xmlns:a16="http://schemas.microsoft.com/office/drawing/2014/main" id="{9B051D62-AB8A-5A46-B4DF-218D251F6738}"/>
              </a:ext>
            </a:extLst>
          </p:cNvPr>
          <p:cNvSpPr>
            <a:spLocks noGrp="1"/>
          </p:cNvSpPr>
          <p:nvPr>
            <p:ph sz="quarter" idx="4"/>
          </p:nvPr>
        </p:nvSpPr>
        <p:spPr>
          <a:xfrm>
            <a:off x="6172200" y="2505075"/>
            <a:ext cx="5183188" cy="3684588"/>
          </a:xfrm>
          <a:prstGeom prst="rect">
            <a:avLst/>
          </a:prstGeom>
        </p:spPr>
        <p:txBody>
          <a:bodyPr/>
          <a:lstStyle>
            <a:lvl1pPr>
              <a:defRPr sz="2400"/>
            </a:lvl1pPr>
            <a:lvl2pPr>
              <a:defRPr sz="2000"/>
            </a:lvl2pPr>
            <a:lvl3pPr>
              <a:defRPr sz="1800"/>
            </a:lvl3pPr>
            <a:lvl4pPr>
              <a:defRPr sz="1600"/>
            </a:lvl4pPr>
            <a:lvl5pPr>
              <a:defRPr sz="14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itle 1">
            <a:extLst>
              <a:ext uri="{FF2B5EF4-FFF2-40B4-BE49-F238E27FC236}">
                <a16:creationId xmlns:a16="http://schemas.microsoft.com/office/drawing/2014/main" id="{C7FD5186-493A-F742-AEE8-2F14FA3B5FC1}"/>
              </a:ext>
            </a:extLst>
          </p:cNvPr>
          <p:cNvSpPr>
            <a:spLocks noGrp="1"/>
          </p:cNvSpPr>
          <p:nvPr>
            <p:ph type="title"/>
          </p:nvPr>
        </p:nvSpPr>
        <p:spPr>
          <a:xfrm>
            <a:off x="457200" y="519765"/>
            <a:ext cx="11150082" cy="945141"/>
          </a:xfrm>
          <a:prstGeom prst="rect">
            <a:avLst/>
          </a:prstGeom>
        </p:spPr>
        <p:txBody>
          <a:bodyPr>
            <a:normAutofit/>
          </a:bodyPr>
          <a:lstStyle>
            <a:lvl1pPr algn="ctr">
              <a:defRPr sz="3200">
                <a:solidFill>
                  <a:srgbClr val="EF4135"/>
                </a:solidFill>
              </a:defRPr>
            </a:lvl1pPr>
          </a:lstStyle>
          <a:p>
            <a:r>
              <a:rPr lang="en-US" dirty="0"/>
              <a:t>Click to edit Master title style</a:t>
            </a:r>
          </a:p>
        </p:txBody>
      </p:sp>
      <p:cxnSp>
        <p:nvCxnSpPr>
          <p:cNvPr id="16" name="Straight Connector 15">
            <a:extLst>
              <a:ext uri="{FF2B5EF4-FFF2-40B4-BE49-F238E27FC236}">
                <a16:creationId xmlns:a16="http://schemas.microsoft.com/office/drawing/2014/main" id="{6165878F-6316-5E42-A231-E2A9FEE22265}"/>
              </a:ext>
            </a:extLst>
          </p:cNvPr>
          <p:cNvCxnSpPr>
            <a:cxnSpLocks/>
          </p:cNvCxnSpPr>
          <p:nvPr userDrawn="1"/>
        </p:nvCxnSpPr>
        <p:spPr>
          <a:xfrm flipH="1">
            <a:off x="354563" y="1595535"/>
            <a:ext cx="11252719" cy="0"/>
          </a:xfrm>
          <a:prstGeom prst="line">
            <a:avLst/>
          </a:prstGeom>
          <a:ln w="34925">
            <a:solidFill>
              <a:srgbClr val="1C3F9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56221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B9F29DB4-D2DD-BF4F-924F-4F1BAAC6C7EC}"/>
              </a:ext>
            </a:extLst>
          </p:cNvPr>
          <p:cNvSpPr>
            <a:spLocks noGrp="1"/>
          </p:cNvSpPr>
          <p:nvPr>
            <p:ph type="title"/>
          </p:nvPr>
        </p:nvSpPr>
        <p:spPr>
          <a:xfrm>
            <a:off x="831850" y="1499875"/>
            <a:ext cx="10515600" cy="1940367"/>
          </a:xfrm>
          <a:prstGeom prst="rect">
            <a:avLst/>
          </a:prstGeom>
        </p:spPr>
        <p:txBody>
          <a:bodyPr anchor="b"/>
          <a:lstStyle>
            <a:lvl1pPr>
              <a:defRPr sz="4800">
                <a:solidFill>
                  <a:srgbClr val="EF4135"/>
                </a:solidFill>
              </a:defRPr>
            </a:lvl1pPr>
          </a:lstStyle>
          <a:p>
            <a:r>
              <a:rPr lang="en-US" dirty="0"/>
              <a:t>Click to edit Master title style</a:t>
            </a:r>
          </a:p>
        </p:txBody>
      </p:sp>
      <p:sp>
        <p:nvSpPr>
          <p:cNvPr id="4" name="Text Placeholder 2">
            <a:extLst>
              <a:ext uri="{FF2B5EF4-FFF2-40B4-BE49-F238E27FC236}">
                <a16:creationId xmlns:a16="http://schemas.microsoft.com/office/drawing/2014/main" id="{28519559-F12B-4349-98F9-3AD1A6A0427B}"/>
              </a:ext>
            </a:extLst>
          </p:cNvPr>
          <p:cNvSpPr>
            <a:spLocks noGrp="1"/>
          </p:cNvSpPr>
          <p:nvPr>
            <p:ph type="body" idx="1"/>
          </p:nvPr>
        </p:nvSpPr>
        <p:spPr>
          <a:xfrm>
            <a:off x="831850" y="3967371"/>
            <a:ext cx="10515600" cy="1500187"/>
          </a:xfrm>
          <a:prstGeom prst="rect">
            <a:avLst/>
          </a:prstGeom>
        </p:spPr>
        <p:txBody>
          <a:bodyPr/>
          <a:lstStyle>
            <a:lvl1pPr marL="0" indent="0">
              <a:buNone/>
              <a:defRPr sz="2800" b="1">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cxnSp>
        <p:nvCxnSpPr>
          <p:cNvPr id="6" name="Straight Connector 5">
            <a:extLst>
              <a:ext uri="{FF2B5EF4-FFF2-40B4-BE49-F238E27FC236}">
                <a16:creationId xmlns:a16="http://schemas.microsoft.com/office/drawing/2014/main" id="{F61F2AD6-F0EF-D844-9655-2DF17DE0EAEB}"/>
              </a:ext>
            </a:extLst>
          </p:cNvPr>
          <p:cNvCxnSpPr>
            <a:cxnSpLocks/>
          </p:cNvCxnSpPr>
          <p:nvPr userDrawn="1"/>
        </p:nvCxnSpPr>
        <p:spPr>
          <a:xfrm flipH="1">
            <a:off x="354563" y="3671672"/>
            <a:ext cx="11252719" cy="0"/>
          </a:xfrm>
          <a:prstGeom prst="line">
            <a:avLst/>
          </a:prstGeom>
          <a:ln w="34925">
            <a:solidFill>
              <a:srgbClr val="1C3F9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783470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BC0982AE-63F6-9548-8C28-B969E30C9538}"/>
              </a:ext>
            </a:extLst>
          </p:cNvPr>
          <p:cNvSpPr>
            <a:spLocks noGrp="1"/>
          </p:cNvSpPr>
          <p:nvPr>
            <p:ph type="pic" idx="1"/>
          </p:nvPr>
        </p:nvSpPr>
        <p:spPr>
          <a:xfrm>
            <a:off x="914400" y="515235"/>
            <a:ext cx="10500949"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5" name="Text Placeholder 4">
            <a:extLst>
              <a:ext uri="{FF2B5EF4-FFF2-40B4-BE49-F238E27FC236}">
                <a16:creationId xmlns:a16="http://schemas.microsoft.com/office/drawing/2014/main" id="{33E3558E-D696-A346-A64C-C1995A12796E}"/>
              </a:ext>
            </a:extLst>
          </p:cNvPr>
          <p:cNvSpPr>
            <a:spLocks noGrp="1"/>
          </p:cNvSpPr>
          <p:nvPr>
            <p:ph type="body" sz="quarter" idx="10" hasCustomPrompt="1"/>
          </p:nvPr>
        </p:nvSpPr>
        <p:spPr>
          <a:xfrm>
            <a:off x="906463" y="5530850"/>
            <a:ext cx="9055100" cy="420688"/>
          </a:xfrm>
          <a:prstGeom prst="rect">
            <a:avLst/>
          </a:prstGeom>
        </p:spPr>
        <p:txBody>
          <a:bodyPr/>
          <a:lstStyle>
            <a:lvl1pPr marL="0" indent="0">
              <a:buNone/>
              <a:defRPr sz="1400" i="1"/>
            </a:lvl1pPr>
          </a:lstStyle>
          <a:p>
            <a:pPr lvl="0"/>
            <a:r>
              <a:rPr lang="en-US" dirty="0"/>
              <a:t>Caption goes here</a:t>
            </a:r>
          </a:p>
        </p:txBody>
      </p:sp>
    </p:spTree>
    <p:extLst>
      <p:ext uri="{BB962C8B-B14F-4D97-AF65-F5344CB8AC3E}">
        <p14:creationId xmlns:p14="http://schemas.microsoft.com/office/powerpoint/2010/main" val="36011851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AFD00B-3AFE-46B2-91AD-3F1E8B9A9D1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997D0CC-2A86-4E28-A9B5-F0B8A80DD305}"/>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8F69537-F5DD-4309-8D74-E0E31A847611}"/>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FAECE7A-6FB6-4473-93ED-20AD4AA4CB4C}"/>
              </a:ext>
            </a:extLst>
          </p:cNvPr>
          <p:cNvSpPr>
            <a:spLocks noGrp="1"/>
          </p:cNvSpPr>
          <p:nvPr>
            <p:ph type="dt" sz="half" idx="10"/>
          </p:nvPr>
        </p:nvSpPr>
        <p:spPr/>
        <p:txBody>
          <a:bodyPr/>
          <a:lstStyle/>
          <a:p>
            <a:fld id="{66736790-5025-4B55-8583-C13B613BCA34}" type="datetimeFigureOut">
              <a:rPr lang="en-US" smtClean="0"/>
              <a:t>5/5/2020</a:t>
            </a:fld>
            <a:endParaRPr lang="en-US"/>
          </a:p>
        </p:txBody>
      </p:sp>
      <p:sp>
        <p:nvSpPr>
          <p:cNvPr id="6" name="Footer Placeholder 5">
            <a:extLst>
              <a:ext uri="{FF2B5EF4-FFF2-40B4-BE49-F238E27FC236}">
                <a16:creationId xmlns:a16="http://schemas.microsoft.com/office/drawing/2014/main" id="{0F900678-D0C4-4146-B0A3-D530B482BDF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4F111B5-14BB-4626-B070-0ACBF7FDEF28}"/>
              </a:ext>
            </a:extLst>
          </p:cNvPr>
          <p:cNvSpPr>
            <a:spLocks noGrp="1"/>
          </p:cNvSpPr>
          <p:nvPr>
            <p:ph type="sldNum" sz="quarter" idx="12"/>
          </p:nvPr>
        </p:nvSpPr>
        <p:spPr/>
        <p:txBody>
          <a:bodyPr/>
          <a:lstStyle/>
          <a:p>
            <a:fld id="{555C1171-D334-4D8D-9DAB-435EC3617656}" type="slidenum">
              <a:rPr lang="en-US" smtClean="0"/>
              <a:t>‹#›</a:t>
            </a:fld>
            <a:endParaRPr lang="en-US"/>
          </a:p>
        </p:txBody>
      </p:sp>
    </p:spTree>
    <p:extLst>
      <p:ext uri="{BB962C8B-B14F-4D97-AF65-F5344CB8AC3E}">
        <p14:creationId xmlns:p14="http://schemas.microsoft.com/office/powerpoint/2010/main" val="251104129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4.xml"/><Relationship Id="rId7" Type="http://schemas.openxmlformats.org/officeDocument/2006/relationships/slideLayout" Target="../slideLayouts/slideLayout8.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5" Type="http://schemas.openxmlformats.org/officeDocument/2006/relationships/slideLayout" Target="../slideLayouts/slideLayout6.xml"/><Relationship Id="rId10" Type="http://schemas.openxmlformats.org/officeDocument/2006/relationships/image" Target="../media/image3.png"/><Relationship Id="rId4" Type="http://schemas.openxmlformats.org/officeDocument/2006/relationships/slideLayout" Target="../slideLayouts/slideLayout5.xml"/><Relationship Id="rId9" Type="http://schemas.openxmlformats.org/officeDocument/2006/relationships/image" Target="../media/image2.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18430E4-F7C6-BD44-A5FB-9E7B2A11405B}"/>
              </a:ext>
            </a:extLst>
          </p:cNvPr>
          <p:cNvSpPr>
            <a:spLocks noGrp="1"/>
          </p:cNvSpPr>
          <p:nvPr>
            <p:ph type="title"/>
          </p:nvPr>
        </p:nvSpPr>
        <p:spPr>
          <a:xfrm>
            <a:off x="6535553" y="519764"/>
            <a:ext cx="5145505" cy="2081379"/>
          </a:xfrm>
          <a:prstGeom prst="rect">
            <a:avLst/>
          </a:prstGeom>
          <a:effectLst/>
        </p:spPr>
        <p:txBody>
          <a:bodyPr vert="horz" lIns="91440" tIns="45720" rIns="91440" bIns="45720" rtlCol="0" anchor="ctr">
            <a:normAutofit/>
          </a:bodyPr>
          <a:lstStyle/>
          <a:p>
            <a:r>
              <a:rPr lang="en-AU" b="1" dirty="0">
                <a:effectLst/>
                <a:latin typeface="Trajan Pro" panose="02020502050506020301" pitchFamily="18" charset="77"/>
              </a:rPr>
              <a:t>Are Science and Religion Compatible?</a:t>
            </a:r>
            <a:endParaRPr lang="en-AU" dirty="0">
              <a:effectLst/>
              <a:latin typeface="Trajan Pro" panose="02020502050506020301" pitchFamily="18" charset="77"/>
            </a:endParaRPr>
          </a:p>
        </p:txBody>
      </p:sp>
      <p:pic>
        <p:nvPicPr>
          <p:cNvPr id="10" name="Picture 9">
            <a:extLst>
              <a:ext uri="{FF2B5EF4-FFF2-40B4-BE49-F238E27FC236}">
                <a16:creationId xmlns:a16="http://schemas.microsoft.com/office/drawing/2014/main" id="{4E459BA8-D9FF-6F4F-8DCF-C169BC0EC614}"/>
              </a:ext>
            </a:extLst>
          </p:cNvPr>
          <p:cNvPicPr>
            <a:picLocks noChangeAspect="1"/>
          </p:cNvPicPr>
          <p:nvPr userDrawn="1"/>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3256451259"/>
      </p:ext>
    </p:extLst>
  </p:cSld>
  <p:clrMap bg1="lt1" tx1="dk1" bg2="lt2" tx2="dk2" accent1="accent1" accent2="accent2" accent3="accent3" accent4="accent4" accent5="accent5" accent6="accent6" hlink="hlink" folHlink="folHlink"/>
  <p:sldLayoutIdLst>
    <p:sldLayoutId id="2147483649" r:id="rId1"/>
  </p:sldLayoutIdLst>
  <p:txStyles>
    <p:titleStyle>
      <a:lvl1pPr algn="l" defTabSz="914400" rtl="0" eaLnBrk="1" latinLnBrk="0" hangingPunct="1">
        <a:lnSpc>
          <a:spcPct val="90000"/>
        </a:lnSpc>
        <a:spcBef>
          <a:spcPct val="0"/>
        </a:spcBef>
        <a:buNone/>
        <a:defRPr sz="4400" b="1" i="0" kern="1200">
          <a:solidFill>
            <a:schemeClr val="bg1"/>
          </a:solidFill>
          <a:latin typeface="Trajan Pro" panose="02020502050506020301" pitchFamily="18"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627D110E-E98C-5948-9929-71F5D7FC40B7}"/>
              </a:ext>
            </a:extLst>
          </p:cNvPr>
          <p:cNvPicPr>
            <a:picLocks noChangeAspect="1"/>
          </p:cNvPicPr>
          <p:nvPr userDrawn="1"/>
        </p:nvPicPr>
        <p:blipFill>
          <a:blip r:embed="rId9"/>
          <a:stretch>
            <a:fillRect/>
          </a:stretch>
        </p:blipFill>
        <p:spPr>
          <a:xfrm>
            <a:off x="10524930" y="5614135"/>
            <a:ext cx="1390262" cy="1046754"/>
          </a:xfrm>
          <a:prstGeom prst="rect">
            <a:avLst/>
          </a:prstGeom>
        </p:spPr>
      </p:pic>
      <p:pic>
        <p:nvPicPr>
          <p:cNvPr id="4" name="Picture 3">
            <a:extLst>
              <a:ext uri="{FF2B5EF4-FFF2-40B4-BE49-F238E27FC236}">
                <a16:creationId xmlns:a16="http://schemas.microsoft.com/office/drawing/2014/main" id="{1928D909-F78A-544E-8A9E-17D2A645B0FF}"/>
              </a:ext>
            </a:extLst>
          </p:cNvPr>
          <p:cNvPicPr>
            <a:picLocks noChangeAspect="1"/>
          </p:cNvPicPr>
          <p:nvPr userDrawn="1"/>
        </p:nvPicPr>
        <p:blipFill>
          <a:blip r:embed="rId10"/>
          <a:stretch>
            <a:fillRect/>
          </a:stretch>
        </p:blipFill>
        <p:spPr>
          <a:xfrm>
            <a:off x="0" y="0"/>
            <a:ext cx="9144000" cy="6858000"/>
          </a:xfrm>
          <a:prstGeom prst="rect">
            <a:avLst/>
          </a:prstGeom>
        </p:spPr>
      </p:pic>
    </p:spTree>
    <p:extLst>
      <p:ext uri="{BB962C8B-B14F-4D97-AF65-F5344CB8AC3E}">
        <p14:creationId xmlns:p14="http://schemas.microsoft.com/office/powerpoint/2010/main" val="3672277808"/>
      </p:ext>
    </p:extLst>
  </p:cSld>
  <p:clrMap bg1="lt1" tx1="dk1" bg2="lt2" tx2="dk2" accent1="accent1" accent2="accent2" accent3="accent3" accent4="accent4" accent5="accent5" accent6="accent6" hlink="hlink" folHlink="folHlink"/>
  <p:sldLayoutIdLst>
    <p:sldLayoutId id="2147483653" r:id="rId1"/>
    <p:sldLayoutId id="2147483654" r:id="rId2"/>
    <p:sldLayoutId id="2147483655" r:id="rId3"/>
    <p:sldLayoutId id="2147483656" r:id="rId4"/>
    <p:sldLayoutId id="2147483657" r:id="rId5"/>
    <p:sldLayoutId id="2147483658" r:id="rId6"/>
    <p:sldLayoutId id="2147483660" r:id="rId7"/>
  </p:sldLayoutIdLst>
  <p:txStyles>
    <p:titleStyle>
      <a:lvl1pPr algn="l" defTabSz="914400" rtl="0" eaLnBrk="1" latinLnBrk="0" hangingPunct="1">
        <a:lnSpc>
          <a:spcPct val="90000"/>
        </a:lnSpc>
        <a:spcBef>
          <a:spcPct val="0"/>
        </a:spcBef>
        <a:buNone/>
        <a:defRPr sz="4400" b="1" i="0" kern="1200">
          <a:solidFill>
            <a:schemeClr val="bg1"/>
          </a:solidFill>
          <a:latin typeface="Trajan Pro" panose="02020502050506020301" pitchFamily="18"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3B7F325C-A649-3C48-98B2-0B9CE2FF7279}"/>
              </a:ext>
            </a:extLst>
          </p:cNvPr>
          <p:cNvCxnSpPr/>
          <p:nvPr/>
        </p:nvCxnSpPr>
        <p:spPr>
          <a:xfrm flipH="1">
            <a:off x="2202024" y="3424335"/>
            <a:ext cx="9989976" cy="0"/>
          </a:xfrm>
          <a:prstGeom prst="line">
            <a:avLst/>
          </a:prstGeom>
          <a:ln w="53975">
            <a:solidFill>
              <a:srgbClr val="1C3F94"/>
            </a:solidFill>
          </a:ln>
        </p:spPr>
        <p:style>
          <a:lnRef idx="1">
            <a:schemeClr val="accent1"/>
          </a:lnRef>
          <a:fillRef idx="0">
            <a:schemeClr val="accent1"/>
          </a:fillRef>
          <a:effectRef idx="0">
            <a:schemeClr val="accent1"/>
          </a:effectRef>
          <a:fontRef idx="minor">
            <a:schemeClr val="tx1"/>
          </a:fontRef>
        </p:style>
      </p:cxnSp>
      <p:sp>
        <p:nvSpPr>
          <p:cNvPr id="7" name="Title 1">
            <a:extLst>
              <a:ext uri="{FF2B5EF4-FFF2-40B4-BE49-F238E27FC236}">
                <a16:creationId xmlns:a16="http://schemas.microsoft.com/office/drawing/2014/main" id="{BC1EB2F9-7672-F347-9DBD-C0C6A9814DAD}"/>
              </a:ext>
            </a:extLst>
          </p:cNvPr>
          <p:cNvSpPr>
            <a:spLocks noGrp="1"/>
          </p:cNvSpPr>
          <p:nvPr>
            <p:ph type="ctrTitle"/>
          </p:nvPr>
        </p:nvSpPr>
        <p:spPr>
          <a:xfrm>
            <a:off x="6354146" y="721149"/>
            <a:ext cx="5694785" cy="2423268"/>
          </a:xfrm>
          <a:effectLst/>
        </p:spPr>
        <p:txBody>
          <a:bodyPr>
            <a:normAutofit/>
          </a:bodyPr>
          <a:lstStyle/>
          <a:p>
            <a:pPr algn="l"/>
            <a:r>
              <a:rPr lang="en-AU" sz="4800" dirty="0"/>
              <a:t>God’s Story</a:t>
            </a:r>
            <a:endParaRPr lang="en-AU" sz="4800" dirty="0">
              <a:solidFill>
                <a:srgbClr val="EF4135"/>
              </a:solidFill>
            </a:endParaRPr>
          </a:p>
        </p:txBody>
      </p:sp>
    </p:spTree>
    <p:extLst>
      <p:ext uri="{BB962C8B-B14F-4D97-AF65-F5344CB8AC3E}">
        <p14:creationId xmlns:p14="http://schemas.microsoft.com/office/powerpoint/2010/main" val="21539986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7CB1CA-371B-4493-9A66-64D3646B59FF}"/>
              </a:ext>
            </a:extLst>
          </p:cNvPr>
          <p:cNvSpPr>
            <a:spLocks noGrp="1"/>
          </p:cNvSpPr>
          <p:nvPr>
            <p:ph type="title"/>
          </p:nvPr>
        </p:nvSpPr>
        <p:spPr>
          <a:xfrm>
            <a:off x="655320" y="365125"/>
            <a:ext cx="5120114" cy="1692794"/>
          </a:xfrm>
        </p:spPr>
        <p:txBody>
          <a:bodyPr vert="horz" lIns="91440" tIns="45720" rIns="91440" bIns="45720" rtlCol="0" anchor="ctr">
            <a:normAutofit/>
          </a:bodyPr>
          <a:lstStyle/>
          <a:p>
            <a:r>
              <a:rPr lang="en-US"/>
              <a:t>Pentecost</a:t>
            </a:r>
          </a:p>
        </p:txBody>
      </p:sp>
      <p:sp>
        <p:nvSpPr>
          <p:cNvPr id="3" name="Content Placeholder 2">
            <a:extLst>
              <a:ext uri="{FF2B5EF4-FFF2-40B4-BE49-F238E27FC236}">
                <a16:creationId xmlns:a16="http://schemas.microsoft.com/office/drawing/2014/main" id="{80B7B77F-95D5-49FE-9836-16441D1F1C1D}"/>
              </a:ext>
            </a:extLst>
          </p:cNvPr>
          <p:cNvSpPr>
            <a:spLocks noGrp="1"/>
          </p:cNvSpPr>
          <p:nvPr>
            <p:ph sz="half" idx="1"/>
          </p:nvPr>
        </p:nvSpPr>
        <p:spPr>
          <a:xfrm>
            <a:off x="655321" y="2575034"/>
            <a:ext cx="5120113" cy="3462228"/>
          </a:xfrm>
        </p:spPr>
        <p:txBody>
          <a:bodyPr vert="horz" lIns="91440" tIns="45720" rIns="91440" bIns="45720" rtlCol="0">
            <a:normAutofit/>
          </a:bodyPr>
          <a:lstStyle/>
          <a:p>
            <a:pPr marL="0" indent="0">
              <a:buNone/>
            </a:pPr>
            <a:r>
              <a:rPr lang="en-US" sz="1800" dirty="0"/>
              <a:t>Even though Jesus goes back to be with his Father, he doesn’t leave his friends alone. He comes to live inside their hearts, reminding them they are God’s loved children. So Jesus friends stop being scared and run to tell others the message of God’s love.</a:t>
            </a:r>
          </a:p>
          <a:p>
            <a:pPr marL="0" indent="0">
              <a:buNone/>
            </a:pPr>
            <a:endParaRPr lang="en-US" sz="1800" dirty="0"/>
          </a:p>
          <a:p>
            <a:pPr marL="0" indent="0">
              <a:buNone/>
            </a:pPr>
            <a:r>
              <a:rPr lang="en-US" sz="1800" i="1" dirty="0"/>
              <a:t>Sally Lloyd-Jones: The Jesus Storybook Bible (pp326-333)</a:t>
            </a:r>
            <a:endParaRPr lang="en-US" sz="1800" dirty="0"/>
          </a:p>
          <a:p>
            <a:pPr marL="0" indent="0">
              <a:buNone/>
            </a:pPr>
            <a:endParaRPr lang="en-US" sz="1800" dirty="0"/>
          </a:p>
        </p:txBody>
      </p:sp>
      <p:pic>
        <p:nvPicPr>
          <p:cNvPr id="9218" name="Picture 2" descr="Image result for jesus storybook bible pentecost">
            <a:extLst>
              <a:ext uri="{FF2B5EF4-FFF2-40B4-BE49-F238E27FC236}">
                <a16:creationId xmlns:a16="http://schemas.microsoft.com/office/drawing/2014/main" id="{0073E968-2330-4A75-86A1-08E43239DB76}"/>
              </a:ext>
            </a:extLst>
          </p:cNvPr>
          <p:cNvPicPr>
            <a:picLocks noGrp="1" noChangeAspect="1" noChangeArrowheads="1"/>
          </p:cNvPicPr>
          <p:nvPr>
            <p:ph sz="half" idx="2"/>
          </p:nvPr>
        </p:nvPicPr>
        <p:blipFill rotWithShape="1">
          <a:blip r:embed="rId3">
            <a:extLst>
              <a:ext uri="{28A0092B-C50C-407E-A947-70E740481C1C}">
                <a14:useLocalDpi xmlns:a14="http://schemas.microsoft.com/office/drawing/2010/main" val="0"/>
              </a:ext>
            </a:extLst>
          </a:blip>
          <a:srcRect l="12514" r="35705"/>
          <a:stretch/>
        </p:blipFill>
        <p:spPr bwMode="auto">
          <a:xfrm>
            <a:off x="5878849" y="10"/>
            <a:ext cx="6313150" cy="6857987"/>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7017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D9CB1D-6C1F-4FB3-9C98-CDDDE5D842B5}"/>
              </a:ext>
            </a:extLst>
          </p:cNvPr>
          <p:cNvSpPr>
            <a:spLocks noGrp="1"/>
          </p:cNvSpPr>
          <p:nvPr>
            <p:ph type="title"/>
          </p:nvPr>
        </p:nvSpPr>
        <p:spPr>
          <a:xfrm>
            <a:off x="648929" y="629266"/>
            <a:ext cx="5127031" cy="1676603"/>
          </a:xfrm>
        </p:spPr>
        <p:txBody>
          <a:bodyPr vert="horz" lIns="91440" tIns="45720" rIns="91440" bIns="45720" rtlCol="0" anchor="ctr">
            <a:normAutofit/>
          </a:bodyPr>
          <a:lstStyle/>
          <a:p>
            <a:r>
              <a:rPr lang="en-US"/>
              <a:t>Paul</a:t>
            </a:r>
          </a:p>
        </p:txBody>
      </p:sp>
      <p:sp>
        <p:nvSpPr>
          <p:cNvPr id="3" name="Content Placeholder 2">
            <a:extLst>
              <a:ext uri="{FF2B5EF4-FFF2-40B4-BE49-F238E27FC236}">
                <a16:creationId xmlns:a16="http://schemas.microsoft.com/office/drawing/2014/main" id="{E0A25C97-3C03-492E-A356-E419D6BB015B}"/>
              </a:ext>
            </a:extLst>
          </p:cNvPr>
          <p:cNvSpPr>
            <a:spLocks noGrp="1"/>
          </p:cNvSpPr>
          <p:nvPr>
            <p:ph sz="half" idx="1"/>
          </p:nvPr>
        </p:nvSpPr>
        <p:spPr>
          <a:xfrm>
            <a:off x="648930" y="2438400"/>
            <a:ext cx="5127029" cy="3785419"/>
          </a:xfrm>
        </p:spPr>
        <p:txBody>
          <a:bodyPr vert="horz" lIns="91440" tIns="45720" rIns="91440" bIns="45720" rtlCol="0">
            <a:normAutofit/>
          </a:bodyPr>
          <a:lstStyle/>
          <a:p>
            <a:pPr marL="0" indent="0">
              <a:buNone/>
            </a:pPr>
            <a:r>
              <a:rPr lang="en-US" sz="2000" dirty="0"/>
              <a:t>Saul the rule-keeper becomes Paul the servant because he meets Jesus. For the rest of Paul’s life he travels around telling people: You don’t have to be good at being good for God to love you. You just have to believe in Jesus and follow him. </a:t>
            </a:r>
          </a:p>
          <a:p>
            <a:pPr marL="0" indent="0">
              <a:buNone/>
            </a:pPr>
            <a:endParaRPr lang="en-US" sz="2000" dirty="0"/>
          </a:p>
          <a:p>
            <a:pPr marL="0" indent="0">
              <a:buNone/>
            </a:pPr>
            <a:r>
              <a:rPr lang="en-US" sz="2000" i="1" dirty="0"/>
              <a:t>Sally Lloyd-Jones: The Jesus Storybook Bible (pp334-341)</a:t>
            </a:r>
            <a:endParaRPr lang="en-US" sz="2000" dirty="0"/>
          </a:p>
          <a:p>
            <a:pPr marL="0" indent="0">
              <a:buNone/>
            </a:pPr>
            <a:endParaRPr lang="en-US" sz="2000" dirty="0"/>
          </a:p>
        </p:txBody>
      </p:sp>
      <p:pic>
        <p:nvPicPr>
          <p:cNvPr id="8194" name="Picture 2" descr="Image result for jesus storybook bible paul">
            <a:extLst>
              <a:ext uri="{FF2B5EF4-FFF2-40B4-BE49-F238E27FC236}">
                <a16:creationId xmlns:a16="http://schemas.microsoft.com/office/drawing/2014/main" id="{F72C1227-EE29-431E-A4B1-160DF3F8CDE0}"/>
              </a:ext>
            </a:extLst>
          </p:cNvPr>
          <p:cNvPicPr>
            <a:picLocks noGrp="1" noChangeAspect="1" noChangeArrowheads="1"/>
          </p:cNvPicPr>
          <p:nvPr>
            <p:ph sz="half" idx="2"/>
          </p:nvPr>
        </p:nvPicPr>
        <p:blipFill rotWithShape="1">
          <a:blip r:embed="rId3">
            <a:extLst>
              <a:ext uri="{28A0092B-C50C-407E-A947-70E740481C1C}">
                <a14:useLocalDpi xmlns:a14="http://schemas.microsoft.com/office/drawing/2010/main" val="0"/>
              </a:ext>
            </a:extLst>
          </a:blip>
          <a:srcRect t="1552" b="7264"/>
          <a:stretch/>
        </p:blipFill>
        <p:spPr bwMode="auto">
          <a:xfrm>
            <a:off x="6090612" y="10"/>
            <a:ext cx="6101387" cy="6857990"/>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37778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48952C-32FF-4936-870F-AA2E0101E50A}"/>
              </a:ext>
            </a:extLst>
          </p:cNvPr>
          <p:cNvSpPr>
            <a:spLocks noGrp="1"/>
          </p:cNvSpPr>
          <p:nvPr>
            <p:ph type="title"/>
          </p:nvPr>
        </p:nvSpPr>
        <p:spPr>
          <a:xfrm>
            <a:off x="640079" y="4526280"/>
            <a:ext cx="7410681" cy="1737360"/>
          </a:xfrm>
        </p:spPr>
        <p:txBody>
          <a:bodyPr vert="horz" lIns="91440" tIns="45720" rIns="91440" bIns="45720" rtlCol="0" anchor="ctr">
            <a:normAutofit/>
          </a:bodyPr>
          <a:lstStyle/>
          <a:p>
            <a:r>
              <a:rPr lang="en-US" sz="4800" dirty="0"/>
              <a:t>Future</a:t>
            </a:r>
          </a:p>
        </p:txBody>
      </p:sp>
      <p:sp>
        <p:nvSpPr>
          <p:cNvPr id="3" name="Content Placeholder 2">
            <a:extLst>
              <a:ext uri="{FF2B5EF4-FFF2-40B4-BE49-F238E27FC236}">
                <a16:creationId xmlns:a16="http://schemas.microsoft.com/office/drawing/2014/main" id="{64F75512-22D4-49AA-9FDF-669D100AF39F}"/>
              </a:ext>
            </a:extLst>
          </p:cNvPr>
          <p:cNvSpPr>
            <a:spLocks noGrp="1"/>
          </p:cNvSpPr>
          <p:nvPr>
            <p:ph sz="half" idx="1"/>
          </p:nvPr>
        </p:nvSpPr>
        <p:spPr>
          <a:xfrm>
            <a:off x="640080" y="595293"/>
            <a:ext cx="5676637" cy="3463951"/>
          </a:xfrm>
        </p:spPr>
        <p:txBody>
          <a:bodyPr vert="horz" lIns="91440" tIns="45720" rIns="91440" bIns="45720" rtlCol="0" anchor="ctr">
            <a:normAutofit/>
          </a:bodyPr>
          <a:lstStyle/>
          <a:p>
            <a:pPr marL="0" indent="0">
              <a:buNone/>
            </a:pPr>
            <a:r>
              <a:rPr lang="en-US" sz="1800" dirty="0"/>
              <a:t>John, one of Jesus’ friends writes a wonderful message about the future, when God will make everything right: Look! God and his children are together again…Everything sad has come untrue…I have wiped away every tear from every eye…Look, I am making everything new!</a:t>
            </a:r>
          </a:p>
          <a:p>
            <a:pPr marL="0" indent="0">
              <a:buNone/>
            </a:pPr>
            <a:endParaRPr lang="en-US" sz="1800" dirty="0"/>
          </a:p>
          <a:p>
            <a:pPr marL="0" indent="0">
              <a:buNone/>
            </a:pPr>
            <a:r>
              <a:rPr lang="en-US" sz="1800" i="1" dirty="0"/>
              <a:t>Sally Lloyd-Jones: The Jesus Storybook Bible (pp343-348).</a:t>
            </a:r>
            <a:endParaRPr lang="en-US" sz="1800" dirty="0"/>
          </a:p>
          <a:p>
            <a:pPr marL="0" indent="0">
              <a:buNone/>
            </a:pPr>
            <a:endParaRPr lang="en-US" sz="1800" dirty="0"/>
          </a:p>
        </p:txBody>
      </p:sp>
      <p:pic>
        <p:nvPicPr>
          <p:cNvPr id="10242" name="Picture 2" descr="Image result for jesus storybook bible heaven">
            <a:extLst>
              <a:ext uri="{FF2B5EF4-FFF2-40B4-BE49-F238E27FC236}">
                <a16:creationId xmlns:a16="http://schemas.microsoft.com/office/drawing/2014/main" id="{9ADCF52E-DDAF-4898-8AEC-93E251802519}"/>
              </a:ext>
            </a:extLst>
          </p:cNvPr>
          <p:cNvPicPr>
            <a:picLocks noGrp="1" noChangeAspect="1" noChangeArrowheads="1"/>
          </p:cNvPicPr>
          <p:nvPr>
            <p:ph sz="half" idx="2"/>
          </p:nvPr>
        </p:nvPicPr>
        <p:blipFill rotWithShape="1">
          <a:blip r:embed="rId2">
            <a:extLst>
              <a:ext uri="{28A0092B-C50C-407E-A947-70E740481C1C}">
                <a14:useLocalDpi xmlns:a14="http://schemas.microsoft.com/office/drawing/2010/main" val="0"/>
              </a:ext>
            </a:extLst>
          </a:blip>
          <a:srcRect r="21366"/>
          <a:stretch/>
        </p:blipFill>
        <p:spPr bwMode="auto">
          <a:xfrm>
            <a:off x="6096000" y="1"/>
            <a:ext cx="6096000" cy="7055316"/>
          </a:xfrm>
          <a:custGeom>
            <a:avLst/>
            <a:gdLst>
              <a:gd name="connsiteX0" fmla="*/ 0 w 5699887"/>
              <a:gd name="connsiteY0" fmla="*/ 0 h 4059244"/>
              <a:gd name="connsiteX1" fmla="*/ 5699887 w 5699887"/>
              <a:gd name="connsiteY1" fmla="*/ 0 h 4059244"/>
              <a:gd name="connsiteX2" fmla="*/ 5699887 w 5699887"/>
              <a:gd name="connsiteY2" fmla="*/ 3944096 h 4059244"/>
              <a:gd name="connsiteX3" fmla="*/ 5525775 w 5699887"/>
              <a:gd name="connsiteY3" fmla="*/ 3980429 h 4059244"/>
              <a:gd name="connsiteX4" fmla="*/ 4663256 w 5699887"/>
              <a:gd name="connsiteY4" fmla="*/ 4059244 h 4059244"/>
              <a:gd name="connsiteX5" fmla="*/ 8566 w 5699887"/>
              <a:gd name="connsiteY5" fmla="*/ 67422 h 4059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99887" h="4059244">
                <a:moveTo>
                  <a:pt x="0" y="0"/>
                </a:moveTo>
                <a:lnTo>
                  <a:pt x="5699887" y="0"/>
                </a:lnTo>
                <a:lnTo>
                  <a:pt x="5699887" y="3944096"/>
                </a:lnTo>
                <a:lnTo>
                  <a:pt x="5525775" y="3980429"/>
                </a:lnTo>
                <a:cubicBezTo>
                  <a:pt x="5246154" y="4032190"/>
                  <a:pt x="4957865" y="4059244"/>
                  <a:pt x="4663256" y="4059244"/>
                </a:cubicBezTo>
                <a:cubicBezTo>
                  <a:pt x="2306390" y="4059244"/>
                  <a:pt x="353936" y="2327747"/>
                  <a:pt x="8566" y="67422"/>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44418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11ABD5E-FB8B-4F34-8791-E487619BA0A2}"/>
              </a:ext>
            </a:extLst>
          </p:cNvPr>
          <p:cNvSpPr>
            <a:spLocks noGrp="1"/>
          </p:cNvSpPr>
          <p:nvPr>
            <p:ph type="title"/>
          </p:nvPr>
        </p:nvSpPr>
        <p:spPr/>
        <p:txBody>
          <a:bodyPr/>
          <a:lstStyle/>
          <a:p>
            <a:r>
              <a:rPr lang="en-AU" dirty="0"/>
              <a:t>God’s Story: The Story of Salvation</a:t>
            </a:r>
          </a:p>
        </p:txBody>
      </p:sp>
      <p:sp>
        <p:nvSpPr>
          <p:cNvPr id="5" name="Content Placeholder 4">
            <a:extLst>
              <a:ext uri="{FF2B5EF4-FFF2-40B4-BE49-F238E27FC236}">
                <a16:creationId xmlns:a16="http://schemas.microsoft.com/office/drawing/2014/main" id="{44BC1E70-09BE-4459-AEB1-C0E87376E844}"/>
              </a:ext>
            </a:extLst>
          </p:cNvPr>
          <p:cNvSpPr>
            <a:spLocks noGrp="1"/>
          </p:cNvSpPr>
          <p:nvPr>
            <p:ph idx="1"/>
          </p:nvPr>
        </p:nvSpPr>
        <p:spPr/>
        <p:txBody>
          <a:bodyPr/>
          <a:lstStyle/>
          <a:p>
            <a:r>
              <a:rPr lang="en-AU" dirty="0"/>
              <a:t>Once we realise the Bible is not a single book designed to be read from beginning to end, it is, easier to see it as a whole.</a:t>
            </a:r>
          </a:p>
          <a:p>
            <a:r>
              <a:rPr lang="en-AU" dirty="0"/>
              <a:t>The books were not written chronologically (in date order) nor are they now arranged chronologically. </a:t>
            </a:r>
          </a:p>
          <a:p>
            <a:r>
              <a:rPr lang="en-AU" dirty="0"/>
              <a:t>If you step back and look at the Bible as a whole, it tells the story of the relationship between God and the world from the start of time (in Genesis) until its ending (in the book of Revelation). </a:t>
            </a:r>
          </a:p>
        </p:txBody>
      </p:sp>
    </p:spTree>
    <p:extLst>
      <p:ext uri="{BB962C8B-B14F-4D97-AF65-F5344CB8AC3E}">
        <p14:creationId xmlns:p14="http://schemas.microsoft.com/office/powerpoint/2010/main" val="15296837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6593881-61BD-422A-8CCB-172024333622}"/>
              </a:ext>
            </a:extLst>
          </p:cNvPr>
          <p:cNvSpPr>
            <a:spLocks noGrp="1"/>
          </p:cNvSpPr>
          <p:nvPr>
            <p:ph type="title"/>
          </p:nvPr>
        </p:nvSpPr>
        <p:spPr/>
        <p:txBody>
          <a:bodyPr/>
          <a:lstStyle/>
          <a:p>
            <a:r>
              <a:rPr lang="en-AU" dirty="0"/>
              <a:t>A Five Act Play</a:t>
            </a:r>
          </a:p>
        </p:txBody>
      </p:sp>
      <p:sp>
        <p:nvSpPr>
          <p:cNvPr id="4" name="Content Placeholder 3">
            <a:extLst>
              <a:ext uri="{FF2B5EF4-FFF2-40B4-BE49-F238E27FC236}">
                <a16:creationId xmlns:a16="http://schemas.microsoft.com/office/drawing/2014/main" id="{F977CAB8-3C75-4BDC-8160-43287A8CEA58}"/>
              </a:ext>
            </a:extLst>
          </p:cNvPr>
          <p:cNvSpPr>
            <a:spLocks noGrp="1"/>
          </p:cNvSpPr>
          <p:nvPr>
            <p:ph idx="1"/>
          </p:nvPr>
        </p:nvSpPr>
        <p:spPr/>
        <p:txBody>
          <a:bodyPr/>
          <a:lstStyle/>
          <a:p>
            <a:pPr marL="0" indent="0">
              <a:buNone/>
            </a:pPr>
            <a:r>
              <a:rPr lang="en-AU" sz="2000" dirty="0"/>
              <a:t>Some people describe the Bible as a five act play.</a:t>
            </a:r>
          </a:p>
          <a:p>
            <a:pPr marL="0" indent="0">
              <a:buNone/>
            </a:pPr>
            <a:endParaRPr lang="en-AU" dirty="0"/>
          </a:p>
          <a:p>
            <a:pPr marL="0" indent="0">
              <a:buNone/>
            </a:pPr>
            <a:endParaRPr lang="en-AU" dirty="0"/>
          </a:p>
          <a:p>
            <a:pPr marL="0" indent="0">
              <a:buNone/>
            </a:pPr>
            <a:endParaRPr lang="en-AU" dirty="0"/>
          </a:p>
          <a:p>
            <a:pPr marL="0" indent="0">
              <a:buNone/>
            </a:pPr>
            <a:endParaRPr lang="en-AU" dirty="0"/>
          </a:p>
          <a:p>
            <a:pPr marL="0" indent="0">
              <a:buNone/>
            </a:pPr>
            <a:endParaRPr lang="en-AU" dirty="0"/>
          </a:p>
          <a:p>
            <a:pPr marL="0" indent="0">
              <a:buNone/>
            </a:pPr>
            <a:r>
              <a:rPr lang="en-AU" sz="2000" dirty="0"/>
              <a:t>The Bible tells the story of the expression of God’s love in the world, a love that caused him to send his Son to die for us. As we live our lives, we continue the story of God’s love in the world.</a:t>
            </a:r>
          </a:p>
        </p:txBody>
      </p:sp>
      <p:graphicFrame>
        <p:nvGraphicFramePr>
          <p:cNvPr id="5" name="Table 4">
            <a:extLst>
              <a:ext uri="{FF2B5EF4-FFF2-40B4-BE49-F238E27FC236}">
                <a16:creationId xmlns:a16="http://schemas.microsoft.com/office/drawing/2014/main" id="{8546A50E-0A7C-46E5-BDD5-0E3A1C1C633D}"/>
              </a:ext>
            </a:extLst>
          </p:cNvPr>
          <p:cNvGraphicFramePr>
            <a:graphicFrameLocks noGrp="1"/>
          </p:cNvGraphicFramePr>
          <p:nvPr>
            <p:extLst>
              <p:ext uri="{D42A27DB-BD31-4B8C-83A1-F6EECF244321}">
                <p14:modId xmlns:p14="http://schemas.microsoft.com/office/powerpoint/2010/main" val="2260833107"/>
              </p:ext>
            </p:extLst>
          </p:nvPr>
        </p:nvGraphicFramePr>
        <p:xfrm>
          <a:off x="1679662" y="2805802"/>
          <a:ext cx="8128000" cy="1854200"/>
        </p:xfrm>
        <a:graphic>
          <a:graphicData uri="http://schemas.openxmlformats.org/drawingml/2006/table">
            <a:tbl>
              <a:tblPr firstRow="1" bandRow="1">
                <a:tableStyleId>{0E3FDE45-AF77-4B5C-9715-49D594BDF05E}</a:tableStyleId>
              </a:tblPr>
              <a:tblGrid>
                <a:gridCol w="1524932">
                  <a:extLst>
                    <a:ext uri="{9D8B030D-6E8A-4147-A177-3AD203B41FA5}">
                      <a16:colId xmlns:a16="http://schemas.microsoft.com/office/drawing/2014/main" val="4022703036"/>
                    </a:ext>
                  </a:extLst>
                </a:gridCol>
                <a:gridCol w="6603068">
                  <a:extLst>
                    <a:ext uri="{9D8B030D-6E8A-4147-A177-3AD203B41FA5}">
                      <a16:colId xmlns:a16="http://schemas.microsoft.com/office/drawing/2014/main" val="1447620567"/>
                    </a:ext>
                  </a:extLst>
                </a:gridCol>
              </a:tblGrid>
              <a:tr h="370840">
                <a:tc>
                  <a:txBody>
                    <a:bodyPr/>
                    <a:lstStyle/>
                    <a:p>
                      <a:r>
                        <a:rPr lang="en-AU" b="0" dirty="0"/>
                        <a:t>Act 1</a:t>
                      </a:r>
                    </a:p>
                  </a:txBody>
                  <a:tcPr/>
                </a:tc>
                <a:tc>
                  <a:txBody>
                    <a:bodyPr/>
                    <a:lstStyle/>
                    <a:p>
                      <a:r>
                        <a:rPr lang="en-AU" b="0" dirty="0"/>
                        <a:t>The Story of Creation</a:t>
                      </a:r>
                    </a:p>
                  </a:txBody>
                  <a:tcPr/>
                </a:tc>
                <a:extLst>
                  <a:ext uri="{0D108BD9-81ED-4DB2-BD59-A6C34878D82A}">
                    <a16:rowId xmlns:a16="http://schemas.microsoft.com/office/drawing/2014/main" val="450876190"/>
                  </a:ext>
                </a:extLst>
              </a:tr>
              <a:tr h="370840">
                <a:tc>
                  <a:txBody>
                    <a:bodyPr/>
                    <a:lstStyle/>
                    <a:p>
                      <a:r>
                        <a:rPr lang="en-AU" dirty="0"/>
                        <a:t>Act 2</a:t>
                      </a:r>
                    </a:p>
                  </a:txBody>
                  <a:tcPr/>
                </a:tc>
                <a:tc>
                  <a:txBody>
                    <a:bodyPr/>
                    <a:lstStyle/>
                    <a:p>
                      <a:r>
                        <a:rPr lang="en-AU" dirty="0"/>
                        <a:t>The Fall</a:t>
                      </a:r>
                    </a:p>
                  </a:txBody>
                  <a:tcPr/>
                </a:tc>
                <a:extLst>
                  <a:ext uri="{0D108BD9-81ED-4DB2-BD59-A6C34878D82A}">
                    <a16:rowId xmlns:a16="http://schemas.microsoft.com/office/drawing/2014/main" val="2904343388"/>
                  </a:ext>
                </a:extLst>
              </a:tr>
              <a:tr h="370840">
                <a:tc>
                  <a:txBody>
                    <a:bodyPr/>
                    <a:lstStyle/>
                    <a:p>
                      <a:r>
                        <a:rPr lang="en-AU" dirty="0"/>
                        <a:t>Act 3</a:t>
                      </a:r>
                    </a:p>
                  </a:txBody>
                  <a:tcPr/>
                </a:tc>
                <a:tc>
                  <a:txBody>
                    <a:bodyPr/>
                    <a:lstStyle/>
                    <a:p>
                      <a:r>
                        <a:rPr lang="en-AU" dirty="0"/>
                        <a:t>The Story of Israel and God’s Promises to Them</a:t>
                      </a:r>
                    </a:p>
                  </a:txBody>
                  <a:tcPr/>
                </a:tc>
                <a:extLst>
                  <a:ext uri="{0D108BD9-81ED-4DB2-BD59-A6C34878D82A}">
                    <a16:rowId xmlns:a16="http://schemas.microsoft.com/office/drawing/2014/main" val="1870450877"/>
                  </a:ext>
                </a:extLst>
              </a:tr>
              <a:tr h="370840">
                <a:tc>
                  <a:txBody>
                    <a:bodyPr/>
                    <a:lstStyle/>
                    <a:p>
                      <a:r>
                        <a:rPr lang="en-AU" dirty="0"/>
                        <a:t>Act 4</a:t>
                      </a:r>
                    </a:p>
                  </a:txBody>
                  <a:tcPr/>
                </a:tc>
                <a:tc>
                  <a:txBody>
                    <a:bodyPr/>
                    <a:lstStyle/>
                    <a:p>
                      <a:r>
                        <a:rPr lang="en-AU" dirty="0"/>
                        <a:t>The Story of Jesus his Death and Resurrection</a:t>
                      </a:r>
                    </a:p>
                  </a:txBody>
                  <a:tcPr/>
                </a:tc>
                <a:extLst>
                  <a:ext uri="{0D108BD9-81ED-4DB2-BD59-A6C34878D82A}">
                    <a16:rowId xmlns:a16="http://schemas.microsoft.com/office/drawing/2014/main" val="2309034503"/>
                  </a:ext>
                </a:extLst>
              </a:tr>
              <a:tr h="370840">
                <a:tc>
                  <a:txBody>
                    <a:bodyPr/>
                    <a:lstStyle/>
                    <a:p>
                      <a:r>
                        <a:rPr lang="en-AU" dirty="0"/>
                        <a:t>Act 5</a:t>
                      </a:r>
                    </a:p>
                  </a:txBody>
                  <a:tcPr/>
                </a:tc>
                <a:tc>
                  <a:txBody>
                    <a:bodyPr/>
                    <a:lstStyle/>
                    <a:p>
                      <a:r>
                        <a:rPr lang="en-AU" dirty="0"/>
                        <a:t>The Story of Christians and the Christian Church</a:t>
                      </a:r>
                    </a:p>
                  </a:txBody>
                  <a:tcPr/>
                </a:tc>
                <a:extLst>
                  <a:ext uri="{0D108BD9-81ED-4DB2-BD59-A6C34878D82A}">
                    <a16:rowId xmlns:a16="http://schemas.microsoft.com/office/drawing/2014/main" val="707228726"/>
                  </a:ext>
                </a:extLst>
              </a:tr>
            </a:tbl>
          </a:graphicData>
        </a:graphic>
      </p:graphicFrame>
    </p:spTree>
    <p:extLst>
      <p:ext uri="{BB962C8B-B14F-4D97-AF65-F5344CB8AC3E}">
        <p14:creationId xmlns:p14="http://schemas.microsoft.com/office/powerpoint/2010/main" val="8546613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9EDD9D2C-CFDA-4729-A52B-4A146A447AF3}"/>
              </a:ext>
            </a:extLst>
          </p:cNvPr>
          <p:cNvSpPr>
            <a:spLocks noGrp="1"/>
          </p:cNvSpPr>
          <p:nvPr>
            <p:ph type="title"/>
          </p:nvPr>
        </p:nvSpPr>
        <p:spPr>
          <a:xfrm>
            <a:off x="655320" y="365125"/>
            <a:ext cx="5120114" cy="1692794"/>
          </a:xfrm>
        </p:spPr>
        <p:txBody>
          <a:bodyPr vert="horz" lIns="91440" tIns="45720" rIns="91440" bIns="45720" rtlCol="0" anchor="ctr">
            <a:normAutofit/>
          </a:bodyPr>
          <a:lstStyle/>
          <a:p>
            <a:r>
              <a:rPr lang="en-US" dirty="0"/>
              <a:t>The Garden</a:t>
            </a:r>
          </a:p>
        </p:txBody>
      </p:sp>
      <p:sp>
        <p:nvSpPr>
          <p:cNvPr id="3" name="Content Placeholder 2">
            <a:extLst>
              <a:ext uri="{FF2B5EF4-FFF2-40B4-BE49-F238E27FC236}">
                <a16:creationId xmlns:a16="http://schemas.microsoft.com/office/drawing/2014/main" id="{C0A3319A-4A7C-4FCF-9A4B-012C2D6E13B1}"/>
              </a:ext>
            </a:extLst>
          </p:cNvPr>
          <p:cNvSpPr>
            <a:spLocks noGrp="1"/>
          </p:cNvSpPr>
          <p:nvPr>
            <p:ph sz="half" idx="1"/>
          </p:nvPr>
        </p:nvSpPr>
        <p:spPr>
          <a:xfrm>
            <a:off x="655321" y="2575034"/>
            <a:ext cx="5120113" cy="3462228"/>
          </a:xfrm>
        </p:spPr>
        <p:txBody>
          <a:bodyPr vert="horz" lIns="91440" tIns="45720" rIns="91440" bIns="45720" rtlCol="0">
            <a:normAutofit/>
          </a:bodyPr>
          <a:lstStyle/>
          <a:p>
            <a:pPr marL="0" indent="0">
              <a:buNone/>
            </a:pPr>
            <a:r>
              <a:rPr lang="en-US" sz="1400" dirty="0"/>
              <a:t>God looked at everything he had made. ‘Perfect!’ he said. And it was.</a:t>
            </a:r>
          </a:p>
          <a:p>
            <a:pPr marL="0" indent="0">
              <a:buNone/>
            </a:pPr>
            <a:r>
              <a:rPr lang="en-US" sz="1400" dirty="0"/>
              <a:t>But all the stars and mountains and oceans and galaxies and everything were nothing compared to how much God loved his children. He would move heaven and earth to be near them. Always. Whatever happened, and whatever it cost him, he would always love them. </a:t>
            </a:r>
          </a:p>
          <a:p>
            <a:pPr marL="0" indent="0">
              <a:buNone/>
            </a:pPr>
            <a:r>
              <a:rPr lang="en-US" sz="1400" dirty="0"/>
              <a:t>And so it was that the wonderful love story began...</a:t>
            </a:r>
          </a:p>
          <a:p>
            <a:pPr marL="0" indent="0">
              <a:buNone/>
            </a:pPr>
            <a:r>
              <a:rPr lang="en-US" sz="1400" dirty="0"/>
              <a:t>You see, no matter what, in spite of everything, God would love his children – with a Never Stopping, Never Giving Up, Unbreaking, Always and Forever Love. And though they would forget him, and run from him, God’s children would miss him always, and long for him – lost children yearning for their home. </a:t>
            </a:r>
          </a:p>
          <a:p>
            <a:pPr marL="0" indent="0">
              <a:buNone/>
            </a:pPr>
            <a:r>
              <a:rPr lang="en-US" sz="1400" i="1" dirty="0"/>
              <a:t>Sally Lloyd-Jones: The Jesus Storybook Bible (p28, 36)</a:t>
            </a:r>
            <a:endParaRPr lang="en-US" sz="1400" dirty="0"/>
          </a:p>
          <a:p>
            <a:pPr marL="0"/>
            <a:endParaRPr lang="en-US" sz="1400" dirty="0"/>
          </a:p>
        </p:txBody>
      </p:sp>
      <p:pic>
        <p:nvPicPr>
          <p:cNvPr id="6146" name="Picture 2" descr="https://lh3.googleusercontent.com/h9NVKL17yk-_QBGLvy4JS3ps0Ut426AKOpKr4fwuEFnzAD-SpiSgBKC8ciyyVg4xLVa61aS5B0rZX8ouudkDSf0o48PfwqYsJ9BMMgqhveJMIeZ15pcJW-qIiA1Z-KH1LhGk8_bs">
            <a:extLst>
              <a:ext uri="{FF2B5EF4-FFF2-40B4-BE49-F238E27FC236}">
                <a16:creationId xmlns:a16="http://schemas.microsoft.com/office/drawing/2014/main" id="{F6BFDBAB-0273-47CA-9DE6-43720146BCF0}"/>
              </a:ext>
            </a:extLst>
          </p:cNvPr>
          <p:cNvPicPr>
            <a:picLocks noGrp="1" noChangeAspect="1" noChangeArrowheads="1"/>
          </p:cNvPicPr>
          <p:nvPr>
            <p:ph sz="half" idx="2"/>
          </p:nvPr>
        </p:nvPicPr>
        <p:blipFill rotWithShape="1">
          <a:blip r:embed="rId2">
            <a:extLst>
              <a:ext uri="{28A0092B-C50C-407E-A947-70E740481C1C}">
                <a14:useLocalDpi xmlns:a14="http://schemas.microsoft.com/office/drawing/2010/main" val="0"/>
              </a:ext>
            </a:extLst>
          </a:blip>
          <a:srcRect l="9151" r="9149" b="-1"/>
          <a:stretch/>
        </p:blipFill>
        <p:spPr bwMode="auto">
          <a:xfrm>
            <a:off x="5878849" y="10"/>
            <a:ext cx="6313150" cy="6857987"/>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a:noFill/>
          <a:extLst>
            <a:ext uri="{909E8E84-426E-40DD-AFC4-6F175D3DCCD1}">
              <a14:hiddenFill xmlns:a14="http://schemas.microsoft.com/office/drawing/2010/main">
                <a:solidFill>
                  <a:srgbClr val="FFFFFF"/>
                </a:solidFill>
              </a14:hiddenFill>
            </a:ext>
          </a:extLst>
        </p:spPr>
      </p:pic>
      <p:pic>
        <p:nvPicPr>
          <p:cNvPr id="6148" name="Picture 4" descr="Image result for jesus storybook bible heaven">
            <a:extLst>
              <a:ext uri="{FF2B5EF4-FFF2-40B4-BE49-F238E27FC236}">
                <a16:creationId xmlns:a16="http://schemas.microsoft.com/office/drawing/2014/main" id="{3EC842C4-8052-4979-84C8-EAB60EDA36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100" y="1"/>
            <a:ext cx="697032" cy="8289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62992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ECF5DE-C9D4-4E76-8396-06F3135C2DD3}"/>
              </a:ext>
            </a:extLst>
          </p:cNvPr>
          <p:cNvSpPr>
            <a:spLocks noGrp="1"/>
          </p:cNvSpPr>
          <p:nvPr>
            <p:ph type="title"/>
          </p:nvPr>
        </p:nvSpPr>
        <p:spPr>
          <a:xfrm>
            <a:off x="655320" y="365125"/>
            <a:ext cx="5120114" cy="1692794"/>
          </a:xfrm>
        </p:spPr>
        <p:txBody>
          <a:bodyPr vert="horz" lIns="91440" tIns="45720" rIns="91440" bIns="45720" rtlCol="0" anchor="ctr">
            <a:normAutofit/>
          </a:bodyPr>
          <a:lstStyle/>
          <a:p>
            <a:r>
              <a:rPr lang="en-US" dirty="0"/>
              <a:t>Abraham</a:t>
            </a:r>
          </a:p>
        </p:txBody>
      </p:sp>
      <p:sp>
        <p:nvSpPr>
          <p:cNvPr id="3" name="Content Placeholder 2">
            <a:extLst>
              <a:ext uri="{FF2B5EF4-FFF2-40B4-BE49-F238E27FC236}">
                <a16:creationId xmlns:a16="http://schemas.microsoft.com/office/drawing/2014/main" id="{7960CE27-B695-43D3-B6DE-36F6BE23FE33}"/>
              </a:ext>
            </a:extLst>
          </p:cNvPr>
          <p:cNvSpPr>
            <a:spLocks noGrp="1"/>
          </p:cNvSpPr>
          <p:nvPr>
            <p:ph sz="half" idx="1"/>
          </p:nvPr>
        </p:nvSpPr>
        <p:spPr>
          <a:xfrm>
            <a:off x="655321" y="2575034"/>
            <a:ext cx="5120113" cy="3462228"/>
          </a:xfrm>
        </p:spPr>
        <p:txBody>
          <a:bodyPr vert="horz" lIns="91440" tIns="45720" rIns="91440" bIns="45720" rtlCol="0">
            <a:normAutofit/>
          </a:bodyPr>
          <a:lstStyle/>
          <a:p>
            <a:pPr marL="0" indent="0">
              <a:buNone/>
            </a:pPr>
            <a:r>
              <a:rPr lang="en-US" sz="1400" dirty="0"/>
              <a:t>Years passed and things didn’t get any better... God’s world was still full of tears. It was never meant to be like this. But God was getting ready to do something about it. He was going to make all the wrong things right, and he was going to do it through... a family.</a:t>
            </a:r>
          </a:p>
          <a:p>
            <a:pPr marL="0" indent="0">
              <a:buNone/>
            </a:pPr>
            <a:r>
              <a:rPr lang="en-US" sz="1400" dirty="0"/>
              <a:t>God told Abraham his Secret Rescue Plan.‘ Abraham, I will make your family very big,’ God promised. ‘Until one day your family will come to number more than even all the stars in the sky.’</a:t>
            </a:r>
          </a:p>
          <a:p>
            <a:pPr marL="0" indent="0">
              <a:buNone/>
            </a:pPr>
            <a:r>
              <a:rPr lang="en-US" sz="1400" dirty="0"/>
              <a:t>‘You will be my special family, my people, and through you everyone on earth will be blessed!’ It was an incredible promise – God was going to rescue the world through Abraham’s family! One of his great-great-great grandchildren would be the Child, the Promised One, the Rescuer.</a:t>
            </a:r>
          </a:p>
          <a:p>
            <a:pPr marL="0" indent="0">
              <a:buNone/>
            </a:pPr>
            <a:r>
              <a:rPr lang="en-US" sz="1400" i="1" dirty="0"/>
              <a:t>Sally Lloyd-Jones: The Jesus Storybook Bible (p56, 58, 59)</a:t>
            </a:r>
            <a:endParaRPr lang="en-US" sz="1400" dirty="0"/>
          </a:p>
          <a:p>
            <a:endParaRPr lang="en-US" sz="1400" dirty="0"/>
          </a:p>
        </p:txBody>
      </p:sp>
      <p:pic>
        <p:nvPicPr>
          <p:cNvPr id="6" name="Content Placeholder 5" descr="A picture containing orange&#10;&#10;Description automatically generated">
            <a:extLst>
              <a:ext uri="{FF2B5EF4-FFF2-40B4-BE49-F238E27FC236}">
                <a16:creationId xmlns:a16="http://schemas.microsoft.com/office/drawing/2014/main" id="{FDD45158-8ABB-46B2-B074-9856093A37D2}"/>
              </a:ext>
            </a:extLst>
          </p:cNvPr>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l="8553" r="9517"/>
          <a:stretch/>
        </p:blipFill>
        <p:spPr>
          <a:xfrm>
            <a:off x="5878849" y="10"/>
            <a:ext cx="6313150" cy="6857987"/>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
        <p:nvSpPr>
          <p:cNvPr id="4" name="Explosion: 14 Points 3">
            <a:extLst>
              <a:ext uri="{FF2B5EF4-FFF2-40B4-BE49-F238E27FC236}">
                <a16:creationId xmlns:a16="http://schemas.microsoft.com/office/drawing/2014/main" id="{0ECCD5B4-AA4B-4830-81BB-5868E6F77AB5}"/>
              </a:ext>
            </a:extLst>
          </p:cNvPr>
          <p:cNvSpPr/>
          <p:nvPr/>
        </p:nvSpPr>
        <p:spPr>
          <a:xfrm>
            <a:off x="5878849" y="-262923"/>
            <a:ext cx="5786112" cy="3691923"/>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600" dirty="0"/>
              <a:t>Did you know: The naked eye can see 4,548 stars in the night sky, and there are between 100 Billion and 400 billion stars in our galaxy.</a:t>
            </a:r>
          </a:p>
        </p:txBody>
      </p:sp>
    </p:spTree>
    <p:extLst>
      <p:ext uri="{BB962C8B-B14F-4D97-AF65-F5344CB8AC3E}">
        <p14:creationId xmlns:p14="http://schemas.microsoft.com/office/powerpoint/2010/main" val="36354455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A picture containing floor, holding, object, ground&#10;&#10;Description automatically generated">
            <a:extLst>
              <a:ext uri="{FF2B5EF4-FFF2-40B4-BE49-F238E27FC236}">
                <a16:creationId xmlns:a16="http://schemas.microsoft.com/office/drawing/2014/main" id="{A8F2DD9A-8D5B-4A14-9CC5-6E17AF67AADE}"/>
              </a:ext>
            </a:extLst>
          </p:cNvPr>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l="7971" r="14252" b="1"/>
          <a:stretch/>
        </p:blipFill>
        <p:spPr>
          <a:xfrm>
            <a:off x="-1" y="10"/>
            <a:ext cx="12192000" cy="6857990"/>
          </a:xfrm>
          <a:prstGeom prst="rect">
            <a:avLst/>
          </a:prstGeom>
        </p:spPr>
      </p:pic>
      <p:sp>
        <p:nvSpPr>
          <p:cNvPr id="3" name="Content Placeholder 2">
            <a:extLst>
              <a:ext uri="{FF2B5EF4-FFF2-40B4-BE49-F238E27FC236}">
                <a16:creationId xmlns:a16="http://schemas.microsoft.com/office/drawing/2014/main" id="{6AE153AC-4FD8-41B8-8072-07F3B5B7E87C}"/>
              </a:ext>
            </a:extLst>
          </p:cNvPr>
          <p:cNvSpPr>
            <a:spLocks noGrp="1"/>
          </p:cNvSpPr>
          <p:nvPr>
            <p:ph sz="half" idx="1"/>
          </p:nvPr>
        </p:nvSpPr>
        <p:spPr>
          <a:xfrm>
            <a:off x="514364" y="2396690"/>
            <a:ext cx="4771313" cy="4501527"/>
          </a:xfrm>
          <a:solidFill>
            <a:schemeClr val="tx1">
              <a:lumMod val="95000"/>
              <a:lumOff val="5000"/>
            </a:schemeClr>
          </a:solidFill>
          <a:ln>
            <a:noFill/>
          </a:ln>
        </p:spPr>
        <p:txBody>
          <a:bodyPr vert="horz" lIns="91440" tIns="45720" rIns="91440" bIns="45720" rtlCol="0" anchor="ctr">
            <a:normAutofit/>
          </a:bodyPr>
          <a:lstStyle/>
          <a:p>
            <a:pPr marL="0" indent="0">
              <a:buNone/>
            </a:pPr>
            <a:r>
              <a:rPr lang="en-US" sz="1600" dirty="0">
                <a:solidFill>
                  <a:schemeClr val="bg1"/>
                </a:solidFill>
              </a:rPr>
              <a:t>God gave Moses Ten Rules called </a:t>
            </a:r>
            <a:r>
              <a:rPr lang="en-US" sz="1600" i="1" dirty="0">
                <a:solidFill>
                  <a:schemeClr val="bg1"/>
                </a:solidFill>
              </a:rPr>
              <a:t>Commandments</a:t>
            </a:r>
            <a:r>
              <a:rPr lang="en-US" sz="1600" dirty="0">
                <a:solidFill>
                  <a:schemeClr val="bg1"/>
                </a:solidFill>
              </a:rPr>
              <a:t>... ‘God promises to always look after you,’ Moses said. ‘Will you love him and keep these rules?’ ‘We can do it! Yes! We promise!’</a:t>
            </a:r>
          </a:p>
          <a:p>
            <a:pPr marL="0" indent="0">
              <a:buNone/>
            </a:pPr>
            <a:r>
              <a:rPr lang="en-US" sz="1600" dirty="0">
                <a:solidFill>
                  <a:schemeClr val="bg1"/>
                </a:solidFill>
              </a:rPr>
              <a:t>But they were wrong. They couldn’t do it. No matter how hard they tried, they could never keep God’s rules all the time. God knew they couldn’t. And he wanted them to know it, too. Only one Person could keep all the rules. And many years later God would send him – to stand in their place and be perfect for them. Because the rules couldn’t save them. Only God could save them.</a:t>
            </a:r>
          </a:p>
          <a:p>
            <a:pPr marL="0" indent="0">
              <a:buNone/>
            </a:pPr>
            <a:r>
              <a:rPr lang="en-US" sz="1600" i="1" dirty="0">
                <a:solidFill>
                  <a:schemeClr val="bg1"/>
                </a:solidFill>
              </a:rPr>
              <a:t>Sally Lloyd-Jones: The Jesus Storybook Bible (p105-107)</a:t>
            </a:r>
            <a:endParaRPr lang="en-US" sz="1600" dirty="0">
              <a:solidFill>
                <a:schemeClr val="bg1"/>
              </a:solidFill>
            </a:endParaRPr>
          </a:p>
          <a:p>
            <a:pPr marL="0"/>
            <a:endParaRPr lang="en-US" sz="900" dirty="0"/>
          </a:p>
        </p:txBody>
      </p:sp>
    </p:spTree>
    <p:extLst>
      <p:ext uri="{BB962C8B-B14F-4D97-AF65-F5344CB8AC3E}">
        <p14:creationId xmlns:p14="http://schemas.microsoft.com/office/powerpoint/2010/main" val="13389987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3DAA97-8719-421E-8576-405D10A46A46}"/>
              </a:ext>
            </a:extLst>
          </p:cNvPr>
          <p:cNvSpPr>
            <a:spLocks noGrp="1"/>
          </p:cNvSpPr>
          <p:nvPr>
            <p:ph type="title"/>
          </p:nvPr>
        </p:nvSpPr>
        <p:spPr>
          <a:xfrm>
            <a:off x="655320" y="365125"/>
            <a:ext cx="5120114" cy="1692794"/>
          </a:xfrm>
        </p:spPr>
        <p:txBody>
          <a:bodyPr vert="horz" lIns="91440" tIns="45720" rIns="91440" bIns="45720" rtlCol="0" anchor="ctr">
            <a:normAutofit/>
          </a:bodyPr>
          <a:lstStyle/>
          <a:p>
            <a:r>
              <a:rPr lang="en-US" dirty="0"/>
              <a:t>The Promised Land</a:t>
            </a:r>
          </a:p>
        </p:txBody>
      </p:sp>
      <p:sp>
        <p:nvSpPr>
          <p:cNvPr id="3" name="Content Placeholder 2">
            <a:extLst>
              <a:ext uri="{FF2B5EF4-FFF2-40B4-BE49-F238E27FC236}">
                <a16:creationId xmlns:a16="http://schemas.microsoft.com/office/drawing/2014/main" id="{3F0FF99F-A8E9-4F05-877F-34DF735D856D}"/>
              </a:ext>
            </a:extLst>
          </p:cNvPr>
          <p:cNvSpPr>
            <a:spLocks noGrp="1"/>
          </p:cNvSpPr>
          <p:nvPr>
            <p:ph sz="half" idx="1"/>
          </p:nvPr>
        </p:nvSpPr>
        <p:spPr>
          <a:xfrm>
            <a:off x="655321" y="2575034"/>
            <a:ext cx="5120113" cy="3462228"/>
          </a:xfrm>
        </p:spPr>
        <p:txBody>
          <a:bodyPr vert="horz" lIns="91440" tIns="45720" rIns="91440" bIns="45720" rtlCol="0">
            <a:normAutofit/>
          </a:bodyPr>
          <a:lstStyle/>
          <a:p>
            <a:pPr marL="0" indent="0">
              <a:buNone/>
            </a:pPr>
            <a:r>
              <a:rPr lang="en-US" sz="1500" dirty="0"/>
              <a:t>God’s people entered their new home... </a:t>
            </a:r>
          </a:p>
          <a:p>
            <a:pPr marL="0" indent="0">
              <a:buNone/>
            </a:pPr>
            <a:r>
              <a:rPr lang="en-US" sz="1500" dirty="0"/>
              <a:t>Joshua said, ‘God has brought you safely here. Now will you do what he says?’ Everyone said, ‘We promise!’ I’m afraid they didn’t keep their promise... and many years later, just as God warned them, things would go badly for God’s people...</a:t>
            </a:r>
          </a:p>
          <a:p>
            <a:pPr marL="0" indent="0">
              <a:buNone/>
            </a:pPr>
            <a:r>
              <a:rPr lang="en-US" sz="1500" dirty="0"/>
              <a:t>They wanted a king... so God gave them Saul... but he became proud and stopped listening to God...</a:t>
            </a:r>
          </a:p>
          <a:p>
            <a:pPr marL="0" indent="0">
              <a:buNone/>
            </a:pPr>
            <a:r>
              <a:rPr lang="en-US" sz="1500" dirty="0"/>
              <a:t>God said ‘ I need a king who loves me and will teach my people to love me...’ </a:t>
            </a:r>
          </a:p>
          <a:p>
            <a:pPr marL="0" indent="0">
              <a:buNone/>
            </a:pPr>
            <a:r>
              <a:rPr lang="en-US" sz="1500" dirty="0"/>
              <a:t>He chose David to be king because God was getting his people ready for an even greater King who was coming...</a:t>
            </a:r>
          </a:p>
          <a:p>
            <a:pPr marL="0" indent="0">
              <a:buNone/>
            </a:pPr>
            <a:r>
              <a:rPr lang="en-US" sz="1500" i="1" dirty="0"/>
              <a:t>Sally Lloyd-Jones: The Jesus Storybook Bible (p114, 116, 118)</a:t>
            </a:r>
            <a:endParaRPr lang="en-US" sz="1500" dirty="0"/>
          </a:p>
          <a:p>
            <a:pPr marL="0"/>
            <a:endParaRPr lang="en-US" sz="1500" dirty="0"/>
          </a:p>
        </p:txBody>
      </p:sp>
      <p:pic>
        <p:nvPicPr>
          <p:cNvPr id="6" name="Content Placeholder 5" descr="A picture containing grass&#10;&#10;Description automatically generated">
            <a:extLst>
              <a:ext uri="{FF2B5EF4-FFF2-40B4-BE49-F238E27FC236}">
                <a16:creationId xmlns:a16="http://schemas.microsoft.com/office/drawing/2014/main" id="{4C6754E9-56B1-46F5-BC3D-25F59B1AA437}"/>
              </a:ext>
            </a:extLst>
          </p:cNvPr>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l="20602" r="-1" b="-1"/>
          <a:stretch/>
        </p:blipFill>
        <p:spPr>
          <a:xfrm>
            <a:off x="5878849" y="10"/>
            <a:ext cx="6313150" cy="6857987"/>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Tree>
    <p:extLst>
      <p:ext uri="{BB962C8B-B14F-4D97-AF65-F5344CB8AC3E}">
        <p14:creationId xmlns:p14="http://schemas.microsoft.com/office/powerpoint/2010/main" val="19122960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0845F4-4B91-41B7-B3FC-8A46D600EF2C}"/>
              </a:ext>
            </a:extLst>
          </p:cNvPr>
          <p:cNvSpPr>
            <a:spLocks noGrp="1"/>
          </p:cNvSpPr>
          <p:nvPr>
            <p:ph type="title"/>
          </p:nvPr>
        </p:nvSpPr>
        <p:spPr>
          <a:xfrm>
            <a:off x="655320" y="365125"/>
            <a:ext cx="5120114" cy="1692794"/>
          </a:xfrm>
        </p:spPr>
        <p:txBody>
          <a:bodyPr vert="horz" lIns="91440" tIns="45720" rIns="91440" bIns="45720" rtlCol="0" anchor="ctr">
            <a:normAutofit/>
          </a:bodyPr>
          <a:lstStyle/>
          <a:p>
            <a:r>
              <a:rPr lang="en-US" dirty="0"/>
              <a:t>The Exile</a:t>
            </a:r>
          </a:p>
        </p:txBody>
      </p:sp>
      <p:sp>
        <p:nvSpPr>
          <p:cNvPr id="3" name="Content Placeholder 2">
            <a:extLst>
              <a:ext uri="{FF2B5EF4-FFF2-40B4-BE49-F238E27FC236}">
                <a16:creationId xmlns:a16="http://schemas.microsoft.com/office/drawing/2014/main" id="{53796E93-8246-4E3E-B96C-42CE576DBA80}"/>
              </a:ext>
            </a:extLst>
          </p:cNvPr>
          <p:cNvSpPr>
            <a:spLocks noGrp="1"/>
          </p:cNvSpPr>
          <p:nvPr>
            <p:ph sz="half" idx="1"/>
          </p:nvPr>
        </p:nvSpPr>
        <p:spPr>
          <a:xfrm>
            <a:off x="655321" y="2575034"/>
            <a:ext cx="5120113" cy="3462228"/>
          </a:xfrm>
        </p:spPr>
        <p:txBody>
          <a:bodyPr vert="horz" lIns="91440" tIns="45720" rIns="91440" bIns="45720" rtlCol="0">
            <a:normAutofit/>
          </a:bodyPr>
          <a:lstStyle/>
          <a:p>
            <a:pPr marL="0" indent="0">
              <a:buNone/>
            </a:pPr>
            <a:r>
              <a:rPr lang="en-US" sz="1500" dirty="0"/>
              <a:t>Things were not looking good for God’s people. They had been captured and taken far from home – and now they were slaves of the king of Babylon. But God had not left his people. He was with them and he was looking after them... When they came home from being slaves, they had forgotten how God wanted them to live, or who they were supposed to be...</a:t>
            </a:r>
          </a:p>
          <a:p>
            <a:pPr marL="0" indent="0">
              <a:buNone/>
            </a:pPr>
            <a:r>
              <a:rPr lang="en-US" sz="1500" dirty="0"/>
              <a:t>But Ezra and Nehemiah helped them remember how God had always, all through the years, been loving his children – keeping his promise to Abraham, taking care of them, forgiving them... now the time had almost come for the best part of God’s Plan. God himself was going to come. Not to punish his people – but to rescue them.</a:t>
            </a:r>
          </a:p>
          <a:p>
            <a:pPr marL="0" indent="0">
              <a:buNone/>
            </a:pPr>
            <a:r>
              <a:rPr lang="en-US" sz="1500" i="1" dirty="0"/>
              <a:t>Sally Lloyd-Jones: The Jesus Storybook Bible (p152, 170, 172, 175)</a:t>
            </a:r>
            <a:endParaRPr lang="en-US" sz="1500" dirty="0"/>
          </a:p>
          <a:p>
            <a:pPr marL="0"/>
            <a:endParaRPr lang="en-US" sz="1500" dirty="0"/>
          </a:p>
        </p:txBody>
      </p:sp>
      <p:pic>
        <p:nvPicPr>
          <p:cNvPr id="7170" name="Picture 2" descr="Image result for jesus storybook bible daniel">
            <a:extLst>
              <a:ext uri="{FF2B5EF4-FFF2-40B4-BE49-F238E27FC236}">
                <a16:creationId xmlns:a16="http://schemas.microsoft.com/office/drawing/2014/main" id="{B94F0D5F-FCF0-456F-8F62-6F265CDAF897}"/>
              </a:ext>
            </a:extLst>
          </p:cNvPr>
          <p:cNvPicPr>
            <a:picLocks noGrp="1" noChangeAspect="1" noChangeArrowheads="1"/>
          </p:cNvPicPr>
          <p:nvPr>
            <p:ph sz="half" idx="2"/>
          </p:nvPr>
        </p:nvPicPr>
        <p:blipFill rotWithShape="1">
          <a:blip r:embed="rId2">
            <a:extLst>
              <a:ext uri="{28A0092B-C50C-407E-A947-70E740481C1C}">
                <a14:useLocalDpi xmlns:a14="http://schemas.microsoft.com/office/drawing/2010/main" val="0"/>
              </a:ext>
            </a:extLst>
          </a:blip>
          <a:srcRect l="15480" r="15478"/>
          <a:stretch/>
        </p:blipFill>
        <p:spPr bwMode="auto">
          <a:xfrm>
            <a:off x="5878849" y="0"/>
            <a:ext cx="6313150" cy="6857997"/>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62940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96B620-193B-4C3B-B869-2F9B0C01D0DF}"/>
              </a:ext>
            </a:extLst>
          </p:cNvPr>
          <p:cNvSpPr>
            <a:spLocks noGrp="1"/>
          </p:cNvSpPr>
          <p:nvPr>
            <p:ph type="title"/>
          </p:nvPr>
        </p:nvSpPr>
        <p:spPr>
          <a:xfrm>
            <a:off x="655320" y="365125"/>
            <a:ext cx="5120114" cy="1692794"/>
          </a:xfrm>
        </p:spPr>
        <p:txBody>
          <a:bodyPr vert="horz" lIns="91440" tIns="45720" rIns="91440" bIns="45720" rtlCol="0" anchor="ctr">
            <a:normAutofit/>
          </a:bodyPr>
          <a:lstStyle/>
          <a:p>
            <a:r>
              <a:rPr lang="en-US"/>
              <a:t>Jesus is Here!</a:t>
            </a:r>
          </a:p>
        </p:txBody>
      </p:sp>
      <p:sp>
        <p:nvSpPr>
          <p:cNvPr id="3" name="Content Placeholder 2">
            <a:extLst>
              <a:ext uri="{FF2B5EF4-FFF2-40B4-BE49-F238E27FC236}">
                <a16:creationId xmlns:a16="http://schemas.microsoft.com/office/drawing/2014/main" id="{B17027FA-C200-407C-9420-02B3CF4CD0FC}"/>
              </a:ext>
            </a:extLst>
          </p:cNvPr>
          <p:cNvSpPr>
            <a:spLocks noGrp="1"/>
          </p:cNvSpPr>
          <p:nvPr>
            <p:ph sz="half" idx="1"/>
          </p:nvPr>
        </p:nvSpPr>
        <p:spPr>
          <a:xfrm>
            <a:off x="655321" y="2575034"/>
            <a:ext cx="5120113" cy="3462228"/>
          </a:xfrm>
        </p:spPr>
        <p:txBody>
          <a:bodyPr vert="horz" lIns="91440" tIns="45720" rIns="91440" bIns="45720" rtlCol="0">
            <a:normAutofit/>
          </a:bodyPr>
          <a:lstStyle/>
          <a:p>
            <a:pPr marL="0" indent="0">
              <a:buNone/>
            </a:pPr>
            <a:r>
              <a:rPr lang="en-US" sz="1500" dirty="0"/>
              <a:t>Jesus is born! </a:t>
            </a:r>
          </a:p>
          <a:p>
            <a:pPr marL="0" indent="0">
              <a:buNone/>
            </a:pPr>
            <a:r>
              <a:rPr lang="en-US" sz="1500" dirty="0"/>
              <a:t>God sends a baby to rescue the world. The Mighty God becomes a helpless baby. The King comes not to be the boss, but to be a servant. Jesus helps and heals many people. Jesus stories show people they can never be too lost for God to find them. Jesus teaches people how to pray. He shows people how they can stop running away from God and run to him instead. Even the wind and waves obey Jesus. When he is with his friends, they have no reason to be afraid. For Jesus to be the Rescuer, he has to let the Roman soldiers crucify him. His love holds him to the cross. His body is placed in a tomb. But on the third day, Jesus is alive again. Jesus was making the sad things come untrue. He was mending God’s broken world. God is making even death come untrue.</a:t>
            </a:r>
          </a:p>
          <a:p>
            <a:pPr marL="0" indent="0">
              <a:buNone/>
            </a:pPr>
            <a:r>
              <a:rPr lang="en-US" sz="1500" i="1" dirty="0"/>
              <a:t>Sally Lloyd-Jones: The Jesus Storybook Bible (pp177-325)</a:t>
            </a:r>
            <a:endParaRPr lang="en-US" sz="1500" dirty="0"/>
          </a:p>
          <a:p>
            <a:pPr marL="0" indent="0">
              <a:buNone/>
            </a:pPr>
            <a:endParaRPr lang="en-US" sz="1500" dirty="0"/>
          </a:p>
        </p:txBody>
      </p:sp>
      <p:pic>
        <p:nvPicPr>
          <p:cNvPr id="6" name="Content Placeholder 5" descr="A picture containing indoor&#10;&#10;Description automatically generated">
            <a:extLst>
              <a:ext uri="{FF2B5EF4-FFF2-40B4-BE49-F238E27FC236}">
                <a16:creationId xmlns:a16="http://schemas.microsoft.com/office/drawing/2014/main" id="{882EC0C0-07CD-4B43-9C61-68D9FA12D48B}"/>
              </a:ext>
            </a:extLst>
          </p:cNvPr>
          <p:cNvPicPr>
            <a:picLocks noGrp="1" noChangeAspect="1"/>
          </p:cNvPicPr>
          <p:nvPr>
            <p:ph sz="half" idx="2"/>
          </p:nvPr>
        </p:nvPicPr>
        <p:blipFill rotWithShape="1">
          <a:blip r:embed="rId3">
            <a:extLst>
              <a:ext uri="{28A0092B-C50C-407E-A947-70E740481C1C}">
                <a14:useLocalDpi xmlns:a14="http://schemas.microsoft.com/office/drawing/2010/main" val="0"/>
              </a:ext>
            </a:extLst>
          </a:blip>
          <a:srcRect t="10652"/>
          <a:stretch/>
        </p:blipFill>
        <p:spPr>
          <a:xfrm>
            <a:off x="5878849" y="10"/>
            <a:ext cx="6313150" cy="6857987"/>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Tree>
    <p:extLst>
      <p:ext uri="{BB962C8B-B14F-4D97-AF65-F5344CB8AC3E}">
        <p14:creationId xmlns:p14="http://schemas.microsoft.com/office/powerpoint/2010/main" val="36625888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SC Powerpoint Template_v2" id="{0C81DBAB-DF2B-4208-9785-A0B34C8F3766}" vid="{6237F6A5-6312-4EAB-9416-DE17434A4B68}"/>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SC Powerpoint Template_v2" id="{0C81DBAB-DF2B-4208-9785-A0B34C8F3766}" vid="{F86DDBAE-7F06-4BCA-9A80-F111943F4CCB}"/>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ASC Powerpoint Template_v2</Template>
  <TotalTime>113</TotalTime>
  <Words>1399</Words>
  <Application>Microsoft Office PowerPoint</Application>
  <PresentationFormat>Widescreen</PresentationFormat>
  <Paragraphs>69</Paragraphs>
  <Slides>12</Slides>
  <Notes>3</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12</vt:i4>
      </vt:variant>
    </vt:vector>
  </HeadingPairs>
  <TitlesOfParts>
    <vt:vector size="17" baseType="lpstr">
      <vt:lpstr>Arial</vt:lpstr>
      <vt:lpstr>Calibri</vt:lpstr>
      <vt:lpstr>Trajan Pro</vt:lpstr>
      <vt:lpstr>Office Theme</vt:lpstr>
      <vt:lpstr>1_Office Theme</vt:lpstr>
      <vt:lpstr>God’s Story</vt:lpstr>
      <vt:lpstr>God’s Story: The Story of Salvation</vt:lpstr>
      <vt:lpstr>A Five Act Play</vt:lpstr>
      <vt:lpstr>The Garden</vt:lpstr>
      <vt:lpstr>Abraham</vt:lpstr>
      <vt:lpstr>PowerPoint Presentation</vt:lpstr>
      <vt:lpstr>The Promised Land</vt:lpstr>
      <vt:lpstr>The Exile</vt:lpstr>
      <vt:lpstr>Jesus is Here!</vt:lpstr>
      <vt:lpstr>Pentecost</vt:lpstr>
      <vt:lpstr>Paul</vt:lpstr>
      <vt:lpstr>Future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Insert title in this space….</dc:title>
  <dc:creator>Penelope Russell</dc:creator>
  <cp:lastModifiedBy>Penelope Russell</cp:lastModifiedBy>
  <cp:revision>10</cp:revision>
  <dcterms:created xsi:type="dcterms:W3CDTF">2019-06-12T03:34:20Z</dcterms:created>
  <dcterms:modified xsi:type="dcterms:W3CDTF">2020-05-05T06:24:24Z</dcterms:modified>
</cp:coreProperties>
</file>