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sldIdLst>
    <p:sldId id="256" r:id="rId3"/>
    <p:sldId id="257" r:id="rId4"/>
    <p:sldId id="265" r:id="rId5"/>
    <p:sldId id="268" r:id="rId6"/>
    <p:sldId id="266"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135"/>
    <a:srgbClr val="001DF2"/>
    <a:srgbClr val="1C3F94"/>
    <a:srgbClr val="2238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6422"/>
  </p:normalViewPr>
  <p:slideViewPr>
    <p:cSldViewPr snapToGrid="0" snapToObjects="1">
      <p:cViewPr varScale="1">
        <p:scale>
          <a:sx n="114" d="100"/>
          <a:sy n="114" d="100"/>
        </p:scale>
        <p:origin x="414"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CB8E1-76E0-0745-8525-A8F9F5C29729}"/>
              </a:ext>
            </a:extLst>
          </p:cNvPr>
          <p:cNvSpPr>
            <a:spLocks noGrp="1"/>
          </p:cNvSpPr>
          <p:nvPr>
            <p:ph type="ctrTitle"/>
          </p:nvPr>
        </p:nvSpPr>
        <p:spPr>
          <a:xfrm>
            <a:off x="2677886" y="702486"/>
            <a:ext cx="7794171" cy="631792"/>
          </a:xfrm>
          <a:effectLst/>
        </p:spPr>
        <p:txBody>
          <a:bodyPr anchor="b">
            <a:normAutofit/>
          </a:bodyPr>
          <a:lstStyle>
            <a:lvl1pPr algn="l">
              <a:defRPr sz="3200">
                <a:solidFill>
                  <a:srgbClr val="EF413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96F6330-BE0D-F846-AECF-868AD17B304C}"/>
              </a:ext>
            </a:extLst>
          </p:cNvPr>
          <p:cNvSpPr>
            <a:spLocks noGrp="1"/>
          </p:cNvSpPr>
          <p:nvPr>
            <p:ph type="subTitle" idx="1"/>
          </p:nvPr>
        </p:nvSpPr>
        <p:spPr>
          <a:xfrm>
            <a:off x="2677886" y="1717255"/>
            <a:ext cx="9144000" cy="1655762"/>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5782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53842-6BB4-4889-9D11-7537D469594B}"/>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20292BB-F219-466E-98D6-BC1579FF33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E94A65B-AFAD-4E65-802C-C1AC4AEABEF8}"/>
              </a:ext>
            </a:extLst>
          </p:cNvPr>
          <p:cNvSpPr>
            <a:spLocks noGrp="1"/>
          </p:cNvSpPr>
          <p:nvPr>
            <p:ph type="dt" sz="half" idx="10"/>
          </p:nvPr>
        </p:nvSpPr>
        <p:spPr/>
        <p:txBody>
          <a:bodyPr/>
          <a:lstStyle/>
          <a:p>
            <a:fld id="{A229AD06-BAC5-4455-B4E1-188BFD873124}" type="datetimeFigureOut">
              <a:rPr lang="en-AU" smtClean="0"/>
              <a:t>12/02/2020</a:t>
            </a:fld>
            <a:endParaRPr lang="en-AU"/>
          </a:p>
        </p:txBody>
      </p:sp>
      <p:sp>
        <p:nvSpPr>
          <p:cNvPr id="5" name="Footer Placeholder 4">
            <a:extLst>
              <a:ext uri="{FF2B5EF4-FFF2-40B4-BE49-F238E27FC236}">
                <a16:creationId xmlns:a16="http://schemas.microsoft.com/office/drawing/2014/main" id="{958C5AB3-BD44-45BA-A604-BF1ECC3BEBB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7A8A4C5-AFB8-46A5-AA94-080DA877779C}"/>
              </a:ext>
            </a:extLst>
          </p:cNvPr>
          <p:cNvSpPr>
            <a:spLocks noGrp="1"/>
          </p:cNvSpPr>
          <p:nvPr>
            <p:ph type="sldNum" sz="quarter" idx="12"/>
          </p:nvPr>
        </p:nvSpPr>
        <p:spPr/>
        <p:txBody>
          <a:bodyPr/>
          <a:lstStyle/>
          <a:p>
            <a:fld id="{94B269EF-6B2F-4E3A-AEEC-B194E41E12E6}" type="slidenum">
              <a:rPr lang="en-AU" smtClean="0"/>
              <a:t>‹#›</a:t>
            </a:fld>
            <a:endParaRPr lang="en-AU"/>
          </a:p>
        </p:txBody>
      </p:sp>
    </p:spTree>
    <p:extLst>
      <p:ext uri="{BB962C8B-B14F-4D97-AF65-F5344CB8AC3E}">
        <p14:creationId xmlns:p14="http://schemas.microsoft.com/office/powerpoint/2010/main" val="3270830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699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383843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4073004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22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34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3601185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430E4-F7C6-BD44-A5FB-9E7B2A11405B}"/>
              </a:ext>
            </a:extLst>
          </p:cNvPr>
          <p:cNvSpPr>
            <a:spLocks noGrp="1"/>
          </p:cNvSpPr>
          <p:nvPr>
            <p:ph type="title"/>
          </p:nvPr>
        </p:nvSpPr>
        <p:spPr>
          <a:xfrm>
            <a:off x="6535553" y="519764"/>
            <a:ext cx="5145505" cy="2081379"/>
          </a:xfrm>
          <a:prstGeom prst="rect">
            <a:avLst/>
          </a:prstGeom>
          <a:effectLst/>
        </p:spPr>
        <p:txBody>
          <a:bodyPr vert="horz" lIns="91440" tIns="45720" rIns="91440" bIns="45720" rtlCol="0" anchor="ctr">
            <a:normAutofit/>
          </a:bodyPr>
          <a:lstStyle/>
          <a:p>
            <a:r>
              <a:rPr lang="en-AU" b="1" dirty="0">
                <a:effectLst/>
                <a:latin typeface="Trajan Pro" panose="02020502050506020301" pitchFamily="18" charset="77"/>
              </a:rPr>
              <a:t>Are Science and Religion Compatible?</a:t>
            </a:r>
            <a:endParaRPr lang="en-AU" dirty="0">
              <a:effectLst/>
              <a:latin typeface="Trajan Pro" panose="02020502050506020301" pitchFamily="18" charset="77"/>
            </a:endParaRPr>
          </a:p>
        </p:txBody>
      </p:sp>
      <p:pic>
        <p:nvPicPr>
          <p:cNvPr id="10" name="Picture 9">
            <a:extLst>
              <a:ext uri="{FF2B5EF4-FFF2-40B4-BE49-F238E27FC236}">
                <a16:creationId xmlns:a16="http://schemas.microsoft.com/office/drawing/2014/main" id="{4E459BA8-D9FF-6F4F-8DCF-C169BC0EC614}"/>
              </a:ext>
            </a:extLst>
          </p:cNvPr>
          <p:cNvPicPr>
            <a:picLocks noChangeAspect="1"/>
          </p:cNvPicPr>
          <p:nvPr userDrawn="1"/>
        </p:nvPicPr>
        <p:blipFill>
          <a:blip r:embed="rId4"/>
          <a:stretch>
            <a:fillRect/>
          </a:stretch>
        </p:blipFill>
        <p:spPr>
          <a:xfrm>
            <a:off x="0" y="0"/>
            <a:ext cx="9144000" cy="6858000"/>
          </a:xfrm>
          <a:prstGeom prst="rect">
            <a:avLst/>
          </a:prstGeom>
        </p:spPr>
      </p:pic>
    </p:spTree>
    <p:extLst>
      <p:ext uri="{BB962C8B-B14F-4D97-AF65-F5344CB8AC3E}">
        <p14:creationId xmlns:p14="http://schemas.microsoft.com/office/powerpoint/2010/main" val="3256451259"/>
      </p:ext>
    </p:extLst>
  </p:cSld>
  <p:clrMap bg1="lt1" tx1="dk1" bg2="lt2" tx2="dk2" accent1="accent1" accent2="accent2" accent3="accent3" accent4="accent4" accent5="accent5" accent6="accent6" hlink="hlink" folHlink="folHlink"/>
  <p:sldLayoutIdLst>
    <p:sldLayoutId id="2147483649" r:id="rId1"/>
    <p:sldLayoutId id="2147483659" r:id="rId2"/>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8"/>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9"/>
          <a:stretch>
            <a:fillRect/>
          </a:stretch>
        </p:blipFill>
        <p:spPr>
          <a:xfrm>
            <a:off x="0" y="0"/>
            <a:ext cx="9144000" cy="6858000"/>
          </a:xfrm>
          <a:prstGeom prst="rect">
            <a:avLst/>
          </a:prstGeom>
        </p:spPr>
      </p:pic>
    </p:spTree>
    <p:extLst>
      <p:ext uri="{BB962C8B-B14F-4D97-AF65-F5344CB8AC3E}">
        <p14:creationId xmlns:p14="http://schemas.microsoft.com/office/powerpoint/2010/main" val="367227780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116B8-DB23-491E-A6D5-25045F8B9725}"/>
              </a:ext>
            </a:extLst>
          </p:cNvPr>
          <p:cNvSpPr>
            <a:spLocks noGrp="1"/>
          </p:cNvSpPr>
          <p:nvPr>
            <p:ph type="ctrTitle"/>
          </p:nvPr>
        </p:nvSpPr>
        <p:spPr>
          <a:xfrm>
            <a:off x="8022021" y="3231931"/>
            <a:ext cx="3852041" cy="1834056"/>
          </a:xfrm>
        </p:spPr>
        <p:txBody>
          <a:bodyPr>
            <a:normAutofit/>
          </a:bodyPr>
          <a:lstStyle/>
          <a:p>
            <a:r>
              <a:rPr lang="en-US" sz="4000"/>
              <a:t>Exploring purpose and meaning</a:t>
            </a:r>
            <a:endParaRPr lang="en-AU" sz="4000"/>
          </a:p>
        </p:txBody>
      </p:sp>
      <p:sp>
        <p:nvSpPr>
          <p:cNvPr id="3" name="Subtitle 2">
            <a:extLst>
              <a:ext uri="{FF2B5EF4-FFF2-40B4-BE49-F238E27FC236}">
                <a16:creationId xmlns:a16="http://schemas.microsoft.com/office/drawing/2014/main" id="{1E6A90DB-0FE8-491F-9235-323D0C1A5796}"/>
              </a:ext>
            </a:extLst>
          </p:cNvPr>
          <p:cNvSpPr>
            <a:spLocks noGrp="1"/>
          </p:cNvSpPr>
          <p:nvPr>
            <p:ph type="subTitle" idx="1"/>
          </p:nvPr>
        </p:nvSpPr>
        <p:spPr>
          <a:xfrm>
            <a:off x="7782910" y="5242675"/>
            <a:ext cx="4330262" cy="683284"/>
          </a:xfrm>
        </p:spPr>
        <p:txBody>
          <a:bodyPr>
            <a:normAutofit/>
          </a:bodyPr>
          <a:lstStyle/>
          <a:p>
            <a:endParaRPr lang="en-AU" sz="2000"/>
          </a:p>
        </p:txBody>
      </p:sp>
    </p:spTree>
    <p:extLst>
      <p:ext uri="{BB962C8B-B14F-4D97-AF65-F5344CB8AC3E}">
        <p14:creationId xmlns:p14="http://schemas.microsoft.com/office/powerpoint/2010/main" val="1717309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FDE591-3262-4EA6-90BE-FF50C2695725}"/>
              </a:ext>
            </a:extLst>
          </p:cNvPr>
          <p:cNvSpPr>
            <a:spLocks noGrp="1"/>
          </p:cNvSpPr>
          <p:nvPr>
            <p:ph type="title"/>
          </p:nvPr>
        </p:nvSpPr>
        <p:spPr/>
        <p:txBody>
          <a:bodyPr/>
          <a:lstStyle/>
          <a:p>
            <a:r>
              <a:rPr lang="en-AU" dirty="0"/>
              <a:t>What would your life look like if your purpose was:</a:t>
            </a:r>
          </a:p>
        </p:txBody>
      </p:sp>
      <p:sp>
        <p:nvSpPr>
          <p:cNvPr id="3" name="Content Placeholder 2">
            <a:extLst>
              <a:ext uri="{FF2B5EF4-FFF2-40B4-BE49-F238E27FC236}">
                <a16:creationId xmlns:a16="http://schemas.microsoft.com/office/drawing/2014/main" id="{A76C36DD-D915-4BE4-B4B9-CFAF0C3ADC7B}"/>
              </a:ext>
            </a:extLst>
          </p:cNvPr>
          <p:cNvSpPr>
            <a:spLocks noGrp="1"/>
          </p:cNvSpPr>
          <p:nvPr>
            <p:ph idx="1"/>
          </p:nvPr>
        </p:nvSpPr>
        <p:spPr/>
        <p:txBody>
          <a:bodyPr anchor="ctr">
            <a:normAutofit/>
          </a:bodyPr>
          <a:lstStyle/>
          <a:p>
            <a:pPr marL="457200" indent="-457200">
              <a:buFont typeface="+mj-lt"/>
              <a:buAutoNum type="arabicPeriod"/>
            </a:pPr>
            <a:r>
              <a:rPr lang="en-US" sz="2000" dirty="0"/>
              <a:t>The one with the most toys at the end of their life wins</a:t>
            </a:r>
          </a:p>
          <a:p>
            <a:pPr marL="457200" indent="-457200">
              <a:buFont typeface="+mj-lt"/>
              <a:buAutoNum type="arabicPeriod"/>
            </a:pPr>
            <a:r>
              <a:rPr lang="en-US" sz="2000" dirty="0"/>
              <a:t>Make the world a better place</a:t>
            </a:r>
          </a:p>
          <a:p>
            <a:pPr marL="457200" indent="-457200">
              <a:buFont typeface="+mj-lt"/>
              <a:buAutoNum type="arabicPeriod"/>
            </a:pPr>
            <a:r>
              <a:rPr lang="en-US" sz="2000" dirty="0"/>
              <a:t>Have as much fun as possible</a:t>
            </a:r>
          </a:p>
          <a:p>
            <a:pPr marL="457200" indent="-457200">
              <a:buFont typeface="+mj-lt"/>
              <a:buAutoNum type="arabicPeriod"/>
            </a:pPr>
            <a:r>
              <a:rPr lang="en-US" sz="2000" dirty="0"/>
              <a:t>Love and obey God</a:t>
            </a:r>
          </a:p>
          <a:p>
            <a:pPr marL="457200" indent="-457200">
              <a:buFont typeface="+mj-lt"/>
              <a:buAutoNum type="arabicPeriod"/>
            </a:pPr>
            <a:r>
              <a:rPr lang="en-US" sz="2000" dirty="0"/>
              <a:t>Attain happiness </a:t>
            </a:r>
          </a:p>
          <a:p>
            <a:pPr marL="457200" indent="-457200">
              <a:buFont typeface="+mj-lt"/>
              <a:buAutoNum type="arabicPeriod"/>
            </a:pPr>
            <a:endParaRPr lang="en-US" sz="2000" dirty="0"/>
          </a:p>
          <a:p>
            <a:pPr marL="457200" indent="-457200">
              <a:buFont typeface="+mj-lt"/>
              <a:buAutoNum type="arabicPeriod"/>
            </a:pPr>
            <a:endParaRPr lang="en-US" sz="2000" dirty="0"/>
          </a:p>
          <a:p>
            <a:pPr marL="0" indent="0">
              <a:buNone/>
            </a:pPr>
            <a:r>
              <a:rPr lang="en-US" sz="2000" dirty="0"/>
              <a:t>In pairs list the typical actions a person would take in a week for each purpose identified above. </a:t>
            </a:r>
            <a:endParaRPr lang="en-AU" sz="2000" dirty="0"/>
          </a:p>
        </p:txBody>
      </p:sp>
    </p:spTree>
    <p:extLst>
      <p:ext uri="{BB962C8B-B14F-4D97-AF65-F5344CB8AC3E}">
        <p14:creationId xmlns:p14="http://schemas.microsoft.com/office/powerpoint/2010/main" val="118907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6C36DD-D915-4BE4-B4B9-CFAF0C3ADC7B}"/>
              </a:ext>
            </a:extLst>
          </p:cNvPr>
          <p:cNvSpPr>
            <a:spLocks noGrp="1"/>
          </p:cNvSpPr>
          <p:nvPr>
            <p:ph idx="1"/>
          </p:nvPr>
        </p:nvSpPr>
        <p:spPr/>
        <p:txBody>
          <a:bodyPr anchor="ctr">
            <a:normAutofit/>
          </a:bodyPr>
          <a:lstStyle/>
          <a:p>
            <a:pPr marL="0" indent="0">
              <a:buNone/>
            </a:pPr>
            <a:r>
              <a:rPr lang="en-US" sz="2000" dirty="0"/>
              <a:t>There is no purpose to life</a:t>
            </a:r>
          </a:p>
          <a:p>
            <a:pPr marL="0" indent="0">
              <a:buNone/>
            </a:pPr>
            <a:endParaRPr lang="en-US" sz="2000" dirty="0"/>
          </a:p>
          <a:p>
            <a:pPr marL="0" indent="0">
              <a:buNone/>
            </a:pPr>
            <a:endParaRPr lang="en-US" sz="2000" dirty="0"/>
          </a:p>
          <a:p>
            <a:pPr marL="0" indent="0">
              <a:buNone/>
            </a:pPr>
            <a:r>
              <a:rPr lang="en-US" sz="2000" dirty="0"/>
              <a:t>In pairs list the typical actions a person would take in a week if a person believed there was no purpose to life. </a:t>
            </a:r>
            <a:endParaRPr lang="en-AU" sz="2000" dirty="0"/>
          </a:p>
          <a:p>
            <a:pPr marL="0" indent="0">
              <a:buNone/>
            </a:pPr>
            <a:endParaRPr lang="en-AU" sz="2000" dirty="0"/>
          </a:p>
        </p:txBody>
      </p:sp>
      <p:sp>
        <p:nvSpPr>
          <p:cNvPr id="9" name="Title 3">
            <a:extLst>
              <a:ext uri="{FF2B5EF4-FFF2-40B4-BE49-F238E27FC236}">
                <a16:creationId xmlns:a16="http://schemas.microsoft.com/office/drawing/2014/main" id="{8FD701E3-41FB-46A4-AA02-C680F8AB275B}"/>
              </a:ext>
            </a:extLst>
          </p:cNvPr>
          <p:cNvSpPr>
            <a:spLocks noGrp="1"/>
          </p:cNvSpPr>
          <p:nvPr>
            <p:ph type="title"/>
          </p:nvPr>
        </p:nvSpPr>
        <p:spPr>
          <a:xfrm>
            <a:off x="457200" y="519113"/>
            <a:ext cx="11150600" cy="946150"/>
          </a:xfrm>
        </p:spPr>
        <p:txBody>
          <a:bodyPr/>
          <a:lstStyle/>
          <a:p>
            <a:r>
              <a:rPr lang="en-AU" dirty="0"/>
              <a:t>What would your life look like if your purpose was:</a:t>
            </a:r>
          </a:p>
        </p:txBody>
      </p:sp>
    </p:spTree>
    <p:extLst>
      <p:ext uri="{BB962C8B-B14F-4D97-AF65-F5344CB8AC3E}">
        <p14:creationId xmlns:p14="http://schemas.microsoft.com/office/powerpoint/2010/main" val="1313112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CA96B9-EDDF-42BB-B28B-0C49439046F9}"/>
              </a:ext>
            </a:extLst>
          </p:cNvPr>
          <p:cNvSpPr>
            <a:spLocks noGrp="1"/>
          </p:cNvSpPr>
          <p:nvPr>
            <p:ph type="title"/>
          </p:nvPr>
        </p:nvSpPr>
        <p:spPr/>
        <p:txBody>
          <a:bodyPr/>
          <a:lstStyle/>
          <a:p>
            <a:r>
              <a:rPr lang="en-AU" dirty="0"/>
              <a:t>Activity</a:t>
            </a:r>
          </a:p>
        </p:txBody>
      </p:sp>
      <p:sp>
        <p:nvSpPr>
          <p:cNvPr id="4" name="Content Placeholder 3">
            <a:extLst>
              <a:ext uri="{FF2B5EF4-FFF2-40B4-BE49-F238E27FC236}">
                <a16:creationId xmlns:a16="http://schemas.microsoft.com/office/drawing/2014/main" id="{D7028332-45CC-4D84-8D3C-035693AD96CB}"/>
              </a:ext>
            </a:extLst>
          </p:cNvPr>
          <p:cNvSpPr>
            <a:spLocks noGrp="1"/>
          </p:cNvSpPr>
          <p:nvPr>
            <p:ph idx="1"/>
          </p:nvPr>
        </p:nvSpPr>
        <p:spPr/>
        <p:txBody>
          <a:bodyPr/>
          <a:lstStyle/>
          <a:p>
            <a:pPr marL="0" indent="0">
              <a:buNone/>
            </a:pPr>
            <a:r>
              <a:rPr lang="en-AU" dirty="0"/>
              <a:t>Individually write down:</a:t>
            </a:r>
          </a:p>
          <a:p>
            <a:pPr marL="514350" indent="-514350">
              <a:buFont typeface="+mj-lt"/>
              <a:buAutoNum type="arabicPeriod"/>
            </a:pPr>
            <a:r>
              <a:rPr lang="en-AU" dirty="0"/>
              <a:t> Your purpose. Explain how your purpose flows from what you believe. </a:t>
            </a:r>
          </a:p>
          <a:p>
            <a:pPr marL="514350" indent="-514350">
              <a:buFont typeface="+mj-lt"/>
              <a:buAutoNum type="arabicPeriod"/>
            </a:pPr>
            <a:r>
              <a:rPr lang="en-AU" dirty="0"/>
              <a:t>If there was a God what do you think his purpose for the world would be</a:t>
            </a:r>
          </a:p>
          <a:p>
            <a:pPr marL="514350" indent="-514350">
              <a:buFont typeface="+mj-lt"/>
              <a:buAutoNum type="arabicPeriod"/>
            </a:pPr>
            <a:r>
              <a:rPr lang="en-AU" dirty="0"/>
              <a:t>If there was a God what do you </a:t>
            </a:r>
            <a:r>
              <a:rPr lang="en-AU"/>
              <a:t>think God’s </a:t>
            </a:r>
            <a:r>
              <a:rPr lang="en-AU" dirty="0"/>
              <a:t>purpose for you would be?</a:t>
            </a:r>
          </a:p>
          <a:p>
            <a:pPr marL="0" indent="0">
              <a:buNone/>
            </a:pPr>
            <a:endParaRPr lang="en-AU" dirty="0"/>
          </a:p>
          <a:p>
            <a:pPr marL="0" indent="0">
              <a:buNone/>
            </a:pPr>
            <a:endParaRPr lang="en-AU" dirty="0"/>
          </a:p>
          <a:p>
            <a:pPr marL="0" indent="0">
              <a:buNone/>
            </a:pPr>
            <a:endParaRPr lang="en-AU" dirty="0"/>
          </a:p>
        </p:txBody>
      </p:sp>
    </p:spTree>
    <p:extLst>
      <p:ext uri="{BB962C8B-B14F-4D97-AF65-F5344CB8AC3E}">
        <p14:creationId xmlns:p14="http://schemas.microsoft.com/office/powerpoint/2010/main" val="948889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72A11-B68C-42BD-9C1E-0EB9D1A82476}"/>
              </a:ext>
            </a:extLst>
          </p:cNvPr>
          <p:cNvSpPr>
            <a:spLocks noGrp="1"/>
          </p:cNvSpPr>
          <p:nvPr>
            <p:ph type="title"/>
          </p:nvPr>
        </p:nvSpPr>
        <p:spPr/>
        <p:txBody>
          <a:bodyPr/>
          <a:lstStyle/>
          <a:p>
            <a:r>
              <a:rPr lang="en-AU" dirty="0"/>
              <a:t>God’s Purpose for the World</a:t>
            </a:r>
          </a:p>
        </p:txBody>
      </p:sp>
      <p:sp>
        <p:nvSpPr>
          <p:cNvPr id="3" name="Content Placeholder 2">
            <a:extLst>
              <a:ext uri="{FF2B5EF4-FFF2-40B4-BE49-F238E27FC236}">
                <a16:creationId xmlns:a16="http://schemas.microsoft.com/office/drawing/2014/main" id="{B307CA33-865B-4D04-B87C-CC9E77D6A710}"/>
              </a:ext>
            </a:extLst>
          </p:cNvPr>
          <p:cNvSpPr>
            <a:spLocks noGrp="1"/>
          </p:cNvSpPr>
          <p:nvPr>
            <p:ph idx="1"/>
          </p:nvPr>
        </p:nvSpPr>
        <p:spPr/>
        <p:txBody>
          <a:bodyPr anchor="t">
            <a:noAutofit/>
          </a:bodyPr>
          <a:lstStyle/>
          <a:p>
            <a:pPr marL="0" indent="0">
              <a:buNone/>
            </a:pPr>
            <a:r>
              <a:rPr lang="en-AU" sz="2300" dirty="0"/>
              <a:t>Revelation 21  (NIV)</a:t>
            </a:r>
          </a:p>
          <a:p>
            <a:pPr marL="0" indent="0">
              <a:buNone/>
            </a:pPr>
            <a:r>
              <a:rPr lang="en-AU" sz="2300" dirty="0"/>
              <a:t>Then I saw “a new heaven and a new earth,”</a:t>
            </a:r>
            <a:r>
              <a:rPr lang="en-AU" sz="2300" baseline="30000" dirty="0"/>
              <a:t> </a:t>
            </a:r>
            <a:r>
              <a:rPr lang="en-AU" sz="2300" dirty="0"/>
              <a:t>for the first heaven and the first earth had passed away, and there was no longer any sea.</a:t>
            </a:r>
            <a:r>
              <a:rPr lang="en-AU" sz="2300" b="1" baseline="30000" dirty="0"/>
              <a:t> </a:t>
            </a:r>
            <a:r>
              <a:rPr lang="en-AU" sz="2300" dirty="0"/>
              <a:t>I saw the Holy City, the new Jerusalem, coming down out of heaven from God, prepared as a bride beautifully dressed for her husband. And I heard a loud voice from the throne saying, “Look! God’s dwelling place is now among the people, and he will dwell with them. They will be his people, and God himself will be with them and be their God.</a:t>
            </a:r>
            <a:r>
              <a:rPr lang="en-AU" sz="2300" b="1" baseline="30000" dirty="0"/>
              <a:t> </a:t>
            </a:r>
            <a:r>
              <a:rPr lang="en-AU" sz="2300" dirty="0"/>
              <a:t>‘He will wipe every tear from their eyes. There will be no more death’</a:t>
            </a:r>
            <a:r>
              <a:rPr lang="en-AU" sz="2300" baseline="30000" dirty="0"/>
              <a:t> </a:t>
            </a:r>
            <a:r>
              <a:rPr lang="en-AU" sz="2300" dirty="0"/>
              <a:t>or mourning or crying or pain, for the old order of things has passed away.”</a:t>
            </a:r>
          </a:p>
          <a:p>
            <a:pPr marL="0" indent="0">
              <a:buNone/>
            </a:pPr>
            <a:r>
              <a:rPr lang="en-AU" sz="2300" dirty="0"/>
              <a:t>He who was seated on the throne said, “I am making everything new!” Then he said, “Write this down, for these words are trustworthy and true.”</a:t>
            </a:r>
          </a:p>
          <a:p>
            <a:pPr marL="0" indent="0">
              <a:buNone/>
            </a:pPr>
            <a:endParaRPr lang="en-AU" sz="2300" dirty="0"/>
          </a:p>
        </p:txBody>
      </p:sp>
    </p:spTree>
    <p:extLst>
      <p:ext uri="{BB962C8B-B14F-4D97-AF65-F5344CB8AC3E}">
        <p14:creationId xmlns:p14="http://schemas.microsoft.com/office/powerpoint/2010/main" val="3119377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AA58-D612-4C6A-8022-C6FEB4D8F421}"/>
              </a:ext>
            </a:extLst>
          </p:cNvPr>
          <p:cNvSpPr>
            <a:spLocks noGrp="1"/>
          </p:cNvSpPr>
          <p:nvPr>
            <p:ph type="title"/>
          </p:nvPr>
        </p:nvSpPr>
        <p:spPr/>
        <p:txBody>
          <a:bodyPr/>
          <a:lstStyle/>
          <a:p>
            <a:r>
              <a:rPr lang="en-AU" dirty="0"/>
              <a:t>Our Purpose</a:t>
            </a:r>
          </a:p>
        </p:txBody>
      </p:sp>
      <p:sp>
        <p:nvSpPr>
          <p:cNvPr id="3" name="Content Placeholder 2">
            <a:extLst>
              <a:ext uri="{FF2B5EF4-FFF2-40B4-BE49-F238E27FC236}">
                <a16:creationId xmlns:a16="http://schemas.microsoft.com/office/drawing/2014/main" id="{B307CA33-865B-4D04-B87C-CC9E77D6A710}"/>
              </a:ext>
            </a:extLst>
          </p:cNvPr>
          <p:cNvSpPr>
            <a:spLocks noGrp="1"/>
          </p:cNvSpPr>
          <p:nvPr>
            <p:ph idx="1"/>
          </p:nvPr>
        </p:nvSpPr>
        <p:spPr/>
        <p:txBody>
          <a:bodyPr anchor="t">
            <a:noAutofit/>
          </a:bodyPr>
          <a:lstStyle/>
          <a:p>
            <a:pPr marL="0" indent="0">
              <a:buNone/>
            </a:pPr>
            <a:r>
              <a:rPr lang="en-AU" sz="2300" dirty="0"/>
              <a:t>Matthew 22: 34-40 (NIV)</a:t>
            </a:r>
          </a:p>
          <a:p>
            <a:pPr marL="0" indent="0">
              <a:buNone/>
            </a:pPr>
            <a:r>
              <a:rPr lang="en-AU" sz="2300" dirty="0"/>
              <a:t>Hearing that Jesus had silenced the Sadducees, the Pharisees got together. One of them, an expert in the law, tested him with this question: “Teacher, which is the greatest commandment in the Law?”</a:t>
            </a:r>
          </a:p>
          <a:p>
            <a:pPr marL="0" indent="0">
              <a:buNone/>
            </a:pPr>
            <a:r>
              <a:rPr lang="en-AU" sz="2300" dirty="0"/>
              <a:t>Jesus replied: “‘Love the Lord your God with all your heart and with all your soul and with all your mind.’</a:t>
            </a:r>
            <a:r>
              <a:rPr lang="en-AU" sz="2300" baseline="30000" dirty="0"/>
              <a:t> </a:t>
            </a:r>
            <a:r>
              <a:rPr lang="en-AU" sz="2300" dirty="0"/>
              <a:t>This is the first and greatest commandment. And the second is like it: ‘Love your neighbour as yourself.’</a:t>
            </a:r>
            <a:r>
              <a:rPr lang="en-AU" sz="2300" b="1" baseline="30000" dirty="0"/>
              <a:t> </a:t>
            </a:r>
            <a:r>
              <a:rPr lang="en-AU" sz="2300" dirty="0"/>
              <a:t>All the Law and the Prophets hang on these two commandments.”</a:t>
            </a:r>
          </a:p>
        </p:txBody>
      </p:sp>
    </p:spTree>
    <p:extLst>
      <p:ext uri="{BB962C8B-B14F-4D97-AF65-F5344CB8AC3E}">
        <p14:creationId xmlns:p14="http://schemas.microsoft.com/office/powerpoint/2010/main" val="2502838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66C07C27-E384-4DE3-8EED-B510377D845A}" vid="{341B9700-8DCA-49DC-9010-B328F665D175}"/>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66C07C27-E384-4DE3-8EED-B510377D845A}" vid="{EC8D171C-1A40-4766-942F-B4F2B6C71D20}"/>
    </a:ext>
  </a:extLst>
</a:theme>
</file>

<file path=docProps/app.xml><?xml version="1.0" encoding="utf-8"?>
<Properties xmlns="http://schemas.openxmlformats.org/officeDocument/2006/extended-properties" xmlns:vt="http://schemas.openxmlformats.org/officeDocument/2006/docPropsVTypes">
  <Template>Religious Studies Powerpoint Template_v2</Template>
  <TotalTime>9</TotalTime>
  <Words>450</Words>
  <Application>Microsoft Office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Calibri</vt:lpstr>
      <vt:lpstr>Trajan Pro</vt:lpstr>
      <vt:lpstr>Office Theme</vt:lpstr>
      <vt:lpstr>1_Office Theme</vt:lpstr>
      <vt:lpstr>Exploring purpose and meaning</vt:lpstr>
      <vt:lpstr>What would your life look like if your purpose was:</vt:lpstr>
      <vt:lpstr>What would your life look like if your purpose was:</vt:lpstr>
      <vt:lpstr>Activity</vt:lpstr>
      <vt:lpstr>God’s Purpose for the World</vt:lpstr>
      <vt:lpstr>Our Purpose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purpose and meaning</dc:title>
  <dc:creator>Penelope Russell</dc:creator>
  <cp:lastModifiedBy>Penelope Russell</cp:lastModifiedBy>
  <cp:revision>2</cp:revision>
  <dcterms:created xsi:type="dcterms:W3CDTF">2020-02-12T08:42:14Z</dcterms:created>
  <dcterms:modified xsi:type="dcterms:W3CDTF">2020-02-12T08:54:25Z</dcterms:modified>
</cp:coreProperties>
</file>