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sldIdLst>
    <p:sldId id="258" r:id="rId3"/>
    <p:sldId id="265" r:id="rId4"/>
    <p:sldId id="266" r:id="rId5"/>
    <p:sldId id="267" r:id="rId6"/>
    <p:sldId id="269" r:id="rId7"/>
    <p:sldId id="268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5"/>
    <a:srgbClr val="001DF2"/>
    <a:srgbClr val="1C3F94"/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22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8E1-76E0-0745-8525-A8F9F5C29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86" y="702486"/>
            <a:ext cx="7794171" cy="631792"/>
          </a:xfrm>
          <a:effectLst/>
        </p:spPr>
        <p:txBody>
          <a:bodyPr anchor="b">
            <a:normAutofit/>
          </a:bodyPr>
          <a:lstStyle>
            <a:lvl1pPr algn="l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6330-BE0D-F846-AECF-868AD17B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17172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11BE-F477-4119-9725-68378653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87E6F-4102-4CAC-85A3-4F8A57B17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18FA9-9238-468F-80DE-A6DE0181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B6A8-EF8D-46E3-A999-E1C8224472C9}" type="datetimeFigureOut">
              <a:rPr lang="en-AU" smtClean="0"/>
              <a:t>17/02/2020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03419-F0AE-4974-9308-56D90E92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1BE9C-31C1-480C-96D9-4A72D3C0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4E17-83A5-48AE-9F4C-0427ABDE10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89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843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r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33E06F-CFDD-784C-9515-BE1A09302E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04" y="480421"/>
            <a:ext cx="10607675" cy="371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5B6C3A2-69BD-8447-8EAB-5CC26713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404" y="4696763"/>
            <a:ext cx="987425" cy="979831"/>
          </a:xfrm>
          <a:prstGeom prst="rect">
            <a:avLst/>
          </a:prstGeom>
          <a:solidFill>
            <a:srgbClr val="EF4135"/>
          </a:solidFill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8F1C58-F215-024F-822C-DB591D3F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474" y="4697413"/>
            <a:ext cx="8623783" cy="979487"/>
          </a:xfrm>
          <a:prstGeom prst="rect">
            <a:avLst/>
          </a:prstGeom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90DF59-D760-5C43-8954-9C5F3734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4C2E2D-5703-D347-90EA-88828D41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F90DCBC-9619-3E48-BC5C-5B1131CF6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B051D62-AB8A-5A46-B4DF-218D251F6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FD5186-493A-F742-AEE8-2F14FA3B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65878F-6316-5E42-A231-E2A9FEE222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F29DB4-D2DD-BF4F-924F-4F1BAAC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875"/>
            <a:ext cx="10515600" cy="194036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519559-F12B-4349-98F9-3AD1A6A0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73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1F2AD6-F0EF-D844-9655-2DF17DE0EA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3671672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4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82AE-63F6-9548-8C28-B969E30C9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515235"/>
            <a:ext cx="1050094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3558E-D696-A346-A64C-C1995A12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5530850"/>
            <a:ext cx="9055100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0118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30E4-F7C6-BD44-A5FB-9E7B2A1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53" y="519764"/>
            <a:ext cx="5145505" cy="20813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effectLst/>
                <a:latin typeface="Trajan Pro" panose="02020502050506020301" pitchFamily="18" charset="77"/>
              </a:rPr>
              <a:t>Are Science and Religion Compatible?</a:t>
            </a:r>
            <a:endParaRPr lang="en-AU" dirty="0">
              <a:effectLst/>
              <a:latin typeface="Trajan Pro" panose="02020502050506020301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59BA8-D9FF-6F4F-8DCF-C169BC0EC6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F325C-A649-3C48-98B2-0B9CE2FF7279}"/>
              </a:ext>
            </a:extLst>
          </p:cNvPr>
          <p:cNvCxnSpPr/>
          <p:nvPr/>
        </p:nvCxnSpPr>
        <p:spPr>
          <a:xfrm flipH="1">
            <a:off x="2202024" y="3424335"/>
            <a:ext cx="9989976" cy="0"/>
          </a:xfrm>
          <a:prstGeom prst="line">
            <a:avLst/>
          </a:prstGeom>
          <a:ln w="5397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C1EB2F9-7672-F347-9DBD-C0C6A981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146" y="721149"/>
            <a:ext cx="5694785" cy="2423268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4800" dirty="0">
                <a:solidFill>
                  <a:srgbClr val="EF4135"/>
                </a:solidFill>
              </a:rPr>
              <a:t>The Creation 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DC317-D686-0542-A15E-3D6D4B2156C4}"/>
              </a:ext>
            </a:extLst>
          </p:cNvPr>
          <p:cNvSpPr txBox="1"/>
          <p:nvPr/>
        </p:nvSpPr>
        <p:spPr>
          <a:xfrm>
            <a:off x="6446425" y="3788229"/>
            <a:ext cx="40214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AU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1BA72A-011A-44D0-BF85-AC6C9F908875}"/>
              </a:ext>
            </a:extLst>
          </p:cNvPr>
          <p:cNvSpPr txBox="1"/>
          <p:nvPr/>
        </p:nvSpPr>
        <p:spPr>
          <a:xfrm>
            <a:off x="8204433" y="5721292"/>
            <a:ext cx="347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Images are from The Action Bible by David Cook</a:t>
            </a:r>
          </a:p>
        </p:txBody>
      </p:sp>
    </p:spTree>
    <p:extLst>
      <p:ext uri="{BB962C8B-B14F-4D97-AF65-F5344CB8AC3E}">
        <p14:creationId xmlns:p14="http://schemas.microsoft.com/office/powerpoint/2010/main" val="215399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2E6FC-0EA8-4418-BBD0-EC357DAB7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5"/>
          <a:stretch/>
        </p:blipFill>
        <p:spPr>
          <a:xfrm rot="5400000">
            <a:off x="2999788" y="1236650"/>
            <a:ext cx="5862456" cy="41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EFF38-B3B8-4C7B-AE51-303A52E4B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1" r="4533" b="9606"/>
          <a:stretch/>
        </p:blipFill>
        <p:spPr>
          <a:xfrm rot="5400000">
            <a:off x="3092741" y="1426827"/>
            <a:ext cx="6006517" cy="40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9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C997F0-43D2-4385-9D41-407DA56F23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" r="58899" b="4550"/>
          <a:stretch/>
        </p:blipFill>
        <p:spPr>
          <a:xfrm rot="5400000">
            <a:off x="4523030" y="-85161"/>
            <a:ext cx="3973655" cy="64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0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22A4BE-F6D3-4C70-93F9-6BD3449D0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D87B2-25A4-4563-BD85-A3020D243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t="5093" b="13031"/>
          <a:stretch/>
        </p:blipFill>
        <p:spPr>
          <a:xfrm rot="5400000">
            <a:off x="3646227" y="538917"/>
            <a:ext cx="5130026" cy="56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7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3A4F6-0D6C-46EB-8591-BAED9D3A9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5" r="57309" b="10748"/>
          <a:stretch/>
        </p:blipFill>
        <p:spPr>
          <a:xfrm rot="5400000">
            <a:off x="4020863" y="206672"/>
            <a:ext cx="4150273" cy="55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B8C5D3-B670-4B8D-A04A-1CFC85626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BC166-8559-4E06-9D1C-D7E849E15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2" t="10475" r="8116" b="5528"/>
          <a:stretch/>
        </p:blipFill>
        <p:spPr>
          <a:xfrm rot="5400000">
            <a:off x="3950990" y="172558"/>
            <a:ext cx="4520502" cy="61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4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us Studies Powerpoint Template_v2" id="{66C07C27-E384-4DE3-8EED-B510377D845A}" vid="{341B9700-8DCA-49DC-9010-B328F665D17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us Studies Powerpoint Template_v2" id="{66C07C27-E384-4DE3-8EED-B510377D845A}" vid="{EC8D171C-1A40-4766-942F-B4F2B6C71D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Religious Studies Powerpoint Template_v2</Template>
  <TotalTime>7</TotalTime>
  <Words>12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Trajan Pro</vt:lpstr>
      <vt:lpstr>Office Theme</vt:lpstr>
      <vt:lpstr>1_Office Theme</vt:lpstr>
      <vt:lpstr>The Creation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Creation Story</dc:title>
  <dc:creator>Penelope Russell</dc:creator>
  <cp:lastModifiedBy>Penelope Russell</cp:lastModifiedBy>
  <cp:revision>2</cp:revision>
  <dcterms:created xsi:type="dcterms:W3CDTF">2020-02-12T01:36:38Z</dcterms:created>
  <dcterms:modified xsi:type="dcterms:W3CDTF">2020-02-17T02:38:11Z</dcterms:modified>
</cp:coreProperties>
</file>