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1" r:id="rId5"/>
  </p:sldMasterIdLst>
  <p:sldIdLst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135"/>
    <a:srgbClr val="001DF2"/>
    <a:srgbClr val="1C3F94"/>
    <a:srgbClr val="223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422"/>
  </p:normalViewPr>
  <p:slideViewPr>
    <p:cSldViewPr snapToGrid="0" snapToObjects="1">
      <p:cViewPr varScale="1">
        <p:scale>
          <a:sx n="114" d="100"/>
          <a:sy n="114" d="100"/>
        </p:scale>
        <p:origin x="47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CB8E1-76E0-0745-8525-A8F9F5C29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7886" y="702486"/>
            <a:ext cx="7794171" cy="631792"/>
          </a:xfrm>
          <a:effectLst/>
        </p:spPr>
        <p:txBody>
          <a:bodyPr anchor="b">
            <a:normAutofit/>
          </a:bodyPr>
          <a:lstStyle>
            <a:lvl1pPr algn="l">
              <a:defRPr sz="3200">
                <a:solidFill>
                  <a:srgbClr val="EF413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6F6330-BE0D-F846-AECF-868AD17B3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7886" y="171725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2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&amp;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75BDD-E5D9-4441-B905-23646479E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9765"/>
            <a:ext cx="11150082" cy="94514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91BDF-217D-7347-85ED-8CE177494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456" y="1958359"/>
            <a:ext cx="10507825" cy="39199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B4B53F6-B1F3-6E40-95FC-3E2189EBD63C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1595535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69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D63E3B-CE50-104D-B46B-04957FF44B7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7404" y="480421"/>
            <a:ext cx="10607675" cy="4711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83843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Mark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FB33E06F-CFDD-784C-9515-BE1A09302ED4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907404" y="480421"/>
            <a:ext cx="10607675" cy="37118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E5B6C3A2-69BD-8447-8EAB-5CC26713CB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7404" y="4696763"/>
            <a:ext cx="987425" cy="979831"/>
          </a:xfrm>
          <a:prstGeom prst="rect">
            <a:avLst/>
          </a:prstGeom>
          <a:solidFill>
            <a:srgbClr val="EF4135"/>
          </a:solidFill>
          <a:ln w="38100">
            <a:solidFill>
              <a:srgbClr val="EF4135"/>
            </a:solidFill>
          </a:ln>
        </p:spPr>
        <p:txBody>
          <a:bodyPr anchor="ctr"/>
          <a:lstStyle>
            <a:lvl1pPr marL="0" indent="0" algn="ctr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48F1C58-F215-024F-822C-DB591D3F506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95474" y="4697413"/>
            <a:ext cx="8623783" cy="979487"/>
          </a:xfrm>
          <a:prstGeom prst="rect">
            <a:avLst/>
          </a:prstGeom>
          <a:ln w="38100">
            <a:solidFill>
              <a:srgbClr val="EF4135"/>
            </a:solidFill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400"/>
              </a:spcBef>
              <a:buNone/>
              <a:defRPr sz="16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04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990DF59-D760-5C43-8954-9C5F3734D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884C2E2D-5703-D347-90EA-88828D411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3F90DCBC-9619-3E48-BC5C-5B1131CF6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9B051D62-AB8A-5A46-B4DF-218D251F67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7FD5186-493A-F742-AEE8-2F14FA3B5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9765"/>
            <a:ext cx="11150082" cy="94514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165878F-6316-5E42-A231-E2A9FEE22265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1595535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2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9F29DB4-D2DD-BF4F-924F-4F1BAAC6C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875"/>
            <a:ext cx="10515600" cy="1940367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8519559-F12B-4349-98F9-3AD1A6A04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67371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61F2AD6-F0EF-D844-9655-2DF17DE0EAEB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3671672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34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0982AE-63F6-9548-8C28-B969E30C95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14400" y="515235"/>
            <a:ext cx="10500949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E3558E-D696-A346-A64C-C1995A1279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5530850"/>
            <a:ext cx="9055100" cy="420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/>
            </a:lvl1pPr>
          </a:lstStyle>
          <a:p>
            <a:pPr lvl="0"/>
            <a:r>
              <a:rPr lang="en-US" dirty="0"/>
              <a:t>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60118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8430E4-F7C6-BD44-A5FB-9E7B2A114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5553" y="519764"/>
            <a:ext cx="5145505" cy="208137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b="1" dirty="0">
                <a:effectLst/>
                <a:latin typeface="Trajan Pro" panose="02020502050506020301" pitchFamily="18" charset="77"/>
              </a:rPr>
              <a:t>Are Science and Religion Compatible?</a:t>
            </a:r>
            <a:endParaRPr lang="en-AU" dirty="0">
              <a:effectLst/>
              <a:latin typeface="Trajan Pro" panose="02020502050506020301" pitchFamily="18" charset="77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459BA8-D9FF-6F4F-8DCF-C169BC0EC61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5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Trajan Pro" panose="02020502050506020301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27D110E-E98C-5948-9929-71F5D7FC40B7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524930" y="5614135"/>
            <a:ext cx="1390262" cy="104675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28D909-F78A-544E-8A9E-17D2A645B0FF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27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Trajan Pro" panose="02020502050506020301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B7F325C-A649-3C48-98B2-0B9CE2FF7279}"/>
              </a:ext>
            </a:extLst>
          </p:cNvPr>
          <p:cNvCxnSpPr/>
          <p:nvPr/>
        </p:nvCxnSpPr>
        <p:spPr>
          <a:xfrm flipH="1">
            <a:off x="2202024" y="3424335"/>
            <a:ext cx="9989976" cy="0"/>
          </a:xfrm>
          <a:prstGeom prst="line">
            <a:avLst/>
          </a:prstGeom>
          <a:ln w="5397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BC1EB2F9-7672-F347-9DBD-C0C6A9814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4146" y="721149"/>
            <a:ext cx="5694785" cy="2423268"/>
          </a:xfrm>
          <a:effectLst/>
        </p:spPr>
        <p:txBody>
          <a:bodyPr>
            <a:normAutofit/>
          </a:bodyPr>
          <a:lstStyle/>
          <a:p>
            <a:pPr algn="l"/>
            <a:r>
              <a:rPr lang="en-AU" sz="4800" dirty="0">
                <a:solidFill>
                  <a:srgbClr val="EF4135"/>
                </a:solidFill>
              </a:rPr>
              <a:t>Getting to Know You</a:t>
            </a:r>
          </a:p>
        </p:txBody>
      </p:sp>
    </p:spTree>
    <p:extLst>
      <p:ext uri="{BB962C8B-B14F-4D97-AF65-F5344CB8AC3E}">
        <p14:creationId xmlns:p14="http://schemas.microsoft.com/office/powerpoint/2010/main" val="2153998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3C4AE-3BB5-5646-9E52-3D9D50275C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92162" y="104501"/>
            <a:ext cx="10607675" cy="47117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Your name +</a:t>
            </a:r>
          </a:p>
          <a:p>
            <a:r>
              <a:rPr lang="en-US" sz="2400" b="1" dirty="0"/>
              <a:t>Your </a:t>
            </a:r>
            <a:r>
              <a:rPr lang="en-US" sz="2400" b="1" dirty="0" err="1"/>
              <a:t>favourite</a:t>
            </a:r>
            <a:r>
              <a:rPr lang="en-US" sz="2400" b="1" dirty="0"/>
              <a:t> dessert </a:t>
            </a:r>
          </a:p>
          <a:p>
            <a:r>
              <a:rPr lang="en-US" sz="2400" b="1" dirty="0"/>
              <a:t>Your funniest memory</a:t>
            </a:r>
          </a:p>
          <a:p>
            <a:r>
              <a:rPr lang="en-US" sz="2400" b="1" dirty="0"/>
              <a:t>Your most hated food</a:t>
            </a:r>
          </a:p>
          <a:p>
            <a:r>
              <a:rPr lang="en-US" sz="2400" b="1" dirty="0"/>
              <a:t>A great decision you once made</a:t>
            </a:r>
          </a:p>
          <a:p>
            <a:r>
              <a:rPr lang="en-US" sz="2400" b="1" dirty="0"/>
              <a:t>Your </a:t>
            </a:r>
            <a:r>
              <a:rPr lang="en-US" sz="2400" b="1" dirty="0" err="1"/>
              <a:t>favourite</a:t>
            </a:r>
            <a:r>
              <a:rPr lang="en-US" sz="2400" b="1" dirty="0"/>
              <a:t> season of the year</a:t>
            </a:r>
          </a:p>
          <a:p>
            <a:r>
              <a:rPr lang="en-US" sz="2400" b="1" dirty="0"/>
              <a:t>Your best injury story</a:t>
            </a:r>
          </a:p>
          <a:p>
            <a:r>
              <a:rPr lang="en-US" sz="2400" b="1" dirty="0"/>
              <a:t>Your </a:t>
            </a:r>
            <a:r>
              <a:rPr lang="en-US" sz="2400" b="1" dirty="0" err="1"/>
              <a:t>favourite</a:t>
            </a:r>
            <a:r>
              <a:rPr lang="en-US" sz="2400" b="1" dirty="0"/>
              <a:t> music</a:t>
            </a:r>
          </a:p>
          <a:p>
            <a:r>
              <a:rPr lang="en-US" sz="2400" b="1" dirty="0"/>
              <a:t>You </a:t>
            </a:r>
            <a:r>
              <a:rPr lang="en-US" sz="2400" b="1" dirty="0" err="1"/>
              <a:t>favourite</a:t>
            </a:r>
            <a:r>
              <a:rPr lang="en-US" sz="2400" b="1" dirty="0"/>
              <a:t> TV show as a kid</a:t>
            </a:r>
          </a:p>
          <a:p>
            <a:r>
              <a:rPr lang="en-US" sz="2400" b="1" dirty="0"/>
              <a:t>Something you would give up your life for</a:t>
            </a:r>
          </a:p>
          <a:p>
            <a:r>
              <a:rPr lang="en-AU" sz="2400" b="1" dirty="0"/>
              <a:t>Your ‘spirit animal’ </a:t>
            </a:r>
          </a:p>
          <a:p>
            <a:r>
              <a:rPr lang="en-US" sz="2400" b="1" dirty="0"/>
              <a:t>Why does spirituality matter?</a:t>
            </a:r>
          </a:p>
          <a:p>
            <a:r>
              <a:rPr lang="en-US" sz="2400" b="1" dirty="0"/>
              <a:t>Why study spirituality? </a:t>
            </a:r>
          </a:p>
          <a:p>
            <a:r>
              <a:rPr lang="en-US" sz="2400" b="1" dirty="0"/>
              <a:t>Why are questions of meaning, purpose, life and death important? </a:t>
            </a:r>
          </a:p>
          <a:p>
            <a:r>
              <a:rPr lang="en-US" sz="2400" b="1" dirty="0"/>
              <a:t>Why study Christianity if you’re not a Christian?</a:t>
            </a:r>
          </a:p>
          <a:p>
            <a:endParaRPr lang="en-AU" sz="24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924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ligious Studies Powerpoint Template_v2" id="{BD191FCB-7BC4-498E-B90C-F0EDF9A3FB92}" vid="{66A17B88-F3A9-44E0-910F-D2C88A4225AB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ligious Studies Powerpoint Template_v2" id="{BD191FCB-7BC4-498E-B90C-F0EDF9A3FB92}" vid="{DA0963B2-D549-4353-A892-A856DCD2BE9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F5188462221C42B17B623FA759C470" ma:contentTypeVersion="12" ma:contentTypeDescription="Create a new document." ma:contentTypeScope="" ma:versionID="a6cfff3d27da53b48c58d610bd758ff1">
  <xsd:schema xmlns:xsd="http://www.w3.org/2001/XMLSchema" xmlns:xs="http://www.w3.org/2001/XMLSchema" xmlns:p="http://schemas.microsoft.com/office/2006/metadata/properties" xmlns:ns3="a6caffcd-f3c6-4a17-adbb-f9d07df3533d" xmlns:ns4="8a3f1920-058f-4c34-a378-445b3f21d9ab" targetNamespace="http://schemas.microsoft.com/office/2006/metadata/properties" ma:root="true" ma:fieldsID="8c6e0009ea09c76f985accb1b1fe6db6" ns3:_="" ns4:_="">
    <xsd:import namespace="a6caffcd-f3c6-4a17-adbb-f9d07df3533d"/>
    <xsd:import namespace="8a3f1920-058f-4c34-a378-445b3f21d9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caffcd-f3c6-4a17-adbb-f9d07df353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f1920-058f-4c34-a378-445b3f21d9a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6B7577A-5022-46CB-9FDD-A83E3A9B64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caffcd-f3c6-4a17-adbb-f9d07df3533d"/>
    <ds:schemaRef ds:uri="8a3f1920-058f-4c34-a378-445b3f21d9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8F60AE-7DED-4975-B919-81D192DBC1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08DC13-7947-437F-BB2C-3D77B38D24C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Religious Studies Powerpoint Template_v2</Template>
  <TotalTime>3</TotalTime>
  <Words>87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Trajan Pro</vt:lpstr>
      <vt:lpstr>Office Theme</vt:lpstr>
      <vt:lpstr>1_Office Theme</vt:lpstr>
      <vt:lpstr>Getting to Know You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to Know You</dc:title>
  <dc:creator>Penelope Russell</dc:creator>
  <cp:lastModifiedBy>Penelope Russell</cp:lastModifiedBy>
  <cp:revision>2</cp:revision>
  <dcterms:created xsi:type="dcterms:W3CDTF">2020-04-07T03:52:49Z</dcterms:created>
  <dcterms:modified xsi:type="dcterms:W3CDTF">2020-05-06T01:41:07Z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0x010100E5F5188462221C42B17B623FA759C470</vt:lpwstr>
  </property>
</Properties>
</file>