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1" r:id="rId5"/>
  </p:sldMasterIdLst>
  <p:sldIdLst>
    <p:sldId id="258" r:id="rId6"/>
    <p:sldId id="257" r:id="rId7"/>
    <p:sldId id="265" r:id="rId8"/>
    <p:sldId id="266" r:id="rId9"/>
    <p:sldId id="270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4135"/>
    <a:srgbClr val="001DF2"/>
    <a:srgbClr val="1C3F94"/>
    <a:srgbClr val="223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6422"/>
  </p:normalViewPr>
  <p:slideViewPr>
    <p:cSldViewPr snapToGrid="0" snapToObjects="1">
      <p:cViewPr varScale="1">
        <p:scale>
          <a:sx n="114" d="100"/>
          <a:sy n="114" d="100"/>
        </p:scale>
        <p:origin x="47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CB8E1-76E0-0745-8525-A8F9F5C29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7886" y="702486"/>
            <a:ext cx="7794171" cy="631792"/>
          </a:xfrm>
          <a:effectLst/>
        </p:spPr>
        <p:txBody>
          <a:bodyPr anchor="b">
            <a:normAutofit/>
          </a:bodyPr>
          <a:lstStyle>
            <a:lvl1pPr algn="l">
              <a:defRPr sz="3200">
                <a:solidFill>
                  <a:srgbClr val="EF413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6F6330-BE0D-F846-AECF-868AD17B3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7886" y="171725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825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2493A-AD3A-4485-88CC-FDD13BCA0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C75FC-1919-4690-90D0-435610B8D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52F46-C9A6-425F-B9A8-679158B79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6DC0-09BB-4B81-B577-5D354380DB20}" type="datetimeFigureOut">
              <a:rPr lang="en-AU" smtClean="0"/>
              <a:t>18/05/2020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E9CBC-E4A0-4C30-BE81-B1DA75784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3D1DB-9BBE-4CFB-9CFE-A64409353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F8C5-0FDC-419A-B9D8-BD922B2B6A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1706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&amp;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75BDD-E5D9-4441-B905-23646479E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9765"/>
            <a:ext cx="11150082" cy="94514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>
                <a:solidFill>
                  <a:srgbClr val="EF413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91BDF-217D-7347-85ED-8CE177494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456" y="1958359"/>
            <a:ext cx="10507825" cy="39199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B4B53F6-B1F3-6E40-95FC-3E2189EBD63C}"/>
              </a:ext>
            </a:extLst>
          </p:cNvPr>
          <p:cNvCxnSpPr>
            <a:cxnSpLocks/>
          </p:cNvCxnSpPr>
          <p:nvPr userDrawn="1"/>
        </p:nvCxnSpPr>
        <p:spPr>
          <a:xfrm flipH="1">
            <a:off x="354563" y="1595535"/>
            <a:ext cx="11252719" cy="0"/>
          </a:xfrm>
          <a:prstGeom prst="line">
            <a:avLst/>
          </a:prstGeom>
          <a:ln w="3492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0699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D63E3B-CE50-104D-B46B-04957FF44B7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7404" y="480421"/>
            <a:ext cx="10607675" cy="4711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838434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Mark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FB33E06F-CFDD-784C-9515-BE1A09302ED4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907404" y="480421"/>
            <a:ext cx="10607675" cy="37118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E5B6C3A2-69BD-8447-8EAB-5CC26713CB1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07404" y="4696763"/>
            <a:ext cx="987425" cy="979831"/>
          </a:xfrm>
          <a:prstGeom prst="rect">
            <a:avLst/>
          </a:prstGeom>
          <a:solidFill>
            <a:srgbClr val="EF4135"/>
          </a:solidFill>
          <a:ln w="38100">
            <a:solidFill>
              <a:srgbClr val="EF4135"/>
            </a:solidFill>
          </a:ln>
        </p:spPr>
        <p:txBody>
          <a:bodyPr anchor="ctr"/>
          <a:lstStyle>
            <a:lvl1pPr marL="0" indent="0" algn="ctr">
              <a:buNone/>
              <a:defRPr sz="5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?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448F1C58-F215-024F-822C-DB591D3F506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95474" y="4697413"/>
            <a:ext cx="8623783" cy="979487"/>
          </a:xfrm>
          <a:prstGeom prst="rect">
            <a:avLst/>
          </a:prstGeom>
          <a:ln w="38100">
            <a:solidFill>
              <a:srgbClr val="EF4135"/>
            </a:solidFill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400"/>
              </a:spcBef>
              <a:buNone/>
              <a:defRPr sz="16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004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990DF59-D760-5C43-8954-9C5F3734D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884C2E2D-5703-D347-90EA-88828D411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3F90DCBC-9619-3E48-BC5C-5B1131CF69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9B051D62-AB8A-5A46-B4DF-218D251F67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C7FD5186-493A-F742-AEE8-2F14FA3B5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9765"/>
            <a:ext cx="11150082" cy="94514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>
                <a:solidFill>
                  <a:srgbClr val="EF413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165878F-6316-5E42-A231-E2A9FEE22265}"/>
              </a:ext>
            </a:extLst>
          </p:cNvPr>
          <p:cNvCxnSpPr>
            <a:cxnSpLocks/>
          </p:cNvCxnSpPr>
          <p:nvPr userDrawn="1"/>
        </p:nvCxnSpPr>
        <p:spPr>
          <a:xfrm flipH="1">
            <a:off x="354563" y="1595535"/>
            <a:ext cx="11252719" cy="0"/>
          </a:xfrm>
          <a:prstGeom prst="line">
            <a:avLst/>
          </a:prstGeom>
          <a:ln w="3492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22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9F29DB4-D2DD-BF4F-924F-4F1BAAC6C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875"/>
            <a:ext cx="10515600" cy="1940367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EF413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28519559-F12B-4349-98F9-3AD1A6A04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967371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61F2AD6-F0EF-D844-9655-2DF17DE0EAEB}"/>
              </a:ext>
            </a:extLst>
          </p:cNvPr>
          <p:cNvCxnSpPr>
            <a:cxnSpLocks/>
          </p:cNvCxnSpPr>
          <p:nvPr userDrawn="1"/>
        </p:nvCxnSpPr>
        <p:spPr>
          <a:xfrm flipH="1">
            <a:off x="354563" y="3671672"/>
            <a:ext cx="11252719" cy="0"/>
          </a:xfrm>
          <a:prstGeom prst="line">
            <a:avLst/>
          </a:prstGeom>
          <a:ln w="3492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834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0982AE-63F6-9548-8C28-B969E30C95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14400" y="515235"/>
            <a:ext cx="10500949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E3558E-D696-A346-A64C-C1995A1279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6463" y="5530850"/>
            <a:ext cx="9055100" cy="420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/>
            </a:lvl1pPr>
          </a:lstStyle>
          <a:p>
            <a:pPr lvl="0"/>
            <a:r>
              <a:rPr lang="en-US" dirty="0"/>
              <a:t>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3601185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8430E4-F7C6-BD44-A5FB-9E7B2A114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5553" y="519764"/>
            <a:ext cx="5145505" cy="208137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b="1" dirty="0">
                <a:effectLst/>
                <a:latin typeface="Trajan Pro" panose="02020502050506020301" pitchFamily="18" charset="77"/>
              </a:rPr>
              <a:t>Are Science and Religion Compatible?</a:t>
            </a:r>
            <a:endParaRPr lang="en-AU" dirty="0">
              <a:effectLst/>
              <a:latin typeface="Trajan Pro" panose="02020502050506020301" pitchFamily="18" charset="77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E459BA8-D9FF-6F4F-8DCF-C169BC0EC61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5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Trajan Pro" panose="02020502050506020301" pitchFamily="18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627D110E-E98C-5948-9929-71F5D7FC40B7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524930" y="5614135"/>
            <a:ext cx="1390262" cy="104675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928D909-F78A-544E-8A9E-17D2A645B0FF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27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Trajan Pro" panose="02020502050506020301" pitchFamily="18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B7F325C-A649-3C48-98B2-0B9CE2FF7279}"/>
              </a:ext>
            </a:extLst>
          </p:cNvPr>
          <p:cNvCxnSpPr/>
          <p:nvPr/>
        </p:nvCxnSpPr>
        <p:spPr>
          <a:xfrm flipH="1">
            <a:off x="2202024" y="3424335"/>
            <a:ext cx="9989976" cy="0"/>
          </a:xfrm>
          <a:prstGeom prst="line">
            <a:avLst/>
          </a:prstGeom>
          <a:ln w="5397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BC1EB2F9-7672-F347-9DBD-C0C6A9814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4146" y="721149"/>
            <a:ext cx="5694785" cy="2423268"/>
          </a:xfrm>
          <a:effectLst/>
        </p:spPr>
        <p:txBody>
          <a:bodyPr>
            <a:normAutofit/>
          </a:bodyPr>
          <a:lstStyle/>
          <a:p>
            <a:pPr algn="l"/>
            <a:r>
              <a:rPr lang="en-AU" sz="4800" dirty="0">
                <a:solidFill>
                  <a:srgbClr val="EF4135"/>
                </a:solidFill>
              </a:rPr>
              <a:t>Tombstones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FDC317-D686-0542-A15E-3D6D4B2156C4}"/>
              </a:ext>
            </a:extLst>
          </p:cNvPr>
          <p:cNvSpPr txBox="1"/>
          <p:nvPr/>
        </p:nvSpPr>
        <p:spPr>
          <a:xfrm>
            <a:off x="6354146" y="3788229"/>
            <a:ext cx="4021493" cy="95410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AU" sz="2800" b="1" dirty="0"/>
              <a:t>What do tombstones tell us?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153998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funny headstones&quot;">
            <a:extLst>
              <a:ext uri="{FF2B5EF4-FFF2-40B4-BE49-F238E27FC236}">
                <a16:creationId xmlns:a16="http://schemas.microsoft.com/office/drawing/2014/main" id="{C873496D-9B4B-4D17-8936-ED30BA5CA7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2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599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funny headstones&quot;">
            <a:extLst>
              <a:ext uri="{FF2B5EF4-FFF2-40B4-BE49-F238E27FC236}">
                <a16:creationId xmlns:a16="http://schemas.microsoft.com/office/drawing/2014/main" id="{2B5173A2-BA78-407E-91F7-3517EDC82F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1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5993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funny headstones&quot;">
            <a:extLst>
              <a:ext uri="{FF2B5EF4-FFF2-40B4-BE49-F238E27FC236}">
                <a16:creationId xmlns:a16="http://schemas.microsoft.com/office/drawing/2014/main" id="{79FFCD42-888E-4C2E-950D-F62D927C4C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325" y="381000"/>
            <a:ext cx="622935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692B9C8-A0B3-40B7-8AAD-FD9B2FE6337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47376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D4C12C0-658C-4CCE-95CB-5F7261441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AU" dirty="0"/>
            </a:br>
            <a:r>
              <a:rPr lang="en-AU" dirty="0"/>
              <a:t>Activity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F6BD76-36B4-40B1-BA98-CB795DC80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Write your own tombstone and share it with the class.</a:t>
            </a:r>
          </a:p>
        </p:txBody>
      </p:sp>
    </p:spTree>
    <p:extLst>
      <p:ext uri="{BB962C8B-B14F-4D97-AF65-F5344CB8AC3E}">
        <p14:creationId xmlns:p14="http://schemas.microsoft.com/office/powerpoint/2010/main" val="854656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funny headstones&quot;">
            <a:extLst>
              <a:ext uri="{FF2B5EF4-FFF2-40B4-BE49-F238E27FC236}">
                <a16:creationId xmlns:a16="http://schemas.microsoft.com/office/drawing/2014/main" id="{9C86FA1A-0139-4F51-A332-35C1C4CD41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68246" y="643466"/>
            <a:ext cx="6055507" cy="557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52CF6D0-15F9-4A91-B35D-246E1E1869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8420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funny headstones&quot;">
            <a:extLst>
              <a:ext uri="{FF2B5EF4-FFF2-40B4-BE49-F238E27FC236}">
                <a16:creationId xmlns:a16="http://schemas.microsoft.com/office/drawing/2014/main" id="{61041F2C-E277-4B70-8779-64194D5DA7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999" y="234156"/>
            <a:ext cx="8519583" cy="6389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92FFC73-0BCA-4C6E-9A59-3705F1EB95E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625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ligious Studies Powerpoint Template_v2" id="{BD191FCB-7BC4-498E-B90C-F0EDF9A3FB92}" vid="{66A17B88-F3A9-44E0-910F-D2C88A4225AB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ligious Studies Powerpoint Template_v2" id="{BD191FCB-7BC4-498E-B90C-F0EDF9A3FB92}" vid="{DA0963B2-D549-4353-A892-A856DCD2BE9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F5188462221C42B17B623FA759C470" ma:contentTypeVersion="12" ma:contentTypeDescription="Create a new document." ma:contentTypeScope="" ma:versionID="a6cfff3d27da53b48c58d610bd758ff1">
  <xsd:schema xmlns:xsd="http://www.w3.org/2001/XMLSchema" xmlns:xs="http://www.w3.org/2001/XMLSchema" xmlns:p="http://schemas.microsoft.com/office/2006/metadata/properties" xmlns:ns3="a6caffcd-f3c6-4a17-adbb-f9d07df3533d" xmlns:ns4="8a3f1920-058f-4c34-a378-445b3f21d9ab" targetNamespace="http://schemas.microsoft.com/office/2006/metadata/properties" ma:root="true" ma:fieldsID="8c6e0009ea09c76f985accb1b1fe6db6" ns3:_="" ns4:_="">
    <xsd:import namespace="a6caffcd-f3c6-4a17-adbb-f9d07df3533d"/>
    <xsd:import namespace="8a3f1920-058f-4c34-a378-445b3f21d9a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caffcd-f3c6-4a17-adbb-f9d07df353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3f1920-058f-4c34-a378-445b3f21d9a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6B7577A-5022-46CB-9FDD-A83E3A9B64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caffcd-f3c6-4a17-adbb-f9d07df3533d"/>
    <ds:schemaRef ds:uri="8a3f1920-058f-4c34-a378-445b3f21d9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8F60AE-7DED-4975-B919-81D192DBC1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08DC13-7947-437F-BB2C-3D77B38D24C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Religious Studies Powerpoint Template_v2</Template>
  <TotalTime>7</TotalTime>
  <Words>20</Words>
  <Application>Microsoft Office PowerPoint</Application>
  <PresentationFormat>Widescreen</PresentationFormat>
  <Paragraphs>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Trajan Pro</vt:lpstr>
      <vt:lpstr>Office Theme</vt:lpstr>
      <vt:lpstr>1_Office Theme</vt:lpstr>
      <vt:lpstr>Tombstones</vt:lpstr>
      <vt:lpstr>PowerPoint Presentation</vt:lpstr>
      <vt:lpstr>PowerPoint Presentation</vt:lpstr>
      <vt:lpstr>PowerPoint Presentation</vt:lpstr>
      <vt:lpstr> Activity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Tombstones</dc:title>
  <dc:creator>Penelope Russell</dc:creator>
  <cp:lastModifiedBy>Penelope Russell</cp:lastModifiedBy>
  <cp:revision>2</cp:revision>
  <dcterms:created xsi:type="dcterms:W3CDTF">2020-04-07T04:39:47Z</dcterms:created>
  <dcterms:modified xsi:type="dcterms:W3CDTF">2020-05-18T04:12:25Z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0x010100E5F5188462221C42B17B623FA759C470</vt:lpwstr>
  </property>
</Properties>
</file>