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0"/>
  </p:notesMasterIdLst>
  <p:sldIdLst>
    <p:sldId id="258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F2"/>
    <a:srgbClr val="EF4135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5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D5EC-E123-42EB-81EA-DC81B27F48F8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76670-253A-4D6A-974A-99012094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woman or young woman?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CC9B-9C23-4857-94FD-363DCD10E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Eskimo (person in parka) or Native American?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CC9B-9C23-4857-94FD-363DCD10E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playing saxophone or young woman’s face?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CC9B-9C23-4857-94FD-363DCD10E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duck or a rabbit?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CC9B-9C23-4857-94FD-363DCD10E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old couple or three people (2 in foreground, one in background?)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CC9B-9C23-4857-94FD-363DCD10E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96227-EFAD-7C47-9B51-1E48B1C69311}"/>
              </a:ext>
            </a:extLst>
          </p:cNvPr>
          <p:cNvSpPr txBox="1"/>
          <p:nvPr userDrawn="1"/>
        </p:nvSpPr>
        <p:spPr>
          <a:xfrm>
            <a:off x="1082351" y="587828"/>
            <a:ext cx="106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96227-EFAD-7C47-9B51-1E48B1C69311}"/>
              </a:ext>
            </a:extLst>
          </p:cNvPr>
          <p:cNvSpPr txBox="1"/>
          <p:nvPr userDrawn="1"/>
        </p:nvSpPr>
        <p:spPr>
          <a:xfrm>
            <a:off x="1082351" y="587828"/>
            <a:ext cx="106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goes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714C91-2BA6-C04B-A6F9-3A0CDFF7A2D6}"/>
              </a:ext>
            </a:extLst>
          </p:cNvPr>
          <p:cNvGrpSpPr/>
          <p:nvPr userDrawn="1"/>
        </p:nvGrpSpPr>
        <p:grpSpPr>
          <a:xfrm>
            <a:off x="1110344" y="5425648"/>
            <a:ext cx="8600400" cy="720000"/>
            <a:chOff x="1265949" y="1329509"/>
            <a:chExt cx="8600400" cy="72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3C78F9-C42E-F240-A1FB-B14C61D1193B}"/>
                </a:ext>
              </a:extLst>
            </p:cNvPr>
            <p:cNvSpPr txBox="1"/>
            <p:nvPr userDrawn="1"/>
          </p:nvSpPr>
          <p:spPr>
            <a:xfrm>
              <a:off x="1265949" y="1329509"/>
              <a:ext cx="720000" cy="720000"/>
            </a:xfrm>
            <a:prstGeom prst="rect">
              <a:avLst/>
            </a:prstGeom>
            <a:solidFill>
              <a:srgbClr val="EF4135"/>
            </a:solidFill>
            <a:ln w="38100">
              <a:solidFill>
                <a:srgbClr val="EF413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DEEDF8-AD74-5A44-AF14-0D4A607EF74E}"/>
                </a:ext>
              </a:extLst>
            </p:cNvPr>
            <p:cNvSpPr txBox="1"/>
            <p:nvPr userDrawn="1"/>
          </p:nvSpPr>
          <p:spPr>
            <a:xfrm>
              <a:off x="1985949" y="1329509"/>
              <a:ext cx="7880400" cy="720000"/>
            </a:xfrm>
            <a:prstGeom prst="rect">
              <a:avLst/>
            </a:prstGeom>
            <a:noFill/>
            <a:ln w="38100">
              <a:solidFill>
                <a:srgbClr val="EF4135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AU" sz="1400" dirty="0"/>
                <a:t>What essential features of the world might </a:t>
              </a:r>
              <a:r>
                <a:rPr lang="en-AU" sz="1400" b="1" dirty="0"/>
                <a:t>science</a:t>
              </a:r>
              <a:r>
                <a:rPr lang="en-AU" sz="1400" dirty="0"/>
                <a:t> leave out when it tries to understand the Universe?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4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Beliefs and Perspectives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354146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2800" b="1" dirty="0"/>
              <a:t>What do you see?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F819E-7579-44E3-9964-1067E184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74" y="582692"/>
            <a:ext cx="6792783" cy="54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E96D6D-A06F-4349-B398-9C41EFCD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8" y="765111"/>
            <a:ext cx="5591711" cy="4197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9BD4A-69E2-410B-AA26-2FCE21CEF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06" y="391015"/>
            <a:ext cx="3303037" cy="47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893538-867E-4BFE-B267-F329BBB3E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82" y="204959"/>
            <a:ext cx="3767235" cy="51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3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12920-C56B-496D-AE0E-FE7460ED7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3" r="26953"/>
          <a:stretch/>
        </p:blipFill>
        <p:spPr>
          <a:xfrm>
            <a:off x="3691156" y="213056"/>
            <a:ext cx="5584272" cy="61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9452F-4A86-4398-9FBA-34239DDE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85" y="862897"/>
            <a:ext cx="5371030" cy="47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tical illusion two pictures in one">
            <a:extLst>
              <a:ext uri="{FF2B5EF4-FFF2-40B4-BE49-F238E27FC236}">
                <a16:creationId xmlns:a16="http://schemas.microsoft.com/office/drawing/2014/main" id="{63A74E14-E3B9-4B26-B966-73810AB5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9" y="624679"/>
            <a:ext cx="5971592" cy="44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3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178518 ANGSAU Powerpoint Template</Template>
  <TotalTime>3</TotalTime>
  <Words>58</Words>
  <Application>Microsoft Office PowerPoint</Application>
  <PresentationFormat>Widescreen</PresentationFormat>
  <Paragraphs>12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Trajan Pro</vt:lpstr>
      <vt:lpstr>Office Theme</vt:lpstr>
      <vt:lpstr>1_Office Theme</vt:lpstr>
      <vt:lpstr>Beliefs and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Aila Dann</dc:creator>
  <cp:lastModifiedBy>Penelope Russell</cp:lastModifiedBy>
  <cp:revision>2</cp:revision>
  <dcterms:created xsi:type="dcterms:W3CDTF">2019-03-11T08:44:05Z</dcterms:created>
  <dcterms:modified xsi:type="dcterms:W3CDTF">2019-03-12T03:18:36Z</dcterms:modified>
</cp:coreProperties>
</file>