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51" r:id="rId2"/>
    <p:sldMasterId id="2147483660" r:id="rId3"/>
  </p:sldMasterIdLst>
  <p:notesMasterIdLst>
    <p:notesMasterId r:id="rId11"/>
  </p:notesMasterIdLst>
  <p:sldIdLst>
    <p:sldId id="258" r:id="rId4"/>
    <p:sldId id="269" r:id="rId5"/>
    <p:sldId id="267" r:id="rId6"/>
    <p:sldId id="259" r:id="rId7"/>
    <p:sldId id="270" r:id="rId8"/>
    <p:sldId id="271" r:id="rId9"/>
    <p:sldId id="272"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1DF2"/>
    <a:srgbClr val="EF4135"/>
    <a:srgbClr val="1C3F94"/>
    <a:srgbClr val="22387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2"/>
    <p:restoredTop sz="86316" autoAdjust="0"/>
  </p:normalViewPr>
  <p:slideViewPr>
    <p:cSldViewPr snapToGrid="0" snapToObjects="1">
      <p:cViewPr varScale="1">
        <p:scale>
          <a:sx n="99" d="100"/>
          <a:sy n="99" d="100"/>
        </p:scale>
        <p:origin x="996"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notesMaster" Target="notesMasters/notesMaster1.xml"/><Relationship Id="rId5" Type="http://schemas.openxmlformats.org/officeDocument/2006/relationships/slide" Target="slides/slide2.xml"/><Relationship Id="rId15" Type="http://schemas.openxmlformats.org/officeDocument/2006/relationships/tableStyles" Target="tableStyle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930D5EC-E123-42EB-81EA-DC81B27F48F8}" type="datetimeFigureOut">
              <a:rPr lang="en-US" smtClean="0"/>
              <a:t>4/1/2019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3976670-253A-4D6A-974A-99012094B983}" type="slidenum">
              <a:rPr lang="en-US" smtClean="0"/>
              <a:t>‹#›</a:t>
            </a:fld>
            <a:endParaRPr lang="en-US"/>
          </a:p>
        </p:txBody>
      </p:sp>
    </p:spTree>
    <p:extLst>
      <p:ext uri="{BB962C8B-B14F-4D97-AF65-F5344CB8AC3E}">
        <p14:creationId xmlns:p14="http://schemas.microsoft.com/office/powerpoint/2010/main" val="10760368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dirty="0"/>
              <a:t>Science has a number of foundational assumptions. But this doesn’t mean they are proven; science can’t justify its assumptions scientifically; they come first before science even beings its work. </a:t>
            </a:r>
          </a:p>
          <a:p>
            <a:endParaRPr lang="en-US" dirty="0"/>
          </a:p>
        </p:txBody>
      </p:sp>
      <p:sp>
        <p:nvSpPr>
          <p:cNvPr id="4" name="Slide Number Placeholder 3"/>
          <p:cNvSpPr>
            <a:spLocks noGrp="1"/>
          </p:cNvSpPr>
          <p:nvPr>
            <p:ph type="sldNum" sz="quarter" idx="10"/>
          </p:nvPr>
        </p:nvSpPr>
        <p:spPr/>
        <p:txBody>
          <a:bodyPr/>
          <a:lstStyle/>
          <a:p>
            <a:fld id="{43976670-253A-4D6A-974A-99012094B983}" type="slidenum">
              <a:rPr lang="en-US" smtClean="0"/>
              <a:t>5</a:t>
            </a:fld>
            <a:endParaRPr lang="en-US"/>
          </a:p>
        </p:txBody>
      </p:sp>
    </p:spTree>
    <p:extLst>
      <p:ext uri="{BB962C8B-B14F-4D97-AF65-F5344CB8AC3E}">
        <p14:creationId xmlns:p14="http://schemas.microsoft.com/office/powerpoint/2010/main" val="20765863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e.g. science is founded on inductive reasoning. A famous example of where this breaks down is the black swan example developed by Karl Popper. If you had only even seen white swans (because of where you lived) you may conclude all swans are white based on inductive reasoning. Popper argues that </a:t>
            </a:r>
            <a:r>
              <a:rPr lang="en-AU" sz="1200" b="0" i="0" kern="1200" dirty="0">
                <a:solidFill>
                  <a:schemeClr val="tx1"/>
                </a:solidFill>
                <a:effectLst/>
                <a:latin typeface="+mn-lt"/>
                <a:ea typeface="+mn-ea"/>
                <a:cs typeface="+mn-cs"/>
              </a:rPr>
              <a:t>no number of sightings of white swans can prove the theory that all swans are white. The sighting of just one black one may disprove it. Scientists now look for black swans and if they cannot find any, they can feel reasonably confident that their theory is right, although not yet proved. It is, in the present state of knowledge, the best approximation to the truth.</a:t>
            </a:r>
            <a:endParaRPr lang="en-US" dirty="0"/>
          </a:p>
        </p:txBody>
      </p:sp>
      <p:sp>
        <p:nvSpPr>
          <p:cNvPr id="4" name="Slide Number Placeholder 3"/>
          <p:cNvSpPr>
            <a:spLocks noGrp="1"/>
          </p:cNvSpPr>
          <p:nvPr>
            <p:ph type="sldNum" sz="quarter" idx="10"/>
          </p:nvPr>
        </p:nvSpPr>
        <p:spPr/>
        <p:txBody>
          <a:bodyPr/>
          <a:lstStyle/>
          <a:p>
            <a:fld id="{43976670-253A-4D6A-974A-99012094B983}" type="slidenum">
              <a:rPr lang="en-US" smtClean="0"/>
              <a:t>7</a:t>
            </a:fld>
            <a:endParaRPr lang="en-US"/>
          </a:p>
        </p:txBody>
      </p:sp>
    </p:spTree>
    <p:extLst>
      <p:ext uri="{BB962C8B-B14F-4D97-AF65-F5344CB8AC3E}">
        <p14:creationId xmlns:p14="http://schemas.microsoft.com/office/powerpoint/2010/main" val="17998452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FCB8E1-76E0-0745-8525-A8F9F5C29729}"/>
              </a:ext>
            </a:extLst>
          </p:cNvPr>
          <p:cNvSpPr>
            <a:spLocks noGrp="1"/>
          </p:cNvSpPr>
          <p:nvPr>
            <p:ph type="ctrTitle"/>
          </p:nvPr>
        </p:nvSpPr>
        <p:spPr>
          <a:xfrm>
            <a:off x="2677886" y="702486"/>
            <a:ext cx="7794171" cy="631792"/>
          </a:xfrm>
          <a:effectLst/>
        </p:spPr>
        <p:txBody>
          <a:bodyPr anchor="b">
            <a:normAutofit/>
          </a:bodyPr>
          <a:lstStyle>
            <a:lvl1pPr algn="l">
              <a:defRPr sz="3200">
                <a:solidFill>
                  <a:srgbClr val="FF0000"/>
                </a:solidFill>
              </a:defRPr>
            </a:lvl1pPr>
          </a:lstStyle>
          <a:p>
            <a:r>
              <a:rPr lang="en-US"/>
              <a:t>Click to edit Master title style</a:t>
            </a:r>
            <a:endParaRPr lang="en-US" dirty="0"/>
          </a:p>
        </p:txBody>
      </p:sp>
      <p:sp>
        <p:nvSpPr>
          <p:cNvPr id="3" name="Subtitle 2">
            <a:extLst>
              <a:ext uri="{FF2B5EF4-FFF2-40B4-BE49-F238E27FC236}">
                <a16:creationId xmlns:a16="http://schemas.microsoft.com/office/drawing/2014/main" id="{196F6330-BE0D-F846-AECF-868AD17B304C}"/>
              </a:ext>
            </a:extLst>
          </p:cNvPr>
          <p:cNvSpPr>
            <a:spLocks noGrp="1"/>
          </p:cNvSpPr>
          <p:nvPr>
            <p:ph type="subTitle" idx="1"/>
          </p:nvPr>
        </p:nvSpPr>
        <p:spPr>
          <a:xfrm>
            <a:off x="2677886" y="1717255"/>
            <a:ext cx="9144000" cy="1655762"/>
          </a:xfrm>
          <a:prstGeom prst="rect">
            <a:avLst/>
          </a:prstGeo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31578258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10" name="Text Placeholder 2">
            <a:extLst>
              <a:ext uri="{FF2B5EF4-FFF2-40B4-BE49-F238E27FC236}">
                <a16:creationId xmlns:a16="http://schemas.microsoft.com/office/drawing/2014/main" id="{F990DF59-D760-5C43-8954-9C5F3734D781}"/>
              </a:ext>
            </a:extLst>
          </p:cNvPr>
          <p:cNvSpPr>
            <a:spLocks noGrp="1"/>
          </p:cNvSpPr>
          <p:nvPr>
            <p:ph type="body" idx="1"/>
          </p:nvPr>
        </p:nvSpPr>
        <p:spPr>
          <a:xfrm>
            <a:off x="839788" y="1681163"/>
            <a:ext cx="5157787" cy="823912"/>
          </a:xfrm>
          <a:prstGeom prst="rect">
            <a:avLst/>
          </a:prstGeom>
        </p:spPr>
        <p:txBody>
          <a:bodyPr anchor="b"/>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11" name="Content Placeholder 3">
            <a:extLst>
              <a:ext uri="{FF2B5EF4-FFF2-40B4-BE49-F238E27FC236}">
                <a16:creationId xmlns:a16="http://schemas.microsoft.com/office/drawing/2014/main" id="{884C2E2D-5703-D347-90EA-88828D41183D}"/>
              </a:ext>
            </a:extLst>
          </p:cNvPr>
          <p:cNvSpPr>
            <a:spLocks noGrp="1"/>
          </p:cNvSpPr>
          <p:nvPr>
            <p:ph sz="half" idx="2"/>
          </p:nvPr>
        </p:nvSpPr>
        <p:spPr>
          <a:xfrm>
            <a:off x="839788" y="2505075"/>
            <a:ext cx="5157787" cy="3684588"/>
          </a:xfrm>
          <a:prstGeom prst="rect">
            <a:avLst/>
          </a:prstGeom>
        </p:spPr>
        <p:txBody>
          <a:bodyPr/>
          <a:lstStyle>
            <a:lvl1pPr>
              <a:defRPr sz="2400"/>
            </a:lvl1pPr>
            <a:lvl2pPr>
              <a:defRPr sz="2000"/>
            </a:lvl2pPr>
            <a:lvl3pPr>
              <a:defRPr sz="1800"/>
            </a:lvl3pPr>
            <a:lvl4pPr>
              <a:defRPr sz="1600"/>
            </a:lvl4pPr>
            <a:lvl5pPr>
              <a:defRPr sz="14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Text Placeholder 4">
            <a:extLst>
              <a:ext uri="{FF2B5EF4-FFF2-40B4-BE49-F238E27FC236}">
                <a16:creationId xmlns:a16="http://schemas.microsoft.com/office/drawing/2014/main" id="{3F90DCBC-9619-3E48-BC5C-5B1131CF6918}"/>
              </a:ext>
            </a:extLst>
          </p:cNvPr>
          <p:cNvSpPr>
            <a:spLocks noGrp="1"/>
          </p:cNvSpPr>
          <p:nvPr>
            <p:ph type="body" sz="quarter" idx="3"/>
          </p:nvPr>
        </p:nvSpPr>
        <p:spPr>
          <a:xfrm>
            <a:off x="6172200" y="1681163"/>
            <a:ext cx="5183188" cy="823912"/>
          </a:xfrm>
          <a:prstGeom prst="rect">
            <a:avLst/>
          </a:prstGeom>
        </p:spPr>
        <p:txBody>
          <a:bodyPr anchor="b"/>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13" name="Content Placeholder 5">
            <a:extLst>
              <a:ext uri="{FF2B5EF4-FFF2-40B4-BE49-F238E27FC236}">
                <a16:creationId xmlns:a16="http://schemas.microsoft.com/office/drawing/2014/main" id="{9B051D62-AB8A-5A46-B4DF-218D251F6738}"/>
              </a:ext>
            </a:extLst>
          </p:cNvPr>
          <p:cNvSpPr>
            <a:spLocks noGrp="1"/>
          </p:cNvSpPr>
          <p:nvPr>
            <p:ph sz="quarter" idx="4"/>
          </p:nvPr>
        </p:nvSpPr>
        <p:spPr>
          <a:xfrm>
            <a:off x="6172200" y="2505075"/>
            <a:ext cx="5183188" cy="3684588"/>
          </a:xfrm>
          <a:prstGeom prst="rect">
            <a:avLst/>
          </a:prstGeom>
        </p:spPr>
        <p:txBody>
          <a:bodyPr/>
          <a:lstStyle>
            <a:lvl1pPr>
              <a:defRPr sz="2400"/>
            </a:lvl1pPr>
            <a:lvl2pPr>
              <a:defRPr sz="2000"/>
            </a:lvl2pPr>
            <a:lvl3pPr>
              <a:defRPr sz="1800"/>
            </a:lvl3pPr>
            <a:lvl4pPr>
              <a:defRPr sz="1600"/>
            </a:lvl4pPr>
            <a:lvl5pPr>
              <a:defRPr sz="14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5" name="Title 1">
            <a:extLst>
              <a:ext uri="{FF2B5EF4-FFF2-40B4-BE49-F238E27FC236}">
                <a16:creationId xmlns:a16="http://schemas.microsoft.com/office/drawing/2014/main" id="{C7FD5186-493A-F742-AEE8-2F14FA3B5FC1}"/>
              </a:ext>
            </a:extLst>
          </p:cNvPr>
          <p:cNvSpPr>
            <a:spLocks noGrp="1"/>
          </p:cNvSpPr>
          <p:nvPr>
            <p:ph type="title"/>
          </p:nvPr>
        </p:nvSpPr>
        <p:spPr>
          <a:xfrm>
            <a:off x="457200" y="519765"/>
            <a:ext cx="11150082" cy="945141"/>
          </a:xfrm>
          <a:prstGeom prst="rect">
            <a:avLst/>
          </a:prstGeom>
        </p:spPr>
        <p:txBody>
          <a:bodyPr>
            <a:normAutofit/>
          </a:bodyPr>
          <a:lstStyle>
            <a:lvl1pPr algn="ctr">
              <a:defRPr sz="3200">
                <a:solidFill>
                  <a:srgbClr val="EF4135"/>
                </a:solidFill>
              </a:defRPr>
            </a:lvl1pPr>
          </a:lstStyle>
          <a:p>
            <a:r>
              <a:rPr lang="en-US" dirty="0"/>
              <a:t>Click to edit Master title style</a:t>
            </a:r>
          </a:p>
        </p:txBody>
      </p:sp>
      <p:cxnSp>
        <p:nvCxnSpPr>
          <p:cNvPr id="16" name="Straight Connector 15">
            <a:extLst>
              <a:ext uri="{FF2B5EF4-FFF2-40B4-BE49-F238E27FC236}">
                <a16:creationId xmlns:a16="http://schemas.microsoft.com/office/drawing/2014/main" id="{6165878F-6316-5E42-A231-E2A9FEE22265}"/>
              </a:ext>
            </a:extLst>
          </p:cNvPr>
          <p:cNvCxnSpPr>
            <a:cxnSpLocks/>
          </p:cNvCxnSpPr>
          <p:nvPr userDrawn="1"/>
        </p:nvCxnSpPr>
        <p:spPr>
          <a:xfrm flipH="1">
            <a:off x="354563" y="1595535"/>
            <a:ext cx="11252719" cy="0"/>
          </a:xfrm>
          <a:prstGeom prst="line">
            <a:avLst/>
          </a:prstGeom>
          <a:ln w="34925">
            <a:solidFill>
              <a:srgbClr val="1C3F9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632056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B9F29DB4-D2DD-BF4F-924F-4F1BAAC6C7EC}"/>
              </a:ext>
            </a:extLst>
          </p:cNvPr>
          <p:cNvSpPr>
            <a:spLocks noGrp="1"/>
          </p:cNvSpPr>
          <p:nvPr>
            <p:ph type="title"/>
          </p:nvPr>
        </p:nvSpPr>
        <p:spPr>
          <a:xfrm>
            <a:off x="831850" y="1499875"/>
            <a:ext cx="10515600" cy="1940367"/>
          </a:xfrm>
          <a:prstGeom prst="rect">
            <a:avLst/>
          </a:prstGeom>
        </p:spPr>
        <p:txBody>
          <a:bodyPr anchor="b"/>
          <a:lstStyle>
            <a:lvl1pPr>
              <a:defRPr sz="4800">
                <a:solidFill>
                  <a:srgbClr val="EF4135"/>
                </a:solidFill>
              </a:defRPr>
            </a:lvl1pPr>
          </a:lstStyle>
          <a:p>
            <a:r>
              <a:rPr lang="en-US" dirty="0"/>
              <a:t>Click to edit Master title style</a:t>
            </a:r>
          </a:p>
        </p:txBody>
      </p:sp>
      <p:sp>
        <p:nvSpPr>
          <p:cNvPr id="4" name="Text Placeholder 2">
            <a:extLst>
              <a:ext uri="{FF2B5EF4-FFF2-40B4-BE49-F238E27FC236}">
                <a16:creationId xmlns:a16="http://schemas.microsoft.com/office/drawing/2014/main" id="{28519559-F12B-4349-98F9-3AD1A6A0427B}"/>
              </a:ext>
            </a:extLst>
          </p:cNvPr>
          <p:cNvSpPr>
            <a:spLocks noGrp="1"/>
          </p:cNvSpPr>
          <p:nvPr>
            <p:ph type="body" idx="1"/>
          </p:nvPr>
        </p:nvSpPr>
        <p:spPr>
          <a:xfrm>
            <a:off x="831850" y="3967371"/>
            <a:ext cx="10515600" cy="1500187"/>
          </a:xfrm>
          <a:prstGeom prst="rect">
            <a:avLst/>
          </a:prstGeom>
        </p:spPr>
        <p:txBody>
          <a:bodyPr/>
          <a:lstStyle>
            <a:lvl1pPr marL="0" indent="0">
              <a:buNone/>
              <a:defRPr sz="2800" b="1">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cxnSp>
        <p:nvCxnSpPr>
          <p:cNvPr id="6" name="Straight Connector 5">
            <a:extLst>
              <a:ext uri="{FF2B5EF4-FFF2-40B4-BE49-F238E27FC236}">
                <a16:creationId xmlns:a16="http://schemas.microsoft.com/office/drawing/2014/main" id="{F61F2AD6-F0EF-D844-9655-2DF17DE0EAEB}"/>
              </a:ext>
            </a:extLst>
          </p:cNvPr>
          <p:cNvCxnSpPr>
            <a:cxnSpLocks/>
          </p:cNvCxnSpPr>
          <p:nvPr userDrawn="1"/>
        </p:nvCxnSpPr>
        <p:spPr>
          <a:xfrm flipH="1">
            <a:off x="354563" y="3671672"/>
            <a:ext cx="11252719" cy="0"/>
          </a:xfrm>
          <a:prstGeom prst="line">
            <a:avLst/>
          </a:prstGeom>
          <a:ln w="34925">
            <a:solidFill>
              <a:srgbClr val="1C3F9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231970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BC0982AE-63F6-9548-8C28-B969E30C9538}"/>
              </a:ext>
            </a:extLst>
          </p:cNvPr>
          <p:cNvSpPr>
            <a:spLocks noGrp="1"/>
          </p:cNvSpPr>
          <p:nvPr>
            <p:ph type="pic" idx="1"/>
          </p:nvPr>
        </p:nvSpPr>
        <p:spPr>
          <a:xfrm>
            <a:off x="914400" y="515235"/>
            <a:ext cx="10500949"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5" name="Text Placeholder 4">
            <a:extLst>
              <a:ext uri="{FF2B5EF4-FFF2-40B4-BE49-F238E27FC236}">
                <a16:creationId xmlns:a16="http://schemas.microsoft.com/office/drawing/2014/main" id="{33E3558E-D696-A346-A64C-C1995A12796E}"/>
              </a:ext>
            </a:extLst>
          </p:cNvPr>
          <p:cNvSpPr>
            <a:spLocks noGrp="1"/>
          </p:cNvSpPr>
          <p:nvPr>
            <p:ph type="body" sz="quarter" idx="10" hasCustomPrompt="1"/>
          </p:nvPr>
        </p:nvSpPr>
        <p:spPr>
          <a:xfrm>
            <a:off x="906463" y="5530850"/>
            <a:ext cx="9055100" cy="420688"/>
          </a:xfrm>
          <a:prstGeom prst="rect">
            <a:avLst/>
          </a:prstGeom>
        </p:spPr>
        <p:txBody>
          <a:bodyPr/>
          <a:lstStyle>
            <a:lvl1pPr marL="0" indent="0">
              <a:buNone/>
              <a:defRPr sz="1400" i="1"/>
            </a:lvl1pPr>
          </a:lstStyle>
          <a:p>
            <a:pPr lvl="0"/>
            <a:r>
              <a:rPr lang="en-US" dirty="0"/>
              <a:t>Caption goes here</a:t>
            </a:r>
          </a:p>
        </p:txBody>
      </p:sp>
    </p:spTree>
    <p:extLst>
      <p:ext uri="{BB962C8B-B14F-4D97-AF65-F5344CB8AC3E}">
        <p14:creationId xmlns:p14="http://schemas.microsoft.com/office/powerpoint/2010/main" val="20337576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0605D836-C718-4449-980F-9D5611CA94C0}" type="datetimeFigureOut">
              <a:rPr lang="en-GB" smtClean="0"/>
              <a:t>01/04/2019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5A30816-F371-460C-A79D-C539035EBD03}" type="slidenum">
              <a:rPr lang="en-GB" smtClean="0"/>
              <a:t>‹#›</a:t>
            </a:fld>
            <a:endParaRPr lang="en-GB"/>
          </a:p>
        </p:txBody>
      </p:sp>
    </p:spTree>
    <p:extLst>
      <p:ext uri="{BB962C8B-B14F-4D97-AF65-F5344CB8AC3E}">
        <p14:creationId xmlns:p14="http://schemas.microsoft.com/office/powerpoint/2010/main" val="20644077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0605D836-C718-4449-980F-9D5611CA94C0}" type="datetimeFigureOut">
              <a:rPr lang="en-GB" smtClean="0"/>
              <a:t>01/04/2019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C5A30816-F371-460C-A79D-C539035EBD03}" type="slidenum">
              <a:rPr lang="en-GB" smtClean="0"/>
              <a:t>‹#›</a:t>
            </a:fld>
            <a:endParaRPr lang="en-GB"/>
          </a:p>
        </p:txBody>
      </p:sp>
    </p:spTree>
    <p:extLst>
      <p:ext uri="{BB962C8B-B14F-4D97-AF65-F5344CB8AC3E}">
        <p14:creationId xmlns:p14="http://schemas.microsoft.com/office/powerpoint/2010/main" val="32286084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375BDD-E5D9-4441-B905-23646479E71B}"/>
              </a:ext>
            </a:extLst>
          </p:cNvPr>
          <p:cNvSpPr>
            <a:spLocks noGrp="1"/>
          </p:cNvSpPr>
          <p:nvPr>
            <p:ph type="title"/>
          </p:nvPr>
        </p:nvSpPr>
        <p:spPr>
          <a:xfrm>
            <a:off x="457200" y="519765"/>
            <a:ext cx="11150082" cy="945141"/>
          </a:xfrm>
          <a:prstGeom prst="rect">
            <a:avLst/>
          </a:prstGeom>
        </p:spPr>
        <p:txBody>
          <a:bodyPr>
            <a:normAutofit/>
          </a:bodyPr>
          <a:lstStyle>
            <a:lvl1pPr algn="ctr">
              <a:defRPr sz="2000">
                <a:solidFill>
                  <a:srgbClr val="FF0000"/>
                </a:solidFill>
              </a:defRPr>
            </a:lvl1pPr>
          </a:lstStyle>
          <a:p>
            <a:r>
              <a:rPr lang="en-US" dirty="0"/>
              <a:t>Click to edit Master title style</a:t>
            </a:r>
          </a:p>
        </p:txBody>
      </p:sp>
      <p:sp>
        <p:nvSpPr>
          <p:cNvPr id="3" name="Content Placeholder 2">
            <a:extLst>
              <a:ext uri="{FF2B5EF4-FFF2-40B4-BE49-F238E27FC236}">
                <a16:creationId xmlns:a16="http://schemas.microsoft.com/office/drawing/2014/main" id="{4E091BDF-217D-7347-85ED-8CE177494FC2}"/>
              </a:ext>
            </a:extLst>
          </p:cNvPr>
          <p:cNvSpPr>
            <a:spLocks noGrp="1"/>
          </p:cNvSpPr>
          <p:nvPr>
            <p:ph idx="1"/>
          </p:nvPr>
        </p:nvSpPr>
        <p:spPr>
          <a:xfrm>
            <a:off x="1099456" y="1958359"/>
            <a:ext cx="10507825" cy="3919927"/>
          </a:xfrm>
          <a:prstGeom prst="rect">
            <a:avLst/>
          </a:prstGeo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7" name="Straight Connector 6">
            <a:extLst>
              <a:ext uri="{FF2B5EF4-FFF2-40B4-BE49-F238E27FC236}">
                <a16:creationId xmlns:a16="http://schemas.microsoft.com/office/drawing/2014/main" id="{BB4B53F6-B1F3-6E40-95FC-3E2189EBD63C}"/>
              </a:ext>
            </a:extLst>
          </p:cNvPr>
          <p:cNvCxnSpPr>
            <a:cxnSpLocks/>
          </p:cNvCxnSpPr>
          <p:nvPr userDrawn="1"/>
        </p:nvCxnSpPr>
        <p:spPr>
          <a:xfrm flipH="1">
            <a:off x="354563" y="1595535"/>
            <a:ext cx="11252719" cy="0"/>
          </a:xfrm>
          <a:prstGeom prst="line">
            <a:avLst/>
          </a:prstGeom>
          <a:ln w="34925">
            <a:solidFill>
              <a:srgbClr val="1C3F9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606998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1F96227-EFAD-7C47-9B51-1E48B1C69311}"/>
              </a:ext>
            </a:extLst>
          </p:cNvPr>
          <p:cNvSpPr txBox="1"/>
          <p:nvPr userDrawn="1"/>
        </p:nvSpPr>
        <p:spPr>
          <a:xfrm>
            <a:off x="1082351" y="587828"/>
            <a:ext cx="10636898" cy="338554"/>
          </a:xfrm>
          <a:prstGeom prst="rect">
            <a:avLst/>
          </a:prstGeom>
          <a:noFill/>
        </p:spPr>
        <p:txBody>
          <a:bodyPr wrap="square" rtlCol="0">
            <a:spAutoFit/>
          </a:bodyPr>
          <a:lstStyle/>
          <a:p>
            <a:r>
              <a:rPr lang="en-US" sz="1600" dirty="0"/>
              <a:t>Text goes here</a:t>
            </a:r>
          </a:p>
        </p:txBody>
      </p:sp>
    </p:spTree>
    <p:extLst>
      <p:ext uri="{BB962C8B-B14F-4D97-AF65-F5344CB8AC3E}">
        <p14:creationId xmlns:p14="http://schemas.microsoft.com/office/powerpoint/2010/main" val="38384349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1F96227-EFAD-7C47-9B51-1E48B1C69311}"/>
              </a:ext>
            </a:extLst>
          </p:cNvPr>
          <p:cNvSpPr txBox="1"/>
          <p:nvPr userDrawn="1"/>
        </p:nvSpPr>
        <p:spPr>
          <a:xfrm>
            <a:off x="1082351" y="587828"/>
            <a:ext cx="10636898" cy="338554"/>
          </a:xfrm>
          <a:prstGeom prst="rect">
            <a:avLst/>
          </a:prstGeom>
          <a:noFill/>
        </p:spPr>
        <p:txBody>
          <a:bodyPr wrap="square" rtlCol="0">
            <a:spAutoFit/>
          </a:bodyPr>
          <a:lstStyle/>
          <a:p>
            <a:r>
              <a:rPr lang="en-US" sz="1600" dirty="0"/>
              <a:t>Text goes here</a:t>
            </a:r>
          </a:p>
        </p:txBody>
      </p:sp>
      <p:grpSp>
        <p:nvGrpSpPr>
          <p:cNvPr id="6" name="Group 5">
            <a:extLst>
              <a:ext uri="{FF2B5EF4-FFF2-40B4-BE49-F238E27FC236}">
                <a16:creationId xmlns:a16="http://schemas.microsoft.com/office/drawing/2014/main" id="{8C714C91-2BA6-C04B-A6F9-3A0CDFF7A2D6}"/>
              </a:ext>
            </a:extLst>
          </p:cNvPr>
          <p:cNvGrpSpPr/>
          <p:nvPr userDrawn="1"/>
        </p:nvGrpSpPr>
        <p:grpSpPr>
          <a:xfrm>
            <a:off x="1110344" y="5425648"/>
            <a:ext cx="8600400" cy="720000"/>
            <a:chOff x="1265949" y="1329509"/>
            <a:chExt cx="8600400" cy="720000"/>
          </a:xfrm>
        </p:grpSpPr>
        <p:sp>
          <p:nvSpPr>
            <p:cNvPr id="4" name="TextBox 3">
              <a:extLst>
                <a:ext uri="{FF2B5EF4-FFF2-40B4-BE49-F238E27FC236}">
                  <a16:creationId xmlns:a16="http://schemas.microsoft.com/office/drawing/2014/main" id="{303C78F9-C42E-F240-A1FB-B14C61D1193B}"/>
                </a:ext>
              </a:extLst>
            </p:cNvPr>
            <p:cNvSpPr txBox="1"/>
            <p:nvPr userDrawn="1"/>
          </p:nvSpPr>
          <p:spPr>
            <a:xfrm>
              <a:off x="1265949" y="1329509"/>
              <a:ext cx="720000" cy="720000"/>
            </a:xfrm>
            <a:prstGeom prst="rect">
              <a:avLst/>
            </a:prstGeom>
            <a:solidFill>
              <a:srgbClr val="EF4135"/>
            </a:solidFill>
            <a:ln w="38100">
              <a:solidFill>
                <a:srgbClr val="EF4135"/>
              </a:solidFill>
            </a:ln>
          </p:spPr>
          <p:txBody>
            <a:bodyPr wrap="square" rtlCol="0" anchor="ctr">
              <a:spAutoFit/>
            </a:bodyPr>
            <a:lstStyle/>
            <a:p>
              <a:pPr algn="ctr"/>
              <a:r>
                <a:rPr lang="en-US" sz="3600" b="1" dirty="0">
                  <a:solidFill>
                    <a:schemeClr val="bg1"/>
                  </a:solidFill>
                </a:rPr>
                <a:t>?</a:t>
              </a:r>
            </a:p>
          </p:txBody>
        </p:sp>
        <p:sp>
          <p:nvSpPr>
            <p:cNvPr id="5" name="TextBox 4">
              <a:extLst>
                <a:ext uri="{FF2B5EF4-FFF2-40B4-BE49-F238E27FC236}">
                  <a16:creationId xmlns:a16="http://schemas.microsoft.com/office/drawing/2014/main" id="{B1DEEDF8-AD74-5A44-AF14-0D4A607EF74E}"/>
                </a:ext>
              </a:extLst>
            </p:cNvPr>
            <p:cNvSpPr txBox="1"/>
            <p:nvPr userDrawn="1"/>
          </p:nvSpPr>
          <p:spPr>
            <a:xfrm>
              <a:off x="1985949" y="1329509"/>
              <a:ext cx="7880400" cy="720000"/>
            </a:xfrm>
            <a:prstGeom prst="rect">
              <a:avLst/>
            </a:prstGeom>
            <a:noFill/>
            <a:ln w="38100">
              <a:solidFill>
                <a:srgbClr val="EF4135"/>
              </a:solidFill>
            </a:ln>
          </p:spPr>
          <p:txBody>
            <a:bodyPr wrap="square" rtlCol="0" anchor="ctr">
              <a:spAutoFit/>
            </a:bodyPr>
            <a:lstStyle/>
            <a:p>
              <a:r>
                <a:rPr lang="en-AU" sz="1400" dirty="0"/>
                <a:t>What essential features of the world might </a:t>
              </a:r>
              <a:r>
                <a:rPr lang="en-AU" sz="1400" b="1" dirty="0"/>
                <a:t>science</a:t>
              </a:r>
              <a:r>
                <a:rPr lang="en-AU" sz="1400" dirty="0"/>
                <a:t> leave out when it tries to understand the Universe?</a:t>
              </a:r>
            </a:p>
          </p:txBody>
        </p:sp>
      </p:grpSp>
    </p:spTree>
    <p:extLst>
      <p:ext uri="{BB962C8B-B14F-4D97-AF65-F5344CB8AC3E}">
        <p14:creationId xmlns:p14="http://schemas.microsoft.com/office/powerpoint/2010/main" val="40730040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Heading &amp; Text">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375BDD-E5D9-4441-B905-23646479E71B}"/>
              </a:ext>
            </a:extLst>
          </p:cNvPr>
          <p:cNvSpPr>
            <a:spLocks noGrp="1"/>
          </p:cNvSpPr>
          <p:nvPr>
            <p:ph type="title"/>
          </p:nvPr>
        </p:nvSpPr>
        <p:spPr>
          <a:xfrm>
            <a:off x="457200" y="519765"/>
            <a:ext cx="11150082" cy="945141"/>
          </a:xfrm>
          <a:prstGeom prst="rect">
            <a:avLst/>
          </a:prstGeom>
        </p:spPr>
        <p:txBody>
          <a:bodyPr>
            <a:normAutofit/>
          </a:bodyPr>
          <a:lstStyle>
            <a:lvl1pPr algn="ctr">
              <a:defRPr sz="3200">
                <a:solidFill>
                  <a:srgbClr val="EF4135"/>
                </a:solidFill>
              </a:defRPr>
            </a:lvl1pPr>
          </a:lstStyle>
          <a:p>
            <a:r>
              <a:rPr lang="en-US" dirty="0"/>
              <a:t>Click to edit Master title style</a:t>
            </a:r>
          </a:p>
        </p:txBody>
      </p:sp>
      <p:sp>
        <p:nvSpPr>
          <p:cNvPr id="3" name="Content Placeholder 2">
            <a:extLst>
              <a:ext uri="{FF2B5EF4-FFF2-40B4-BE49-F238E27FC236}">
                <a16:creationId xmlns:a16="http://schemas.microsoft.com/office/drawing/2014/main" id="{4E091BDF-217D-7347-85ED-8CE177494FC2}"/>
              </a:ext>
            </a:extLst>
          </p:cNvPr>
          <p:cNvSpPr>
            <a:spLocks noGrp="1"/>
          </p:cNvSpPr>
          <p:nvPr>
            <p:ph idx="1"/>
          </p:nvPr>
        </p:nvSpPr>
        <p:spPr>
          <a:xfrm>
            <a:off x="1099456" y="1958359"/>
            <a:ext cx="10507825" cy="3919927"/>
          </a:xfrm>
          <a:prstGeom prst="rect">
            <a:avLst/>
          </a:prstGeo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7" name="Straight Connector 6">
            <a:extLst>
              <a:ext uri="{FF2B5EF4-FFF2-40B4-BE49-F238E27FC236}">
                <a16:creationId xmlns:a16="http://schemas.microsoft.com/office/drawing/2014/main" id="{BB4B53F6-B1F3-6E40-95FC-3E2189EBD63C}"/>
              </a:ext>
            </a:extLst>
          </p:cNvPr>
          <p:cNvCxnSpPr>
            <a:cxnSpLocks/>
          </p:cNvCxnSpPr>
          <p:nvPr userDrawn="1"/>
        </p:nvCxnSpPr>
        <p:spPr>
          <a:xfrm flipH="1">
            <a:off x="354563" y="1595535"/>
            <a:ext cx="11252719" cy="0"/>
          </a:xfrm>
          <a:prstGeom prst="line">
            <a:avLst/>
          </a:prstGeom>
          <a:ln w="34925">
            <a:solidFill>
              <a:srgbClr val="1C3F9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8122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Plain Text">
    <p:spTree>
      <p:nvGrpSpPr>
        <p:cNvPr id="1" name=""/>
        <p:cNvGrpSpPr/>
        <p:nvPr/>
      </p:nvGrpSpPr>
      <p:grpSpPr>
        <a:xfrm>
          <a:off x="0" y="0"/>
          <a:ext cx="0" cy="0"/>
          <a:chOff x="0" y="0"/>
          <a:chExt cx="0" cy="0"/>
        </a:xfrm>
      </p:grpSpPr>
      <p:sp>
        <p:nvSpPr>
          <p:cNvPr id="5" name="Text Placeholder 4">
            <a:extLst>
              <a:ext uri="{FF2B5EF4-FFF2-40B4-BE49-F238E27FC236}">
                <a16:creationId xmlns:a16="http://schemas.microsoft.com/office/drawing/2014/main" id="{4BD63E3B-CE50-104D-B46B-04957FF44B7F}"/>
              </a:ext>
            </a:extLst>
          </p:cNvPr>
          <p:cNvSpPr>
            <a:spLocks noGrp="1"/>
          </p:cNvSpPr>
          <p:nvPr>
            <p:ph type="body" sz="quarter" idx="10" hasCustomPrompt="1"/>
          </p:nvPr>
        </p:nvSpPr>
        <p:spPr>
          <a:xfrm>
            <a:off x="907404" y="480421"/>
            <a:ext cx="10607675" cy="4711700"/>
          </a:xfrm>
          <a:prstGeom prst="rect">
            <a:avLst/>
          </a:prstGeom>
        </p:spPr>
        <p:txBody>
          <a:bodyPr/>
          <a:lstStyle>
            <a:lvl1pPr marL="0" indent="0">
              <a:buNone/>
              <a:defRPr sz="1600"/>
            </a:lvl1pPr>
          </a:lstStyle>
          <a:p>
            <a:pPr lvl="0"/>
            <a:r>
              <a:rPr lang="en-US" dirty="0"/>
              <a:t>Text goes here</a:t>
            </a:r>
          </a:p>
        </p:txBody>
      </p:sp>
    </p:spTree>
    <p:extLst>
      <p:ext uri="{BB962C8B-B14F-4D97-AF65-F5344CB8AC3E}">
        <p14:creationId xmlns:p14="http://schemas.microsoft.com/office/powerpoint/2010/main" val="26412357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Question Mark Box">
    <p:spTree>
      <p:nvGrpSpPr>
        <p:cNvPr id="1" name=""/>
        <p:cNvGrpSpPr/>
        <p:nvPr/>
      </p:nvGrpSpPr>
      <p:grpSpPr>
        <a:xfrm>
          <a:off x="0" y="0"/>
          <a:ext cx="0" cy="0"/>
          <a:chOff x="0" y="0"/>
          <a:chExt cx="0" cy="0"/>
        </a:xfrm>
      </p:grpSpPr>
      <p:sp>
        <p:nvSpPr>
          <p:cNvPr id="7" name="Text Placeholder 4">
            <a:extLst>
              <a:ext uri="{FF2B5EF4-FFF2-40B4-BE49-F238E27FC236}">
                <a16:creationId xmlns:a16="http://schemas.microsoft.com/office/drawing/2014/main" id="{FB33E06F-CFDD-784C-9515-BE1A09302ED4}"/>
              </a:ext>
            </a:extLst>
          </p:cNvPr>
          <p:cNvSpPr>
            <a:spLocks noGrp="1"/>
          </p:cNvSpPr>
          <p:nvPr userDrawn="1">
            <p:ph type="body" sz="quarter" idx="10" hasCustomPrompt="1"/>
          </p:nvPr>
        </p:nvSpPr>
        <p:spPr>
          <a:xfrm>
            <a:off x="907404" y="480421"/>
            <a:ext cx="10607675" cy="3711871"/>
          </a:xfrm>
          <a:prstGeom prst="rect">
            <a:avLst/>
          </a:prstGeom>
        </p:spPr>
        <p:txBody>
          <a:bodyPr/>
          <a:lstStyle>
            <a:lvl1pPr marL="0" indent="0">
              <a:buNone/>
              <a:defRPr sz="1600"/>
            </a:lvl1pPr>
          </a:lstStyle>
          <a:p>
            <a:pPr lvl="0"/>
            <a:r>
              <a:rPr lang="en-US" dirty="0"/>
              <a:t>Text goes here</a:t>
            </a:r>
          </a:p>
        </p:txBody>
      </p:sp>
      <p:sp>
        <p:nvSpPr>
          <p:cNvPr id="26" name="Text Placeholder 25">
            <a:extLst>
              <a:ext uri="{FF2B5EF4-FFF2-40B4-BE49-F238E27FC236}">
                <a16:creationId xmlns:a16="http://schemas.microsoft.com/office/drawing/2014/main" id="{E5B6C3A2-69BD-8447-8EAB-5CC26713CB10}"/>
              </a:ext>
            </a:extLst>
          </p:cNvPr>
          <p:cNvSpPr>
            <a:spLocks noGrp="1"/>
          </p:cNvSpPr>
          <p:nvPr>
            <p:ph type="body" sz="quarter" idx="13" hasCustomPrompt="1"/>
          </p:nvPr>
        </p:nvSpPr>
        <p:spPr>
          <a:xfrm>
            <a:off x="907404" y="4696763"/>
            <a:ext cx="987425" cy="979831"/>
          </a:xfrm>
          <a:prstGeom prst="rect">
            <a:avLst/>
          </a:prstGeom>
          <a:solidFill>
            <a:srgbClr val="EF4135"/>
          </a:solidFill>
          <a:ln w="38100">
            <a:solidFill>
              <a:srgbClr val="EF4135"/>
            </a:solidFill>
          </a:ln>
        </p:spPr>
        <p:txBody>
          <a:bodyPr anchor="ctr"/>
          <a:lstStyle>
            <a:lvl1pPr marL="0" indent="0" algn="ctr">
              <a:buNone/>
              <a:defRPr sz="5400" b="1">
                <a:solidFill>
                  <a:schemeClr val="bg1"/>
                </a:solidFill>
              </a:defRPr>
            </a:lvl1pPr>
          </a:lstStyle>
          <a:p>
            <a:pPr lvl="0"/>
            <a:r>
              <a:rPr lang="en-US" dirty="0"/>
              <a:t>?</a:t>
            </a:r>
          </a:p>
        </p:txBody>
      </p:sp>
      <p:sp>
        <p:nvSpPr>
          <p:cNvPr id="28" name="Text Placeholder 27">
            <a:extLst>
              <a:ext uri="{FF2B5EF4-FFF2-40B4-BE49-F238E27FC236}">
                <a16:creationId xmlns:a16="http://schemas.microsoft.com/office/drawing/2014/main" id="{448F1C58-F215-024F-822C-DB591D3F5065}"/>
              </a:ext>
            </a:extLst>
          </p:cNvPr>
          <p:cNvSpPr>
            <a:spLocks noGrp="1"/>
          </p:cNvSpPr>
          <p:nvPr>
            <p:ph type="body" sz="quarter" idx="14"/>
          </p:nvPr>
        </p:nvSpPr>
        <p:spPr>
          <a:xfrm>
            <a:off x="1895474" y="4697413"/>
            <a:ext cx="8623783" cy="979487"/>
          </a:xfrm>
          <a:prstGeom prst="rect">
            <a:avLst/>
          </a:prstGeom>
          <a:ln w="38100">
            <a:solidFill>
              <a:srgbClr val="EF4135"/>
            </a:solidFill>
          </a:ln>
        </p:spPr>
        <p:txBody>
          <a:bodyPr anchor="ctr"/>
          <a:lstStyle>
            <a:lvl1pPr marL="0" indent="0" algn="ctr">
              <a:lnSpc>
                <a:spcPct val="100000"/>
              </a:lnSpc>
              <a:spcBef>
                <a:spcPts val="400"/>
              </a:spcBef>
              <a:buNone/>
              <a:defRPr sz="1600"/>
            </a:lvl1pPr>
          </a:lstStyle>
          <a:p>
            <a:pPr lvl="0"/>
            <a:endParaRPr lang="en-US" dirty="0"/>
          </a:p>
        </p:txBody>
      </p:sp>
    </p:spTree>
    <p:extLst>
      <p:ext uri="{BB962C8B-B14F-4D97-AF65-F5344CB8AC3E}">
        <p14:creationId xmlns:p14="http://schemas.microsoft.com/office/powerpoint/2010/main" val="138545708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slideLayout" Target="../slideLayouts/slideLayout5.xml"/><Relationship Id="rId1" Type="http://schemas.openxmlformats.org/officeDocument/2006/relationships/slideLayout" Target="../slideLayouts/slideLayout4.xml"/><Relationship Id="rId6" Type="http://schemas.openxmlformats.org/officeDocument/2006/relationships/image" Target="../media/image3.png"/><Relationship Id="rId5" Type="http://schemas.openxmlformats.org/officeDocument/2006/relationships/image" Target="../media/image2.emf"/><Relationship Id="rId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image" Target="../media/image2.emf"/><Relationship Id="rId3" Type="http://schemas.openxmlformats.org/officeDocument/2006/relationships/slideLayout" Target="../slideLayouts/slideLayout9.xml"/><Relationship Id="rId7" Type="http://schemas.openxmlformats.org/officeDocument/2006/relationships/theme" Target="../theme/theme3.xml"/><Relationship Id="rId2" Type="http://schemas.openxmlformats.org/officeDocument/2006/relationships/slideLayout" Target="../slideLayouts/slideLayout8.xml"/><Relationship Id="rId1" Type="http://schemas.openxmlformats.org/officeDocument/2006/relationships/slideLayout" Target="../slideLayouts/slideLayout7.xml"/><Relationship Id="rId6" Type="http://schemas.openxmlformats.org/officeDocument/2006/relationships/slideLayout" Target="../slideLayouts/slideLayout12.xml"/><Relationship Id="rId5" Type="http://schemas.openxmlformats.org/officeDocument/2006/relationships/slideLayout" Target="../slideLayouts/slideLayout11.xml"/><Relationship Id="rId4" Type="http://schemas.openxmlformats.org/officeDocument/2006/relationships/slideLayout" Target="../slideLayouts/slideLayout10.xml"/><Relationship Id="rId9"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18430E4-F7C6-BD44-A5FB-9E7B2A11405B}"/>
              </a:ext>
            </a:extLst>
          </p:cNvPr>
          <p:cNvSpPr>
            <a:spLocks noGrp="1"/>
          </p:cNvSpPr>
          <p:nvPr>
            <p:ph type="title"/>
          </p:nvPr>
        </p:nvSpPr>
        <p:spPr>
          <a:xfrm>
            <a:off x="6535553" y="519764"/>
            <a:ext cx="5145505" cy="2081379"/>
          </a:xfrm>
          <a:prstGeom prst="rect">
            <a:avLst/>
          </a:prstGeom>
          <a:effectLst/>
        </p:spPr>
        <p:txBody>
          <a:bodyPr vert="horz" lIns="91440" tIns="45720" rIns="91440" bIns="45720" rtlCol="0" anchor="ctr">
            <a:normAutofit/>
          </a:bodyPr>
          <a:lstStyle/>
          <a:p>
            <a:r>
              <a:rPr lang="en-AU" b="1" dirty="0">
                <a:effectLst/>
                <a:latin typeface="Trajan Pro" panose="02020502050506020301" pitchFamily="18" charset="77"/>
              </a:rPr>
              <a:t>Are Science and Religion Compatible?</a:t>
            </a:r>
            <a:endParaRPr lang="en-AU" dirty="0">
              <a:effectLst/>
              <a:latin typeface="Trajan Pro" panose="02020502050506020301" pitchFamily="18" charset="77"/>
            </a:endParaRPr>
          </a:p>
        </p:txBody>
      </p:sp>
      <p:pic>
        <p:nvPicPr>
          <p:cNvPr id="10" name="Picture 9">
            <a:extLst>
              <a:ext uri="{FF2B5EF4-FFF2-40B4-BE49-F238E27FC236}">
                <a16:creationId xmlns:a16="http://schemas.microsoft.com/office/drawing/2014/main" id="{4E459BA8-D9FF-6F4F-8DCF-C169BC0EC614}"/>
              </a:ext>
            </a:extLst>
          </p:cNvPr>
          <p:cNvPicPr>
            <a:picLocks noChangeAspect="1"/>
          </p:cNvPicPr>
          <p:nvPr userDrawn="1"/>
        </p:nvPicPr>
        <p:blipFill>
          <a:blip r:embed="rId5"/>
          <a:stretch>
            <a:fillRect/>
          </a:stretch>
        </p:blipFill>
        <p:spPr>
          <a:xfrm>
            <a:off x="0" y="0"/>
            <a:ext cx="9144000" cy="6858000"/>
          </a:xfrm>
          <a:prstGeom prst="rect">
            <a:avLst/>
          </a:prstGeom>
        </p:spPr>
      </p:pic>
    </p:spTree>
    <p:extLst>
      <p:ext uri="{BB962C8B-B14F-4D97-AF65-F5344CB8AC3E}">
        <p14:creationId xmlns:p14="http://schemas.microsoft.com/office/powerpoint/2010/main" val="3256451259"/>
      </p:ext>
    </p:extLst>
  </p:cSld>
  <p:clrMap bg1="lt1" tx1="dk1" bg2="lt2" tx2="dk2" accent1="accent1" accent2="accent2" accent3="accent3" accent4="accent4" accent5="accent5" accent6="accent6" hlink="hlink" folHlink="folHlink"/>
  <p:sldLayoutIdLst>
    <p:sldLayoutId id="2147483649" r:id="rId1"/>
    <p:sldLayoutId id="2147483658" r:id="rId2"/>
    <p:sldLayoutId id="2147483659" r:id="rId3"/>
  </p:sldLayoutIdLst>
  <p:txStyles>
    <p:titleStyle>
      <a:lvl1pPr algn="l" defTabSz="914400" rtl="0" eaLnBrk="1" latinLnBrk="0" hangingPunct="1">
        <a:lnSpc>
          <a:spcPct val="90000"/>
        </a:lnSpc>
        <a:spcBef>
          <a:spcPct val="0"/>
        </a:spcBef>
        <a:buNone/>
        <a:defRPr sz="4400" b="1" i="0" kern="1200">
          <a:solidFill>
            <a:schemeClr val="bg1"/>
          </a:solidFill>
          <a:latin typeface="Trajan Pro" panose="02020502050506020301" pitchFamily="18" charset="77"/>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627D110E-E98C-5948-9929-71F5D7FC40B7}"/>
              </a:ext>
            </a:extLst>
          </p:cNvPr>
          <p:cNvPicPr>
            <a:picLocks noChangeAspect="1"/>
          </p:cNvPicPr>
          <p:nvPr userDrawn="1"/>
        </p:nvPicPr>
        <p:blipFill>
          <a:blip r:embed="rId5"/>
          <a:stretch>
            <a:fillRect/>
          </a:stretch>
        </p:blipFill>
        <p:spPr>
          <a:xfrm>
            <a:off x="10524930" y="5614135"/>
            <a:ext cx="1390262" cy="1046754"/>
          </a:xfrm>
          <a:prstGeom prst="rect">
            <a:avLst/>
          </a:prstGeom>
        </p:spPr>
      </p:pic>
      <p:pic>
        <p:nvPicPr>
          <p:cNvPr id="4" name="Picture 3">
            <a:extLst>
              <a:ext uri="{FF2B5EF4-FFF2-40B4-BE49-F238E27FC236}">
                <a16:creationId xmlns:a16="http://schemas.microsoft.com/office/drawing/2014/main" id="{1928D909-F78A-544E-8A9E-17D2A645B0FF}"/>
              </a:ext>
            </a:extLst>
          </p:cNvPr>
          <p:cNvPicPr>
            <a:picLocks noChangeAspect="1"/>
          </p:cNvPicPr>
          <p:nvPr userDrawn="1"/>
        </p:nvPicPr>
        <p:blipFill>
          <a:blip r:embed="rId6"/>
          <a:stretch>
            <a:fillRect/>
          </a:stretch>
        </p:blipFill>
        <p:spPr>
          <a:xfrm>
            <a:off x="0" y="0"/>
            <a:ext cx="9144000" cy="6858000"/>
          </a:xfrm>
          <a:prstGeom prst="rect">
            <a:avLst/>
          </a:prstGeom>
        </p:spPr>
      </p:pic>
    </p:spTree>
    <p:extLst>
      <p:ext uri="{BB962C8B-B14F-4D97-AF65-F5344CB8AC3E}">
        <p14:creationId xmlns:p14="http://schemas.microsoft.com/office/powerpoint/2010/main" val="3672277808"/>
      </p:ext>
    </p:extLst>
  </p:cSld>
  <p:clrMap bg1="lt1" tx1="dk1" bg2="lt2" tx2="dk2" accent1="accent1" accent2="accent2" accent3="accent3" accent4="accent4" accent5="accent5" accent6="accent6" hlink="hlink" folHlink="folHlink"/>
  <p:sldLayoutIdLst>
    <p:sldLayoutId id="2147483653" r:id="rId1"/>
    <p:sldLayoutId id="2147483654" r:id="rId2"/>
    <p:sldLayoutId id="2147483655" r:id="rId3"/>
  </p:sldLayoutIdLst>
  <p:txStyles>
    <p:titleStyle>
      <a:lvl1pPr algn="l" defTabSz="914400" rtl="0" eaLnBrk="1" latinLnBrk="0" hangingPunct="1">
        <a:lnSpc>
          <a:spcPct val="90000"/>
        </a:lnSpc>
        <a:spcBef>
          <a:spcPct val="0"/>
        </a:spcBef>
        <a:buNone/>
        <a:defRPr sz="4400" b="1" i="0" kern="1200">
          <a:solidFill>
            <a:schemeClr val="bg1"/>
          </a:solidFill>
          <a:latin typeface="Trajan Pro" panose="02020502050506020301" pitchFamily="18" charset="77"/>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627D110E-E98C-5948-9929-71F5D7FC40B7}"/>
              </a:ext>
            </a:extLst>
          </p:cNvPr>
          <p:cNvPicPr>
            <a:picLocks noChangeAspect="1"/>
          </p:cNvPicPr>
          <p:nvPr userDrawn="1"/>
        </p:nvPicPr>
        <p:blipFill>
          <a:blip r:embed="rId8"/>
          <a:stretch>
            <a:fillRect/>
          </a:stretch>
        </p:blipFill>
        <p:spPr>
          <a:xfrm>
            <a:off x="10524930" y="5614135"/>
            <a:ext cx="1390262" cy="1046754"/>
          </a:xfrm>
          <a:prstGeom prst="rect">
            <a:avLst/>
          </a:prstGeom>
        </p:spPr>
      </p:pic>
      <p:pic>
        <p:nvPicPr>
          <p:cNvPr id="4" name="Picture 3">
            <a:extLst>
              <a:ext uri="{FF2B5EF4-FFF2-40B4-BE49-F238E27FC236}">
                <a16:creationId xmlns:a16="http://schemas.microsoft.com/office/drawing/2014/main" id="{1928D909-F78A-544E-8A9E-17D2A645B0FF}"/>
              </a:ext>
            </a:extLst>
          </p:cNvPr>
          <p:cNvPicPr>
            <a:picLocks noChangeAspect="1"/>
          </p:cNvPicPr>
          <p:nvPr userDrawn="1"/>
        </p:nvPicPr>
        <p:blipFill>
          <a:blip r:embed="rId9"/>
          <a:stretch>
            <a:fillRect/>
          </a:stretch>
        </p:blipFill>
        <p:spPr>
          <a:xfrm>
            <a:off x="0" y="0"/>
            <a:ext cx="9144000" cy="6858000"/>
          </a:xfrm>
          <a:prstGeom prst="rect">
            <a:avLst/>
          </a:prstGeom>
        </p:spPr>
      </p:pic>
    </p:spTree>
    <p:extLst>
      <p:ext uri="{BB962C8B-B14F-4D97-AF65-F5344CB8AC3E}">
        <p14:creationId xmlns:p14="http://schemas.microsoft.com/office/powerpoint/2010/main" val="77547801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Lst>
  <p:txStyles>
    <p:titleStyle>
      <a:lvl1pPr algn="l" defTabSz="914400" rtl="0" eaLnBrk="1" latinLnBrk="0" hangingPunct="1">
        <a:lnSpc>
          <a:spcPct val="90000"/>
        </a:lnSpc>
        <a:spcBef>
          <a:spcPct val="0"/>
        </a:spcBef>
        <a:buNone/>
        <a:defRPr sz="4400" b="1" i="0" kern="1200">
          <a:solidFill>
            <a:schemeClr val="bg1"/>
          </a:solidFill>
          <a:latin typeface="Trajan Pro" panose="02020502050506020301" pitchFamily="18" charset="77"/>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4.xml"/><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4" name="Straight Connector 3">
            <a:extLst>
              <a:ext uri="{FF2B5EF4-FFF2-40B4-BE49-F238E27FC236}">
                <a16:creationId xmlns:a16="http://schemas.microsoft.com/office/drawing/2014/main" id="{3B7F325C-A649-3C48-98B2-0B9CE2FF7279}"/>
              </a:ext>
            </a:extLst>
          </p:cNvPr>
          <p:cNvCxnSpPr/>
          <p:nvPr/>
        </p:nvCxnSpPr>
        <p:spPr>
          <a:xfrm flipH="1">
            <a:off x="2202024" y="3424335"/>
            <a:ext cx="9989976" cy="0"/>
          </a:xfrm>
          <a:prstGeom prst="line">
            <a:avLst/>
          </a:prstGeom>
          <a:ln w="53975">
            <a:solidFill>
              <a:srgbClr val="1C3F94"/>
            </a:solidFill>
          </a:ln>
        </p:spPr>
        <p:style>
          <a:lnRef idx="1">
            <a:schemeClr val="accent1"/>
          </a:lnRef>
          <a:fillRef idx="0">
            <a:schemeClr val="accent1"/>
          </a:fillRef>
          <a:effectRef idx="0">
            <a:schemeClr val="accent1"/>
          </a:effectRef>
          <a:fontRef idx="minor">
            <a:schemeClr val="tx1"/>
          </a:fontRef>
        </p:style>
      </p:cxnSp>
      <p:sp>
        <p:nvSpPr>
          <p:cNvPr id="7" name="Title 1">
            <a:extLst>
              <a:ext uri="{FF2B5EF4-FFF2-40B4-BE49-F238E27FC236}">
                <a16:creationId xmlns:a16="http://schemas.microsoft.com/office/drawing/2014/main" id="{BC1EB2F9-7672-F347-9DBD-C0C6A9814DAD}"/>
              </a:ext>
            </a:extLst>
          </p:cNvPr>
          <p:cNvSpPr>
            <a:spLocks noGrp="1"/>
          </p:cNvSpPr>
          <p:nvPr>
            <p:ph type="ctrTitle"/>
          </p:nvPr>
        </p:nvSpPr>
        <p:spPr>
          <a:xfrm>
            <a:off x="6354146" y="721149"/>
            <a:ext cx="5694785" cy="2423268"/>
          </a:xfrm>
          <a:effectLst/>
        </p:spPr>
        <p:txBody>
          <a:bodyPr>
            <a:normAutofit/>
          </a:bodyPr>
          <a:lstStyle/>
          <a:p>
            <a:pPr algn="l"/>
            <a:r>
              <a:rPr lang="en-AU" sz="4800" dirty="0">
                <a:solidFill>
                  <a:srgbClr val="EF4135"/>
                </a:solidFill>
              </a:rPr>
              <a:t>Evidence and Proof</a:t>
            </a:r>
          </a:p>
        </p:txBody>
      </p:sp>
      <p:sp>
        <p:nvSpPr>
          <p:cNvPr id="8" name="TextBox 7">
            <a:extLst>
              <a:ext uri="{FF2B5EF4-FFF2-40B4-BE49-F238E27FC236}">
                <a16:creationId xmlns:a16="http://schemas.microsoft.com/office/drawing/2014/main" id="{B5FDC317-D686-0542-A15E-3D6D4B2156C4}"/>
              </a:ext>
            </a:extLst>
          </p:cNvPr>
          <p:cNvSpPr txBox="1"/>
          <p:nvPr/>
        </p:nvSpPr>
        <p:spPr>
          <a:xfrm>
            <a:off x="6354146" y="3788229"/>
            <a:ext cx="4021493" cy="523220"/>
          </a:xfrm>
          <a:prstGeom prst="rect">
            <a:avLst/>
          </a:prstGeom>
          <a:noFill/>
          <a:effectLst/>
        </p:spPr>
        <p:txBody>
          <a:bodyPr wrap="square" rtlCol="0">
            <a:spAutoFit/>
          </a:bodyPr>
          <a:lstStyle/>
          <a:p>
            <a:r>
              <a:rPr lang="en-AU" sz="2800" b="1" dirty="0"/>
              <a:t>Is there a difference?</a:t>
            </a:r>
            <a:endParaRPr lang="en-AU" sz="2800" dirty="0"/>
          </a:p>
        </p:txBody>
      </p:sp>
    </p:spTree>
    <p:extLst>
      <p:ext uri="{BB962C8B-B14F-4D97-AF65-F5344CB8AC3E}">
        <p14:creationId xmlns:p14="http://schemas.microsoft.com/office/powerpoint/2010/main" val="21539986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538945-5038-4331-B565-853D7B9CFBA3}"/>
              </a:ext>
            </a:extLst>
          </p:cNvPr>
          <p:cNvSpPr>
            <a:spLocks noGrp="1"/>
          </p:cNvSpPr>
          <p:nvPr>
            <p:ph type="title"/>
          </p:nvPr>
        </p:nvSpPr>
        <p:spPr/>
        <p:txBody>
          <a:bodyPr>
            <a:normAutofit/>
          </a:bodyPr>
          <a:lstStyle/>
          <a:p>
            <a:r>
              <a:rPr lang="en-AU" sz="3600" dirty="0"/>
              <a:t>What is the difference between evidence and proof?</a:t>
            </a:r>
            <a:endParaRPr lang="en-US" sz="3600" dirty="0"/>
          </a:p>
        </p:txBody>
      </p:sp>
      <p:sp>
        <p:nvSpPr>
          <p:cNvPr id="3" name="Content Placeholder 2">
            <a:extLst>
              <a:ext uri="{FF2B5EF4-FFF2-40B4-BE49-F238E27FC236}">
                <a16:creationId xmlns:a16="http://schemas.microsoft.com/office/drawing/2014/main" id="{1519D70F-D16B-49E4-B684-45A75008FEF8}"/>
              </a:ext>
            </a:extLst>
          </p:cNvPr>
          <p:cNvSpPr>
            <a:spLocks noGrp="1"/>
          </p:cNvSpPr>
          <p:nvPr>
            <p:ph idx="1"/>
          </p:nvPr>
        </p:nvSpPr>
        <p:spPr>
          <a:xfrm>
            <a:off x="1099457" y="1815746"/>
            <a:ext cx="10507825" cy="3919927"/>
          </a:xfrm>
        </p:spPr>
        <p:txBody>
          <a:bodyPr/>
          <a:lstStyle/>
          <a:p>
            <a:pPr marL="0" indent="0">
              <a:buNone/>
            </a:pPr>
            <a:r>
              <a:rPr lang="en-GB" dirty="0"/>
              <a:t>Imagine you are on the jury of a murder trial in court. The accused is pleading not guilty.</a:t>
            </a:r>
          </a:p>
          <a:p>
            <a:r>
              <a:rPr lang="en-GB" dirty="0"/>
              <a:t>The prosecuting barrister shows you some exhibits that they think will prove that the accused is guilty. One of the exhibits is a large, sharp blood stained knife.</a:t>
            </a:r>
          </a:p>
          <a:p>
            <a:r>
              <a:rPr lang="en-GB" dirty="0"/>
              <a:t>This knife was found near the scene of the crime. What could prove that the accused came into contact with the knife?</a:t>
            </a:r>
          </a:p>
          <a:p>
            <a:pPr marL="0" indent="0">
              <a:buNone/>
            </a:pPr>
            <a:r>
              <a:rPr lang="en-GB" dirty="0"/>
              <a:t>Would this prove that the accused committed the murder? What is evidence? What is proof?</a:t>
            </a:r>
          </a:p>
          <a:p>
            <a:pPr marL="0" indent="0">
              <a:buNone/>
            </a:pPr>
            <a:endParaRPr lang="en-GB" dirty="0"/>
          </a:p>
          <a:p>
            <a:pPr marL="0" indent="0">
              <a:buNone/>
            </a:pPr>
            <a:endParaRPr lang="en-US" dirty="0"/>
          </a:p>
        </p:txBody>
      </p:sp>
    </p:spTree>
    <p:extLst>
      <p:ext uri="{BB962C8B-B14F-4D97-AF65-F5344CB8AC3E}">
        <p14:creationId xmlns:p14="http://schemas.microsoft.com/office/powerpoint/2010/main" val="24588842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2F8D79C5-19E1-49D7-AC09-ABB17D9E807B}"/>
              </a:ext>
            </a:extLst>
          </p:cNvPr>
          <p:cNvSpPr>
            <a:spLocks noGrp="1"/>
          </p:cNvSpPr>
          <p:nvPr>
            <p:ph type="title"/>
          </p:nvPr>
        </p:nvSpPr>
        <p:spPr/>
        <p:txBody>
          <a:bodyPr>
            <a:normAutofit/>
          </a:bodyPr>
          <a:lstStyle/>
          <a:p>
            <a:r>
              <a:rPr lang="en-AU" sz="4800" dirty="0"/>
              <a:t>Proof</a:t>
            </a:r>
            <a:endParaRPr lang="en-US" sz="4800" dirty="0"/>
          </a:p>
        </p:txBody>
      </p:sp>
      <p:sp>
        <p:nvSpPr>
          <p:cNvPr id="9" name="Content Placeholder 8">
            <a:extLst>
              <a:ext uri="{FF2B5EF4-FFF2-40B4-BE49-F238E27FC236}">
                <a16:creationId xmlns:a16="http://schemas.microsoft.com/office/drawing/2014/main" id="{4F8E56F4-14BF-4AF8-AAA8-1281E443F351}"/>
              </a:ext>
            </a:extLst>
          </p:cNvPr>
          <p:cNvSpPr>
            <a:spLocks noGrp="1"/>
          </p:cNvSpPr>
          <p:nvPr>
            <p:ph idx="1"/>
          </p:nvPr>
        </p:nvSpPr>
        <p:spPr/>
        <p:txBody>
          <a:bodyPr/>
          <a:lstStyle/>
          <a:p>
            <a:r>
              <a:rPr lang="en-GB" dirty="0"/>
              <a:t>When something is proven it is absolutely certain or </a:t>
            </a:r>
            <a:r>
              <a:rPr lang="en-GB" i="1" dirty="0"/>
              <a:t>irrefutable</a:t>
            </a:r>
            <a:r>
              <a:rPr lang="en-GB" dirty="0"/>
              <a:t>.</a:t>
            </a:r>
          </a:p>
          <a:p>
            <a:r>
              <a:rPr lang="en-GB" dirty="0"/>
              <a:t>The strongest kind of proofs that we have are mathematical proofs.</a:t>
            </a:r>
          </a:p>
          <a:p>
            <a:r>
              <a:rPr lang="en-GB" dirty="0"/>
              <a:t>It is proven that the sum of the internal angles of a triangle is 180 degrees.</a:t>
            </a:r>
          </a:p>
          <a:p>
            <a:r>
              <a:rPr lang="en-GB" dirty="0"/>
              <a:t>Can you think of any other irrefutable proofs?</a:t>
            </a:r>
          </a:p>
          <a:p>
            <a:r>
              <a:rPr lang="en-GB" dirty="0"/>
              <a:t> Very few things can be proved in this way.</a:t>
            </a:r>
          </a:p>
          <a:p>
            <a:pPr marL="0" indent="0" algn="ctr">
              <a:buNone/>
            </a:pPr>
            <a:r>
              <a:rPr lang="en-GB" dirty="0">
                <a:solidFill>
                  <a:srgbClr val="FF0000"/>
                </a:solidFill>
              </a:rPr>
              <a:t>It is much easier to show that something is </a:t>
            </a:r>
            <a:r>
              <a:rPr lang="en-GB" i="1" dirty="0">
                <a:solidFill>
                  <a:srgbClr val="FF0000"/>
                </a:solidFill>
              </a:rPr>
              <a:t>probably</a:t>
            </a:r>
            <a:r>
              <a:rPr lang="en-GB" dirty="0">
                <a:solidFill>
                  <a:srgbClr val="FF0000"/>
                </a:solidFill>
              </a:rPr>
              <a:t> true using </a:t>
            </a:r>
            <a:r>
              <a:rPr lang="en-GB" i="1" dirty="0">
                <a:solidFill>
                  <a:srgbClr val="FF0000"/>
                </a:solidFill>
              </a:rPr>
              <a:t>evidence</a:t>
            </a:r>
            <a:r>
              <a:rPr lang="en-GB" dirty="0">
                <a:solidFill>
                  <a:srgbClr val="FF0000"/>
                </a:solidFill>
              </a:rPr>
              <a:t>.</a:t>
            </a:r>
          </a:p>
          <a:p>
            <a:endParaRPr lang="en-US" dirty="0"/>
          </a:p>
        </p:txBody>
      </p:sp>
    </p:spTree>
    <p:extLst>
      <p:ext uri="{BB962C8B-B14F-4D97-AF65-F5344CB8AC3E}">
        <p14:creationId xmlns:p14="http://schemas.microsoft.com/office/powerpoint/2010/main" val="6919944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F8AFCE55-913C-4259-931C-6D7505267CC8}"/>
              </a:ext>
            </a:extLst>
          </p:cNvPr>
          <p:cNvSpPr>
            <a:spLocks noGrp="1"/>
          </p:cNvSpPr>
          <p:nvPr>
            <p:ph idx="1"/>
          </p:nvPr>
        </p:nvSpPr>
        <p:spPr/>
        <p:txBody>
          <a:bodyPr/>
          <a:lstStyle/>
          <a:p>
            <a:pPr marL="0" indent="0" algn="ctr">
              <a:buNone/>
            </a:pPr>
            <a:r>
              <a:rPr lang="en-GB" dirty="0">
                <a:solidFill>
                  <a:srgbClr val="FF0000"/>
                </a:solidFill>
              </a:rPr>
              <a:t>Evidence is information that points towards something being true</a:t>
            </a:r>
          </a:p>
          <a:p>
            <a:pPr marL="0" indent="0">
              <a:buNone/>
            </a:pPr>
            <a:r>
              <a:rPr lang="en-GB" dirty="0"/>
              <a:t>Let’s go back to the murder case.</a:t>
            </a:r>
          </a:p>
          <a:p>
            <a:r>
              <a:rPr lang="en-GB" dirty="0"/>
              <a:t>A sample of the accused’s hair on the knife provides extremely strong evidence that the accused came into contact with the knife. </a:t>
            </a:r>
          </a:p>
          <a:p>
            <a:r>
              <a:rPr lang="en-GB" dirty="0"/>
              <a:t>However, it is not irrefutable in the same way that 2+2=4 is irrefutable.</a:t>
            </a:r>
          </a:p>
          <a:p>
            <a:r>
              <a:rPr lang="en-GB" dirty="0"/>
              <a:t>We cannot say that the hair sample proves that the accused committed the murder.</a:t>
            </a:r>
          </a:p>
          <a:p>
            <a:endParaRPr lang="en-US" dirty="0"/>
          </a:p>
        </p:txBody>
      </p:sp>
      <p:sp>
        <p:nvSpPr>
          <p:cNvPr id="6" name="Title 5">
            <a:extLst>
              <a:ext uri="{FF2B5EF4-FFF2-40B4-BE49-F238E27FC236}">
                <a16:creationId xmlns:a16="http://schemas.microsoft.com/office/drawing/2014/main" id="{378D4261-18C0-41F9-954F-0DA6365D1CCB}"/>
              </a:ext>
            </a:extLst>
          </p:cNvPr>
          <p:cNvSpPr>
            <a:spLocks noGrp="1"/>
          </p:cNvSpPr>
          <p:nvPr>
            <p:ph type="title"/>
          </p:nvPr>
        </p:nvSpPr>
        <p:spPr/>
        <p:txBody>
          <a:bodyPr>
            <a:normAutofit/>
          </a:bodyPr>
          <a:lstStyle/>
          <a:p>
            <a:r>
              <a:rPr lang="en-AU" sz="4800" dirty="0"/>
              <a:t>Evidence</a:t>
            </a:r>
            <a:endParaRPr lang="en-US" sz="4800" dirty="0"/>
          </a:p>
        </p:txBody>
      </p:sp>
    </p:spTree>
    <p:extLst>
      <p:ext uri="{BB962C8B-B14F-4D97-AF65-F5344CB8AC3E}">
        <p14:creationId xmlns:p14="http://schemas.microsoft.com/office/powerpoint/2010/main" val="21681587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AE7D98-1B99-4423-9B83-17CAE4ECAACE}"/>
              </a:ext>
            </a:extLst>
          </p:cNvPr>
          <p:cNvSpPr>
            <a:spLocks noGrp="1"/>
          </p:cNvSpPr>
          <p:nvPr>
            <p:ph type="title"/>
          </p:nvPr>
        </p:nvSpPr>
        <p:spPr/>
        <p:txBody>
          <a:bodyPr>
            <a:normAutofit/>
          </a:bodyPr>
          <a:lstStyle/>
          <a:p>
            <a:r>
              <a:rPr lang="en-AU" sz="4000" dirty="0"/>
              <a:t>Foundational Assumptions</a:t>
            </a:r>
            <a:br>
              <a:rPr lang="en-AU" sz="4000" dirty="0"/>
            </a:br>
            <a:r>
              <a:rPr lang="en-AU" sz="1600" dirty="0">
                <a:solidFill>
                  <a:schemeClr val="tx1"/>
                </a:solidFill>
              </a:rPr>
              <a:t>Mulherin (2019)</a:t>
            </a:r>
            <a:endParaRPr lang="en-US" sz="4000" dirty="0"/>
          </a:p>
        </p:txBody>
      </p:sp>
      <p:sp>
        <p:nvSpPr>
          <p:cNvPr id="3" name="Content Placeholder 2">
            <a:extLst>
              <a:ext uri="{FF2B5EF4-FFF2-40B4-BE49-F238E27FC236}">
                <a16:creationId xmlns:a16="http://schemas.microsoft.com/office/drawing/2014/main" id="{66D4D652-E7F7-4841-B410-788D3DA6CB8D}"/>
              </a:ext>
            </a:extLst>
          </p:cNvPr>
          <p:cNvSpPr>
            <a:spLocks noGrp="1"/>
          </p:cNvSpPr>
          <p:nvPr>
            <p:ph idx="1"/>
          </p:nvPr>
        </p:nvSpPr>
        <p:spPr/>
        <p:txBody>
          <a:bodyPr/>
          <a:lstStyle/>
          <a:p>
            <a:pPr marL="514350" indent="-514350">
              <a:buAutoNum type="arabicPeriod"/>
            </a:pPr>
            <a:r>
              <a:rPr lang="en-AU" dirty="0"/>
              <a:t>Scientist assume we live in an ordered world</a:t>
            </a:r>
          </a:p>
          <a:p>
            <a:pPr marL="514350" indent="-514350">
              <a:buAutoNum type="arabicPeriod"/>
            </a:pPr>
            <a:r>
              <a:rPr lang="en-AU" dirty="0"/>
              <a:t>Scientists assume that the world could be different</a:t>
            </a:r>
          </a:p>
          <a:p>
            <a:pPr marL="514350" indent="-514350">
              <a:buAutoNum type="arabicPeriod"/>
            </a:pPr>
            <a:r>
              <a:rPr lang="en-AU" dirty="0"/>
              <a:t>Scientists assume that we are able to understand the world</a:t>
            </a:r>
          </a:p>
          <a:p>
            <a:pPr marL="514350" indent="-514350">
              <a:buAutoNum type="arabicPeriod"/>
            </a:pPr>
            <a:r>
              <a:rPr lang="en-AU" dirty="0"/>
              <a:t>Scientists assume that inductive reasoning is effective</a:t>
            </a:r>
            <a:endParaRPr lang="en-US" dirty="0"/>
          </a:p>
        </p:txBody>
      </p:sp>
      <p:pic>
        <p:nvPicPr>
          <p:cNvPr id="5" name="Picture 4">
            <a:extLst>
              <a:ext uri="{FF2B5EF4-FFF2-40B4-BE49-F238E27FC236}">
                <a16:creationId xmlns:a16="http://schemas.microsoft.com/office/drawing/2014/main" id="{1AD463B5-7CDA-4144-A2D0-E36C4964A673}"/>
              </a:ext>
            </a:extLst>
          </p:cNvPr>
          <p:cNvPicPr>
            <a:picLocks noChangeAspect="1"/>
          </p:cNvPicPr>
          <p:nvPr/>
        </p:nvPicPr>
        <p:blipFill>
          <a:blip r:embed="rId3"/>
          <a:stretch>
            <a:fillRect/>
          </a:stretch>
        </p:blipFill>
        <p:spPr>
          <a:xfrm>
            <a:off x="1870294" y="4655535"/>
            <a:ext cx="8663167" cy="1012024"/>
          </a:xfrm>
          <a:prstGeom prst="rect">
            <a:avLst/>
          </a:prstGeom>
        </p:spPr>
      </p:pic>
      <p:pic>
        <p:nvPicPr>
          <p:cNvPr id="6" name="Picture 5">
            <a:extLst>
              <a:ext uri="{FF2B5EF4-FFF2-40B4-BE49-F238E27FC236}">
                <a16:creationId xmlns:a16="http://schemas.microsoft.com/office/drawing/2014/main" id="{A8AB46CA-5925-4D2F-9F72-ECE05F80ABAD}"/>
              </a:ext>
            </a:extLst>
          </p:cNvPr>
          <p:cNvPicPr>
            <a:picLocks noChangeAspect="1"/>
          </p:cNvPicPr>
          <p:nvPr/>
        </p:nvPicPr>
        <p:blipFill>
          <a:blip r:embed="rId4"/>
          <a:stretch>
            <a:fillRect/>
          </a:stretch>
        </p:blipFill>
        <p:spPr>
          <a:xfrm>
            <a:off x="718050" y="4519875"/>
            <a:ext cx="1152244" cy="1457070"/>
          </a:xfrm>
          <a:prstGeom prst="rect">
            <a:avLst/>
          </a:prstGeom>
        </p:spPr>
      </p:pic>
      <p:sp>
        <p:nvSpPr>
          <p:cNvPr id="7" name="TextBox 6">
            <a:extLst>
              <a:ext uri="{FF2B5EF4-FFF2-40B4-BE49-F238E27FC236}">
                <a16:creationId xmlns:a16="http://schemas.microsoft.com/office/drawing/2014/main" id="{66DC674A-FE16-490B-9F29-D8E75649B60A}"/>
              </a:ext>
            </a:extLst>
          </p:cNvPr>
          <p:cNvSpPr txBox="1"/>
          <p:nvPr/>
        </p:nvSpPr>
        <p:spPr>
          <a:xfrm>
            <a:off x="2127183" y="4889634"/>
            <a:ext cx="8075596" cy="369332"/>
          </a:xfrm>
          <a:prstGeom prst="rect">
            <a:avLst/>
          </a:prstGeom>
          <a:noFill/>
        </p:spPr>
        <p:txBody>
          <a:bodyPr wrap="square" rtlCol="0">
            <a:spAutoFit/>
          </a:bodyPr>
          <a:lstStyle/>
          <a:p>
            <a:r>
              <a:rPr lang="en-AU" dirty="0"/>
              <a:t>Can scientists prove the foundational assumptions they use? Why? Why not?</a:t>
            </a:r>
            <a:endParaRPr lang="en-US" dirty="0"/>
          </a:p>
        </p:txBody>
      </p:sp>
    </p:spTree>
    <p:extLst>
      <p:ext uri="{BB962C8B-B14F-4D97-AF65-F5344CB8AC3E}">
        <p14:creationId xmlns:p14="http://schemas.microsoft.com/office/powerpoint/2010/main" val="12749345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950082-C633-40BA-AA02-5D71E37D4D88}"/>
              </a:ext>
            </a:extLst>
          </p:cNvPr>
          <p:cNvSpPr>
            <a:spLocks noGrp="1"/>
          </p:cNvSpPr>
          <p:nvPr>
            <p:ph type="title"/>
          </p:nvPr>
        </p:nvSpPr>
        <p:spPr/>
        <p:txBody>
          <a:bodyPr>
            <a:normAutofit/>
          </a:bodyPr>
          <a:lstStyle/>
          <a:p>
            <a:r>
              <a:rPr lang="en-AU" sz="4000" dirty="0"/>
              <a:t>Limitations of Science</a:t>
            </a:r>
            <a:br>
              <a:rPr lang="en-AU" sz="4000" dirty="0"/>
            </a:br>
            <a:r>
              <a:rPr lang="en-AU" sz="1800" dirty="0">
                <a:solidFill>
                  <a:schemeClr val="tx1"/>
                </a:solidFill>
              </a:rPr>
              <a:t>Mulherin (2019)</a:t>
            </a:r>
            <a:endParaRPr lang="en-US" sz="1800" dirty="0"/>
          </a:p>
        </p:txBody>
      </p:sp>
      <p:sp>
        <p:nvSpPr>
          <p:cNvPr id="3" name="Content Placeholder 2">
            <a:extLst>
              <a:ext uri="{FF2B5EF4-FFF2-40B4-BE49-F238E27FC236}">
                <a16:creationId xmlns:a16="http://schemas.microsoft.com/office/drawing/2014/main" id="{9E8AC7DF-0A66-44F3-8DBC-CB79F027FB38}"/>
              </a:ext>
            </a:extLst>
          </p:cNvPr>
          <p:cNvSpPr>
            <a:spLocks noGrp="1"/>
          </p:cNvSpPr>
          <p:nvPr>
            <p:ph idx="1"/>
          </p:nvPr>
        </p:nvSpPr>
        <p:spPr/>
        <p:txBody>
          <a:bodyPr/>
          <a:lstStyle/>
          <a:p>
            <a:pPr marL="0" indent="0">
              <a:buNone/>
            </a:pPr>
            <a:r>
              <a:rPr lang="en-AU" dirty="0"/>
              <a:t>There are some questions that make us realise we are far from understanding everything about the natural world. </a:t>
            </a:r>
          </a:p>
          <a:p>
            <a:pPr marL="0" indent="0">
              <a:buNone/>
            </a:pPr>
            <a:endParaRPr lang="en-AU" dirty="0"/>
          </a:p>
          <a:p>
            <a:pPr marL="0" indent="0">
              <a:buNone/>
            </a:pPr>
            <a:r>
              <a:rPr lang="en-AU" dirty="0"/>
              <a:t>For example</a:t>
            </a:r>
          </a:p>
          <a:p>
            <a:pPr marL="0" indent="0">
              <a:buNone/>
            </a:pPr>
            <a:r>
              <a:rPr lang="en-AU" dirty="0"/>
              <a:t>Dark matter: according to current theories, most of the universe (about 83%) is made up of ‘dark matter’. This matter can not be seen because it does not reflect or emit light. Scientists don’t know what type of matter it is but its existence is postulated in order to explain observations about the known starts and galaxies. </a:t>
            </a:r>
          </a:p>
          <a:p>
            <a:pPr marL="0" indent="0">
              <a:buNone/>
            </a:pPr>
            <a:r>
              <a:rPr lang="en-AU" dirty="0"/>
              <a:t> </a:t>
            </a:r>
            <a:endParaRPr lang="en-US" dirty="0"/>
          </a:p>
        </p:txBody>
      </p:sp>
    </p:spTree>
    <p:extLst>
      <p:ext uri="{BB962C8B-B14F-4D97-AF65-F5344CB8AC3E}">
        <p14:creationId xmlns:p14="http://schemas.microsoft.com/office/powerpoint/2010/main" val="34919799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BCDE57EB-9230-4B71-8AE9-A0EC848D8B33}"/>
              </a:ext>
            </a:extLst>
          </p:cNvPr>
          <p:cNvSpPr>
            <a:spLocks noGrp="1"/>
          </p:cNvSpPr>
          <p:nvPr>
            <p:ph type="title"/>
          </p:nvPr>
        </p:nvSpPr>
        <p:spPr/>
        <p:txBody>
          <a:bodyPr>
            <a:normAutofit/>
          </a:bodyPr>
          <a:lstStyle/>
          <a:p>
            <a:r>
              <a:rPr lang="en-AU" sz="3600" dirty="0"/>
              <a:t>Philosophical limitations of Science</a:t>
            </a:r>
            <a:br>
              <a:rPr lang="en-AU" sz="3600" dirty="0"/>
            </a:br>
            <a:r>
              <a:rPr lang="en-AU" sz="1800" dirty="0">
                <a:solidFill>
                  <a:schemeClr val="tx1"/>
                </a:solidFill>
              </a:rPr>
              <a:t>Mulherin (2019)</a:t>
            </a:r>
            <a:endParaRPr lang="en-US" sz="1800" dirty="0"/>
          </a:p>
        </p:txBody>
      </p:sp>
      <p:sp>
        <p:nvSpPr>
          <p:cNvPr id="4" name="Content Placeholder 3">
            <a:extLst>
              <a:ext uri="{FF2B5EF4-FFF2-40B4-BE49-F238E27FC236}">
                <a16:creationId xmlns:a16="http://schemas.microsoft.com/office/drawing/2014/main" id="{2A438E72-DF53-4A46-B1A6-75ACCD83D40E}"/>
              </a:ext>
            </a:extLst>
          </p:cNvPr>
          <p:cNvSpPr>
            <a:spLocks noGrp="1"/>
          </p:cNvSpPr>
          <p:nvPr>
            <p:ph idx="1"/>
          </p:nvPr>
        </p:nvSpPr>
        <p:spPr/>
        <p:txBody>
          <a:bodyPr/>
          <a:lstStyle/>
          <a:p>
            <a:r>
              <a:rPr lang="en-AU" dirty="0"/>
              <a:t>Science can’t answer moral questions; it can’t tell us right and wrong</a:t>
            </a:r>
          </a:p>
          <a:p>
            <a:r>
              <a:rPr lang="en-AU" dirty="0"/>
              <a:t>Science can’t answer existential questions: it can’t tell us about meaning</a:t>
            </a:r>
          </a:p>
          <a:p>
            <a:r>
              <a:rPr lang="en-AU" dirty="0"/>
              <a:t>Once we recognise that science is built on unprovable foundations we recognise that science cannot offer absolute proof and certainty. The issue of climate change science is a good example. </a:t>
            </a:r>
            <a:endParaRPr lang="en-US" dirty="0"/>
          </a:p>
        </p:txBody>
      </p:sp>
    </p:spTree>
    <p:extLst>
      <p:ext uri="{BB962C8B-B14F-4D97-AF65-F5344CB8AC3E}">
        <p14:creationId xmlns:p14="http://schemas.microsoft.com/office/powerpoint/2010/main" val="63319618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34" id="{7637A20C-56B8-6E44-A428-5C0ADAC1DD58}" vid="{09AEA323-2772-3049-B7BF-11F7FB1AF4DF}"/>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34" id="{7637A20C-56B8-6E44-A428-5C0ADAC1DD58}" vid="{FC6DD178-7F16-8A48-A31C-27680A32AC18}"/>
    </a:ext>
  </a:extLst>
</a:theme>
</file>

<file path=ppt/theme/theme3.xml><?xml version="1.0" encoding="utf-8"?>
<a:theme xmlns:a="http://schemas.openxmlformats.org/drawingml/2006/main" name="2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34" id="{7637A20C-56B8-6E44-A428-5C0ADAC1DD58}" vid="{FC6DD178-7F16-8A48-A31C-27680A32AC18}"/>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178518 ANGSAU Powerpoint Template</Template>
  <TotalTime>45</TotalTime>
  <Words>624</Words>
  <Application>Microsoft Office PowerPoint</Application>
  <PresentationFormat>Widescreen</PresentationFormat>
  <Paragraphs>40</Paragraphs>
  <Slides>7</Slides>
  <Notes>2</Notes>
  <HiddenSlides>0</HiddenSlides>
  <MMClips>0</MMClips>
  <ScaleCrop>false</ScaleCrop>
  <HeadingPairs>
    <vt:vector size="6" baseType="variant">
      <vt:variant>
        <vt:lpstr>Fonts Used</vt:lpstr>
      </vt:variant>
      <vt:variant>
        <vt:i4>3</vt:i4>
      </vt:variant>
      <vt:variant>
        <vt:lpstr>Theme</vt:lpstr>
      </vt:variant>
      <vt:variant>
        <vt:i4>3</vt:i4>
      </vt:variant>
      <vt:variant>
        <vt:lpstr>Slide Titles</vt:lpstr>
      </vt:variant>
      <vt:variant>
        <vt:i4>7</vt:i4>
      </vt:variant>
    </vt:vector>
  </HeadingPairs>
  <TitlesOfParts>
    <vt:vector size="13" baseType="lpstr">
      <vt:lpstr>Arial</vt:lpstr>
      <vt:lpstr>Calibri</vt:lpstr>
      <vt:lpstr>Trajan Pro</vt:lpstr>
      <vt:lpstr>Office Theme</vt:lpstr>
      <vt:lpstr>1_Office Theme</vt:lpstr>
      <vt:lpstr>2_Office Theme</vt:lpstr>
      <vt:lpstr>Evidence and Proof</vt:lpstr>
      <vt:lpstr>What is the difference between evidence and proof?</vt:lpstr>
      <vt:lpstr>Proof</vt:lpstr>
      <vt:lpstr>Evidence</vt:lpstr>
      <vt:lpstr>Foundational Assumptions Mulherin (2019)</vt:lpstr>
      <vt:lpstr>Limitations of Science Mulherin (2019)</vt:lpstr>
      <vt:lpstr>Philosophical limitations of Science Mulherin (2019)</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Aila Dann</dc:creator>
  <cp:lastModifiedBy>Penelope Russell</cp:lastModifiedBy>
  <cp:revision>9</cp:revision>
  <dcterms:created xsi:type="dcterms:W3CDTF">2019-03-11T08:44:05Z</dcterms:created>
  <dcterms:modified xsi:type="dcterms:W3CDTF">2019-04-01T01:57:45Z</dcterms:modified>
</cp:coreProperties>
</file>