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924" autoAdjust="0"/>
  </p:normalViewPr>
  <p:slideViewPr>
    <p:cSldViewPr snapToGrid="0" snapToObjects="1">
      <p:cViewPr varScale="1">
        <p:scale>
          <a:sx n="95" d="100"/>
          <a:sy n="95" d="100"/>
        </p:scale>
        <p:origin x="1134"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9FF8C-1C2A-422B-A5FB-D0DF36429850}" type="datetimeFigureOut">
              <a:rPr lang="en-US" smtClean="0"/>
              <a:t>3/26/2019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3BC27-F4C9-4BFA-915A-D8E8C9166DFC}" type="slidenum">
              <a:rPr lang="en-US" smtClean="0"/>
              <a:t>‹#›</a:t>
            </a:fld>
            <a:endParaRPr lang="en-US"/>
          </a:p>
        </p:txBody>
      </p:sp>
    </p:spTree>
    <p:extLst>
      <p:ext uri="{BB962C8B-B14F-4D97-AF65-F5344CB8AC3E}">
        <p14:creationId xmlns:p14="http://schemas.microsoft.com/office/powerpoint/2010/main" val="387277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Research Professor Krauss for a example here. Professor Krauss only relies on empirical evidence, usually understood as the evidence of the senses: what we can see, hear, taste, touch and smell. </a:t>
            </a:r>
            <a:endParaRPr lang="en-US" dirty="0"/>
          </a:p>
        </p:txBody>
      </p:sp>
      <p:sp>
        <p:nvSpPr>
          <p:cNvPr id="4" name="Slide Number Placeholder 3"/>
          <p:cNvSpPr>
            <a:spLocks noGrp="1"/>
          </p:cNvSpPr>
          <p:nvPr>
            <p:ph type="sldNum" sz="quarter" idx="10"/>
          </p:nvPr>
        </p:nvSpPr>
        <p:spPr/>
        <p:txBody>
          <a:bodyPr/>
          <a:lstStyle/>
          <a:p>
            <a:fld id="{AE53BC27-F4C9-4BFA-915A-D8E8C9166DFC}" type="slidenum">
              <a:rPr lang="en-US" smtClean="0"/>
              <a:t>3</a:t>
            </a:fld>
            <a:endParaRPr lang="en-US"/>
          </a:p>
        </p:txBody>
      </p:sp>
    </p:spTree>
    <p:extLst>
      <p:ext uri="{BB962C8B-B14F-4D97-AF65-F5344CB8AC3E}">
        <p14:creationId xmlns:p14="http://schemas.microsoft.com/office/powerpoint/2010/main" val="2127092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F18285-5E6D-4C46-A46A-3F1CCC5ADBA0}"/>
              </a:ext>
            </a:extLst>
          </p:cNvPr>
          <p:cNvSpPr>
            <a:spLocks noGrp="1"/>
          </p:cNvSpPr>
          <p:nvPr>
            <p:ph type="title"/>
          </p:nvPr>
        </p:nvSpPr>
        <p:spPr/>
        <p:txBody>
          <a:bodyPr/>
          <a:lstStyle/>
          <a:p>
            <a:r>
              <a:rPr lang="en-AU" dirty="0"/>
              <a:t>The Nature of Truth</a:t>
            </a:r>
            <a:endParaRPr lang="en-US" dirty="0"/>
          </a:p>
        </p:txBody>
      </p:sp>
      <p:sp>
        <p:nvSpPr>
          <p:cNvPr id="5" name="Text Placeholder 4">
            <a:extLst>
              <a:ext uri="{FF2B5EF4-FFF2-40B4-BE49-F238E27FC236}">
                <a16:creationId xmlns:a16="http://schemas.microsoft.com/office/drawing/2014/main" id="{9335D3ED-1E80-401F-81B9-276CBBF188A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0404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F94C69-A49D-4F65-9E35-E3D0895B24E4}"/>
              </a:ext>
            </a:extLst>
          </p:cNvPr>
          <p:cNvSpPr>
            <a:spLocks noGrp="1"/>
          </p:cNvSpPr>
          <p:nvPr>
            <p:ph type="title"/>
          </p:nvPr>
        </p:nvSpPr>
        <p:spPr/>
        <p:txBody>
          <a:bodyPr/>
          <a:lstStyle/>
          <a:p>
            <a:r>
              <a:rPr lang="en-AU" dirty="0"/>
              <a:t>Science is based on Methodological Naturalism</a:t>
            </a:r>
            <a:endParaRPr lang="en-US" dirty="0"/>
          </a:p>
        </p:txBody>
      </p:sp>
      <p:sp>
        <p:nvSpPr>
          <p:cNvPr id="5" name="Content Placeholder 4">
            <a:extLst>
              <a:ext uri="{FF2B5EF4-FFF2-40B4-BE49-F238E27FC236}">
                <a16:creationId xmlns:a16="http://schemas.microsoft.com/office/drawing/2014/main" id="{02B96A09-79C9-4A53-9CB0-BDCBF329FFD1}"/>
              </a:ext>
            </a:extLst>
          </p:cNvPr>
          <p:cNvSpPr>
            <a:spLocks noGrp="1"/>
          </p:cNvSpPr>
          <p:nvPr>
            <p:ph idx="1"/>
          </p:nvPr>
        </p:nvSpPr>
        <p:spPr/>
        <p:txBody>
          <a:bodyPr/>
          <a:lstStyle/>
          <a:p>
            <a:pPr marL="0" indent="0">
              <a:buNone/>
            </a:pPr>
            <a:r>
              <a:rPr lang="en-AU" dirty="0"/>
              <a:t>Methodological naturalism is a tool of the scientific method. It is assumption that when we do science there is no supernatural intervention taking place. </a:t>
            </a:r>
          </a:p>
          <a:p>
            <a:endParaRPr lang="en-AU" dirty="0"/>
          </a:p>
          <a:p>
            <a:pPr marL="0" indent="0">
              <a:buNone/>
            </a:pPr>
            <a:r>
              <a:rPr lang="en-AU" dirty="0"/>
              <a:t>Just because science assumes that God does not intervene in experiments (methodological naturalism), does not mean that God does not exist (Naturalism). But it could be concluded that God normally allows the ‘laws of nature’ to take their course. </a:t>
            </a:r>
            <a:endParaRPr lang="en-US" dirty="0"/>
          </a:p>
        </p:txBody>
      </p:sp>
    </p:spTree>
    <p:extLst>
      <p:ext uri="{BB962C8B-B14F-4D97-AF65-F5344CB8AC3E}">
        <p14:creationId xmlns:p14="http://schemas.microsoft.com/office/powerpoint/2010/main" val="343342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D9E5F3-130A-481E-8636-893498AF3784}"/>
              </a:ext>
            </a:extLst>
          </p:cNvPr>
          <p:cNvSpPr>
            <a:spLocks noGrp="1"/>
          </p:cNvSpPr>
          <p:nvPr>
            <p:ph type="title"/>
          </p:nvPr>
        </p:nvSpPr>
        <p:spPr/>
        <p:txBody>
          <a:bodyPr>
            <a:normAutofit/>
          </a:bodyPr>
          <a:lstStyle/>
          <a:p>
            <a:r>
              <a:rPr lang="en-AU" dirty="0"/>
              <a:t>Scientism</a:t>
            </a:r>
            <a:br>
              <a:rPr lang="en-AU" dirty="0"/>
            </a:br>
            <a:r>
              <a:rPr lang="en-AU" sz="1600" dirty="0">
                <a:solidFill>
                  <a:schemeClr val="tx1"/>
                </a:solidFill>
              </a:rPr>
              <a:t>Mulherin 2019</a:t>
            </a:r>
            <a:endParaRPr lang="en-US" dirty="0"/>
          </a:p>
        </p:txBody>
      </p:sp>
      <p:sp>
        <p:nvSpPr>
          <p:cNvPr id="2" name="Text Placeholder 1">
            <a:extLst>
              <a:ext uri="{FF2B5EF4-FFF2-40B4-BE49-F238E27FC236}">
                <a16:creationId xmlns:a16="http://schemas.microsoft.com/office/drawing/2014/main" id="{FEFBBA69-7CD6-43B9-830A-1A8F07E5161D}"/>
              </a:ext>
            </a:extLst>
          </p:cNvPr>
          <p:cNvSpPr>
            <a:spLocks noGrp="1"/>
          </p:cNvSpPr>
          <p:nvPr>
            <p:ph idx="1"/>
          </p:nvPr>
        </p:nvSpPr>
        <p:spPr/>
        <p:txBody>
          <a:bodyPr/>
          <a:lstStyle/>
          <a:p>
            <a:r>
              <a:rPr lang="en-AU" dirty="0"/>
              <a:t>Scientism is an extreme version of Naturalism</a:t>
            </a:r>
          </a:p>
          <a:p>
            <a:r>
              <a:rPr lang="en-AU" dirty="0"/>
              <a:t>The thinking behind scientism goes like this: if a Naturalistic wold view is correct-that is, if there is no God or gods and the natural world is all there is-then the only possible knowledge we can have of anything is scientific knowledge. So all that ‘is’ and all that ‘can be known’ is veritable or falsifiable through science; whatever can’t in principle be analysed and measured by science is empty belief and fantasy. </a:t>
            </a:r>
          </a:p>
          <a:p>
            <a:endParaRPr lang="en-AU" dirty="0"/>
          </a:p>
          <a:p>
            <a:endParaRPr lang="en-US" dirty="0"/>
          </a:p>
        </p:txBody>
      </p:sp>
    </p:spTree>
    <p:extLst>
      <p:ext uri="{BB962C8B-B14F-4D97-AF65-F5344CB8AC3E}">
        <p14:creationId xmlns:p14="http://schemas.microsoft.com/office/powerpoint/2010/main" val="366949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6E5C2F-7A85-4414-BB1B-8CF4F5C73B02}"/>
              </a:ext>
            </a:extLst>
          </p:cNvPr>
          <p:cNvSpPr>
            <a:spLocks noGrp="1"/>
          </p:cNvSpPr>
          <p:nvPr>
            <p:ph type="body" sz="quarter" idx="10"/>
          </p:nvPr>
        </p:nvSpPr>
        <p:spPr/>
        <p:txBody>
          <a:bodyPr/>
          <a:lstStyle/>
          <a:p>
            <a:r>
              <a:rPr lang="en-AU" sz="4400" dirty="0"/>
              <a:t>Can you be a Christian and believe in scientific explanations?</a:t>
            </a:r>
          </a:p>
          <a:p>
            <a:endParaRPr lang="en-AU" sz="4400" dirty="0"/>
          </a:p>
          <a:p>
            <a:r>
              <a:rPr lang="en-AU" sz="4400" dirty="0"/>
              <a:t>Can you believe in scientific explanations and be a Christian?</a:t>
            </a:r>
          </a:p>
          <a:p>
            <a:endParaRPr lang="en-AU" dirty="0"/>
          </a:p>
        </p:txBody>
      </p:sp>
      <p:sp>
        <p:nvSpPr>
          <p:cNvPr id="4" name="Text Placeholder 3">
            <a:extLst>
              <a:ext uri="{FF2B5EF4-FFF2-40B4-BE49-F238E27FC236}">
                <a16:creationId xmlns:a16="http://schemas.microsoft.com/office/drawing/2014/main" id="{B48ECD9E-9147-4091-90DA-938C647434DF}"/>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82437C4D-308F-41E8-B131-E9CA8CA3257E}"/>
              </a:ext>
            </a:extLst>
          </p:cNvPr>
          <p:cNvSpPr>
            <a:spLocks noGrp="1"/>
          </p:cNvSpPr>
          <p:nvPr>
            <p:ph type="body" sz="quarter" idx="14"/>
          </p:nvPr>
        </p:nvSpPr>
        <p:spPr/>
        <p:txBody>
          <a:bodyPr/>
          <a:lstStyle/>
          <a:p>
            <a:r>
              <a:rPr lang="en-AU" dirty="0"/>
              <a:t>List some examples of explanations that lay outside of scientific explanations</a:t>
            </a:r>
            <a:endParaRPr lang="en-US" dirty="0"/>
          </a:p>
        </p:txBody>
      </p:sp>
    </p:spTree>
    <p:extLst>
      <p:ext uri="{BB962C8B-B14F-4D97-AF65-F5344CB8AC3E}">
        <p14:creationId xmlns:p14="http://schemas.microsoft.com/office/powerpoint/2010/main" val="41477881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3808295A-E58F-464D-BF70-7B0CBD481C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16</TotalTime>
  <Words>244</Words>
  <Application>Microsoft Office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Trajan Pro</vt:lpstr>
      <vt:lpstr>1_Office Theme</vt:lpstr>
      <vt:lpstr>The Nature of Truth</vt:lpstr>
      <vt:lpstr>Science is based on Methodological Naturalism</vt:lpstr>
      <vt:lpstr>Scientism Mulherin 2019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Truth</dc:title>
  <dc:creator>Penelope Russell</dc:creator>
  <cp:lastModifiedBy>Penelope Russell</cp:lastModifiedBy>
  <cp:revision>3</cp:revision>
  <dcterms:created xsi:type="dcterms:W3CDTF">2019-03-26T02:36:30Z</dcterms:created>
  <dcterms:modified xsi:type="dcterms:W3CDTF">2019-03-26T02:56:50Z</dcterms:modified>
</cp:coreProperties>
</file>