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6"/>
  </p:notesMasterIdLst>
  <p:sldIdLst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DF2"/>
    <a:srgbClr val="EF4135"/>
    <a:srgbClr val="1C3F94"/>
    <a:srgbClr val="223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2164" autoAdjust="0"/>
  </p:normalViewPr>
  <p:slideViewPr>
    <p:cSldViewPr snapToGrid="0" snapToObjects="1">
      <p:cViewPr varScale="1">
        <p:scale>
          <a:sx n="104" d="100"/>
          <a:sy n="104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0D5EC-E123-42EB-81EA-DC81B27F48F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76670-253A-4D6A-974A-99012094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36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http://www.feva.org/pdf/wv_sum.pdf – good explanation of each world view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76670-253A-4D6A-974A-99012094B9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5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B8E1-76E0-0745-8525-A8F9F5C29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7886" y="702486"/>
            <a:ext cx="7794171" cy="631792"/>
          </a:xfrm>
          <a:effectLst/>
        </p:spPr>
        <p:txBody>
          <a:bodyPr anchor="b">
            <a:normAutofit/>
          </a:bodyPr>
          <a:lstStyle>
            <a:lvl1pPr algn="l">
              <a:defRPr sz="3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F6330-BE0D-F846-AECF-868AD17B3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7886" y="171725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2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BDD-E5D9-4441-B905-23646479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0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1BDF-217D-7347-85ED-8CE177494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456" y="1958359"/>
            <a:ext cx="10507825" cy="3919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4B53F6-B1F3-6E40-95FC-3E2189EBD63C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6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F96227-EFAD-7C47-9B51-1E48B1C69311}"/>
              </a:ext>
            </a:extLst>
          </p:cNvPr>
          <p:cNvSpPr txBox="1"/>
          <p:nvPr userDrawn="1"/>
        </p:nvSpPr>
        <p:spPr>
          <a:xfrm>
            <a:off x="1082351" y="587828"/>
            <a:ext cx="10636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3843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F96227-EFAD-7C47-9B51-1E48B1C69311}"/>
              </a:ext>
            </a:extLst>
          </p:cNvPr>
          <p:cNvSpPr txBox="1"/>
          <p:nvPr userDrawn="1"/>
        </p:nvSpPr>
        <p:spPr>
          <a:xfrm>
            <a:off x="1082351" y="587828"/>
            <a:ext cx="10636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Text goes here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C714C91-2BA6-C04B-A6F9-3A0CDFF7A2D6}"/>
              </a:ext>
            </a:extLst>
          </p:cNvPr>
          <p:cNvGrpSpPr/>
          <p:nvPr userDrawn="1"/>
        </p:nvGrpSpPr>
        <p:grpSpPr>
          <a:xfrm>
            <a:off x="1110344" y="5425648"/>
            <a:ext cx="8600400" cy="720000"/>
            <a:chOff x="1265949" y="1329509"/>
            <a:chExt cx="8600400" cy="72000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03C78F9-C42E-F240-A1FB-B14C61D1193B}"/>
                </a:ext>
              </a:extLst>
            </p:cNvPr>
            <p:cNvSpPr txBox="1"/>
            <p:nvPr userDrawn="1"/>
          </p:nvSpPr>
          <p:spPr>
            <a:xfrm>
              <a:off x="1265949" y="1329509"/>
              <a:ext cx="720000" cy="720000"/>
            </a:xfrm>
            <a:prstGeom prst="rect">
              <a:avLst/>
            </a:prstGeom>
            <a:solidFill>
              <a:srgbClr val="EF4135"/>
            </a:solidFill>
            <a:ln w="38100">
              <a:solidFill>
                <a:srgbClr val="EF4135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</a:rPr>
                <a:t>?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1DEEDF8-AD74-5A44-AF14-0D4A607EF74E}"/>
                </a:ext>
              </a:extLst>
            </p:cNvPr>
            <p:cNvSpPr txBox="1"/>
            <p:nvPr userDrawn="1"/>
          </p:nvSpPr>
          <p:spPr>
            <a:xfrm>
              <a:off x="1985949" y="1329509"/>
              <a:ext cx="7880400" cy="720000"/>
            </a:xfrm>
            <a:prstGeom prst="rect">
              <a:avLst/>
            </a:prstGeom>
            <a:noFill/>
            <a:ln w="38100">
              <a:solidFill>
                <a:srgbClr val="EF4135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en-AU" sz="1400" dirty="0"/>
                <a:t>What essential features of the world might </a:t>
              </a:r>
              <a:r>
                <a:rPr lang="en-AU" sz="1400" b="1" dirty="0"/>
                <a:t>science</a:t>
              </a:r>
              <a:r>
                <a:rPr lang="en-AU" sz="1400" dirty="0"/>
                <a:t> leave out when it tries to understand the Universe?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300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430E4-F7C6-BD44-A5FB-9E7B2A11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553" y="519764"/>
            <a:ext cx="5145505" cy="208137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b="1" dirty="0">
                <a:effectLst/>
                <a:latin typeface="Trajan Pro" panose="02020502050506020301" pitchFamily="18" charset="77"/>
              </a:rPr>
              <a:t>Are Science and Religion Compatible?</a:t>
            </a:r>
            <a:endParaRPr lang="en-AU" dirty="0">
              <a:effectLst/>
              <a:latin typeface="Trajan Pro" panose="02020502050506020301" pitchFamily="18" charset="7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459BA8-D9FF-6F4F-8DCF-C169BC0EC6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27D110E-E98C-5948-9929-71F5D7FC40B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524930" y="5614135"/>
            <a:ext cx="1390262" cy="10467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28D909-F78A-544E-8A9E-17D2A645B0F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27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B7F325C-A649-3C48-98B2-0B9CE2FF7279}"/>
              </a:ext>
            </a:extLst>
          </p:cNvPr>
          <p:cNvCxnSpPr/>
          <p:nvPr/>
        </p:nvCxnSpPr>
        <p:spPr>
          <a:xfrm flipH="1">
            <a:off x="2202024" y="3424335"/>
            <a:ext cx="9989976" cy="0"/>
          </a:xfrm>
          <a:prstGeom prst="line">
            <a:avLst/>
          </a:prstGeom>
          <a:ln w="5397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C1EB2F9-7672-F347-9DBD-C0C6A9814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4146" y="721149"/>
            <a:ext cx="5694785" cy="2423268"/>
          </a:xfrm>
          <a:effectLst/>
        </p:spPr>
        <p:txBody>
          <a:bodyPr>
            <a:normAutofit/>
          </a:bodyPr>
          <a:lstStyle/>
          <a:p>
            <a:pPr algn="l"/>
            <a:r>
              <a:rPr lang="en-AU" sz="4800" dirty="0">
                <a:solidFill>
                  <a:srgbClr val="EF4135"/>
                </a:solidFill>
              </a:rPr>
              <a:t>World views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FDC317-D686-0542-A15E-3D6D4B2156C4}"/>
              </a:ext>
            </a:extLst>
          </p:cNvPr>
          <p:cNvSpPr txBox="1"/>
          <p:nvPr/>
        </p:nvSpPr>
        <p:spPr>
          <a:xfrm>
            <a:off x="6354146" y="3788229"/>
            <a:ext cx="402149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2800" b="1" dirty="0"/>
              <a:t>What is your world view?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15399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0317D-041C-4781-A0BD-F1EF98CD8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What is a world view?</a:t>
            </a:r>
            <a:endParaRPr lang="en-US" sz="3600" dirty="0"/>
          </a:p>
        </p:txBody>
      </p:sp>
      <p:pic>
        <p:nvPicPr>
          <p:cNvPr id="1028" name="Picture 4" descr="Image result for house frame">
            <a:extLst>
              <a:ext uri="{FF2B5EF4-FFF2-40B4-BE49-F238E27FC236}">
                <a16:creationId xmlns:a16="http://schemas.microsoft.com/office/drawing/2014/main" id="{5A505E92-4F6F-40A1-A14A-1C7CEB92AD8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50133" y="4375324"/>
            <a:ext cx="2685617" cy="224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glasses">
            <a:extLst>
              <a:ext uri="{FF2B5EF4-FFF2-40B4-BE49-F238E27FC236}">
                <a16:creationId xmlns:a16="http://schemas.microsoft.com/office/drawing/2014/main" id="{27A489C6-A556-467E-8EEA-76102AB3B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208" y="4814755"/>
            <a:ext cx="3656050" cy="162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824BAF-139A-437D-8F92-E1A3432F7D94}"/>
              </a:ext>
            </a:extLst>
          </p:cNvPr>
          <p:cNvSpPr txBox="1"/>
          <p:nvPr/>
        </p:nvSpPr>
        <p:spPr>
          <a:xfrm>
            <a:off x="1006679" y="2038524"/>
            <a:ext cx="79108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The way we make sense of the world and our place in it</a:t>
            </a:r>
          </a:p>
          <a:p>
            <a:endParaRPr lang="en-AU" sz="2400" dirty="0"/>
          </a:p>
          <a:p>
            <a:r>
              <a:rPr lang="en-GB" dirty="0"/>
              <a:t>A worldview is a person’s way of understanding, experiencing and responding to the world. It can be described as a philosophy of life or an approach to life. This includes how a person understands the nature of reality and their own place in the world. A person’s worldview is likely to influence and be influenced by their beliefs, values, behaviours, experiences, identities and commitments. (UK Commission on RE Final Report, 2018, p. 8)</a:t>
            </a:r>
            <a:endParaRPr lang="en-AU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30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84F9CB-A2F9-496D-8780-6F58715A79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001" t="12762" r="21035" b="14668"/>
          <a:stretch/>
        </p:blipFill>
        <p:spPr>
          <a:xfrm>
            <a:off x="1156996" y="-74645"/>
            <a:ext cx="10856478" cy="678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750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4" id="{7637A20C-56B8-6E44-A428-5C0ADAC1DD58}" vid="{09AEA323-2772-3049-B7BF-11F7FB1AF4DF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4" id="{7637A20C-56B8-6E44-A428-5C0ADAC1DD58}" vid="{FC6DD178-7F16-8A48-A31C-27680A32AC1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178518 ANGSAU Powerpoint Template</Template>
  <TotalTime>49</TotalTime>
  <Words>137</Words>
  <Application>Microsoft Office PowerPoint</Application>
  <PresentationFormat>Widescreen</PresentationFormat>
  <Paragraphs>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Trajan Pro</vt:lpstr>
      <vt:lpstr>Office Theme</vt:lpstr>
      <vt:lpstr>1_Office Theme</vt:lpstr>
      <vt:lpstr>World views</vt:lpstr>
      <vt:lpstr>What is a world view?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Aila Dann</dc:creator>
  <cp:lastModifiedBy>Penelope Russell</cp:lastModifiedBy>
  <cp:revision>6</cp:revision>
  <dcterms:created xsi:type="dcterms:W3CDTF">2019-03-11T08:44:05Z</dcterms:created>
  <dcterms:modified xsi:type="dcterms:W3CDTF">2019-09-10T02:37:42Z</dcterms:modified>
</cp:coreProperties>
</file>