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13"/>
  </p:notesMasterIdLst>
  <p:sldIdLst>
    <p:sldId id="258" r:id="rId3"/>
    <p:sldId id="259" r:id="rId4"/>
    <p:sldId id="260" r:id="rId5"/>
    <p:sldId id="262" r:id="rId6"/>
    <p:sldId id="263" r:id="rId7"/>
    <p:sldId id="264" r:id="rId8"/>
    <p:sldId id="265" r:id="rId9"/>
    <p:sldId id="266" r:id="rId10"/>
    <p:sldId id="267" r:id="rId11"/>
    <p:sldId id="26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448" autoAdjust="0"/>
  </p:normalViewPr>
  <p:slideViewPr>
    <p:cSldViewPr snapToGrid="0" snapToObjects="1">
      <p:cViewPr varScale="1">
        <p:scale>
          <a:sx n="114" d="100"/>
          <a:sy n="114" d="100"/>
        </p:scale>
        <p:origin x="2092" y="6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B32CCA-80C9-4C73-803E-2AC981638263}" type="datetimeFigureOut">
              <a:rPr lang="en-AU" smtClean="0"/>
              <a:t>14/09/2020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ED4AC-729B-40F5-8581-EBB48E6CC97E}" type="slidenum">
              <a:rPr lang="en-AU" smtClean="0"/>
              <a:t>‹#›</a:t>
            </a:fld>
            <a:endParaRPr lang="en-AU"/>
          </a:p>
        </p:txBody>
      </p:sp>
    </p:spTree>
    <p:extLst>
      <p:ext uri="{BB962C8B-B14F-4D97-AF65-F5344CB8AC3E}">
        <p14:creationId xmlns:p14="http://schemas.microsoft.com/office/powerpoint/2010/main" val="1504426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wlBK97Q4Ae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Prayer is talking to God. God tells us to pray all kinds of prayers and ask for everything we need. Sometimes Christians say a special prayer together called the Lord’s Prayer. It’s called the Lord’s Prayer because Jesus gave it to his friends to help them learn how to pray. Christians still pray this prayer together today. </a:t>
            </a:r>
            <a:endParaRPr lang="en-US" dirty="0"/>
          </a:p>
          <a:p>
            <a:endParaRPr lang="en-AU" dirty="0"/>
          </a:p>
        </p:txBody>
      </p:sp>
      <p:sp>
        <p:nvSpPr>
          <p:cNvPr id="4" name="Slide Number Placeholder 3"/>
          <p:cNvSpPr>
            <a:spLocks noGrp="1"/>
          </p:cNvSpPr>
          <p:nvPr>
            <p:ph type="sldNum" sz="quarter" idx="5"/>
          </p:nvPr>
        </p:nvSpPr>
        <p:spPr/>
        <p:txBody>
          <a:bodyPr/>
          <a:lstStyle/>
          <a:p>
            <a:fld id="{B43ED4AC-729B-40F5-8581-EBB48E6CC97E}" type="slidenum">
              <a:rPr lang="en-AU" smtClean="0"/>
              <a:t>2</a:t>
            </a:fld>
            <a:endParaRPr lang="en-AU"/>
          </a:p>
        </p:txBody>
      </p:sp>
    </p:spTree>
    <p:extLst>
      <p:ext uri="{BB962C8B-B14F-4D97-AF65-F5344CB8AC3E}">
        <p14:creationId xmlns:p14="http://schemas.microsoft.com/office/powerpoint/2010/main" val="809321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may wish to show your students this YouTube clip of children praying the Lord’s Prayer. Alternatively you could film a clip with students from your school to show to students.</a:t>
            </a:r>
          </a:p>
          <a:p>
            <a:endParaRPr lang="en-AU" dirty="0"/>
          </a:p>
          <a:p>
            <a:r>
              <a:rPr lang="en-AU" dirty="0">
                <a:hlinkClick r:id="rId3"/>
              </a:rPr>
              <a:t>https://www.youtube.com/watch?v=wlBK97Q4Ae8</a:t>
            </a:r>
            <a:endParaRPr lang="en-AU" dirty="0"/>
          </a:p>
        </p:txBody>
      </p:sp>
      <p:sp>
        <p:nvSpPr>
          <p:cNvPr id="4" name="Slide Number Placeholder 3"/>
          <p:cNvSpPr>
            <a:spLocks noGrp="1"/>
          </p:cNvSpPr>
          <p:nvPr>
            <p:ph type="sldNum" sz="quarter" idx="5"/>
          </p:nvPr>
        </p:nvSpPr>
        <p:spPr/>
        <p:txBody>
          <a:bodyPr/>
          <a:lstStyle/>
          <a:p>
            <a:fld id="{B43ED4AC-729B-40F5-8581-EBB48E6CC97E}" type="slidenum">
              <a:rPr lang="en-AU" smtClean="0"/>
              <a:t>3</a:t>
            </a:fld>
            <a:endParaRPr lang="en-AU"/>
          </a:p>
        </p:txBody>
      </p:sp>
    </p:spTree>
    <p:extLst>
      <p:ext uri="{BB962C8B-B14F-4D97-AF65-F5344CB8AC3E}">
        <p14:creationId xmlns:p14="http://schemas.microsoft.com/office/powerpoint/2010/main" val="884268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has also been produced as a picture book called ‘Loved’ by Sally Lloyd-Jones. </a:t>
            </a:r>
          </a:p>
        </p:txBody>
      </p:sp>
      <p:sp>
        <p:nvSpPr>
          <p:cNvPr id="4" name="Slide Number Placeholder 3"/>
          <p:cNvSpPr>
            <a:spLocks noGrp="1"/>
          </p:cNvSpPr>
          <p:nvPr>
            <p:ph type="sldNum" sz="quarter" idx="5"/>
          </p:nvPr>
        </p:nvSpPr>
        <p:spPr/>
        <p:txBody>
          <a:bodyPr/>
          <a:lstStyle/>
          <a:p>
            <a:fld id="{B43ED4AC-729B-40F5-8581-EBB48E6CC97E}" type="slidenum">
              <a:rPr lang="en-AU" smtClean="0"/>
              <a:t>10</a:t>
            </a:fld>
            <a:endParaRPr lang="en-AU"/>
          </a:p>
        </p:txBody>
      </p:sp>
    </p:spTree>
    <p:extLst>
      <p:ext uri="{BB962C8B-B14F-4D97-AF65-F5344CB8AC3E}">
        <p14:creationId xmlns:p14="http://schemas.microsoft.com/office/powerpoint/2010/main" val="86531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8"/>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The Lord’s Prayer</a:t>
            </a:r>
          </a:p>
        </p:txBody>
      </p:sp>
      <p:pic>
        <p:nvPicPr>
          <p:cNvPr id="3" name="Picture 2" descr="A picture containing drawing&#10;&#10;Description automatically generated">
            <a:extLst>
              <a:ext uri="{FF2B5EF4-FFF2-40B4-BE49-F238E27FC236}">
                <a16:creationId xmlns:a16="http://schemas.microsoft.com/office/drawing/2014/main" id="{93AAB557-3E66-4814-8955-77C06418CD4A}"/>
              </a:ext>
            </a:extLst>
          </p:cNvPr>
          <p:cNvPicPr>
            <a:picLocks noChangeAspect="1"/>
          </p:cNvPicPr>
          <p:nvPr/>
        </p:nvPicPr>
        <p:blipFill rotWithShape="1">
          <a:blip r:embed="rId2"/>
          <a:srcRect l="9932" t="23313" r="14022" b="23688"/>
          <a:stretch/>
        </p:blipFill>
        <p:spPr>
          <a:xfrm>
            <a:off x="6778753" y="3843768"/>
            <a:ext cx="4389120" cy="2293083"/>
          </a:xfrm>
          <a:prstGeom prst="rect">
            <a:avLst/>
          </a:prstGeom>
        </p:spPr>
      </p:pic>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4B13707D-6157-494F-ABD8-F6AAAF3F181C}"/>
              </a:ext>
            </a:extLst>
          </p:cNvPr>
          <p:cNvSpPr txBox="1">
            <a:spLocks noChangeArrowheads="1"/>
          </p:cNvSpPr>
          <p:nvPr/>
        </p:nvSpPr>
        <p:spPr bwMode="auto">
          <a:xfrm>
            <a:off x="613918" y="955092"/>
            <a:ext cx="8298434" cy="6232091"/>
          </a:xfrm>
          <a:prstGeom prst="rect">
            <a:avLst/>
          </a:prstGeom>
          <a:solidFill>
            <a:srgbClr val="FFFFFF"/>
          </a:solidFill>
          <a:ln w="9525">
            <a:noFill/>
            <a:miter lim="800000"/>
            <a:headEnd/>
            <a:tailEnd/>
          </a:ln>
        </p:spPr>
        <p:txBody>
          <a:bodyPr rot="0" vert="horz" wrap="square" lIns="91440" tIns="45720" rIns="91440" bIns="45720" numCol="2" spcCol="252000" anchor="t" anchorCtr="0">
            <a:noAutofit/>
          </a:bodyPr>
          <a:lstStyle/>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Hello Daddy!</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We want to know you.</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 be close to you.</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Please show us how.</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Make everything in the world right again.</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 in our hearts, too.</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Do what is best-just like you do in heaven,</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And please do it down here, too.</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Please give us everything we need today.</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Forgive us for doing wrong, for hurting you.</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Forgive us just as we forgive other </a:t>
            </a: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people when they hurt us.</a:t>
            </a: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Rescue us! We need you.</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We don’t want to keep running away and hiding from you.</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Keep us safe from our enemies.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You’re strong God.</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You can do whatever you want.</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You are in charge.</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Now and forever and always!</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We think you’re great!</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Amen!</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Yes we do!</a:t>
            </a: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000" dirty="0">
                <a:effectLst/>
                <a:latin typeface="Calibri" panose="020F0502020204030204" pitchFamily="34" charset="0"/>
                <a:ea typeface="Calibri" panose="020F0502020204030204" pitchFamily="34" charset="0"/>
                <a:cs typeface="Times New Roman" panose="02020603050405020304" pitchFamily="18" charset="0"/>
              </a:rPr>
              <a:t>Source: The Jesus Storybook Bible. Sally Lloyd-Jones. p226</a:t>
            </a:r>
            <a:endParaRPr lang="en-A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drawing&#10;&#10;Description automatically generated">
            <a:extLst>
              <a:ext uri="{FF2B5EF4-FFF2-40B4-BE49-F238E27FC236}">
                <a16:creationId xmlns:a16="http://schemas.microsoft.com/office/drawing/2014/main" id="{682B1FB7-7E0E-4FDA-916C-50CDE4B93569}"/>
              </a:ext>
            </a:extLst>
          </p:cNvPr>
          <p:cNvPicPr>
            <a:picLocks noChangeAspect="1"/>
          </p:cNvPicPr>
          <p:nvPr/>
        </p:nvPicPr>
        <p:blipFill rotWithShape="1">
          <a:blip r:embed="rId3"/>
          <a:srcRect l="12353" t="27278" r="6706" b="13834"/>
          <a:stretch/>
        </p:blipFill>
        <p:spPr>
          <a:xfrm>
            <a:off x="8912352" y="1292352"/>
            <a:ext cx="3145536" cy="3230880"/>
          </a:xfrm>
          <a:prstGeom prst="rect">
            <a:avLst/>
          </a:prstGeom>
        </p:spPr>
      </p:pic>
    </p:spTree>
    <p:extLst>
      <p:ext uri="{BB962C8B-B14F-4D97-AF65-F5344CB8AC3E}">
        <p14:creationId xmlns:p14="http://schemas.microsoft.com/office/powerpoint/2010/main" val="179394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A4B1-735F-8B4D-8429-02AC0F272D43}"/>
              </a:ext>
            </a:extLst>
          </p:cNvPr>
          <p:cNvSpPr>
            <a:spLocks noGrp="1"/>
          </p:cNvSpPr>
          <p:nvPr>
            <p:ph type="title"/>
          </p:nvPr>
        </p:nvSpPr>
        <p:spPr/>
        <p:txBody>
          <a:bodyPr/>
          <a:lstStyle/>
          <a:p>
            <a:r>
              <a:rPr lang="en-US" dirty="0">
                <a:solidFill>
                  <a:srgbClr val="EF4135"/>
                </a:solidFill>
              </a:rPr>
              <a:t>The Lord’s Prayer</a:t>
            </a:r>
          </a:p>
        </p:txBody>
      </p:sp>
      <p:pic>
        <p:nvPicPr>
          <p:cNvPr id="7" name="Picture 6" descr="A close up of a logo&#10;&#10;Description automatically generated">
            <a:extLst>
              <a:ext uri="{FF2B5EF4-FFF2-40B4-BE49-F238E27FC236}">
                <a16:creationId xmlns:a16="http://schemas.microsoft.com/office/drawing/2014/main" id="{F78969A6-2872-466F-BEE1-BA6233FD8CBD}"/>
              </a:ext>
            </a:extLst>
          </p:cNvPr>
          <p:cNvPicPr>
            <a:picLocks noChangeAspect="1"/>
          </p:cNvPicPr>
          <p:nvPr/>
        </p:nvPicPr>
        <p:blipFill rotWithShape="1">
          <a:blip r:embed="rId3"/>
          <a:srcRect l="15985" t="16371" r="46469" b="25525"/>
          <a:stretch/>
        </p:blipFill>
        <p:spPr>
          <a:xfrm>
            <a:off x="4133088" y="1629683"/>
            <a:ext cx="4291584" cy="4978488"/>
          </a:xfrm>
          <a:prstGeom prst="rect">
            <a:avLst/>
          </a:prstGeom>
        </p:spPr>
      </p:pic>
    </p:spTree>
    <p:extLst>
      <p:ext uri="{BB962C8B-B14F-4D97-AF65-F5344CB8AC3E}">
        <p14:creationId xmlns:p14="http://schemas.microsoft.com/office/powerpoint/2010/main" val="370592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AA0B9A9C-821E-46D8-BDC8-02347AD6472F}"/>
              </a:ext>
            </a:extLst>
          </p:cNvPr>
          <p:cNvSpPr txBox="1">
            <a:spLocks noGrp="1" noChangeArrowheads="1"/>
          </p:cNvSpPr>
          <p:nvPr>
            <p:ph type="body" sz="quarter" idx="10"/>
          </p:nvPr>
        </p:nvSpPr>
        <p:spPr bwMode="auto">
          <a:xfrm>
            <a:off x="4382970" y="377952"/>
            <a:ext cx="6010656" cy="576681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Our Father in heaven,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Hallowed be your name,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your kingdom come,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your will be done,</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on earth as in heaven.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Give us today our daily bread.</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Forgive us our sins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as we forgive those who sin against us.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Save us from the time of trial,</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and deliver us from evil.</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For the kingdom, the power, and the glory are yours now and forever. </a:t>
            </a:r>
          </a:p>
          <a:p>
            <a:pPr>
              <a:lnSpc>
                <a:spcPct val="100000"/>
              </a:lnSpc>
              <a:spcBef>
                <a:spcPts val="0"/>
              </a:spcBef>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Amen.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icture containing table&#10;&#10;Description automatically generated">
            <a:extLst>
              <a:ext uri="{FF2B5EF4-FFF2-40B4-BE49-F238E27FC236}">
                <a16:creationId xmlns:a16="http://schemas.microsoft.com/office/drawing/2014/main" id="{320DDA6B-8865-48DF-AAFF-8774562851DE}"/>
              </a:ext>
            </a:extLst>
          </p:cNvPr>
          <p:cNvPicPr>
            <a:picLocks noChangeAspect="1"/>
          </p:cNvPicPr>
          <p:nvPr/>
        </p:nvPicPr>
        <p:blipFill rotWithShape="1">
          <a:blip r:embed="rId3"/>
          <a:srcRect l="26722" t="20580" r="28972" b="19789"/>
          <a:stretch/>
        </p:blipFill>
        <p:spPr>
          <a:xfrm>
            <a:off x="609600" y="1536192"/>
            <a:ext cx="3419802" cy="3450336"/>
          </a:xfrm>
          <a:prstGeom prst="rect">
            <a:avLst/>
          </a:prstGeom>
        </p:spPr>
      </p:pic>
    </p:spTree>
    <p:extLst>
      <p:ext uri="{BB962C8B-B14F-4D97-AF65-F5344CB8AC3E}">
        <p14:creationId xmlns:p14="http://schemas.microsoft.com/office/powerpoint/2010/main" val="201323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18D596B-964C-45DE-AE2F-4822472EC0CD}"/>
              </a:ext>
            </a:extLst>
          </p:cNvPr>
          <p:cNvSpPr>
            <a:spLocks noGrp="1"/>
          </p:cNvSpPr>
          <p:nvPr>
            <p:ph type="body" sz="quarter" idx="10"/>
          </p:nvPr>
        </p:nvSpPr>
        <p:spPr/>
        <p:txBody>
          <a:bodyPr/>
          <a:lstStyle/>
          <a:p>
            <a:pPr algn="ctr"/>
            <a:r>
              <a:rPr lang="en-GB" sz="4000" dirty="0">
                <a:latin typeface="Calibri" panose="020F0502020204030204" pitchFamily="34" charset="0"/>
                <a:ea typeface="Calibri" panose="020F0502020204030204" pitchFamily="34" charset="0"/>
                <a:cs typeface="Times New Roman" panose="02020603050405020304" pitchFamily="18" charset="0"/>
              </a:rPr>
              <a:t>Our Father in heaven</a:t>
            </a:r>
            <a:endParaRPr lang="en-AU" sz="4000" dirty="0"/>
          </a:p>
        </p:txBody>
      </p:sp>
      <p:pic>
        <p:nvPicPr>
          <p:cNvPr id="4" name="Picture 3" descr="A drawing of a person&#10;&#10;Description automatically generated">
            <a:extLst>
              <a:ext uri="{FF2B5EF4-FFF2-40B4-BE49-F238E27FC236}">
                <a16:creationId xmlns:a16="http://schemas.microsoft.com/office/drawing/2014/main" id="{29ECF8FF-E4E3-440F-A03E-33CEE03F26CA}"/>
              </a:ext>
            </a:extLst>
          </p:cNvPr>
          <p:cNvPicPr>
            <a:picLocks noChangeAspect="1"/>
          </p:cNvPicPr>
          <p:nvPr/>
        </p:nvPicPr>
        <p:blipFill>
          <a:blip r:embed="rId2"/>
          <a:stretch>
            <a:fillRect/>
          </a:stretch>
        </p:blipFill>
        <p:spPr>
          <a:xfrm>
            <a:off x="3705493" y="357940"/>
            <a:ext cx="3560939" cy="5030920"/>
          </a:xfrm>
          <a:prstGeom prst="rect">
            <a:avLst/>
          </a:prstGeom>
        </p:spPr>
      </p:pic>
    </p:spTree>
    <p:extLst>
      <p:ext uri="{BB962C8B-B14F-4D97-AF65-F5344CB8AC3E}">
        <p14:creationId xmlns:p14="http://schemas.microsoft.com/office/powerpoint/2010/main" val="1636064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381E9A-6BBE-45D8-8EDD-EF215EA9627C}"/>
              </a:ext>
            </a:extLst>
          </p:cNvPr>
          <p:cNvSpPr>
            <a:spLocks noGrp="1"/>
          </p:cNvSpPr>
          <p:nvPr>
            <p:ph type="body" sz="quarter" idx="10"/>
          </p:nvPr>
        </p:nvSpPr>
        <p:spPr>
          <a:xfrm>
            <a:off x="1272399" y="1667700"/>
            <a:ext cx="9055100" cy="420688"/>
          </a:xfrm>
        </p:spPr>
        <p:txBody>
          <a:bodyPr/>
          <a:lstStyle/>
          <a:p>
            <a:pPr>
              <a:lnSpc>
                <a:spcPct val="100000"/>
              </a:lnSpc>
              <a:spcBef>
                <a:spcPts val="0"/>
              </a:spcBef>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Hallowed be your name,</a:t>
            </a:r>
            <a:endParaRPr lang="en-AU" sz="40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your kingdom come,</a:t>
            </a:r>
            <a:endParaRPr lang="en-AU" sz="40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your will be done,</a:t>
            </a:r>
            <a:endParaRPr lang="en-AU" sz="40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on earth as in heaven.</a:t>
            </a:r>
            <a:endParaRPr lang="en-AU" sz="40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7" name="Picture 6" descr="A close up of a map&#10;&#10;Description automatically generated">
            <a:extLst>
              <a:ext uri="{FF2B5EF4-FFF2-40B4-BE49-F238E27FC236}">
                <a16:creationId xmlns:a16="http://schemas.microsoft.com/office/drawing/2014/main" id="{35139E8A-A19A-4438-B37C-619E0A1A09DD}"/>
              </a:ext>
            </a:extLst>
          </p:cNvPr>
          <p:cNvPicPr>
            <a:picLocks noChangeAspect="1"/>
          </p:cNvPicPr>
          <p:nvPr/>
        </p:nvPicPr>
        <p:blipFill rotWithShape="1">
          <a:blip r:embed="rId2"/>
          <a:srcRect b="15435"/>
          <a:stretch/>
        </p:blipFill>
        <p:spPr>
          <a:xfrm>
            <a:off x="7193280" y="1083183"/>
            <a:ext cx="3726321" cy="4451986"/>
          </a:xfrm>
          <a:prstGeom prst="rect">
            <a:avLst/>
          </a:prstGeom>
        </p:spPr>
      </p:pic>
    </p:spTree>
    <p:extLst>
      <p:ext uri="{BB962C8B-B14F-4D97-AF65-F5344CB8AC3E}">
        <p14:creationId xmlns:p14="http://schemas.microsoft.com/office/powerpoint/2010/main" val="2943680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7E29018-9651-48E0-9BD0-3BF059A24A4D}"/>
              </a:ext>
            </a:extLst>
          </p:cNvPr>
          <p:cNvSpPr>
            <a:spLocks noGrp="1"/>
          </p:cNvSpPr>
          <p:nvPr>
            <p:ph type="body" sz="quarter" idx="10"/>
          </p:nvPr>
        </p:nvSpPr>
        <p:spPr/>
        <p:txBody>
          <a:bodyPr/>
          <a:lstStyle/>
          <a:p>
            <a:pPr algn="ctr"/>
            <a:r>
              <a:rPr lang="en-GB" sz="4000" dirty="0">
                <a:latin typeface="Calibri" panose="020F0502020204030204" pitchFamily="34" charset="0"/>
                <a:ea typeface="Calibri" panose="020F0502020204030204" pitchFamily="34" charset="0"/>
                <a:cs typeface="Times New Roman" panose="02020603050405020304" pitchFamily="18" charset="0"/>
              </a:rPr>
              <a:t>Give us today our daily bread</a:t>
            </a:r>
            <a:endParaRPr lang="en-AU" sz="40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5" name="Picture 4" descr="A picture containing drawing&#10;&#10;Description automatically generated">
            <a:extLst>
              <a:ext uri="{FF2B5EF4-FFF2-40B4-BE49-F238E27FC236}">
                <a16:creationId xmlns:a16="http://schemas.microsoft.com/office/drawing/2014/main" id="{6D7FA52A-8A09-4674-BDFC-AA4DC8DB2143}"/>
              </a:ext>
            </a:extLst>
          </p:cNvPr>
          <p:cNvPicPr>
            <a:picLocks noChangeAspect="1"/>
          </p:cNvPicPr>
          <p:nvPr/>
        </p:nvPicPr>
        <p:blipFill rotWithShape="1">
          <a:blip r:embed="rId2"/>
          <a:srcRect t="22577" b="29422"/>
          <a:stretch/>
        </p:blipFill>
        <p:spPr>
          <a:xfrm>
            <a:off x="3668917" y="906462"/>
            <a:ext cx="4854166" cy="3291840"/>
          </a:xfrm>
          <a:prstGeom prst="rect">
            <a:avLst/>
          </a:prstGeom>
        </p:spPr>
      </p:pic>
    </p:spTree>
    <p:extLst>
      <p:ext uri="{BB962C8B-B14F-4D97-AF65-F5344CB8AC3E}">
        <p14:creationId xmlns:p14="http://schemas.microsoft.com/office/powerpoint/2010/main" val="2825624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2EC308-9D1E-46A2-A45E-A173B72A1BA9}"/>
              </a:ext>
            </a:extLst>
          </p:cNvPr>
          <p:cNvSpPr>
            <a:spLocks noGrp="1"/>
          </p:cNvSpPr>
          <p:nvPr>
            <p:ph type="body" sz="quarter" idx="10"/>
          </p:nvPr>
        </p:nvSpPr>
        <p:spPr>
          <a:xfrm>
            <a:off x="1272223" y="5081460"/>
            <a:ext cx="9055100" cy="420688"/>
          </a:xfrm>
        </p:spPr>
        <p:txBody>
          <a:bodyPr/>
          <a:lstStyle/>
          <a:p>
            <a:pPr algn="ctr">
              <a:lnSpc>
                <a:spcPct val="100000"/>
              </a:lnSpc>
              <a:spcBef>
                <a:spcPts val="0"/>
              </a:spcBef>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Forgive us our sins</a:t>
            </a:r>
            <a:endParaRPr lang="en-AU"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GB" sz="4000">
                <a:latin typeface="Calibri" panose="020F0502020204030204" pitchFamily="34" charset="0"/>
                <a:ea typeface="Calibri" panose="020F0502020204030204" pitchFamily="34" charset="0"/>
                <a:cs typeface="Times New Roman" panose="02020603050405020304" pitchFamily="18" charset="0"/>
              </a:rPr>
              <a:t>as we forgive </a:t>
            </a:r>
            <a:r>
              <a:rPr lang="en-GB" sz="4000" dirty="0">
                <a:latin typeface="Calibri" panose="020F0502020204030204" pitchFamily="34" charset="0"/>
                <a:ea typeface="Calibri" panose="020F0502020204030204" pitchFamily="34" charset="0"/>
                <a:cs typeface="Times New Roman" panose="02020603050405020304" pitchFamily="18" charset="0"/>
              </a:rPr>
              <a:t>those who sin against us.</a:t>
            </a:r>
            <a:endParaRPr lang="en-AU" sz="40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5" name="Picture 4" descr="A picture containing drawing&#10;&#10;Description automatically generated">
            <a:extLst>
              <a:ext uri="{FF2B5EF4-FFF2-40B4-BE49-F238E27FC236}">
                <a16:creationId xmlns:a16="http://schemas.microsoft.com/office/drawing/2014/main" id="{294F5852-9BD6-4E5F-A7BC-E13F2D0BEB57}"/>
              </a:ext>
            </a:extLst>
          </p:cNvPr>
          <p:cNvPicPr>
            <a:picLocks noChangeAspect="1"/>
          </p:cNvPicPr>
          <p:nvPr/>
        </p:nvPicPr>
        <p:blipFill rotWithShape="1">
          <a:blip r:embed="rId2"/>
          <a:srcRect t="20622" b="22666"/>
          <a:stretch/>
        </p:blipFill>
        <p:spPr>
          <a:xfrm>
            <a:off x="3156853" y="658368"/>
            <a:ext cx="4854166" cy="3889248"/>
          </a:xfrm>
          <a:prstGeom prst="rect">
            <a:avLst/>
          </a:prstGeom>
        </p:spPr>
      </p:pic>
    </p:spTree>
    <p:extLst>
      <p:ext uri="{BB962C8B-B14F-4D97-AF65-F5344CB8AC3E}">
        <p14:creationId xmlns:p14="http://schemas.microsoft.com/office/powerpoint/2010/main" val="417107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B467E7-5E06-4236-BE8C-52360CC00D32}"/>
              </a:ext>
            </a:extLst>
          </p:cNvPr>
          <p:cNvSpPr>
            <a:spLocks noGrp="1"/>
          </p:cNvSpPr>
          <p:nvPr>
            <p:ph type="body" sz="quarter" idx="10"/>
          </p:nvPr>
        </p:nvSpPr>
        <p:spPr>
          <a:xfrm>
            <a:off x="1406335" y="5230868"/>
            <a:ext cx="9055100" cy="420688"/>
          </a:xfrm>
        </p:spPr>
        <p:txBody>
          <a:bodyPr/>
          <a:lstStyle/>
          <a:p>
            <a:pPr algn="ctr">
              <a:lnSpc>
                <a:spcPct val="100000"/>
              </a:lnSpc>
              <a:spcBef>
                <a:spcPts val="0"/>
              </a:spcBef>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Save us from the time of trial,</a:t>
            </a:r>
            <a:endParaRPr lang="en-AU"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Bef>
                <a:spcPts val="0"/>
              </a:spcBef>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and deliver us from evil.</a:t>
            </a:r>
            <a:endParaRPr lang="en-AU" sz="4000"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5" name="Picture 4" descr="A picture containing drawing&#10;&#10;Description automatically generated">
            <a:extLst>
              <a:ext uri="{FF2B5EF4-FFF2-40B4-BE49-F238E27FC236}">
                <a16:creationId xmlns:a16="http://schemas.microsoft.com/office/drawing/2014/main" id="{3B0035C1-C13A-440E-8657-B61FA7715E3F}"/>
              </a:ext>
            </a:extLst>
          </p:cNvPr>
          <p:cNvPicPr>
            <a:picLocks noChangeAspect="1"/>
          </p:cNvPicPr>
          <p:nvPr/>
        </p:nvPicPr>
        <p:blipFill rotWithShape="1">
          <a:blip r:embed="rId2"/>
          <a:srcRect t="19733" b="22133"/>
          <a:stretch/>
        </p:blipFill>
        <p:spPr>
          <a:xfrm>
            <a:off x="2339988" y="341376"/>
            <a:ext cx="5913995" cy="4857234"/>
          </a:xfrm>
          <a:prstGeom prst="rect">
            <a:avLst/>
          </a:prstGeom>
        </p:spPr>
      </p:pic>
    </p:spTree>
    <p:extLst>
      <p:ext uri="{BB962C8B-B14F-4D97-AF65-F5344CB8AC3E}">
        <p14:creationId xmlns:p14="http://schemas.microsoft.com/office/powerpoint/2010/main" val="2956496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DBECE5-8ED4-4681-9BA7-451199F9D601}"/>
              </a:ext>
            </a:extLst>
          </p:cNvPr>
          <p:cNvSpPr>
            <a:spLocks noGrp="1"/>
          </p:cNvSpPr>
          <p:nvPr>
            <p:ph type="body" sz="quarter" idx="10"/>
          </p:nvPr>
        </p:nvSpPr>
        <p:spPr>
          <a:xfrm>
            <a:off x="711391" y="1795780"/>
            <a:ext cx="5567489" cy="420688"/>
          </a:xfrm>
        </p:spPr>
        <p:txBody>
          <a:bodyPr/>
          <a:lstStyle/>
          <a:p>
            <a:pPr>
              <a:lnSpc>
                <a:spcPct val="100000"/>
              </a:lnSpc>
              <a:spcBef>
                <a:spcPts val="0"/>
              </a:spcBef>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For the kingdom, the power, and the glory are yours now and forever. </a:t>
            </a:r>
          </a:p>
          <a:p>
            <a:pPr>
              <a:lnSpc>
                <a:spcPct val="100000"/>
              </a:lnSpc>
              <a:spcBef>
                <a:spcPts val="0"/>
              </a:spcBef>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Amen</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AU" dirty="0">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pic>
        <p:nvPicPr>
          <p:cNvPr id="5" name="Picture 4" descr="A picture containing drawing&#10;&#10;Description automatically generated">
            <a:extLst>
              <a:ext uri="{FF2B5EF4-FFF2-40B4-BE49-F238E27FC236}">
                <a16:creationId xmlns:a16="http://schemas.microsoft.com/office/drawing/2014/main" id="{4C5DA287-E3A7-49FA-BEAB-CADFB433D14B}"/>
              </a:ext>
            </a:extLst>
          </p:cNvPr>
          <p:cNvPicPr>
            <a:picLocks noChangeAspect="1"/>
          </p:cNvPicPr>
          <p:nvPr/>
        </p:nvPicPr>
        <p:blipFill rotWithShape="1">
          <a:blip r:embed="rId2"/>
          <a:srcRect t="13217" b="23022"/>
          <a:stretch/>
        </p:blipFill>
        <p:spPr>
          <a:xfrm>
            <a:off x="6278880" y="753998"/>
            <a:ext cx="4854166" cy="4372674"/>
          </a:xfrm>
          <a:prstGeom prst="rect">
            <a:avLst/>
          </a:prstGeom>
        </p:spPr>
      </p:pic>
    </p:spTree>
    <p:extLst>
      <p:ext uri="{BB962C8B-B14F-4D97-AF65-F5344CB8AC3E}">
        <p14:creationId xmlns:p14="http://schemas.microsoft.com/office/powerpoint/2010/main" val="2174032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66C07C27-E384-4DE3-8EED-B510377D845A}" vid="{341B9700-8DCA-49DC-9010-B328F665D17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ligious Studies Powerpoint Template_v2" id="{66C07C27-E384-4DE3-8EED-B510377D845A}" vid="{EC8D171C-1A40-4766-942F-B4F2B6C71D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C303AD7B58445AAFDADF59CB15EE2" ma:contentTypeVersion="13" ma:contentTypeDescription="Create a new document." ma:contentTypeScope="" ma:versionID="1837ec1e68449c2d9c6bd6d6eea6ce46">
  <xsd:schema xmlns:xsd="http://www.w3.org/2001/XMLSchema" xmlns:xs="http://www.w3.org/2001/XMLSchema" xmlns:p="http://schemas.microsoft.com/office/2006/metadata/properties" xmlns:ns2="6b2a4565-50e3-46f8-b557-533271a10689" xmlns:ns3="72253b91-6351-4ba7-b71d-107660adb705" targetNamespace="http://schemas.microsoft.com/office/2006/metadata/properties" ma:root="true" ma:fieldsID="96512bef3f0ca928f68dd8594df70aa4" ns2:_="" ns3:_="">
    <xsd:import namespace="6b2a4565-50e3-46f8-b557-533271a10689"/>
    <xsd:import namespace="72253b91-6351-4ba7-b71d-107660adb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a4565-50e3-46f8-b557-533271a106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4e79e38-04f1-48be-abb7-2f2068ab80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253b91-6351-4ba7-b71d-107660adb70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8ff43b0-362e-43bd-94a7-ad721e496def}" ma:internalName="TaxCatchAll" ma:showField="CatchAllData" ma:web="72253b91-6351-4ba7-b71d-107660adb70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2a4565-50e3-46f8-b557-533271a10689">
      <Terms xmlns="http://schemas.microsoft.com/office/infopath/2007/PartnerControls"/>
    </lcf76f155ced4ddcb4097134ff3c332f>
    <TaxCatchAll xmlns="72253b91-6351-4ba7-b71d-107660adb705" xsi:nil="true"/>
    <MediaLengthInSeconds xmlns="6b2a4565-50e3-46f8-b557-533271a10689" xsi:nil="true"/>
  </documentManagement>
</p:properties>
</file>

<file path=customXml/itemProps1.xml><?xml version="1.0" encoding="utf-8"?>
<ds:datastoreItem xmlns:ds="http://schemas.openxmlformats.org/officeDocument/2006/customXml" ds:itemID="{1B472B9A-055F-45B8-93D3-2EC618E8BD3B}"/>
</file>

<file path=customXml/itemProps2.xml><?xml version="1.0" encoding="utf-8"?>
<ds:datastoreItem xmlns:ds="http://schemas.openxmlformats.org/officeDocument/2006/customXml" ds:itemID="{013542B8-3493-4B25-B309-B66C7F9C72EA}"/>
</file>

<file path=customXml/itemProps3.xml><?xml version="1.0" encoding="utf-8"?>
<ds:datastoreItem xmlns:ds="http://schemas.openxmlformats.org/officeDocument/2006/customXml" ds:itemID="{68B1D894-5B79-4ED3-A2AA-9EC7656E4A50}"/>
</file>

<file path=docProps/app.xml><?xml version="1.0" encoding="utf-8"?>
<Properties xmlns="http://schemas.openxmlformats.org/officeDocument/2006/extended-properties" xmlns:vt="http://schemas.openxmlformats.org/officeDocument/2006/docPropsVTypes">
  <Template>Religious Studies Powerpoint Template_v2</Template>
  <TotalTime>71</TotalTime>
  <Words>442</Words>
  <Application>Microsoft Office PowerPoint</Application>
  <PresentationFormat>Widescreen</PresentationFormat>
  <Paragraphs>64</Paragraphs>
  <Slides>10</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Trajan Pro</vt:lpstr>
      <vt:lpstr>Office Theme</vt:lpstr>
      <vt:lpstr>1_Office Theme</vt:lpstr>
      <vt:lpstr>The Lord’s Prayer</vt:lpstr>
      <vt:lpstr>The Lord’s Prayer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Lord’s Prayer</dc:title>
  <dc:creator>Penelope Russell</dc:creator>
  <cp:lastModifiedBy>Sandra Herd</cp:lastModifiedBy>
  <cp:revision>14</cp:revision>
  <dcterms:created xsi:type="dcterms:W3CDTF">2019-11-29T02:56:42Z</dcterms:created>
  <dcterms:modified xsi:type="dcterms:W3CDTF">2020-09-14T04:18:58Z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0x010100753C303AD7B58445AAFDADF59CB15EE2</vt:lpwstr>
  </property>
  <property fmtid="{D5CDD505-2E9C-101B-9397-08002B2CF9AE}" pid="3" name="Order">
    <vt:r8>2160000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