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1" r:id="rId5"/>
    <p:sldMasterId id="2147483780" r:id="rId6"/>
  </p:sldMasterIdLst>
  <p:notesMasterIdLst>
    <p:notesMasterId r:id="rId18"/>
  </p:notesMasterIdLst>
  <p:sldIdLst>
    <p:sldId id="258" r:id="rId7"/>
    <p:sldId id="269" r:id="rId8"/>
    <p:sldId id="280" r:id="rId9"/>
    <p:sldId id="303" r:id="rId10"/>
    <p:sldId id="276" r:id="rId11"/>
    <p:sldId id="304" r:id="rId12"/>
    <p:sldId id="305" r:id="rId13"/>
    <p:sldId id="306" r:id="rId14"/>
    <p:sldId id="277" r:id="rId15"/>
    <p:sldId id="307"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FFEFAB-C189-492B-A119-214A4688928C}">
          <p14:sldIdLst>
            <p14:sldId id="258"/>
            <p14:sldId id="269"/>
            <p14:sldId id="280"/>
            <p14:sldId id="303"/>
            <p14:sldId id="276"/>
            <p14:sldId id="304"/>
            <p14:sldId id="305"/>
            <p14:sldId id="306"/>
            <p14:sldId id="277"/>
            <p14:sldId id="307"/>
            <p14:sldId id="308"/>
          </p14:sldIdLst>
        </p14:section>
        <p14:section name="Untitled Section" id="{8D65142F-B292-4DFE-AACF-333238B545D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35"/>
    <a:srgbClr val="001DF2"/>
    <a:srgbClr val="1C3F94"/>
    <a:srgbClr val="2238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28361C-3B76-456E-967E-36FAF12D6147}" v="1" dt="2023-09-07T00:18:55.475"/>
    <p1510:client id="{C8D2073C-6EB3-43F8-BFD3-22CC521929EE}" v="22" dt="2023-11-06T23:03:22.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86451" autoAdjust="0"/>
  </p:normalViewPr>
  <p:slideViewPr>
    <p:cSldViewPr snapToGrid="0" snapToObjects="1">
      <p:cViewPr varScale="1">
        <p:scale>
          <a:sx n="108" d="100"/>
          <a:sy n="108" d="100"/>
        </p:scale>
        <p:origin x="858" y="102"/>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Parr" userId="4f46477c-3823-44e3-a023-ec7a0abfe074" providerId="ADAL" clId="{D847A0EA-A55B-493F-98F5-6CE02B3F3B80}"/>
    <pc:docChg chg="undo custSel addSld delSld modSld sldOrd modMainMaster addSection modSection">
      <pc:chgData name="Ian Parr" userId="4f46477c-3823-44e3-a023-ec7a0abfe074" providerId="ADAL" clId="{D847A0EA-A55B-493F-98F5-6CE02B3F3B80}" dt="2023-07-04T05:21:14.677" v="2618" actId="2696"/>
      <pc:docMkLst>
        <pc:docMk/>
      </pc:docMkLst>
      <pc:sldChg chg="modSp mod">
        <pc:chgData name="Ian Parr" userId="4f46477c-3823-44e3-a023-ec7a0abfe074" providerId="ADAL" clId="{D847A0EA-A55B-493F-98F5-6CE02B3F3B80}" dt="2023-07-04T02:01:23.645" v="50" actId="1076"/>
        <pc:sldMkLst>
          <pc:docMk/>
          <pc:sldMk cId="2153998600" sldId="258"/>
        </pc:sldMkLst>
        <pc:spChg chg="mod">
          <ac:chgData name="Ian Parr" userId="4f46477c-3823-44e3-a023-ec7a0abfe074" providerId="ADAL" clId="{D847A0EA-A55B-493F-98F5-6CE02B3F3B80}" dt="2023-07-04T02:01:23.645" v="50" actId="1076"/>
          <ac:spMkLst>
            <pc:docMk/>
            <pc:sldMk cId="2153998600" sldId="258"/>
            <ac:spMk id="7" creationId="{BC1EB2F9-7672-F347-9DBD-C0C6A9814DAD}"/>
          </ac:spMkLst>
        </pc:spChg>
        <pc:spChg chg="mod">
          <ac:chgData name="Ian Parr" userId="4f46477c-3823-44e3-a023-ec7a0abfe074" providerId="ADAL" clId="{D847A0EA-A55B-493F-98F5-6CE02B3F3B80}" dt="2023-07-04T02:01:18.003" v="49" actId="20577"/>
          <ac:spMkLst>
            <pc:docMk/>
            <pc:sldMk cId="2153998600" sldId="258"/>
            <ac:spMk id="8" creationId="{B5FDC317-D686-0542-A15E-3D6D4B2156C4}"/>
          </ac:spMkLst>
        </pc:spChg>
      </pc:sldChg>
      <pc:sldChg chg="addSp delSp modSp mod">
        <pc:chgData name="Ian Parr" userId="4f46477c-3823-44e3-a023-ec7a0abfe074" providerId="ADAL" clId="{D847A0EA-A55B-493F-98F5-6CE02B3F3B80}" dt="2023-07-04T04:35:35.071" v="1871"/>
        <pc:sldMkLst>
          <pc:docMk/>
          <pc:sldMk cId="908109795" sldId="265"/>
        </pc:sldMkLst>
        <pc:spChg chg="del">
          <ac:chgData name="Ian Parr" userId="4f46477c-3823-44e3-a023-ec7a0abfe074" providerId="ADAL" clId="{D847A0EA-A55B-493F-98F5-6CE02B3F3B80}" dt="2023-07-04T02:06:39.477" v="88" actId="478"/>
          <ac:spMkLst>
            <pc:docMk/>
            <pc:sldMk cId="908109795" sldId="265"/>
            <ac:spMk id="2" creationId="{A8D8A4B1-735F-8B4D-8429-02AC0F272D43}"/>
          </ac:spMkLst>
        </pc:spChg>
        <pc:spChg chg="add mod">
          <ac:chgData name="Ian Parr" userId="4f46477c-3823-44e3-a023-ec7a0abfe074" providerId="ADAL" clId="{D847A0EA-A55B-493F-98F5-6CE02B3F3B80}" dt="2023-07-04T04:35:35.071" v="1871"/>
          <ac:spMkLst>
            <pc:docMk/>
            <pc:sldMk cId="908109795" sldId="265"/>
            <ac:spMk id="4" creationId="{0F55896C-AA80-8EC4-8294-5C3763871976}"/>
          </ac:spMkLst>
        </pc:spChg>
        <pc:spChg chg="del">
          <ac:chgData name="Ian Parr" userId="4f46477c-3823-44e3-a023-ec7a0abfe074" providerId="ADAL" clId="{D847A0EA-A55B-493F-98F5-6CE02B3F3B80}" dt="2023-07-04T02:06:16.102" v="87" actId="478"/>
          <ac:spMkLst>
            <pc:docMk/>
            <pc:sldMk cId="908109795" sldId="265"/>
            <ac:spMk id="12" creationId="{FEBF7918-DE86-CB2D-6901-D9B56C65A625}"/>
          </ac:spMkLst>
        </pc:spChg>
        <pc:picChg chg="add mod">
          <ac:chgData name="Ian Parr" userId="4f46477c-3823-44e3-a023-ec7a0abfe074" providerId="ADAL" clId="{D847A0EA-A55B-493F-98F5-6CE02B3F3B80}" dt="2023-07-04T02:06:51.114" v="90" actId="1076"/>
          <ac:picMkLst>
            <pc:docMk/>
            <pc:sldMk cId="908109795" sldId="265"/>
            <ac:picMk id="5" creationId="{9937DF08-CBCB-53D8-8521-AECBD58831A1}"/>
          </ac:picMkLst>
        </pc:picChg>
        <pc:picChg chg="add mod">
          <ac:chgData name="Ian Parr" userId="4f46477c-3823-44e3-a023-ec7a0abfe074" providerId="ADAL" clId="{D847A0EA-A55B-493F-98F5-6CE02B3F3B80}" dt="2023-07-04T02:07:49.131" v="104" actId="1076"/>
          <ac:picMkLst>
            <pc:docMk/>
            <pc:sldMk cId="908109795" sldId="265"/>
            <ac:picMk id="6" creationId="{CF7D833A-2383-DF43-B2B8-893193ECED6E}"/>
          </ac:picMkLst>
        </pc:picChg>
      </pc:sldChg>
      <pc:sldChg chg="addSp delSp modSp del mod ord">
        <pc:chgData name="Ian Parr" userId="4f46477c-3823-44e3-a023-ec7a0abfe074" providerId="ADAL" clId="{D847A0EA-A55B-493F-98F5-6CE02B3F3B80}" dt="2023-07-04T05:21:00.551" v="2616" actId="2696"/>
        <pc:sldMkLst>
          <pc:docMk/>
          <pc:sldMk cId="3308465661" sldId="268"/>
        </pc:sldMkLst>
        <pc:spChg chg="del mod">
          <ac:chgData name="Ian Parr" userId="4f46477c-3823-44e3-a023-ec7a0abfe074" providerId="ADAL" clId="{D847A0EA-A55B-493F-98F5-6CE02B3F3B80}" dt="2023-07-04T02:35:09.891" v="612" actId="478"/>
          <ac:spMkLst>
            <pc:docMk/>
            <pc:sldMk cId="3308465661" sldId="268"/>
            <ac:spMk id="2" creationId="{A8D8A4B1-735F-8B4D-8429-02AC0F272D43}"/>
          </ac:spMkLst>
        </pc:spChg>
        <pc:spChg chg="del">
          <ac:chgData name="Ian Parr" userId="4f46477c-3823-44e3-a023-ec7a0abfe074" providerId="ADAL" clId="{D847A0EA-A55B-493F-98F5-6CE02B3F3B80}" dt="2023-07-04T02:35:12.582" v="613" actId="478"/>
          <ac:spMkLst>
            <pc:docMk/>
            <pc:sldMk cId="3308465661" sldId="268"/>
            <ac:spMk id="4" creationId="{89F8254B-877A-9169-947E-5BC1712FFC46}"/>
          </ac:spMkLst>
        </pc:spChg>
        <pc:spChg chg="add mod">
          <ac:chgData name="Ian Parr" userId="4f46477c-3823-44e3-a023-ec7a0abfe074" providerId="ADAL" clId="{D847A0EA-A55B-493F-98F5-6CE02B3F3B80}" dt="2023-07-04T04:35:35.071" v="1871"/>
          <ac:spMkLst>
            <pc:docMk/>
            <pc:sldMk cId="3308465661" sldId="268"/>
            <ac:spMk id="6" creationId="{03A3375D-5432-9077-CBD4-3205D7DF86C1}"/>
          </ac:spMkLst>
        </pc:spChg>
        <pc:picChg chg="add del">
          <ac:chgData name="Ian Parr" userId="4f46477c-3823-44e3-a023-ec7a0abfe074" providerId="ADAL" clId="{D847A0EA-A55B-493F-98F5-6CE02B3F3B80}" dt="2023-07-04T02:52:29.867" v="827" actId="478"/>
          <ac:picMkLst>
            <pc:docMk/>
            <pc:sldMk cId="3308465661" sldId="268"/>
            <ac:picMk id="3" creationId="{17577828-157C-9C62-F62A-ACB7D445E180}"/>
          </ac:picMkLst>
        </pc:picChg>
        <pc:picChg chg="del">
          <ac:chgData name="Ian Parr" userId="4f46477c-3823-44e3-a023-ec7a0abfe074" providerId="ADAL" clId="{D847A0EA-A55B-493F-98F5-6CE02B3F3B80}" dt="2023-07-04T02:34:56.522" v="610" actId="478"/>
          <ac:picMkLst>
            <pc:docMk/>
            <pc:sldMk cId="3308465661" sldId="268"/>
            <ac:picMk id="1028" creationId="{1AD2744C-0765-FFB0-A491-8881445723A7}"/>
          </ac:picMkLst>
        </pc:picChg>
      </pc:sldChg>
      <pc:sldChg chg="addSp delSp modSp mod">
        <pc:chgData name="Ian Parr" userId="4f46477c-3823-44e3-a023-ec7a0abfe074" providerId="ADAL" clId="{D847A0EA-A55B-493F-98F5-6CE02B3F3B80}" dt="2023-07-04T02:53:32.276" v="834" actId="207"/>
        <pc:sldMkLst>
          <pc:docMk/>
          <pc:sldMk cId="3096131400" sldId="269"/>
        </pc:sldMkLst>
        <pc:spChg chg="del">
          <ac:chgData name="Ian Parr" userId="4f46477c-3823-44e3-a023-ec7a0abfe074" providerId="ADAL" clId="{D847A0EA-A55B-493F-98F5-6CE02B3F3B80}" dt="2023-07-04T02:02:19.440" v="54" actId="478"/>
          <ac:spMkLst>
            <pc:docMk/>
            <pc:sldMk cId="3096131400" sldId="269"/>
            <ac:spMk id="2" creationId="{0AE46559-68B7-105E-106E-0E620619D7EE}"/>
          </ac:spMkLst>
        </pc:spChg>
        <pc:spChg chg="del">
          <ac:chgData name="Ian Parr" userId="4f46477c-3823-44e3-a023-ec7a0abfe074" providerId="ADAL" clId="{D847A0EA-A55B-493F-98F5-6CE02B3F3B80}" dt="2023-07-04T02:02:34.551" v="58" actId="478"/>
          <ac:spMkLst>
            <pc:docMk/>
            <pc:sldMk cId="3096131400" sldId="269"/>
            <ac:spMk id="4" creationId="{E2704DC6-4A5F-22E9-5EDB-CD157E82B7E8}"/>
          </ac:spMkLst>
        </pc:spChg>
        <pc:spChg chg="add mod">
          <ac:chgData name="Ian Parr" userId="4f46477c-3823-44e3-a023-ec7a0abfe074" providerId="ADAL" clId="{D847A0EA-A55B-493F-98F5-6CE02B3F3B80}" dt="2023-07-04T02:53:32.276" v="834" actId="207"/>
          <ac:spMkLst>
            <pc:docMk/>
            <pc:sldMk cId="3096131400" sldId="269"/>
            <ac:spMk id="8" creationId="{2084032C-5FE6-8685-B225-0381053C4285}"/>
          </ac:spMkLst>
        </pc:spChg>
        <pc:picChg chg="add mod">
          <ac:chgData name="Ian Parr" userId="4f46477c-3823-44e3-a023-ec7a0abfe074" providerId="ADAL" clId="{D847A0EA-A55B-493F-98F5-6CE02B3F3B80}" dt="2023-07-04T02:05:03.882" v="84" actId="1076"/>
          <ac:picMkLst>
            <pc:docMk/>
            <pc:sldMk cId="3096131400" sldId="269"/>
            <ac:picMk id="3" creationId="{70035D00-7E9F-3691-B74E-7DC4122CF6D9}"/>
          </ac:picMkLst>
        </pc:picChg>
        <pc:picChg chg="del">
          <ac:chgData name="Ian Parr" userId="4f46477c-3823-44e3-a023-ec7a0abfe074" providerId="ADAL" clId="{D847A0EA-A55B-493F-98F5-6CE02B3F3B80}" dt="2023-07-04T02:01:49.125" v="51" actId="478"/>
          <ac:picMkLst>
            <pc:docMk/>
            <pc:sldMk cId="3096131400" sldId="269"/>
            <ac:picMk id="6" creationId="{C1DCA167-FD67-B806-A6A2-10CCA2465555}"/>
          </ac:picMkLst>
        </pc:picChg>
        <pc:picChg chg="add del mod">
          <ac:chgData name="Ian Parr" userId="4f46477c-3823-44e3-a023-ec7a0abfe074" providerId="ADAL" clId="{D847A0EA-A55B-493F-98F5-6CE02B3F3B80}" dt="2023-07-04T02:03:33.313" v="63" actId="478"/>
          <ac:picMkLst>
            <pc:docMk/>
            <pc:sldMk cId="3096131400" sldId="269"/>
            <ac:picMk id="7" creationId="{7CCE7B44-E830-DB21-EDF9-DC11E92E3D8B}"/>
          </ac:picMkLst>
        </pc:picChg>
      </pc:sldChg>
      <pc:sldChg chg="del">
        <pc:chgData name="Ian Parr" userId="4f46477c-3823-44e3-a023-ec7a0abfe074" providerId="ADAL" clId="{D847A0EA-A55B-493F-98F5-6CE02B3F3B80}" dt="2023-07-04T05:21:04.648" v="2617" actId="2696"/>
        <pc:sldMkLst>
          <pc:docMk/>
          <pc:sldMk cId="3239031814" sldId="270"/>
        </pc:sldMkLst>
      </pc:sldChg>
      <pc:sldChg chg="del">
        <pc:chgData name="Ian Parr" userId="4f46477c-3823-44e3-a023-ec7a0abfe074" providerId="ADAL" clId="{D847A0EA-A55B-493F-98F5-6CE02B3F3B80}" dt="2023-07-04T05:21:14.677" v="2618" actId="2696"/>
        <pc:sldMkLst>
          <pc:docMk/>
          <pc:sldMk cId="102963872" sldId="271"/>
        </pc:sldMkLst>
      </pc:sldChg>
      <pc:sldChg chg="del">
        <pc:chgData name="Ian Parr" userId="4f46477c-3823-44e3-a023-ec7a0abfe074" providerId="ADAL" clId="{D847A0EA-A55B-493F-98F5-6CE02B3F3B80}" dt="2023-07-04T05:21:14.677" v="2618" actId="2696"/>
        <pc:sldMkLst>
          <pc:docMk/>
          <pc:sldMk cId="1506818410" sldId="272"/>
        </pc:sldMkLst>
      </pc:sldChg>
      <pc:sldChg chg="del">
        <pc:chgData name="Ian Parr" userId="4f46477c-3823-44e3-a023-ec7a0abfe074" providerId="ADAL" clId="{D847A0EA-A55B-493F-98F5-6CE02B3F3B80}" dt="2023-07-04T05:21:14.677" v="2618" actId="2696"/>
        <pc:sldMkLst>
          <pc:docMk/>
          <pc:sldMk cId="1381967022" sldId="275"/>
        </pc:sldMkLst>
      </pc:sldChg>
      <pc:sldChg chg="addSp delSp modSp mod ord">
        <pc:chgData name="Ian Parr" userId="4f46477c-3823-44e3-a023-ec7a0abfe074" providerId="ADAL" clId="{D847A0EA-A55B-493F-98F5-6CE02B3F3B80}" dt="2023-07-04T02:10:14.941" v="125" actId="1076"/>
        <pc:sldMkLst>
          <pc:docMk/>
          <pc:sldMk cId="1516207296" sldId="276"/>
        </pc:sldMkLst>
        <pc:spChg chg="del">
          <ac:chgData name="Ian Parr" userId="4f46477c-3823-44e3-a023-ec7a0abfe074" providerId="ADAL" clId="{D847A0EA-A55B-493F-98F5-6CE02B3F3B80}" dt="2023-07-04T02:08:33.761" v="107" actId="478"/>
          <ac:spMkLst>
            <pc:docMk/>
            <pc:sldMk cId="1516207296" sldId="276"/>
            <ac:spMk id="2" creationId="{4979C3D2-F2E3-44DC-E560-AA7CB59E0B28}"/>
          </ac:spMkLst>
        </pc:spChg>
        <pc:spChg chg="add mod">
          <ac:chgData name="Ian Parr" userId="4f46477c-3823-44e3-a023-ec7a0abfe074" providerId="ADAL" clId="{D847A0EA-A55B-493F-98F5-6CE02B3F3B80}" dt="2023-07-04T02:09:28.130" v="113" actId="1076"/>
          <ac:spMkLst>
            <pc:docMk/>
            <pc:sldMk cId="1516207296" sldId="276"/>
            <ac:spMk id="5" creationId="{D622A349-27D4-86D8-9DCA-AC77DC3213FA}"/>
          </ac:spMkLst>
        </pc:spChg>
        <pc:spChg chg="add mod">
          <ac:chgData name="Ian Parr" userId="4f46477c-3823-44e3-a023-ec7a0abfe074" providerId="ADAL" clId="{D847A0EA-A55B-493F-98F5-6CE02B3F3B80}" dt="2023-07-04T02:10:14.941" v="125" actId="1076"/>
          <ac:spMkLst>
            <pc:docMk/>
            <pc:sldMk cId="1516207296" sldId="276"/>
            <ac:spMk id="6" creationId="{E081C378-CFC6-1562-2F5D-9EC69677FECE}"/>
          </ac:spMkLst>
        </pc:spChg>
        <pc:picChg chg="add mod">
          <ac:chgData name="Ian Parr" userId="4f46477c-3823-44e3-a023-ec7a0abfe074" providerId="ADAL" clId="{D847A0EA-A55B-493F-98F5-6CE02B3F3B80}" dt="2023-07-04T02:08:56.728" v="109" actId="1076"/>
          <ac:picMkLst>
            <pc:docMk/>
            <pc:sldMk cId="1516207296" sldId="276"/>
            <ac:picMk id="3" creationId="{047EA0D6-3C4A-21DD-C116-1589CDD07EFF}"/>
          </ac:picMkLst>
        </pc:picChg>
      </pc:sldChg>
      <pc:sldChg chg="addSp delSp modSp mod ord setBg delDesignElem">
        <pc:chgData name="Ian Parr" userId="4f46477c-3823-44e3-a023-ec7a0abfe074" providerId="ADAL" clId="{D847A0EA-A55B-493F-98F5-6CE02B3F3B80}" dt="2023-07-04T05:18:55.296" v="2611" actId="14100"/>
        <pc:sldMkLst>
          <pc:docMk/>
          <pc:sldMk cId="3695235706" sldId="277"/>
        </pc:sldMkLst>
        <pc:spChg chg="mod">
          <ac:chgData name="Ian Parr" userId="4f46477c-3823-44e3-a023-ec7a0abfe074" providerId="ADAL" clId="{D847A0EA-A55B-493F-98F5-6CE02B3F3B80}" dt="2023-07-04T02:42:28.933" v="811" actId="1076"/>
          <ac:spMkLst>
            <pc:docMk/>
            <pc:sldMk cId="3695235706" sldId="277"/>
            <ac:spMk id="2" creationId="{4979C3D2-F2E3-44DC-E560-AA7CB59E0B28}"/>
          </ac:spMkLst>
        </pc:spChg>
        <pc:spChg chg="add mod">
          <ac:chgData name="Ian Parr" userId="4f46477c-3823-44e3-a023-ec7a0abfe074" providerId="ADAL" clId="{D847A0EA-A55B-493F-98F5-6CE02B3F3B80}" dt="2023-07-04T02:32:12.686" v="607" actId="1076"/>
          <ac:spMkLst>
            <pc:docMk/>
            <pc:sldMk cId="3695235706" sldId="277"/>
            <ac:spMk id="5" creationId="{DB0A8C5A-18AD-7C39-2DFA-C8BD7413063B}"/>
          </ac:spMkLst>
        </pc:spChg>
        <pc:spChg chg="add del mod">
          <ac:chgData name="Ian Parr" userId="4f46477c-3823-44e3-a023-ec7a0abfe074" providerId="ADAL" clId="{D847A0EA-A55B-493F-98F5-6CE02B3F3B80}" dt="2023-07-04T02:22:53.469" v="483" actId="478"/>
          <ac:spMkLst>
            <pc:docMk/>
            <pc:sldMk cId="3695235706" sldId="277"/>
            <ac:spMk id="6" creationId="{696117CE-64A2-AE02-C037-3BE1817A3D64}"/>
          </ac:spMkLst>
        </pc:spChg>
        <pc:spChg chg="add mod">
          <ac:chgData name="Ian Parr" userId="4f46477c-3823-44e3-a023-ec7a0abfe074" providerId="ADAL" clId="{D847A0EA-A55B-493F-98F5-6CE02B3F3B80}" dt="2023-07-04T02:31:18.166" v="583" actId="20577"/>
          <ac:spMkLst>
            <pc:docMk/>
            <pc:sldMk cId="3695235706" sldId="277"/>
            <ac:spMk id="7" creationId="{048CD191-B46A-CA6D-6ABF-A2D5B96FE249}"/>
          </ac:spMkLst>
        </pc:spChg>
        <pc:spChg chg="add mod">
          <ac:chgData name="Ian Parr" userId="4f46477c-3823-44e3-a023-ec7a0abfe074" providerId="ADAL" clId="{D847A0EA-A55B-493F-98F5-6CE02B3F3B80}" dt="2023-07-04T05:18:55.296" v="2611" actId="14100"/>
          <ac:spMkLst>
            <pc:docMk/>
            <pc:sldMk cId="3695235706" sldId="277"/>
            <ac:spMk id="9" creationId="{00D6BA3C-ABA4-572D-F56D-34DB592F8E67}"/>
          </ac:spMkLst>
        </pc:spChg>
        <pc:grpChg chg="add del">
          <ac:chgData name="Ian Parr" userId="4f46477c-3823-44e3-a023-ec7a0abfe074" providerId="ADAL" clId="{D847A0EA-A55B-493F-98F5-6CE02B3F3B80}" dt="2023-07-04T02:37:10.314" v="632"/>
          <ac:grpSpMkLst>
            <pc:docMk/>
            <pc:sldMk cId="3695235706" sldId="277"/>
            <ac:grpSpMk id="10" creationId="{9795E515-5F57-431F-9A0D-3A0419DF7572}"/>
          </ac:grpSpMkLst>
        </pc:grpChg>
        <pc:grpChg chg="add del">
          <ac:chgData name="Ian Parr" userId="4f46477c-3823-44e3-a023-ec7a0abfe074" providerId="ADAL" clId="{D847A0EA-A55B-493F-98F5-6CE02B3F3B80}" dt="2023-07-04T02:37:10.314" v="632"/>
          <ac:grpSpMkLst>
            <pc:docMk/>
            <pc:sldMk cId="3695235706" sldId="277"/>
            <ac:grpSpMk id="66" creationId="{096A8A5D-137F-4A8A-9811-F7A867F02E3F}"/>
          </ac:grpSpMkLst>
        </pc:grpChg>
        <pc:grpChg chg="add del">
          <ac:chgData name="Ian Parr" userId="4f46477c-3823-44e3-a023-ec7a0abfe074" providerId="ADAL" clId="{D847A0EA-A55B-493F-98F5-6CE02B3F3B80}" dt="2023-07-04T02:37:10.314" v="632"/>
          <ac:grpSpMkLst>
            <pc:docMk/>
            <pc:sldMk cId="3695235706" sldId="277"/>
            <ac:grpSpMk id="70" creationId="{0FA686C7-6B08-416F-AEF3-C204079363A8}"/>
          </ac:grpSpMkLst>
        </pc:grpChg>
        <pc:grpChg chg="add del">
          <ac:chgData name="Ian Parr" userId="4f46477c-3823-44e3-a023-ec7a0abfe074" providerId="ADAL" clId="{D847A0EA-A55B-493F-98F5-6CE02B3F3B80}" dt="2023-07-04T02:37:10.314" v="632"/>
          <ac:grpSpMkLst>
            <pc:docMk/>
            <pc:sldMk cId="3695235706" sldId="277"/>
            <ac:grpSpMk id="126" creationId="{4C78E281-F596-4ECB-979A-89D89452AAD7}"/>
          </ac:grpSpMkLst>
        </pc:grpChg>
        <pc:picChg chg="add del mod">
          <ac:chgData name="Ian Parr" userId="4f46477c-3823-44e3-a023-ec7a0abfe074" providerId="ADAL" clId="{D847A0EA-A55B-493F-98F5-6CE02B3F3B80}" dt="2023-07-04T02:13:41.897" v="139" actId="478"/>
          <ac:picMkLst>
            <pc:docMk/>
            <pc:sldMk cId="3695235706" sldId="277"/>
            <ac:picMk id="3" creationId="{3B0E604F-2B7F-1DA4-3054-1F8035898C7E}"/>
          </ac:picMkLst>
        </pc:picChg>
        <pc:picChg chg="add mod">
          <ac:chgData name="Ian Parr" userId="4f46477c-3823-44e3-a023-ec7a0abfe074" providerId="ADAL" clId="{D847A0EA-A55B-493F-98F5-6CE02B3F3B80}" dt="2023-07-04T02:30:58.167" v="577" actId="1076"/>
          <ac:picMkLst>
            <pc:docMk/>
            <pc:sldMk cId="3695235706" sldId="277"/>
            <ac:picMk id="4" creationId="{C511D3A1-1A40-68AE-FD59-4650D80717F3}"/>
          </ac:picMkLst>
        </pc:picChg>
        <pc:picChg chg="add del">
          <ac:chgData name="Ian Parr" userId="4f46477c-3823-44e3-a023-ec7a0abfe074" providerId="ADAL" clId="{D847A0EA-A55B-493F-98F5-6CE02B3F3B80}" dt="2023-07-04T02:37:10.314" v="632"/>
          <ac:picMkLst>
            <pc:docMk/>
            <pc:sldMk cId="3695235706" sldId="277"/>
            <ac:picMk id="8" creationId="{50C065C3-0FE3-4452-B765-CB05BBB2A983}"/>
          </ac:picMkLst>
        </pc:picChg>
      </pc:sldChg>
      <pc:sldChg chg="new del">
        <pc:chgData name="Ian Parr" userId="4f46477c-3823-44e3-a023-ec7a0abfe074" providerId="ADAL" clId="{D847A0EA-A55B-493F-98F5-6CE02B3F3B80}" dt="2023-07-04T02:35:42.222" v="616" actId="2696"/>
        <pc:sldMkLst>
          <pc:docMk/>
          <pc:sldMk cId="2264250904" sldId="278"/>
        </pc:sldMkLst>
      </pc:sldChg>
      <pc:sldChg chg="modSp new setBg">
        <pc:chgData name="Ian Parr" userId="4f46477c-3823-44e3-a023-ec7a0abfe074" providerId="ADAL" clId="{D847A0EA-A55B-493F-98F5-6CE02B3F3B80}" dt="2023-07-04T04:35:35.071" v="1871"/>
        <pc:sldMkLst>
          <pc:docMk/>
          <pc:sldMk cId="2758879510" sldId="278"/>
        </pc:sldMkLst>
        <pc:spChg chg="mod">
          <ac:chgData name="Ian Parr" userId="4f46477c-3823-44e3-a023-ec7a0abfe074" providerId="ADAL" clId="{D847A0EA-A55B-493F-98F5-6CE02B3F3B80}" dt="2023-07-04T04:35:35.071" v="1871"/>
          <ac:spMkLst>
            <pc:docMk/>
            <pc:sldMk cId="2758879510" sldId="278"/>
            <ac:spMk id="2" creationId="{79971CF2-A49B-DFD6-A71D-FBE8CEA6D41F}"/>
          </ac:spMkLst>
        </pc:spChg>
      </pc:sldChg>
      <pc:sldChg chg="addSp delSp modSp add del mod setBg setClrOvrMap">
        <pc:chgData name="Ian Parr" userId="4f46477c-3823-44e3-a023-ec7a0abfe074" providerId="ADAL" clId="{D847A0EA-A55B-493F-98F5-6CE02B3F3B80}" dt="2023-07-04T02:36:11.475" v="625" actId="2696"/>
        <pc:sldMkLst>
          <pc:docMk/>
          <pc:sldMk cId="4225577117" sldId="278"/>
        </pc:sldMkLst>
        <pc:spChg chg="mod">
          <ac:chgData name="Ian Parr" userId="4f46477c-3823-44e3-a023-ec7a0abfe074" providerId="ADAL" clId="{D847A0EA-A55B-493F-98F5-6CE02B3F3B80}" dt="2023-07-04T02:36:05.701" v="624" actId="26606"/>
          <ac:spMkLst>
            <pc:docMk/>
            <pc:sldMk cId="4225577117" sldId="278"/>
            <ac:spMk id="8" creationId="{2084032C-5FE6-8685-B225-0381053C4285}"/>
          </ac:spMkLst>
        </pc:spChg>
        <pc:spChg chg="add del">
          <ac:chgData name="Ian Parr" userId="4f46477c-3823-44e3-a023-ec7a0abfe074" providerId="ADAL" clId="{D847A0EA-A55B-493F-98F5-6CE02B3F3B80}" dt="2023-07-04T02:35:59.484" v="621" actId="26606"/>
          <ac:spMkLst>
            <pc:docMk/>
            <pc:sldMk cId="4225577117" sldId="278"/>
            <ac:spMk id="75" creationId="{4B24F6DB-F114-44A7-BB56-D401884E4E7F}"/>
          </ac:spMkLst>
        </pc:spChg>
        <pc:grpChg chg="add del">
          <ac:chgData name="Ian Parr" userId="4f46477c-3823-44e3-a023-ec7a0abfe074" providerId="ADAL" clId="{D847A0EA-A55B-493F-98F5-6CE02B3F3B80}" dt="2023-07-04T02:35:59.484" v="621" actId="26606"/>
          <ac:grpSpMkLst>
            <pc:docMk/>
            <pc:sldMk cId="4225577117" sldId="278"/>
            <ac:grpSpMk id="15" creationId="{FF5EAD09-B81D-415F-8BCF-73C81AE05F21}"/>
          </ac:grpSpMkLst>
        </pc:grpChg>
        <pc:grpChg chg="add del">
          <ac:chgData name="Ian Parr" userId="4f46477c-3823-44e3-a023-ec7a0abfe074" providerId="ADAL" clId="{D847A0EA-A55B-493F-98F5-6CE02B3F3B80}" dt="2023-07-04T02:36:05.669" v="623" actId="26606"/>
          <ac:grpSpMkLst>
            <pc:docMk/>
            <pc:sldMk cId="4225577117" sldId="278"/>
            <ac:grpSpMk id="16" creationId="{9795E515-5F57-431F-9A0D-3A0419DF7572}"/>
          </ac:grpSpMkLst>
        </pc:grpChg>
        <pc:grpChg chg="add del">
          <ac:chgData name="Ian Parr" userId="4f46477c-3823-44e3-a023-ec7a0abfe074" providerId="ADAL" clId="{D847A0EA-A55B-493F-98F5-6CE02B3F3B80}" dt="2023-07-04T02:35:59.484" v="621" actId="26606"/>
          <ac:grpSpMkLst>
            <pc:docMk/>
            <pc:sldMk cId="4225577117" sldId="278"/>
            <ac:grpSpMk id="71" creationId="{9BE10567-6165-46A7-867D-4690A16B46D6}"/>
          </ac:grpSpMkLst>
        </pc:grpChg>
        <pc:grpChg chg="add del">
          <ac:chgData name="Ian Parr" userId="4f46477c-3823-44e3-a023-ec7a0abfe074" providerId="ADAL" clId="{D847A0EA-A55B-493F-98F5-6CE02B3F3B80}" dt="2023-07-04T02:36:05.669" v="623" actId="26606"/>
          <ac:grpSpMkLst>
            <pc:docMk/>
            <pc:sldMk cId="4225577117" sldId="278"/>
            <ac:grpSpMk id="76" creationId="{D4116A08-770E-4DC3-AAB6-E3E8E6CEC832}"/>
          </ac:grpSpMkLst>
        </pc:grpChg>
        <pc:grpChg chg="add del">
          <ac:chgData name="Ian Parr" userId="4f46477c-3823-44e3-a023-ec7a0abfe074" providerId="ADAL" clId="{D847A0EA-A55B-493F-98F5-6CE02B3F3B80}" dt="2023-07-04T02:35:59.484" v="621" actId="26606"/>
          <ac:grpSpMkLst>
            <pc:docMk/>
            <pc:sldMk cId="4225577117" sldId="278"/>
            <ac:grpSpMk id="77" creationId="{4DB50ECD-225E-4F81-AF7B-706DD05F3BA8}"/>
          </ac:grpSpMkLst>
        </pc:grpChg>
        <pc:grpChg chg="add del">
          <ac:chgData name="Ian Parr" userId="4f46477c-3823-44e3-a023-ec7a0abfe074" providerId="ADAL" clId="{D847A0EA-A55B-493F-98F5-6CE02B3F3B80}" dt="2023-07-04T02:36:05.669" v="623" actId="26606"/>
          <ac:grpSpMkLst>
            <pc:docMk/>
            <pc:sldMk cId="4225577117" sldId="278"/>
            <ac:grpSpMk id="131" creationId="{1351B104-9B78-4A2B-B970-FA8ABE1CE12D}"/>
          </ac:grpSpMkLst>
        </pc:grpChg>
        <pc:grpChg chg="add del">
          <ac:chgData name="Ian Parr" userId="4f46477c-3823-44e3-a023-ec7a0abfe074" providerId="ADAL" clId="{D847A0EA-A55B-493F-98F5-6CE02B3F3B80}" dt="2023-07-04T02:36:05.669" v="623" actId="26606"/>
          <ac:grpSpMkLst>
            <pc:docMk/>
            <pc:sldMk cId="4225577117" sldId="278"/>
            <ac:grpSpMk id="132" creationId="{77EB1C59-16D1-4C5E-9775-50CB40E022FE}"/>
          </ac:grpSpMkLst>
        </pc:grpChg>
        <pc:grpChg chg="add">
          <ac:chgData name="Ian Parr" userId="4f46477c-3823-44e3-a023-ec7a0abfe074" providerId="ADAL" clId="{D847A0EA-A55B-493F-98F5-6CE02B3F3B80}" dt="2023-07-04T02:36:05.701" v="624" actId="26606"/>
          <ac:grpSpMkLst>
            <pc:docMk/>
            <pc:sldMk cId="4225577117" sldId="278"/>
            <ac:grpSpMk id="146" creationId="{FF5EAD09-B81D-415F-8BCF-73C81AE05F21}"/>
          </ac:grpSpMkLst>
        </pc:grpChg>
        <pc:grpChg chg="add">
          <ac:chgData name="Ian Parr" userId="4f46477c-3823-44e3-a023-ec7a0abfe074" providerId="ADAL" clId="{D847A0EA-A55B-493F-98F5-6CE02B3F3B80}" dt="2023-07-04T02:36:05.701" v="624" actId="26606"/>
          <ac:grpSpMkLst>
            <pc:docMk/>
            <pc:sldMk cId="4225577117" sldId="278"/>
            <ac:grpSpMk id="148" creationId="{82EEA7F3-64E0-47B1-9B06-0677EA6FD79E}"/>
          </ac:grpSpMkLst>
        </pc:grpChg>
        <pc:picChg chg="del">
          <ac:chgData name="Ian Parr" userId="4f46477c-3823-44e3-a023-ec7a0abfe074" providerId="ADAL" clId="{D847A0EA-A55B-493F-98F5-6CE02B3F3B80}" dt="2023-07-04T02:35:52.367" v="619" actId="478"/>
          <ac:picMkLst>
            <pc:docMk/>
            <pc:sldMk cId="4225577117" sldId="278"/>
            <ac:picMk id="3" creationId="{70035D00-7E9F-3691-B74E-7DC4122CF6D9}"/>
          </ac:picMkLst>
        </pc:picChg>
        <pc:picChg chg="add del">
          <ac:chgData name="Ian Parr" userId="4f46477c-3823-44e3-a023-ec7a0abfe074" providerId="ADAL" clId="{D847A0EA-A55B-493F-98F5-6CE02B3F3B80}" dt="2023-07-04T02:36:05.669" v="623" actId="26606"/>
          <ac:picMkLst>
            <pc:docMk/>
            <pc:sldMk cId="4225577117" sldId="278"/>
            <ac:picMk id="10" creationId="{E92FA128-2121-B452-6BA5-555F238D3FAB}"/>
          </ac:picMkLst>
        </pc:picChg>
        <pc:picChg chg="add del">
          <ac:chgData name="Ian Parr" userId="4f46477c-3823-44e3-a023-ec7a0abfe074" providerId="ADAL" clId="{D847A0EA-A55B-493F-98F5-6CE02B3F3B80}" dt="2023-07-04T02:35:59.484" v="621" actId="26606"/>
          <ac:picMkLst>
            <pc:docMk/>
            <pc:sldMk cId="4225577117" sldId="278"/>
            <ac:picMk id="13" creationId="{9ACD3AF8-B16E-4174-8C1A-41F683C4AF8A}"/>
          </ac:picMkLst>
        </pc:picChg>
        <pc:picChg chg="add del">
          <ac:chgData name="Ian Parr" userId="4f46477c-3823-44e3-a023-ec7a0abfe074" providerId="ADAL" clId="{D847A0EA-A55B-493F-98F5-6CE02B3F3B80}" dt="2023-07-04T02:36:05.669" v="623" actId="26606"/>
          <ac:picMkLst>
            <pc:docMk/>
            <pc:sldMk cId="4225577117" sldId="278"/>
            <ac:picMk id="14" creationId="{50C065C3-0FE3-4452-B765-CB05BBB2A983}"/>
          </ac:picMkLst>
        </pc:picChg>
        <pc:picChg chg="add">
          <ac:chgData name="Ian Parr" userId="4f46477c-3823-44e3-a023-ec7a0abfe074" providerId="ADAL" clId="{D847A0EA-A55B-493F-98F5-6CE02B3F3B80}" dt="2023-07-04T02:36:05.701" v="624" actId="26606"/>
          <ac:picMkLst>
            <pc:docMk/>
            <pc:sldMk cId="4225577117" sldId="278"/>
            <ac:picMk id="145" creationId="{9ACD3AF8-B16E-4174-8C1A-41F683C4AF8A}"/>
          </ac:picMkLst>
        </pc:picChg>
      </pc:sldChg>
      <pc:sldChg chg="addSp delSp modSp add mod ord">
        <pc:chgData name="Ian Parr" userId="4f46477c-3823-44e3-a023-ec7a0abfe074" providerId="ADAL" clId="{D847A0EA-A55B-493F-98F5-6CE02B3F3B80}" dt="2023-07-04T05:19:33.878" v="2613" actId="1076"/>
        <pc:sldMkLst>
          <pc:docMk/>
          <pc:sldMk cId="2515922008" sldId="279"/>
        </pc:sldMkLst>
        <pc:spChg chg="del mod">
          <ac:chgData name="Ian Parr" userId="4f46477c-3823-44e3-a023-ec7a0abfe074" providerId="ADAL" clId="{D847A0EA-A55B-493F-98F5-6CE02B3F3B80}" dt="2023-07-04T02:37:39.658" v="637" actId="478"/>
          <ac:spMkLst>
            <pc:docMk/>
            <pc:sldMk cId="2515922008" sldId="279"/>
            <ac:spMk id="5" creationId="{D622A349-27D4-86D8-9DCA-AC77DC3213FA}"/>
          </ac:spMkLst>
        </pc:spChg>
        <pc:spChg chg="del">
          <ac:chgData name="Ian Parr" userId="4f46477c-3823-44e3-a023-ec7a0abfe074" providerId="ADAL" clId="{D847A0EA-A55B-493F-98F5-6CE02B3F3B80}" dt="2023-07-04T02:37:41.208" v="638" actId="478"/>
          <ac:spMkLst>
            <pc:docMk/>
            <pc:sldMk cId="2515922008" sldId="279"/>
            <ac:spMk id="6" creationId="{E081C378-CFC6-1562-2F5D-9EC69677FECE}"/>
          </ac:spMkLst>
        </pc:spChg>
        <pc:picChg chg="add del mod">
          <ac:chgData name="Ian Parr" userId="4f46477c-3823-44e3-a023-ec7a0abfe074" providerId="ADAL" clId="{D847A0EA-A55B-493F-98F5-6CE02B3F3B80}" dt="2023-07-04T02:43:07.467" v="815" actId="478"/>
          <ac:picMkLst>
            <pc:docMk/>
            <pc:sldMk cId="2515922008" sldId="279"/>
            <ac:picMk id="2" creationId="{54AC50EA-D391-A546-1BF3-9DE3308F4773}"/>
          </ac:picMkLst>
        </pc:picChg>
        <pc:picChg chg="del">
          <ac:chgData name="Ian Parr" userId="4f46477c-3823-44e3-a023-ec7a0abfe074" providerId="ADAL" clId="{D847A0EA-A55B-493F-98F5-6CE02B3F3B80}" dt="2023-07-04T02:37:42.464" v="639" actId="478"/>
          <ac:picMkLst>
            <pc:docMk/>
            <pc:sldMk cId="2515922008" sldId="279"/>
            <ac:picMk id="3" creationId="{047EA0D6-3C4A-21DD-C116-1589CDD07EFF}"/>
          </ac:picMkLst>
        </pc:picChg>
        <pc:picChg chg="add del mod">
          <ac:chgData name="Ian Parr" userId="4f46477c-3823-44e3-a023-ec7a0abfe074" providerId="ADAL" clId="{D847A0EA-A55B-493F-98F5-6CE02B3F3B80}" dt="2023-07-04T02:51:34.071" v="819" actId="478"/>
          <ac:picMkLst>
            <pc:docMk/>
            <pc:sldMk cId="2515922008" sldId="279"/>
            <ac:picMk id="4" creationId="{954A5F2F-D74F-2600-C533-C7446E44D992}"/>
          </ac:picMkLst>
        </pc:picChg>
        <pc:picChg chg="add del mod">
          <ac:chgData name="Ian Parr" userId="4f46477c-3823-44e3-a023-ec7a0abfe074" providerId="ADAL" clId="{D847A0EA-A55B-493F-98F5-6CE02B3F3B80}" dt="2023-07-04T02:51:58.761" v="822" actId="478"/>
          <ac:picMkLst>
            <pc:docMk/>
            <pc:sldMk cId="2515922008" sldId="279"/>
            <ac:picMk id="7" creationId="{D5E623E2-D4D0-54A3-5C62-DE6E241BE8EB}"/>
          </ac:picMkLst>
        </pc:picChg>
        <pc:picChg chg="add mod">
          <ac:chgData name="Ian Parr" userId="4f46477c-3823-44e3-a023-ec7a0abfe074" providerId="ADAL" clId="{D847A0EA-A55B-493F-98F5-6CE02B3F3B80}" dt="2023-07-04T05:19:33.878" v="2613" actId="1076"/>
          <ac:picMkLst>
            <pc:docMk/>
            <pc:sldMk cId="2515922008" sldId="279"/>
            <ac:picMk id="8" creationId="{68384F3D-BE22-3151-2F83-0E3DFF8535F3}"/>
          </ac:picMkLst>
        </pc:picChg>
      </pc:sldChg>
      <pc:sldChg chg="add del">
        <pc:chgData name="Ian Parr" userId="4f46477c-3823-44e3-a023-ec7a0abfe074" providerId="ADAL" clId="{D847A0EA-A55B-493F-98F5-6CE02B3F3B80}" dt="2023-07-04T02:35:45.062" v="617" actId="47"/>
        <pc:sldMkLst>
          <pc:docMk/>
          <pc:sldMk cId="3334188967" sldId="279"/>
        </pc:sldMkLst>
      </pc:sldChg>
      <pc:sldChg chg="addSp delSp modSp add mod">
        <pc:chgData name="Ian Parr" userId="4f46477c-3823-44e3-a023-ec7a0abfe074" providerId="ADAL" clId="{D847A0EA-A55B-493F-98F5-6CE02B3F3B80}" dt="2023-07-04T02:53:01.894" v="833" actId="1076"/>
        <pc:sldMkLst>
          <pc:docMk/>
          <pc:sldMk cId="836060889" sldId="280"/>
        </pc:sldMkLst>
        <pc:picChg chg="add mod">
          <ac:chgData name="Ian Parr" userId="4f46477c-3823-44e3-a023-ec7a0abfe074" providerId="ADAL" clId="{D847A0EA-A55B-493F-98F5-6CE02B3F3B80}" dt="2023-07-04T02:53:01.894" v="833" actId="1076"/>
          <ac:picMkLst>
            <pc:docMk/>
            <pc:sldMk cId="836060889" sldId="280"/>
            <ac:picMk id="2" creationId="{85CC9233-C80E-CF3F-4117-FB7F98876A76}"/>
          </ac:picMkLst>
        </pc:picChg>
        <pc:picChg chg="del">
          <ac:chgData name="Ian Parr" userId="4f46477c-3823-44e3-a023-ec7a0abfe074" providerId="ADAL" clId="{D847A0EA-A55B-493F-98F5-6CE02B3F3B80}" dt="2023-07-04T02:52:37.414" v="829" actId="478"/>
          <ac:picMkLst>
            <pc:docMk/>
            <pc:sldMk cId="836060889" sldId="280"/>
            <ac:picMk id="8" creationId="{68384F3D-BE22-3151-2F83-0E3DFF8535F3}"/>
          </ac:picMkLst>
        </pc:picChg>
      </pc:sldChg>
      <pc:sldChg chg="addSp modSp add mod ord">
        <pc:chgData name="Ian Parr" userId="4f46477c-3823-44e3-a023-ec7a0abfe074" providerId="ADAL" clId="{D847A0EA-A55B-493F-98F5-6CE02B3F3B80}" dt="2023-07-04T03:18:36.881" v="1247" actId="255"/>
        <pc:sldMkLst>
          <pc:docMk/>
          <pc:sldMk cId="2767118765" sldId="281"/>
        </pc:sldMkLst>
        <pc:spChg chg="add mod">
          <ac:chgData name="Ian Parr" userId="4f46477c-3823-44e3-a023-ec7a0abfe074" providerId="ADAL" clId="{D847A0EA-A55B-493F-98F5-6CE02B3F3B80}" dt="2023-07-04T03:18:36.881" v="1247" actId="255"/>
          <ac:spMkLst>
            <pc:docMk/>
            <pc:sldMk cId="2767118765" sldId="281"/>
            <ac:spMk id="4" creationId="{0CF74FE5-6429-7150-F94A-A1868F942F70}"/>
          </ac:spMkLst>
        </pc:spChg>
        <pc:picChg chg="add mod">
          <ac:chgData name="Ian Parr" userId="4f46477c-3823-44e3-a023-ec7a0abfe074" providerId="ADAL" clId="{D847A0EA-A55B-493F-98F5-6CE02B3F3B80}" dt="2023-07-04T03:17:31.331" v="1236" actId="14100"/>
          <ac:picMkLst>
            <pc:docMk/>
            <pc:sldMk cId="2767118765" sldId="281"/>
            <ac:picMk id="2" creationId="{F405E9B6-267E-66B9-D255-EACBCF50E9DE}"/>
          </ac:picMkLst>
        </pc:picChg>
        <pc:picChg chg="add mod">
          <ac:chgData name="Ian Parr" userId="4f46477c-3823-44e3-a023-ec7a0abfe074" providerId="ADAL" clId="{D847A0EA-A55B-493F-98F5-6CE02B3F3B80}" dt="2023-07-04T03:17:33.774" v="1237" actId="1076"/>
          <ac:picMkLst>
            <pc:docMk/>
            <pc:sldMk cId="2767118765" sldId="281"/>
            <ac:picMk id="3" creationId="{827684F5-8B50-EE08-5E54-C1B9D9DE0D03}"/>
          </ac:picMkLst>
        </pc:picChg>
      </pc:sldChg>
      <pc:sldChg chg="addSp modSp add mod ord setBg">
        <pc:chgData name="Ian Parr" userId="4f46477c-3823-44e3-a023-ec7a0abfe074" providerId="ADAL" clId="{D847A0EA-A55B-493F-98F5-6CE02B3F3B80}" dt="2023-07-04T02:59:59.609" v="1039" actId="1076"/>
        <pc:sldMkLst>
          <pc:docMk/>
          <pc:sldMk cId="2229044288" sldId="282"/>
        </pc:sldMkLst>
        <pc:spChg chg="add mod">
          <ac:chgData name="Ian Parr" userId="4f46477c-3823-44e3-a023-ec7a0abfe074" providerId="ADAL" clId="{D847A0EA-A55B-493F-98F5-6CE02B3F3B80}" dt="2023-07-04T02:59:59.609" v="1039" actId="1076"/>
          <ac:spMkLst>
            <pc:docMk/>
            <pc:sldMk cId="2229044288" sldId="282"/>
            <ac:spMk id="2" creationId="{D781DD0D-6BCC-EA18-FDB7-FB2DF4B6E7DC}"/>
          </ac:spMkLst>
        </pc:spChg>
        <pc:spChg chg="add mod">
          <ac:chgData name="Ian Parr" userId="4f46477c-3823-44e3-a023-ec7a0abfe074" providerId="ADAL" clId="{D847A0EA-A55B-493F-98F5-6CE02B3F3B80}" dt="2023-07-04T02:59:48.043" v="1036" actId="1076"/>
          <ac:spMkLst>
            <pc:docMk/>
            <pc:sldMk cId="2229044288" sldId="282"/>
            <ac:spMk id="3" creationId="{53FB4D62-79A9-C894-3877-45C711DE180B}"/>
          </ac:spMkLst>
        </pc:spChg>
        <pc:spChg chg="add mod">
          <ac:chgData name="Ian Parr" userId="4f46477c-3823-44e3-a023-ec7a0abfe074" providerId="ADAL" clId="{D847A0EA-A55B-493F-98F5-6CE02B3F3B80}" dt="2023-07-04T02:59:29.551" v="1034" actId="1076"/>
          <ac:spMkLst>
            <pc:docMk/>
            <pc:sldMk cId="2229044288" sldId="282"/>
            <ac:spMk id="4" creationId="{F4BC253E-A422-D42A-69F7-20FE85C3B357}"/>
          </ac:spMkLst>
        </pc:spChg>
      </pc:sldChg>
      <pc:sldChg chg="addSp delSp modSp add mod ord setBg">
        <pc:chgData name="Ian Parr" userId="4f46477c-3823-44e3-a023-ec7a0abfe074" providerId="ADAL" clId="{D847A0EA-A55B-493F-98F5-6CE02B3F3B80}" dt="2023-07-04T05:13:23.590" v="2594" actId="14100"/>
        <pc:sldMkLst>
          <pc:docMk/>
          <pc:sldMk cId="1405769051" sldId="283"/>
        </pc:sldMkLst>
        <pc:spChg chg="mod">
          <ac:chgData name="Ian Parr" userId="4f46477c-3823-44e3-a023-ec7a0abfe074" providerId="ADAL" clId="{D847A0EA-A55B-493F-98F5-6CE02B3F3B80}" dt="2023-07-04T04:52:03.404" v="2149" actId="207"/>
          <ac:spMkLst>
            <pc:docMk/>
            <pc:sldMk cId="1405769051" sldId="283"/>
            <ac:spMk id="2" creationId="{4979C3D2-F2E3-44DC-E560-AA7CB59E0B28}"/>
          </ac:spMkLst>
        </pc:spChg>
        <pc:spChg chg="mod">
          <ac:chgData name="Ian Parr" userId="4f46477c-3823-44e3-a023-ec7a0abfe074" providerId="ADAL" clId="{D847A0EA-A55B-493F-98F5-6CE02B3F3B80}" dt="2023-07-04T04:52:12.375" v="2150" actId="20577"/>
          <ac:spMkLst>
            <pc:docMk/>
            <pc:sldMk cId="1405769051" sldId="283"/>
            <ac:spMk id="9" creationId="{00D6BA3C-ABA4-572D-F56D-34DB592F8E67}"/>
          </ac:spMkLst>
        </pc:spChg>
        <pc:picChg chg="add del mod">
          <ac:chgData name="Ian Parr" userId="4f46477c-3823-44e3-a023-ec7a0abfe074" providerId="ADAL" clId="{D847A0EA-A55B-493F-98F5-6CE02B3F3B80}" dt="2023-07-04T05:08:35.118" v="2518" actId="21"/>
          <ac:picMkLst>
            <pc:docMk/>
            <pc:sldMk cId="1405769051" sldId="283"/>
            <ac:picMk id="3" creationId="{42130630-047A-6716-BFC5-CC8F5A3A1E86}"/>
          </ac:picMkLst>
        </pc:picChg>
        <pc:picChg chg="mod">
          <ac:chgData name="Ian Parr" userId="4f46477c-3823-44e3-a023-ec7a0abfe074" providerId="ADAL" clId="{D847A0EA-A55B-493F-98F5-6CE02B3F3B80}" dt="2023-07-04T04:48:41.303" v="2097" actId="1440"/>
          <ac:picMkLst>
            <pc:docMk/>
            <pc:sldMk cId="1405769051" sldId="283"/>
            <ac:picMk id="4" creationId="{C511D3A1-1A40-68AE-FD59-4650D80717F3}"/>
          </ac:picMkLst>
        </pc:picChg>
        <pc:picChg chg="add mod">
          <ac:chgData name="Ian Parr" userId="4f46477c-3823-44e3-a023-ec7a0abfe074" providerId="ADAL" clId="{D847A0EA-A55B-493F-98F5-6CE02B3F3B80}" dt="2023-07-04T05:13:23.590" v="2594" actId="14100"/>
          <ac:picMkLst>
            <pc:docMk/>
            <pc:sldMk cId="1405769051" sldId="283"/>
            <ac:picMk id="6" creationId="{D2789B23-850D-8F88-EAA6-713658E52E59}"/>
          </ac:picMkLst>
        </pc:picChg>
      </pc:sldChg>
      <pc:sldChg chg="addSp delSp modSp add mod ord setBg">
        <pc:chgData name="Ian Parr" userId="4f46477c-3823-44e3-a023-ec7a0abfe074" providerId="ADAL" clId="{D847A0EA-A55B-493F-98F5-6CE02B3F3B80}" dt="2023-07-04T04:34:39.606" v="1869"/>
        <pc:sldMkLst>
          <pc:docMk/>
          <pc:sldMk cId="4009968021" sldId="284"/>
        </pc:sldMkLst>
        <pc:spChg chg="add mod">
          <ac:chgData name="Ian Parr" userId="4f46477c-3823-44e3-a023-ec7a0abfe074" providerId="ADAL" clId="{D847A0EA-A55B-493F-98F5-6CE02B3F3B80}" dt="2023-07-04T03:18:50.480" v="1249" actId="1076"/>
          <ac:spMkLst>
            <pc:docMk/>
            <pc:sldMk cId="4009968021" sldId="284"/>
            <ac:spMk id="6" creationId="{994CCFCD-B6DD-4628-8748-415039946804}"/>
          </ac:spMkLst>
        </pc:spChg>
        <pc:picChg chg="del">
          <ac:chgData name="Ian Parr" userId="4f46477c-3823-44e3-a023-ec7a0abfe074" providerId="ADAL" clId="{D847A0EA-A55B-493F-98F5-6CE02B3F3B80}" dt="2023-07-04T03:01:03.659" v="1043" actId="478"/>
          <ac:picMkLst>
            <pc:docMk/>
            <pc:sldMk cId="4009968021" sldId="284"/>
            <ac:picMk id="2" creationId="{85CC9233-C80E-CF3F-4117-FB7F98876A76}"/>
          </ac:picMkLst>
        </pc:picChg>
        <pc:picChg chg="add del mod">
          <ac:chgData name="Ian Parr" userId="4f46477c-3823-44e3-a023-ec7a0abfe074" providerId="ADAL" clId="{D847A0EA-A55B-493F-98F5-6CE02B3F3B80}" dt="2023-07-04T03:07:19.590" v="1057" actId="478"/>
          <ac:picMkLst>
            <pc:docMk/>
            <pc:sldMk cId="4009968021" sldId="284"/>
            <ac:picMk id="3" creationId="{0C2445FA-03C6-FA4F-B308-A6A07EE6E955}"/>
          </ac:picMkLst>
        </pc:picChg>
        <pc:picChg chg="add mod">
          <ac:chgData name="Ian Parr" userId="4f46477c-3823-44e3-a023-ec7a0abfe074" providerId="ADAL" clId="{D847A0EA-A55B-493F-98F5-6CE02B3F3B80}" dt="2023-07-04T03:07:30.566" v="1062" actId="1076"/>
          <ac:picMkLst>
            <pc:docMk/>
            <pc:sldMk cId="4009968021" sldId="284"/>
            <ac:picMk id="4" creationId="{AEF10921-ED1F-B57D-ADAE-28C1CBD01970}"/>
          </ac:picMkLst>
        </pc:picChg>
        <pc:picChg chg="add mod">
          <ac:chgData name="Ian Parr" userId="4f46477c-3823-44e3-a023-ec7a0abfe074" providerId="ADAL" clId="{D847A0EA-A55B-493F-98F5-6CE02B3F3B80}" dt="2023-07-04T04:04:30.122" v="1257" actId="14100"/>
          <ac:picMkLst>
            <pc:docMk/>
            <pc:sldMk cId="4009968021" sldId="284"/>
            <ac:picMk id="5" creationId="{890ABACE-AC70-5DD1-A3A8-ADAC94057B32}"/>
          </ac:picMkLst>
        </pc:picChg>
      </pc:sldChg>
      <pc:sldChg chg="addSp delSp modSp add mod">
        <pc:chgData name="Ian Parr" userId="4f46477c-3823-44e3-a023-ec7a0abfe074" providerId="ADAL" clId="{D847A0EA-A55B-493F-98F5-6CE02B3F3B80}" dt="2023-07-04T04:07:25.538" v="1337" actId="1076"/>
        <pc:sldMkLst>
          <pc:docMk/>
          <pc:sldMk cId="496521103" sldId="285"/>
        </pc:sldMkLst>
        <pc:spChg chg="del mod">
          <ac:chgData name="Ian Parr" userId="4f46477c-3823-44e3-a023-ec7a0abfe074" providerId="ADAL" clId="{D847A0EA-A55B-493F-98F5-6CE02B3F3B80}" dt="2023-07-04T03:19:08.357" v="1254" actId="478"/>
          <ac:spMkLst>
            <pc:docMk/>
            <pc:sldMk cId="496521103" sldId="285"/>
            <ac:spMk id="4" creationId="{0CF74FE5-6429-7150-F94A-A1868F942F70}"/>
          </ac:spMkLst>
        </pc:spChg>
        <pc:spChg chg="add mod">
          <ac:chgData name="Ian Parr" userId="4f46477c-3823-44e3-a023-ec7a0abfe074" providerId="ADAL" clId="{D847A0EA-A55B-493F-98F5-6CE02B3F3B80}" dt="2023-07-04T04:07:13.907" v="1333" actId="255"/>
          <ac:spMkLst>
            <pc:docMk/>
            <pc:sldMk cId="496521103" sldId="285"/>
            <ac:spMk id="8" creationId="{9CBEC007-19EF-B114-E967-DD30DF01D5B3}"/>
          </ac:spMkLst>
        </pc:spChg>
        <pc:picChg chg="del">
          <ac:chgData name="Ian Parr" userId="4f46477c-3823-44e3-a023-ec7a0abfe074" providerId="ADAL" clId="{D847A0EA-A55B-493F-98F5-6CE02B3F3B80}" dt="2023-07-04T03:19:05.498" v="1251" actId="478"/>
          <ac:picMkLst>
            <pc:docMk/>
            <pc:sldMk cId="496521103" sldId="285"/>
            <ac:picMk id="2" creationId="{F405E9B6-267E-66B9-D255-EACBCF50E9DE}"/>
          </ac:picMkLst>
        </pc:picChg>
        <pc:picChg chg="del">
          <ac:chgData name="Ian Parr" userId="4f46477c-3823-44e3-a023-ec7a0abfe074" providerId="ADAL" clId="{D847A0EA-A55B-493F-98F5-6CE02B3F3B80}" dt="2023-07-04T03:19:06.209" v="1252" actId="478"/>
          <ac:picMkLst>
            <pc:docMk/>
            <pc:sldMk cId="496521103" sldId="285"/>
            <ac:picMk id="3" creationId="{827684F5-8B50-EE08-5E54-C1B9D9DE0D03}"/>
          </ac:picMkLst>
        </pc:picChg>
        <pc:picChg chg="add mod">
          <ac:chgData name="Ian Parr" userId="4f46477c-3823-44e3-a023-ec7a0abfe074" providerId="ADAL" clId="{D847A0EA-A55B-493F-98F5-6CE02B3F3B80}" dt="2023-07-04T04:07:18.644" v="1334" actId="1076"/>
          <ac:picMkLst>
            <pc:docMk/>
            <pc:sldMk cId="496521103" sldId="285"/>
            <ac:picMk id="5" creationId="{6A7B3E4F-7760-A1A0-AC79-CBCA478053F8}"/>
          </ac:picMkLst>
        </pc:picChg>
        <pc:picChg chg="add mod">
          <ac:chgData name="Ian Parr" userId="4f46477c-3823-44e3-a023-ec7a0abfe074" providerId="ADAL" clId="{D847A0EA-A55B-493F-98F5-6CE02B3F3B80}" dt="2023-07-04T04:07:21.103" v="1335" actId="1076"/>
          <ac:picMkLst>
            <pc:docMk/>
            <pc:sldMk cId="496521103" sldId="285"/>
            <ac:picMk id="6" creationId="{1BE8E76D-E9DA-69D3-F333-EC6F6058BC5B}"/>
          </ac:picMkLst>
        </pc:picChg>
        <pc:picChg chg="add mod">
          <ac:chgData name="Ian Parr" userId="4f46477c-3823-44e3-a023-ec7a0abfe074" providerId="ADAL" clId="{D847A0EA-A55B-493F-98F5-6CE02B3F3B80}" dt="2023-07-04T04:07:25.538" v="1337" actId="1076"/>
          <ac:picMkLst>
            <pc:docMk/>
            <pc:sldMk cId="496521103" sldId="285"/>
            <ac:picMk id="7" creationId="{1294AABD-ECA3-9618-B6EC-7B33C445AAA1}"/>
          </ac:picMkLst>
        </pc:picChg>
      </pc:sldChg>
      <pc:sldChg chg="addSp delSp modSp add del mod">
        <pc:chgData name="Ian Parr" userId="4f46477c-3823-44e3-a023-ec7a0abfe074" providerId="ADAL" clId="{D847A0EA-A55B-493F-98F5-6CE02B3F3B80}" dt="2023-07-04T04:14:34.934" v="1360" actId="2696"/>
        <pc:sldMkLst>
          <pc:docMk/>
          <pc:sldMk cId="2750163106" sldId="286"/>
        </pc:sldMkLst>
        <pc:spChg chg="add del mod">
          <ac:chgData name="Ian Parr" userId="4f46477c-3823-44e3-a023-ec7a0abfe074" providerId="ADAL" clId="{D847A0EA-A55B-493F-98F5-6CE02B3F3B80}" dt="2023-07-04T04:14:28.359" v="1359" actId="478"/>
          <ac:spMkLst>
            <pc:docMk/>
            <pc:sldMk cId="2750163106" sldId="286"/>
            <ac:spMk id="3" creationId="{7960ED13-52C3-99F9-BFBC-B3CAD4340AA8}"/>
          </ac:spMkLst>
        </pc:spChg>
        <pc:picChg chg="add">
          <ac:chgData name="Ian Parr" userId="4f46477c-3823-44e3-a023-ec7a0abfe074" providerId="ADAL" clId="{D847A0EA-A55B-493F-98F5-6CE02B3F3B80}" dt="2023-07-04T04:14:21.664" v="1357"/>
          <ac:picMkLst>
            <pc:docMk/>
            <pc:sldMk cId="2750163106" sldId="286"/>
            <ac:picMk id="2" creationId="{2F30930A-C0C8-4603-EB13-EB9492AF5139}"/>
          </ac:picMkLst>
        </pc:picChg>
      </pc:sldChg>
      <pc:sldChg chg="addSp delSp modSp add mod">
        <pc:chgData name="Ian Parr" userId="4f46477c-3823-44e3-a023-ec7a0abfe074" providerId="ADAL" clId="{D847A0EA-A55B-493F-98F5-6CE02B3F3B80}" dt="2023-07-04T04:13:49.717" v="1356" actId="1076"/>
        <pc:sldMkLst>
          <pc:docMk/>
          <pc:sldMk cId="3297710515" sldId="287"/>
        </pc:sldMkLst>
        <pc:spChg chg="add del mod">
          <ac:chgData name="Ian Parr" userId="4f46477c-3823-44e3-a023-ec7a0abfe074" providerId="ADAL" clId="{D847A0EA-A55B-493F-98F5-6CE02B3F3B80}" dt="2023-07-04T04:13:43.600" v="1354"/>
          <ac:spMkLst>
            <pc:docMk/>
            <pc:sldMk cId="3297710515" sldId="287"/>
            <ac:spMk id="4" creationId="{CD5598B7-F116-11EF-0C6D-7AAC0E6DB651}"/>
          </ac:spMkLst>
        </pc:spChg>
        <pc:spChg chg="add mod">
          <ac:chgData name="Ian Parr" userId="4f46477c-3823-44e3-a023-ec7a0abfe074" providerId="ADAL" clId="{D847A0EA-A55B-493F-98F5-6CE02B3F3B80}" dt="2023-07-04T04:13:39.932" v="1352" actId="1076"/>
          <ac:spMkLst>
            <pc:docMk/>
            <pc:sldMk cId="3297710515" sldId="287"/>
            <ac:spMk id="5" creationId="{E3543DD0-A59E-65B2-C211-0EDC7A397D07}"/>
          </ac:spMkLst>
        </pc:spChg>
        <pc:picChg chg="add mod">
          <ac:chgData name="Ian Parr" userId="4f46477c-3823-44e3-a023-ec7a0abfe074" providerId="ADAL" clId="{D847A0EA-A55B-493F-98F5-6CE02B3F3B80}" dt="2023-07-04T04:13:49.717" v="1356" actId="1076"/>
          <ac:picMkLst>
            <pc:docMk/>
            <pc:sldMk cId="3297710515" sldId="287"/>
            <ac:picMk id="2" creationId="{BFA7F780-F349-340D-BD4B-678E10ED0215}"/>
          </ac:picMkLst>
        </pc:picChg>
        <pc:picChg chg="add del mod">
          <ac:chgData name="Ian Parr" userId="4f46477c-3823-44e3-a023-ec7a0abfe074" providerId="ADAL" clId="{D847A0EA-A55B-493F-98F5-6CE02B3F3B80}" dt="2023-07-04T04:13:17.745" v="1348" actId="478"/>
          <ac:picMkLst>
            <pc:docMk/>
            <pc:sldMk cId="3297710515" sldId="287"/>
            <ac:picMk id="3" creationId="{7ADD50CF-E993-FF3A-132B-E45F564C99A5}"/>
          </ac:picMkLst>
        </pc:picChg>
      </pc:sldChg>
      <pc:sldChg chg="addSp delSp modSp add mod ord delDesignElem">
        <pc:chgData name="Ian Parr" userId="4f46477c-3823-44e3-a023-ec7a0abfe074" providerId="ADAL" clId="{D847A0EA-A55B-493F-98F5-6CE02B3F3B80}" dt="2023-07-04T04:44:37.181" v="2090" actId="14100"/>
        <pc:sldMkLst>
          <pc:docMk/>
          <pc:sldMk cId="1336484315" sldId="288"/>
        </pc:sldMkLst>
        <pc:spChg chg="add mod">
          <ac:chgData name="Ian Parr" userId="4f46477c-3823-44e3-a023-ec7a0abfe074" providerId="ADAL" clId="{D847A0EA-A55B-493F-98F5-6CE02B3F3B80}" dt="2023-07-04T04:44:37.181" v="2090" actId="14100"/>
          <ac:spMkLst>
            <pc:docMk/>
            <pc:sldMk cId="1336484315" sldId="288"/>
            <ac:spMk id="4" creationId="{9C682114-2ADD-5B05-3FDA-A8485614CBCB}"/>
          </ac:spMkLst>
        </pc:spChg>
        <pc:spChg chg="del mod">
          <ac:chgData name="Ian Parr" userId="4f46477c-3823-44e3-a023-ec7a0abfe074" providerId="ADAL" clId="{D847A0EA-A55B-493F-98F5-6CE02B3F3B80}" dt="2023-07-04T04:14:51.166" v="1364" actId="478"/>
          <ac:spMkLst>
            <pc:docMk/>
            <pc:sldMk cId="1336484315" sldId="288"/>
            <ac:spMk id="5" creationId="{E3543DD0-A59E-65B2-C211-0EDC7A397D07}"/>
          </ac:spMkLst>
        </pc:spChg>
        <pc:spChg chg="add mod">
          <ac:chgData name="Ian Parr" userId="4f46477c-3823-44e3-a023-ec7a0abfe074" providerId="ADAL" clId="{D847A0EA-A55B-493F-98F5-6CE02B3F3B80}" dt="2023-07-04T04:41:49.201" v="2080" actId="207"/>
          <ac:spMkLst>
            <pc:docMk/>
            <pc:sldMk cId="1336484315" sldId="288"/>
            <ac:spMk id="6" creationId="{01066003-02CA-533F-EFCF-BC3CF782CDBC}"/>
          </ac:spMkLst>
        </pc:spChg>
        <pc:spChg chg="add del">
          <ac:chgData name="Ian Parr" userId="4f46477c-3823-44e3-a023-ec7a0abfe074" providerId="ADAL" clId="{D847A0EA-A55B-493F-98F5-6CE02B3F3B80}" dt="2023-07-04T04:35:35.071" v="1871"/>
          <ac:spMkLst>
            <pc:docMk/>
            <pc:sldMk cId="1336484315" sldId="288"/>
            <ac:spMk id="7" creationId="{AE1AF813-2D2F-4B78-9216-388AF161EDAA}"/>
          </ac:spMkLst>
        </pc:spChg>
        <pc:spChg chg="add del">
          <ac:chgData name="Ian Parr" userId="4f46477c-3823-44e3-a023-ec7a0abfe074" providerId="ADAL" clId="{D847A0EA-A55B-493F-98F5-6CE02B3F3B80}" dt="2023-07-04T04:35:35.071" v="1871"/>
          <ac:spMkLst>
            <pc:docMk/>
            <pc:sldMk cId="1336484315" sldId="288"/>
            <ac:spMk id="9" creationId="{C47181D2-95D5-4439-9BDF-14D4FDC7BD80}"/>
          </ac:spMkLst>
        </pc:spChg>
        <pc:spChg chg="add del">
          <ac:chgData name="Ian Parr" userId="4f46477c-3823-44e3-a023-ec7a0abfe074" providerId="ADAL" clId="{D847A0EA-A55B-493F-98F5-6CE02B3F3B80}" dt="2023-07-04T04:39:22.124" v="1951" actId="478"/>
          <ac:spMkLst>
            <pc:docMk/>
            <pc:sldMk cId="1336484315" sldId="288"/>
            <ac:spMk id="11" creationId="{70BB4185-EAA4-1E49-2A1B-D798997966C1}"/>
          </ac:spMkLst>
        </pc:spChg>
        <pc:spChg chg="add del mod">
          <ac:chgData name="Ian Parr" userId="4f46477c-3823-44e3-a023-ec7a0abfe074" providerId="ADAL" clId="{D847A0EA-A55B-493F-98F5-6CE02B3F3B80}" dt="2023-07-04T04:39:55.080" v="1956"/>
          <ac:spMkLst>
            <pc:docMk/>
            <pc:sldMk cId="1336484315" sldId="288"/>
            <ac:spMk id="12" creationId="{92193AB8-0855-88AF-45D1-94BE4A86CD62}"/>
          </ac:spMkLst>
        </pc:spChg>
        <pc:spChg chg="add mod">
          <ac:chgData name="Ian Parr" userId="4f46477c-3823-44e3-a023-ec7a0abfe074" providerId="ADAL" clId="{D847A0EA-A55B-493F-98F5-6CE02B3F3B80}" dt="2023-07-04T04:42:33.892" v="2084" actId="1076"/>
          <ac:spMkLst>
            <pc:docMk/>
            <pc:sldMk cId="1336484315" sldId="288"/>
            <ac:spMk id="13" creationId="{8DE6ACC4-FDFA-3EC1-8044-E633DDF99429}"/>
          </ac:spMkLst>
        </pc:spChg>
        <pc:picChg chg="del">
          <ac:chgData name="Ian Parr" userId="4f46477c-3823-44e3-a023-ec7a0abfe074" providerId="ADAL" clId="{D847A0EA-A55B-493F-98F5-6CE02B3F3B80}" dt="2023-07-04T04:14:45.646" v="1362" actId="478"/>
          <ac:picMkLst>
            <pc:docMk/>
            <pc:sldMk cId="1336484315" sldId="288"/>
            <ac:picMk id="2" creationId="{BFA7F780-F349-340D-BD4B-678E10ED0215}"/>
          </ac:picMkLst>
        </pc:picChg>
        <pc:picChg chg="add del">
          <ac:chgData name="Ian Parr" userId="4f46477c-3823-44e3-a023-ec7a0abfe074" providerId="ADAL" clId="{D847A0EA-A55B-493F-98F5-6CE02B3F3B80}" dt="2023-07-04T04:34:13.639" v="1866" actId="478"/>
          <ac:picMkLst>
            <pc:docMk/>
            <pc:sldMk cId="1336484315" sldId="288"/>
            <ac:picMk id="3" creationId="{7292435F-4400-D1D8-3010-CE3FBADE80D0}"/>
          </ac:picMkLst>
        </pc:picChg>
        <pc:picChg chg="add mod">
          <ac:chgData name="Ian Parr" userId="4f46477c-3823-44e3-a023-ec7a0abfe074" providerId="ADAL" clId="{D847A0EA-A55B-493F-98F5-6CE02B3F3B80}" dt="2023-07-04T04:42:39.752" v="2086" actId="1076"/>
          <ac:picMkLst>
            <pc:docMk/>
            <pc:sldMk cId="1336484315" sldId="288"/>
            <ac:picMk id="8" creationId="{F19B1802-82F3-3DC5-7315-818221027AB6}"/>
          </ac:picMkLst>
        </pc:picChg>
        <pc:picChg chg="add mod">
          <ac:chgData name="Ian Parr" userId="4f46477c-3823-44e3-a023-ec7a0abfe074" providerId="ADAL" clId="{D847A0EA-A55B-493F-98F5-6CE02B3F3B80}" dt="2023-07-04T04:42:45.077" v="2087" actId="1076"/>
          <ac:picMkLst>
            <pc:docMk/>
            <pc:sldMk cId="1336484315" sldId="288"/>
            <ac:picMk id="10" creationId="{D693643D-302E-A913-4B8B-05865B327166}"/>
          </ac:picMkLst>
        </pc:picChg>
      </pc:sldChg>
      <pc:sldChg chg="addSp modSp add mod ord">
        <pc:chgData name="Ian Parr" userId="4f46477c-3823-44e3-a023-ec7a0abfe074" providerId="ADAL" clId="{D847A0EA-A55B-493F-98F5-6CE02B3F3B80}" dt="2023-07-04T05:16:52.307" v="2605" actId="1076"/>
        <pc:sldMkLst>
          <pc:docMk/>
          <pc:sldMk cId="120385570" sldId="289"/>
        </pc:sldMkLst>
        <pc:spChg chg="add mod">
          <ac:chgData name="Ian Parr" userId="4f46477c-3823-44e3-a023-ec7a0abfe074" providerId="ADAL" clId="{D847A0EA-A55B-493F-98F5-6CE02B3F3B80}" dt="2023-07-04T05:16:44.993" v="2602" actId="1076"/>
          <ac:spMkLst>
            <pc:docMk/>
            <pc:sldMk cId="120385570" sldId="289"/>
            <ac:spMk id="3" creationId="{1F49E2A5-18B9-2AB1-9501-A02477F809AA}"/>
          </ac:spMkLst>
        </pc:spChg>
        <pc:picChg chg="add mod">
          <ac:chgData name="Ian Parr" userId="4f46477c-3823-44e3-a023-ec7a0abfe074" providerId="ADAL" clId="{D847A0EA-A55B-493F-98F5-6CE02B3F3B80}" dt="2023-07-04T05:16:52.307" v="2605" actId="1076"/>
          <ac:picMkLst>
            <pc:docMk/>
            <pc:sldMk cId="120385570" sldId="289"/>
            <ac:picMk id="4" creationId="{998DCB98-8B62-312C-E50F-3CE21B281102}"/>
          </ac:picMkLst>
        </pc:picChg>
      </pc:sldChg>
      <pc:sldChg chg="addSp delSp modSp add mod ord setBg">
        <pc:chgData name="Ian Parr" userId="4f46477c-3823-44e3-a023-ec7a0abfe074" providerId="ADAL" clId="{D847A0EA-A55B-493F-98F5-6CE02B3F3B80}" dt="2023-07-04T04:55:26.093" v="2250" actId="207"/>
        <pc:sldMkLst>
          <pc:docMk/>
          <pc:sldMk cId="4192277966" sldId="290"/>
        </pc:sldMkLst>
        <pc:spChg chg="add mod">
          <ac:chgData name="Ian Parr" userId="4f46477c-3823-44e3-a023-ec7a0abfe074" providerId="ADAL" clId="{D847A0EA-A55B-493F-98F5-6CE02B3F3B80}" dt="2023-07-04T04:55:26.093" v="2250" actId="207"/>
          <ac:spMkLst>
            <pc:docMk/>
            <pc:sldMk cId="4192277966" sldId="290"/>
            <ac:spMk id="3" creationId="{C7AB9FBD-8421-A397-6EB4-B234F1EE8D47}"/>
          </ac:spMkLst>
        </pc:spChg>
        <pc:spChg chg="add mod">
          <ac:chgData name="Ian Parr" userId="4f46477c-3823-44e3-a023-ec7a0abfe074" providerId="ADAL" clId="{D847A0EA-A55B-493F-98F5-6CE02B3F3B80}" dt="2023-07-04T04:55:13.981" v="2248" actId="207"/>
          <ac:spMkLst>
            <pc:docMk/>
            <pc:sldMk cId="4192277966" sldId="290"/>
            <ac:spMk id="4" creationId="{256F9DDA-6AF6-38CD-6B7E-1832604D8520}"/>
          </ac:spMkLst>
        </pc:spChg>
        <pc:picChg chg="add del">
          <ac:chgData name="Ian Parr" userId="4f46477c-3823-44e3-a023-ec7a0abfe074" providerId="ADAL" clId="{D847A0EA-A55B-493F-98F5-6CE02B3F3B80}" dt="2023-07-04T04:53:02.444" v="2157" actId="478"/>
          <ac:picMkLst>
            <pc:docMk/>
            <pc:sldMk cId="4192277966" sldId="290"/>
            <ac:picMk id="2" creationId="{C335DFD5-E9AC-AA73-BF10-EF1283A78848}"/>
          </ac:picMkLst>
        </pc:picChg>
      </pc:sldChg>
      <pc:sldChg chg="addSp delSp modSp add mod ord">
        <pc:chgData name="Ian Parr" userId="4f46477c-3823-44e3-a023-ec7a0abfe074" providerId="ADAL" clId="{D847A0EA-A55B-493F-98F5-6CE02B3F3B80}" dt="2023-07-04T04:17:56.534" v="1428" actId="1076"/>
        <pc:sldMkLst>
          <pc:docMk/>
          <pc:sldMk cId="4191855136" sldId="291"/>
        </pc:sldMkLst>
        <pc:spChg chg="mod">
          <ac:chgData name="Ian Parr" userId="4f46477c-3823-44e3-a023-ec7a0abfe074" providerId="ADAL" clId="{D847A0EA-A55B-493F-98F5-6CE02B3F3B80}" dt="2023-07-04T04:17:00.606" v="1422" actId="14100"/>
          <ac:spMkLst>
            <pc:docMk/>
            <pc:sldMk cId="4191855136" sldId="291"/>
            <ac:spMk id="2" creationId="{D781DD0D-6BCC-EA18-FDB7-FB2DF4B6E7DC}"/>
          </ac:spMkLst>
        </pc:spChg>
        <pc:spChg chg="mod">
          <ac:chgData name="Ian Parr" userId="4f46477c-3823-44e3-a023-ec7a0abfe074" providerId="ADAL" clId="{D847A0EA-A55B-493F-98F5-6CE02B3F3B80}" dt="2023-07-04T04:17:56.534" v="1428" actId="1076"/>
          <ac:spMkLst>
            <pc:docMk/>
            <pc:sldMk cId="4191855136" sldId="291"/>
            <ac:spMk id="3" creationId="{53FB4D62-79A9-C894-3877-45C711DE180B}"/>
          </ac:spMkLst>
        </pc:spChg>
        <pc:spChg chg="del">
          <ac:chgData name="Ian Parr" userId="4f46477c-3823-44e3-a023-ec7a0abfe074" providerId="ADAL" clId="{D847A0EA-A55B-493F-98F5-6CE02B3F3B80}" dt="2023-07-04T04:16:07.969" v="1411" actId="478"/>
          <ac:spMkLst>
            <pc:docMk/>
            <pc:sldMk cId="4191855136" sldId="291"/>
            <ac:spMk id="4" creationId="{F4BC253E-A422-D42A-69F7-20FE85C3B357}"/>
          </ac:spMkLst>
        </pc:spChg>
        <pc:picChg chg="add mod">
          <ac:chgData name="Ian Parr" userId="4f46477c-3823-44e3-a023-ec7a0abfe074" providerId="ADAL" clId="{D847A0EA-A55B-493F-98F5-6CE02B3F3B80}" dt="2023-07-04T04:17:47.427" v="1426" actId="1076"/>
          <ac:picMkLst>
            <pc:docMk/>
            <pc:sldMk cId="4191855136" sldId="291"/>
            <ac:picMk id="5" creationId="{961C66A9-B750-A757-F5FC-0DC403D40D2E}"/>
          </ac:picMkLst>
        </pc:picChg>
      </pc:sldChg>
      <pc:sldChg chg="addSp delSp modSp add mod ord setBg">
        <pc:chgData name="Ian Parr" userId="4f46477c-3823-44e3-a023-ec7a0abfe074" providerId="ADAL" clId="{D847A0EA-A55B-493F-98F5-6CE02B3F3B80}" dt="2023-07-04T04:31:06.339" v="1863" actId="11529"/>
        <pc:sldMkLst>
          <pc:docMk/>
          <pc:sldMk cId="1147854470" sldId="292"/>
        </pc:sldMkLst>
        <pc:spChg chg="mod">
          <ac:chgData name="Ian Parr" userId="4f46477c-3823-44e3-a023-ec7a0abfe074" providerId="ADAL" clId="{D847A0EA-A55B-493F-98F5-6CE02B3F3B80}" dt="2023-07-04T04:19:27.291" v="1584" actId="20577"/>
          <ac:spMkLst>
            <pc:docMk/>
            <pc:sldMk cId="1147854470" sldId="292"/>
            <ac:spMk id="2" creationId="{4979C3D2-F2E3-44DC-E560-AA7CB59E0B28}"/>
          </ac:spMkLst>
        </pc:spChg>
        <pc:spChg chg="add mod">
          <ac:chgData name="Ian Parr" userId="4f46477c-3823-44e3-a023-ec7a0abfe074" providerId="ADAL" clId="{D847A0EA-A55B-493F-98F5-6CE02B3F3B80}" dt="2023-07-04T04:30:08.889" v="1858" actId="5793"/>
          <ac:spMkLst>
            <pc:docMk/>
            <pc:sldMk cId="1147854470" sldId="292"/>
            <ac:spMk id="3" creationId="{36AC5CCA-16E4-5877-2396-1F7B906517C5}"/>
          </ac:spMkLst>
        </pc:spChg>
        <pc:spChg chg="del mod">
          <ac:chgData name="Ian Parr" userId="4f46477c-3823-44e3-a023-ec7a0abfe074" providerId="ADAL" clId="{D847A0EA-A55B-493F-98F5-6CE02B3F3B80}" dt="2023-07-04T04:23:55.715" v="1657" actId="478"/>
          <ac:spMkLst>
            <pc:docMk/>
            <pc:sldMk cId="1147854470" sldId="292"/>
            <ac:spMk id="5" creationId="{DB0A8C5A-18AD-7C39-2DFA-C8BD7413063B}"/>
          </ac:spMkLst>
        </pc:spChg>
        <pc:spChg chg="add del mod">
          <ac:chgData name="Ian Parr" userId="4f46477c-3823-44e3-a023-ec7a0abfe074" providerId="ADAL" clId="{D847A0EA-A55B-493F-98F5-6CE02B3F3B80}" dt="2023-07-04T04:29:24.418" v="1848" actId="478"/>
          <ac:spMkLst>
            <pc:docMk/>
            <pc:sldMk cId="1147854470" sldId="292"/>
            <ac:spMk id="6" creationId="{1BC609E4-01AA-BC1D-BD8C-DFC62156E463}"/>
          </ac:spMkLst>
        </pc:spChg>
        <pc:spChg chg="mod">
          <ac:chgData name="Ian Parr" userId="4f46477c-3823-44e3-a023-ec7a0abfe074" providerId="ADAL" clId="{D847A0EA-A55B-493F-98F5-6CE02B3F3B80}" dt="2023-07-04T04:24:28.017" v="1661" actId="1076"/>
          <ac:spMkLst>
            <pc:docMk/>
            <pc:sldMk cId="1147854470" sldId="292"/>
            <ac:spMk id="7" creationId="{048CD191-B46A-CA6D-6ABF-A2D5B96FE249}"/>
          </ac:spMkLst>
        </pc:spChg>
        <pc:spChg chg="mod">
          <ac:chgData name="Ian Parr" userId="4f46477c-3823-44e3-a023-ec7a0abfe074" providerId="ADAL" clId="{D847A0EA-A55B-493F-98F5-6CE02B3F3B80}" dt="2023-07-04T04:29:54.116" v="1852" actId="1076"/>
          <ac:spMkLst>
            <pc:docMk/>
            <pc:sldMk cId="1147854470" sldId="292"/>
            <ac:spMk id="9" creationId="{00D6BA3C-ABA4-572D-F56D-34DB592F8E67}"/>
          </ac:spMkLst>
        </pc:spChg>
        <pc:picChg chg="del mod">
          <ac:chgData name="Ian Parr" userId="4f46477c-3823-44e3-a023-ec7a0abfe074" providerId="ADAL" clId="{D847A0EA-A55B-493F-98F5-6CE02B3F3B80}" dt="2023-07-04T04:21:06.993" v="1645" actId="478"/>
          <ac:picMkLst>
            <pc:docMk/>
            <pc:sldMk cId="1147854470" sldId="292"/>
            <ac:picMk id="4" creationId="{C511D3A1-1A40-68AE-FD59-4650D80717F3}"/>
          </ac:picMkLst>
        </pc:picChg>
        <pc:cxnChg chg="add del">
          <ac:chgData name="Ian Parr" userId="4f46477c-3823-44e3-a023-ec7a0abfe074" providerId="ADAL" clId="{D847A0EA-A55B-493F-98F5-6CE02B3F3B80}" dt="2023-07-04T04:30:50.480" v="1862" actId="478"/>
          <ac:cxnSpMkLst>
            <pc:docMk/>
            <pc:sldMk cId="1147854470" sldId="292"/>
            <ac:cxnSpMk id="10" creationId="{968975C3-6112-4787-0AF6-73867D08B391}"/>
          </ac:cxnSpMkLst>
        </pc:cxnChg>
        <pc:cxnChg chg="add">
          <ac:chgData name="Ian Parr" userId="4f46477c-3823-44e3-a023-ec7a0abfe074" providerId="ADAL" clId="{D847A0EA-A55B-493F-98F5-6CE02B3F3B80}" dt="2023-07-04T04:31:06.339" v="1863" actId="11529"/>
          <ac:cxnSpMkLst>
            <pc:docMk/>
            <pc:sldMk cId="1147854470" sldId="292"/>
            <ac:cxnSpMk id="12" creationId="{ABB4A251-4617-438C-6842-7774DB40473C}"/>
          </ac:cxnSpMkLst>
        </pc:cxnChg>
      </pc:sldChg>
      <pc:sldChg chg="delSp add mod ord setBg">
        <pc:chgData name="Ian Parr" userId="4f46477c-3823-44e3-a023-ec7a0abfe074" providerId="ADAL" clId="{D847A0EA-A55B-493F-98F5-6CE02B3F3B80}" dt="2023-07-04T04:22:35.926" v="1651" actId="478"/>
        <pc:sldMkLst>
          <pc:docMk/>
          <pc:sldMk cId="2039294370" sldId="293"/>
        </pc:sldMkLst>
        <pc:picChg chg="del">
          <ac:chgData name="Ian Parr" userId="4f46477c-3823-44e3-a023-ec7a0abfe074" providerId="ADAL" clId="{D847A0EA-A55B-493F-98F5-6CE02B3F3B80}" dt="2023-07-04T04:22:35.926" v="1651" actId="478"/>
          <ac:picMkLst>
            <pc:docMk/>
            <pc:sldMk cId="2039294370" sldId="293"/>
            <ac:picMk id="4" creationId="{C511D3A1-1A40-68AE-FD59-4650D80717F3}"/>
          </ac:picMkLst>
        </pc:picChg>
      </pc:sldChg>
      <pc:sldChg chg="add ord">
        <pc:chgData name="Ian Parr" userId="4f46477c-3823-44e3-a023-ec7a0abfe074" providerId="ADAL" clId="{D847A0EA-A55B-493F-98F5-6CE02B3F3B80}" dt="2023-07-04T05:20:55.320" v="2615"/>
        <pc:sldMkLst>
          <pc:docMk/>
          <pc:sldMk cId="1506121415" sldId="294"/>
        </pc:sldMkLst>
      </pc:sldChg>
      <pc:sldChg chg="addSp modSp add mod">
        <pc:chgData name="Ian Parr" userId="4f46477c-3823-44e3-a023-ec7a0abfe074" providerId="ADAL" clId="{D847A0EA-A55B-493F-98F5-6CE02B3F3B80}" dt="2023-07-04T05:04:38.676" v="2461" actId="1076"/>
        <pc:sldMkLst>
          <pc:docMk/>
          <pc:sldMk cId="2665891038" sldId="295"/>
        </pc:sldMkLst>
        <pc:spChg chg="add mod">
          <ac:chgData name="Ian Parr" userId="4f46477c-3823-44e3-a023-ec7a0abfe074" providerId="ADAL" clId="{D847A0EA-A55B-493F-98F5-6CE02B3F3B80}" dt="2023-07-04T05:04:37.375" v="2460" actId="1076"/>
          <ac:spMkLst>
            <pc:docMk/>
            <pc:sldMk cId="2665891038" sldId="295"/>
            <ac:spMk id="2" creationId="{5565F72C-996B-4DB9-AD81-E828404D26E0}"/>
          </ac:spMkLst>
        </pc:spChg>
        <pc:spChg chg="mod">
          <ac:chgData name="Ian Parr" userId="4f46477c-3823-44e3-a023-ec7a0abfe074" providerId="ADAL" clId="{D847A0EA-A55B-493F-98F5-6CE02B3F3B80}" dt="2023-07-04T05:04:38.676" v="2461" actId="1076"/>
          <ac:spMkLst>
            <pc:docMk/>
            <pc:sldMk cId="2665891038" sldId="295"/>
            <ac:spMk id="3" creationId="{C7AB9FBD-8421-A397-6EB4-B234F1EE8D47}"/>
          </ac:spMkLst>
        </pc:spChg>
        <pc:spChg chg="mod">
          <ac:chgData name="Ian Parr" userId="4f46477c-3823-44e3-a023-ec7a0abfe074" providerId="ADAL" clId="{D847A0EA-A55B-493F-98F5-6CE02B3F3B80}" dt="2023-07-04T04:56:32.501" v="2269" actId="20577"/>
          <ac:spMkLst>
            <pc:docMk/>
            <pc:sldMk cId="2665891038" sldId="295"/>
            <ac:spMk id="4" creationId="{256F9DDA-6AF6-38CD-6B7E-1832604D8520}"/>
          </ac:spMkLst>
        </pc:spChg>
      </pc:sldChg>
      <pc:sldChg chg="add del">
        <pc:chgData name="Ian Parr" userId="4f46477c-3823-44e3-a023-ec7a0abfe074" providerId="ADAL" clId="{D847A0EA-A55B-493F-98F5-6CE02B3F3B80}" dt="2023-07-04T04:55:40.746" v="2253" actId="2696"/>
        <pc:sldMkLst>
          <pc:docMk/>
          <pc:sldMk cId="1322091102" sldId="296"/>
        </pc:sldMkLst>
      </pc:sldChg>
      <pc:sldChg chg="addSp delSp modSp add mod">
        <pc:chgData name="Ian Parr" userId="4f46477c-3823-44e3-a023-ec7a0abfe074" providerId="ADAL" clId="{D847A0EA-A55B-493F-98F5-6CE02B3F3B80}" dt="2023-07-04T05:04:45.544" v="2462" actId="1076"/>
        <pc:sldMkLst>
          <pc:docMk/>
          <pc:sldMk cId="2953321169" sldId="296"/>
        </pc:sldMkLst>
        <pc:spChg chg="add mod">
          <ac:chgData name="Ian Parr" userId="4f46477c-3823-44e3-a023-ec7a0abfe074" providerId="ADAL" clId="{D847A0EA-A55B-493F-98F5-6CE02B3F3B80}" dt="2023-07-04T05:04:45.544" v="2462" actId="1076"/>
          <ac:spMkLst>
            <pc:docMk/>
            <pc:sldMk cId="2953321169" sldId="296"/>
            <ac:spMk id="2" creationId="{ECDB7087-F637-76A1-A225-2667BA817E2E}"/>
          </ac:spMkLst>
        </pc:spChg>
        <pc:spChg chg="del">
          <ac:chgData name="Ian Parr" userId="4f46477c-3823-44e3-a023-ec7a0abfe074" providerId="ADAL" clId="{D847A0EA-A55B-493F-98F5-6CE02B3F3B80}" dt="2023-07-04T05:03:32.804" v="2447" actId="478"/>
          <ac:spMkLst>
            <pc:docMk/>
            <pc:sldMk cId="2953321169" sldId="296"/>
            <ac:spMk id="3" creationId="{C7AB9FBD-8421-A397-6EB4-B234F1EE8D47}"/>
          </ac:spMkLst>
        </pc:spChg>
        <pc:spChg chg="mod">
          <ac:chgData name="Ian Parr" userId="4f46477c-3823-44e3-a023-ec7a0abfe074" providerId="ADAL" clId="{D847A0EA-A55B-493F-98F5-6CE02B3F3B80}" dt="2023-07-04T05:03:53.823" v="2452" actId="1076"/>
          <ac:spMkLst>
            <pc:docMk/>
            <pc:sldMk cId="2953321169" sldId="296"/>
            <ac:spMk id="4" creationId="{256F9DDA-6AF6-38CD-6B7E-1832604D8520}"/>
          </ac:spMkLst>
        </pc:spChg>
      </pc:sldChg>
      <pc:sldChg chg="addSp delSp modSp add mod">
        <pc:chgData name="Ian Parr" userId="4f46477c-3823-44e3-a023-ec7a0abfe074" providerId="ADAL" clId="{D847A0EA-A55B-493F-98F5-6CE02B3F3B80}" dt="2023-07-04T05:05:15.757" v="2466" actId="1076"/>
        <pc:sldMkLst>
          <pc:docMk/>
          <pc:sldMk cId="1522469624" sldId="297"/>
        </pc:sldMkLst>
        <pc:spChg chg="add mod">
          <ac:chgData name="Ian Parr" userId="4f46477c-3823-44e3-a023-ec7a0abfe074" providerId="ADAL" clId="{D847A0EA-A55B-493F-98F5-6CE02B3F3B80}" dt="2023-07-04T05:05:15.757" v="2466" actId="1076"/>
          <ac:spMkLst>
            <pc:docMk/>
            <pc:sldMk cId="1522469624" sldId="297"/>
            <ac:spMk id="2" creationId="{2EB95696-549B-5835-8399-0064DD7D0335}"/>
          </ac:spMkLst>
        </pc:spChg>
        <pc:spChg chg="del">
          <ac:chgData name="Ian Parr" userId="4f46477c-3823-44e3-a023-ec7a0abfe074" providerId="ADAL" clId="{D847A0EA-A55B-493F-98F5-6CE02B3F3B80}" dt="2023-07-04T05:04:57.376" v="2463" actId="478"/>
          <ac:spMkLst>
            <pc:docMk/>
            <pc:sldMk cId="1522469624" sldId="297"/>
            <ac:spMk id="3" creationId="{C7AB9FBD-8421-A397-6EB4-B234F1EE8D47}"/>
          </ac:spMkLst>
        </pc:spChg>
        <pc:spChg chg="mod">
          <ac:chgData name="Ian Parr" userId="4f46477c-3823-44e3-a023-ec7a0abfe074" providerId="ADAL" clId="{D847A0EA-A55B-493F-98F5-6CE02B3F3B80}" dt="2023-07-04T04:57:15.798" v="2286" actId="20577"/>
          <ac:spMkLst>
            <pc:docMk/>
            <pc:sldMk cId="1522469624" sldId="297"/>
            <ac:spMk id="4" creationId="{256F9DDA-6AF6-38CD-6B7E-1832604D8520}"/>
          </ac:spMkLst>
        </pc:spChg>
      </pc:sldChg>
      <pc:sldChg chg="addSp delSp modSp add mod">
        <pc:chgData name="Ian Parr" userId="4f46477c-3823-44e3-a023-ec7a0abfe074" providerId="ADAL" clId="{D847A0EA-A55B-493F-98F5-6CE02B3F3B80}" dt="2023-07-04T05:04:18.736" v="2456" actId="1076"/>
        <pc:sldMkLst>
          <pc:docMk/>
          <pc:sldMk cId="789498811" sldId="298"/>
        </pc:sldMkLst>
        <pc:spChg chg="add mod">
          <ac:chgData name="Ian Parr" userId="4f46477c-3823-44e3-a023-ec7a0abfe074" providerId="ADAL" clId="{D847A0EA-A55B-493F-98F5-6CE02B3F3B80}" dt="2023-07-04T05:04:18.736" v="2456" actId="1076"/>
          <ac:spMkLst>
            <pc:docMk/>
            <pc:sldMk cId="789498811" sldId="298"/>
            <ac:spMk id="2" creationId="{7B79B204-C0C6-96D6-FC59-D0498E3675C2}"/>
          </ac:spMkLst>
        </pc:spChg>
        <pc:spChg chg="del">
          <ac:chgData name="Ian Parr" userId="4f46477c-3823-44e3-a023-ec7a0abfe074" providerId="ADAL" clId="{D847A0EA-A55B-493F-98F5-6CE02B3F3B80}" dt="2023-07-04T05:04:01.136" v="2453" actId="478"/>
          <ac:spMkLst>
            <pc:docMk/>
            <pc:sldMk cId="789498811" sldId="298"/>
            <ac:spMk id="3" creationId="{C7AB9FBD-8421-A397-6EB4-B234F1EE8D47}"/>
          </ac:spMkLst>
        </pc:spChg>
        <pc:spChg chg="mod">
          <ac:chgData name="Ian Parr" userId="4f46477c-3823-44e3-a023-ec7a0abfe074" providerId="ADAL" clId="{D847A0EA-A55B-493F-98F5-6CE02B3F3B80}" dt="2023-07-04T04:57:31.990" v="2302" actId="20577"/>
          <ac:spMkLst>
            <pc:docMk/>
            <pc:sldMk cId="789498811" sldId="298"/>
            <ac:spMk id="4" creationId="{256F9DDA-6AF6-38CD-6B7E-1832604D8520}"/>
          </ac:spMkLst>
        </pc:spChg>
      </pc:sldChg>
      <pc:sldChg chg="addSp modSp add mod ord">
        <pc:chgData name="Ian Parr" userId="4f46477c-3823-44e3-a023-ec7a0abfe074" providerId="ADAL" clId="{D847A0EA-A55B-493F-98F5-6CE02B3F3B80}" dt="2023-07-04T05:09:18.703" v="2526" actId="1076"/>
        <pc:sldMkLst>
          <pc:docMk/>
          <pc:sldMk cId="240087822" sldId="299"/>
        </pc:sldMkLst>
        <pc:spChg chg="mod">
          <ac:chgData name="Ian Parr" userId="4f46477c-3823-44e3-a023-ec7a0abfe074" providerId="ADAL" clId="{D847A0EA-A55B-493F-98F5-6CE02B3F3B80}" dt="2023-07-04T05:06:05.285" v="2485" actId="20577"/>
          <ac:spMkLst>
            <pc:docMk/>
            <pc:sldMk cId="240087822" sldId="299"/>
            <ac:spMk id="2" creationId="{4979C3D2-F2E3-44DC-E560-AA7CB59E0B28}"/>
          </ac:spMkLst>
        </pc:spChg>
        <pc:picChg chg="add mod">
          <ac:chgData name="Ian Parr" userId="4f46477c-3823-44e3-a023-ec7a0abfe074" providerId="ADAL" clId="{D847A0EA-A55B-493F-98F5-6CE02B3F3B80}" dt="2023-07-04T05:09:18.703" v="2526" actId="1076"/>
          <ac:picMkLst>
            <pc:docMk/>
            <pc:sldMk cId="240087822" sldId="299"/>
            <ac:picMk id="3" creationId="{F311FEDD-6AAA-97E4-8F1F-71525235DF00}"/>
          </ac:picMkLst>
        </pc:picChg>
      </pc:sldChg>
      <pc:sldChg chg="addSp modSp add mod ord">
        <pc:chgData name="Ian Parr" userId="4f46477c-3823-44e3-a023-ec7a0abfe074" providerId="ADAL" clId="{D847A0EA-A55B-493F-98F5-6CE02B3F3B80}" dt="2023-07-04T05:08:45.375" v="2522" actId="1076"/>
        <pc:sldMkLst>
          <pc:docMk/>
          <pc:sldMk cId="3942294097" sldId="300"/>
        </pc:sldMkLst>
        <pc:spChg chg="mod">
          <ac:chgData name="Ian Parr" userId="4f46477c-3823-44e3-a023-ec7a0abfe074" providerId="ADAL" clId="{D847A0EA-A55B-493F-98F5-6CE02B3F3B80}" dt="2023-07-04T05:06:54.573" v="2511" actId="20577"/>
          <ac:spMkLst>
            <pc:docMk/>
            <pc:sldMk cId="3942294097" sldId="300"/>
            <ac:spMk id="2" creationId="{4979C3D2-F2E3-44DC-E560-AA7CB59E0B28}"/>
          </ac:spMkLst>
        </pc:spChg>
        <pc:picChg chg="add mod">
          <ac:chgData name="Ian Parr" userId="4f46477c-3823-44e3-a023-ec7a0abfe074" providerId="ADAL" clId="{D847A0EA-A55B-493F-98F5-6CE02B3F3B80}" dt="2023-07-04T05:08:45.375" v="2522" actId="1076"/>
          <ac:picMkLst>
            <pc:docMk/>
            <pc:sldMk cId="3942294097" sldId="300"/>
            <ac:picMk id="3" creationId="{0891CA51-0102-E3B9-EA18-33BFCAB3FA2B}"/>
          </ac:picMkLst>
        </pc:picChg>
      </pc:sldChg>
      <pc:sldChg chg="addSp modSp add mod ord">
        <pc:chgData name="Ian Parr" userId="4f46477c-3823-44e3-a023-ec7a0abfe074" providerId="ADAL" clId="{D847A0EA-A55B-493F-98F5-6CE02B3F3B80}" dt="2023-07-04T05:12:28.731" v="2591" actId="20577"/>
        <pc:sldMkLst>
          <pc:docMk/>
          <pc:sldMk cId="2291014636" sldId="301"/>
        </pc:sldMkLst>
        <pc:spChg chg="mod">
          <ac:chgData name="Ian Parr" userId="4f46477c-3823-44e3-a023-ec7a0abfe074" providerId="ADAL" clId="{D847A0EA-A55B-493F-98F5-6CE02B3F3B80}" dt="2023-07-04T05:12:28.731" v="2591" actId="20577"/>
          <ac:spMkLst>
            <pc:docMk/>
            <pc:sldMk cId="2291014636" sldId="301"/>
            <ac:spMk id="2" creationId="{4979C3D2-F2E3-44DC-E560-AA7CB59E0B28}"/>
          </ac:spMkLst>
        </pc:spChg>
        <pc:picChg chg="add mod">
          <ac:chgData name="Ian Parr" userId="4f46477c-3823-44e3-a023-ec7a0abfe074" providerId="ADAL" clId="{D847A0EA-A55B-493F-98F5-6CE02B3F3B80}" dt="2023-07-04T05:10:07.244" v="2531" actId="14100"/>
          <ac:picMkLst>
            <pc:docMk/>
            <pc:sldMk cId="2291014636" sldId="301"/>
            <ac:picMk id="3" creationId="{4648609E-47D6-DBB9-B90B-4FA1A03CFB40}"/>
          </ac:picMkLst>
        </pc:picChg>
      </pc:sldChg>
      <pc:sldChg chg="addSp modSp add mod ord">
        <pc:chgData name="Ian Parr" userId="4f46477c-3823-44e3-a023-ec7a0abfe074" providerId="ADAL" clId="{D847A0EA-A55B-493F-98F5-6CE02B3F3B80}" dt="2023-07-04T05:12:13.270" v="2571" actId="20577"/>
        <pc:sldMkLst>
          <pc:docMk/>
          <pc:sldMk cId="4098420285" sldId="302"/>
        </pc:sldMkLst>
        <pc:spChg chg="mod">
          <ac:chgData name="Ian Parr" userId="4f46477c-3823-44e3-a023-ec7a0abfe074" providerId="ADAL" clId="{D847A0EA-A55B-493F-98F5-6CE02B3F3B80}" dt="2023-07-04T05:12:13.270" v="2571" actId="20577"/>
          <ac:spMkLst>
            <pc:docMk/>
            <pc:sldMk cId="4098420285" sldId="302"/>
            <ac:spMk id="2" creationId="{4979C3D2-F2E3-44DC-E560-AA7CB59E0B28}"/>
          </ac:spMkLst>
        </pc:spChg>
        <pc:picChg chg="add mod">
          <ac:chgData name="Ian Parr" userId="4f46477c-3823-44e3-a023-ec7a0abfe074" providerId="ADAL" clId="{D847A0EA-A55B-493F-98F5-6CE02B3F3B80}" dt="2023-07-04T05:11:08.149" v="2535" actId="1076"/>
          <ac:picMkLst>
            <pc:docMk/>
            <pc:sldMk cId="4098420285" sldId="302"/>
            <ac:picMk id="3" creationId="{FEC06EF4-9025-5EE7-52BF-4C500135944B}"/>
          </ac:picMkLst>
        </pc:picChg>
      </pc:sldChg>
      <pc:sldMasterChg chg="addSp modSldLayout">
        <pc:chgData name="Ian Parr" userId="4f46477c-3823-44e3-a023-ec7a0abfe074" providerId="ADAL" clId="{D847A0EA-A55B-493F-98F5-6CE02B3F3B80}" dt="2023-07-04T02:12:49.293" v="135"/>
        <pc:sldMasterMkLst>
          <pc:docMk/>
          <pc:sldMasterMk cId="3762224188" sldId="2147483659"/>
        </pc:sldMasterMkLst>
        <pc:picChg chg="add">
          <ac:chgData name="Ian Parr" userId="4f46477c-3823-44e3-a023-ec7a0abfe074" providerId="ADAL" clId="{D847A0EA-A55B-493F-98F5-6CE02B3F3B80}" dt="2023-07-04T02:12:49.293" v="135"/>
          <ac:picMkLst>
            <pc:docMk/>
            <pc:sldMasterMk cId="3762224188" sldId="2147483659"/>
            <ac:picMk id="48" creationId="{530A8C84-C732-79F7-2E43-254E778C5F2F}"/>
          </ac:picMkLst>
        </pc:picChg>
        <pc:picChg chg="add">
          <ac:chgData name="Ian Parr" userId="4f46477c-3823-44e3-a023-ec7a0abfe074" providerId="ADAL" clId="{D847A0EA-A55B-493F-98F5-6CE02B3F3B80}" dt="2023-07-04T02:12:49.293" v="135"/>
          <ac:picMkLst>
            <pc:docMk/>
            <pc:sldMasterMk cId="3762224188" sldId="2147483659"/>
            <ac:picMk id="49" creationId="{8E55209A-67BC-5A2A-7D7D-52D34435B3C8}"/>
          </ac:picMkLst>
        </pc:picChg>
        <pc:sldLayoutChg chg="addSp">
          <pc:chgData name="Ian Parr" userId="4f46477c-3823-44e3-a023-ec7a0abfe074" providerId="ADAL" clId="{D847A0EA-A55B-493F-98F5-6CE02B3F3B80}" dt="2023-07-04T02:12:49.293" v="135"/>
          <pc:sldLayoutMkLst>
            <pc:docMk/>
            <pc:sldMasterMk cId="3762224188" sldId="2147483659"/>
            <pc:sldLayoutMk cId="508585730" sldId="2147483662"/>
          </pc:sldLayoutMkLst>
          <pc:cxnChg chg="add">
            <ac:chgData name="Ian Parr" userId="4f46477c-3823-44e3-a023-ec7a0abfe074" providerId="ADAL" clId="{D847A0EA-A55B-493F-98F5-6CE02B3F3B80}" dt="2023-07-04T02:12:49.293" v="135"/>
            <ac:cxnSpMkLst>
              <pc:docMk/>
              <pc:sldMasterMk cId="3762224188" sldId="2147483659"/>
              <pc:sldLayoutMk cId="508585730" sldId="2147483662"/>
              <ac:cxnSpMk id="7" creationId="{AB7EBB4C-2F6D-E04A-BF96-B52BEF718D07}"/>
            </ac:cxnSpMkLst>
          </pc:cxnChg>
        </pc:sldLayoutChg>
        <pc:sldLayoutChg chg="addSp">
          <pc:chgData name="Ian Parr" userId="4f46477c-3823-44e3-a023-ec7a0abfe074" providerId="ADAL" clId="{D847A0EA-A55B-493F-98F5-6CE02B3F3B80}" dt="2023-07-04T02:12:49.293" v="135"/>
          <pc:sldLayoutMkLst>
            <pc:docMk/>
            <pc:sldMasterMk cId="3762224188" sldId="2147483659"/>
            <pc:sldLayoutMk cId="3303754466" sldId="2147483664"/>
          </pc:sldLayoutMkLst>
          <pc:cxnChg chg="add">
            <ac:chgData name="Ian Parr" userId="4f46477c-3823-44e3-a023-ec7a0abfe074" providerId="ADAL" clId="{D847A0EA-A55B-493F-98F5-6CE02B3F3B80}" dt="2023-07-04T02:12:49.293" v="135"/>
            <ac:cxnSpMkLst>
              <pc:docMk/>
              <pc:sldMasterMk cId="3762224188" sldId="2147483659"/>
              <pc:sldLayoutMk cId="3303754466" sldId="2147483664"/>
              <ac:cxnSpMk id="10" creationId="{1CCB1342-37F1-8EB4-B5D3-4B2645533F11}"/>
            </ac:cxnSpMkLst>
          </pc:cxnChg>
        </pc:sldLayoutChg>
      </pc:sldMasterChg>
      <pc:sldMasterChg chg="addSp modSldLayout">
        <pc:chgData name="Ian Parr" userId="4f46477c-3823-44e3-a023-ec7a0abfe074" providerId="ADAL" clId="{D847A0EA-A55B-493F-98F5-6CE02B3F3B80}" dt="2023-07-04T04:33:48.135" v="1864"/>
        <pc:sldMasterMkLst>
          <pc:docMk/>
          <pc:sldMasterMk cId="724486835" sldId="2147483678"/>
        </pc:sldMasterMkLst>
        <pc:picChg chg="add">
          <ac:chgData name="Ian Parr" userId="4f46477c-3823-44e3-a023-ec7a0abfe074" providerId="ADAL" clId="{D847A0EA-A55B-493F-98F5-6CE02B3F3B80}" dt="2023-07-04T04:33:48.135" v="1864"/>
          <ac:picMkLst>
            <pc:docMk/>
            <pc:sldMasterMk cId="724486835" sldId="2147483678"/>
            <ac:picMk id="8" creationId="{6BE5360A-EB9F-966B-25B5-0DAC1EF13C54}"/>
          </ac:picMkLst>
        </pc:picChg>
        <pc:picChg chg="add">
          <ac:chgData name="Ian Parr" userId="4f46477c-3823-44e3-a023-ec7a0abfe074" providerId="ADAL" clId="{D847A0EA-A55B-493F-98F5-6CE02B3F3B80}" dt="2023-07-04T04:33:48.135" v="1864"/>
          <ac:picMkLst>
            <pc:docMk/>
            <pc:sldMasterMk cId="724486835" sldId="2147483678"/>
            <ac:picMk id="11" creationId="{5682182B-EC8C-0D1C-EDEF-40EA37671CF1}"/>
          </ac:picMkLst>
        </pc:picChg>
        <pc:sldLayoutChg chg="addSp">
          <pc:chgData name="Ian Parr" userId="4f46477c-3823-44e3-a023-ec7a0abfe074" providerId="ADAL" clId="{D847A0EA-A55B-493F-98F5-6CE02B3F3B80}" dt="2023-07-04T04:33:48.135" v="1864"/>
          <pc:sldLayoutMkLst>
            <pc:docMk/>
            <pc:sldMasterMk cId="724486835" sldId="2147483678"/>
            <pc:sldLayoutMk cId="3038339467" sldId="2147483681"/>
          </pc:sldLayoutMkLst>
          <pc:cxnChg chg="add">
            <ac:chgData name="Ian Parr" userId="4f46477c-3823-44e3-a023-ec7a0abfe074" providerId="ADAL" clId="{D847A0EA-A55B-493F-98F5-6CE02B3F3B80}" dt="2023-07-04T04:33:48.135" v="1864"/>
            <ac:cxnSpMkLst>
              <pc:docMk/>
              <pc:sldMasterMk cId="724486835" sldId="2147483678"/>
              <pc:sldLayoutMk cId="3038339467" sldId="2147483681"/>
              <ac:cxnSpMk id="10" creationId="{302ACADB-91A1-D990-45DB-8DEF89CEA4B8}"/>
            </ac:cxnSpMkLst>
          </pc:cxnChg>
        </pc:sldLayoutChg>
        <pc:sldLayoutChg chg="addSp">
          <pc:chgData name="Ian Parr" userId="4f46477c-3823-44e3-a023-ec7a0abfe074" providerId="ADAL" clId="{D847A0EA-A55B-493F-98F5-6CE02B3F3B80}" dt="2023-07-04T04:33:48.135" v="1864"/>
          <pc:sldLayoutMkLst>
            <pc:docMk/>
            <pc:sldMasterMk cId="724486835" sldId="2147483678"/>
            <pc:sldLayoutMk cId="941643888" sldId="2147483683"/>
          </pc:sldLayoutMkLst>
          <pc:cxnChg chg="add">
            <ac:chgData name="Ian Parr" userId="4f46477c-3823-44e3-a023-ec7a0abfe074" providerId="ADAL" clId="{D847A0EA-A55B-493F-98F5-6CE02B3F3B80}" dt="2023-07-04T04:33:48.135" v="1864"/>
            <ac:cxnSpMkLst>
              <pc:docMk/>
              <pc:sldMasterMk cId="724486835" sldId="2147483678"/>
              <pc:sldLayoutMk cId="941643888" sldId="2147483683"/>
              <ac:cxnSpMk id="2" creationId="{266E3252-2CCC-459C-AFA4-6A980950B329}"/>
            </ac:cxnSpMkLst>
          </pc:cxnChg>
        </pc:sldLayoutChg>
      </pc:sldMasterChg>
    </pc:docChg>
  </pc:docChgLst>
  <pc:docChgLst>
    <pc:chgData name="Ian Parr" userId="4f46477c-3823-44e3-a023-ec7a0abfe074" providerId="ADAL" clId="{5F209169-F28A-49F5-94F5-15B4719877AA}"/>
    <pc:docChg chg="undo custSel delSld modSld sldOrd">
      <pc:chgData name="Ian Parr" userId="4f46477c-3823-44e3-a023-ec7a0abfe074" providerId="ADAL" clId="{5F209169-F28A-49F5-94F5-15B4719877AA}" dt="2023-03-30T02:13:49.378" v="571" actId="20577"/>
      <pc:docMkLst>
        <pc:docMk/>
      </pc:docMkLst>
      <pc:sldChg chg="addSp delSp modSp mod">
        <pc:chgData name="Ian Parr" userId="4f46477c-3823-44e3-a023-ec7a0abfe074" providerId="ADAL" clId="{5F209169-F28A-49F5-94F5-15B4719877AA}" dt="2023-03-30T02:13:49.378" v="571" actId="20577"/>
        <pc:sldMkLst>
          <pc:docMk/>
          <pc:sldMk cId="2153998600" sldId="258"/>
        </pc:sldMkLst>
        <pc:spChg chg="add del mod">
          <ac:chgData name="Ian Parr" userId="4f46477c-3823-44e3-a023-ec7a0abfe074" providerId="ADAL" clId="{5F209169-F28A-49F5-94F5-15B4719877AA}" dt="2023-03-21T01:51:28.798" v="58" actId="478"/>
          <ac:spMkLst>
            <pc:docMk/>
            <pc:sldMk cId="2153998600" sldId="258"/>
            <ac:spMk id="3" creationId="{F395C902-DD3C-70C4-D343-E6357F5065C5}"/>
          </ac:spMkLst>
        </pc:spChg>
        <pc:spChg chg="mod">
          <ac:chgData name="Ian Parr" userId="4f46477c-3823-44e3-a023-ec7a0abfe074" providerId="ADAL" clId="{5F209169-F28A-49F5-94F5-15B4719877AA}" dt="2023-03-30T02:13:49.378" v="571" actId="20577"/>
          <ac:spMkLst>
            <pc:docMk/>
            <pc:sldMk cId="2153998600" sldId="258"/>
            <ac:spMk id="8" creationId="{B5FDC317-D686-0542-A15E-3D6D4B2156C4}"/>
          </ac:spMkLst>
        </pc:spChg>
      </pc:sldChg>
      <pc:sldChg chg="addSp delSp modSp del mod">
        <pc:chgData name="Ian Parr" userId="4f46477c-3823-44e3-a023-ec7a0abfe074" providerId="ADAL" clId="{5F209169-F28A-49F5-94F5-15B4719877AA}" dt="2023-03-22T22:57:00.363" v="283" actId="2696"/>
        <pc:sldMkLst>
          <pc:docMk/>
          <pc:sldMk cId="3705924410" sldId="259"/>
        </pc:sldMkLst>
        <pc:spChg chg="mod">
          <ac:chgData name="Ian Parr" userId="4f46477c-3823-44e3-a023-ec7a0abfe074" providerId="ADAL" clId="{5F209169-F28A-49F5-94F5-15B4719877AA}" dt="2023-03-22T03:37:55.046" v="200" actId="20577"/>
          <ac:spMkLst>
            <pc:docMk/>
            <pc:sldMk cId="3705924410" sldId="259"/>
            <ac:spMk id="2" creationId="{A8D8A4B1-735F-8B4D-8429-02AC0F272D43}"/>
          </ac:spMkLst>
        </pc:spChg>
        <pc:spChg chg="del">
          <ac:chgData name="Ian Parr" userId="4f46477c-3823-44e3-a023-ec7a0abfe074" providerId="ADAL" clId="{5F209169-F28A-49F5-94F5-15B4719877AA}" dt="2023-03-21T01:49:47.168" v="2" actId="478"/>
          <ac:spMkLst>
            <pc:docMk/>
            <pc:sldMk cId="3705924410" sldId="259"/>
            <ac:spMk id="3" creationId="{06C3C4AE-3BB5-5646-9E52-3D9D50275C20}"/>
          </ac:spMkLst>
        </pc:spChg>
        <pc:spChg chg="add mod">
          <ac:chgData name="Ian Parr" userId="4f46477c-3823-44e3-a023-ec7a0abfe074" providerId="ADAL" clId="{5F209169-F28A-49F5-94F5-15B4719877AA}" dt="2023-03-21T01:49:47.168" v="2" actId="478"/>
          <ac:spMkLst>
            <pc:docMk/>
            <pc:sldMk cId="3705924410" sldId="259"/>
            <ac:spMk id="5" creationId="{C8241A0F-C640-419E-37F5-D9AF0DA8EE4D}"/>
          </ac:spMkLst>
        </pc:spChg>
      </pc:sldChg>
      <pc:sldChg chg="addSp delSp modSp del mod">
        <pc:chgData name="Ian Parr" userId="4f46477c-3823-44e3-a023-ec7a0abfe074" providerId="ADAL" clId="{5F209169-F28A-49F5-94F5-15B4719877AA}" dt="2023-03-22T22:57:00.363" v="283" actId="2696"/>
        <pc:sldMkLst>
          <pc:docMk/>
          <pc:sldMk cId="2013231601" sldId="260"/>
        </pc:sldMkLst>
        <pc:picChg chg="add del mod">
          <ac:chgData name="Ian Parr" userId="4f46477c-3823-44e3-a023-ec7a0abfe074" providerId="ADAL" clId="{5F209169-F28A-49F5-94F5-15B4719877AA}" dt="2023-03-22T03:32:11.042" v="133" actId="21"/>
          <ac:picMkLst>
            <pc:docMk/>
            <pc:sldMk cId="2013231601" sldId="260"/>
            <ac:picMk id="3" creationId="{3B678711-996C-68DF-0C0F-AB8BBF3C7F33}"/>
          </ac:picMkLst>
        </pc:picChg>
      </pc:sldChg>
      <pc:sldChg chg="del">
        <pc:chgData name="Ian Parr" userId="4f46477c-3823-44e3-a023-ec7a0abfe074" providerId="ADAL" clId="{5F209169-F28A-49F5-94F5-15B4719877AA}" dt="2023-03-22T22:57:00.363" v="283" actId="2696"/>
        <pc:sldMkLst>
          <pc:docMk/>
          <pc:sldMk cId="1681489543" sldId="261"/>
        </pc:sldMkLst>
      </pc:sldChg>
      <pc:sldChg chg="del">
        <pc:chgData name="Ian Parr" userId="4f46477c-3823-44e3-a023-ec7a0abfe074" providerId="ADAL" clId="{5F209169-F28A-49F5-94F5-15B4719877AA}" dt="2023-03-22T22:57:00.363" v="283" actId="2696"/>
        <pc:sldMkLst>
          <pc:docMk/>
          <pc:sldMk cId="447760478" sldId="262"/>
        </pc:sldMkLst>
      </pc:sldChg>
      <pc:sldChg chg="del">
        <pc:chgData name="Ian Parr" userId="4f46477c-3823-44e3-a023-ec7a0abfe074" providerId="ADAL" clId="{5F209169-F28A-49F5-94F5-15B4719877AA}" dt="2023-03-22T22:57:00.363" v="283" actId="2696"/>
        <pc:sldMkLst>
          <pc:docMk/>
          <pc:sldMk cId="2429678960" sldId="263"/>
        </pc:sldMkLst>
      </pc:sldChg>
      <pc:sldChg chg="addSp delSp modSp del mod">
        <pc:chgData name="Ian Parr" userId="4f46477c-3823-44e3-a023-ec7a0abfe074" providerId="ADAL" clId="{5F209169-F28A-49F5-94F5-15B4719877AA}" dt="2023-03-22T22:57:00.363" v="283" actId="2696"/>
        <pc:sldMkLst>
          <pc:docMk/>
          <pc:sldMk cId="1904167386" sldId="264"/>
        </pc:sldMkLst>
        <pc:spChg chg="del">
          <ac:chgData name="Ian Parr" userId="4f46477c-3823-44e3-a023-ec7a0abfe074" providerId="ADAL" clId="{5F209169-F28A-49F5-94F5-15B4719877AA}" dt="2023-03-22T03:29:13.325" v="80"/>
          <ac:spMkLst>
            <pc:docMk/>
            <pc:sldMk cId="1904167386" sldId="264"/>
            <ac:spMk id="2" creationId="{C19D8CF8-B1AE-9145-AD12-2489047FF173}"/>
          </ac:spMkLst>
        </pc:spChg>
        <pc:spChg chg="add mod">
          <ac:chgData name="Ian Parr" userId="4f46477c-3823-44e3-a023-ec7a0abfe074" providerId="ADAL" clId="{5F209169-F28A-49F5-94F5-15B4719877AA}" dt="2023-03-22T03:33:12.371" v="171" actId="478"/>
          <ac:spMkLst>
            <pc:docMk/>
            <pc:sldMk cId="1904167386" sldId="264"/>
            <ac:spMk id="6" creationId="{B6F9F245-5911-CB42-B9C3-409D9564A6F8}"/>
          </ac:spMkLst>
        </pc:spChg>
        <pc:picChg chg="add del mod">
          <ac:chgData name="Ian Parr" userId="4f46477c-3823-44e3-a023-ec7a0abfe074" providerId="ADAL" clId="{5F209169-F28A-49F5-94F5-15B4719877AA}" dt="2023-03-22T03:33:12.371" v="171" actId="478"/>
          <ac:picMkLst>
            <pc:docMk/>
            <pc:sldMk cId="1904167386" sldId="264"/>
            <ac:picMk id="4" creationId="{E15C733B-DCB5-8F7A-B833-30A03C2991C5}"/>
          </ac:picMkLst>
        </pc:picChg>
      </pc:sldChg>
      <pc:sldChg chg="addSp delSp modSp mod">
        <pc:chgData name="Ian Parr" userId="4f46477c-3823-44e3-a023-ec7a0abfe074" providerId="ADAL" clId="{5F209169-F28A-49F5-94F5-15B4719877AA}" dt="2023-03-30T02:13:29.820" v="551" actId="1076"/>
        <pc:sldMkLst>
          <pc:docMk/>
          <pc:sldMk cId="908109795" sldId="265"/>
        </pc:sldMkLst>
        <pc:spChg chg="mod">
          <ac:chgData name="Ian Parr" userId="4f46477c-3823-44e3-a023-ec7a0abfe074" providerId="ADAL" clId="{5F209169-F28A-49F5-94F5-15B4719877AA}" dt="2023-03-21T04:57:18.321" v="79" actId="20577"/>
          <ac:spMkLst>
            <pc:docMk/>
            <pc:sldMk cId="908109795" sldId="265"/>
            <ac:spMk id="2" creationId="{A8D8A4B1-735F-8B4D-8429-02AC0F272D43}"/>
          </ac:spMkLst>
        </pc:spChg>
        <pc:spChg chg="del mod">
          <ac:chgData name="Ian Parr" userId="4f46477c-3823-44e3-a023-ec7a0abfe074" providerId="ADAL" clId="{5F209169-F28A-49F5-94F5-15B4719877AA}" dt="2023-03-21T01:49:42.425" v="1" actId="478"/>
          <ac:spMkLst>
            <pc:docMk/>
            <pc:sldMk cId="908109795" sldId="265"/>
            <ac:spMk id="3" creationId="{06C3C4AE-3BB5-5646-9E52-3D9D50275C20}"/>
          </ac:spMkLst>
        </pc:spChg>
        <pc:spChg chg="add del mod">
          <ac:chgData name="Ian Parr" userId="4f46477c-3823-44e3-a023-ec7a0abfe074" providerId="ADAL" clId="{5F209169-F28A-49F5-94F5-15B4719877AA}" dt="2023-03-22T03:34:51.056" v="172"/>
          <ac:spMkLst>
            <pc:docMk/>
            <pc:sldMk cId="908109795" sldId="265"/>
            <ac:spMk id="5" creationId="{88A2B14B-F8E7-90DF-287B-10C0CF5CA24E}"/>
          </ac:spMkLst>
        </pc:spChg>
        <pc:spChg chg="add mod">
          <ac:chgData name="Ian Parr" userId="4f46477c-3823-44e3-a023-ec7a0abfe074" providerId="ADAL" clId="{5F209169-F28A-49F5-94F5-15B4719877AA}" dt="2023-03-29T05:18:25.105" v="437" actId="20577"/>
          <ac:spMkLst>
            <pc:docMk/>
            <pc:sldMk cId="908109795" sldId="265"/>
            <ac:spMk id="5" creationId="{CBE84C0D-6D8D-7E12-4F5E-319114A57856}"/>
          </ac:spMkLst>
        </pc:spChg>
        <pc:spChg chg="add mod">
          <ac:chgData name="Ian Parr" userId="4f46477c-3823-44e3-a023-ec7a0abfe074" providerId="ADAL" clId="{5F209169-F28A-49F5-94F5-15B4719877AA}" dt="2023-03-29T05:38:47.425" v="548" actId="1076"/>
          <ac:spMkLst>
            <pc:docMk/>
            <pc:sldMk cId="908109795" sldId="265"/>
            <ac:spMk id="8" creationId="{D0DF085D-58CB-7061-97AA-F928F44A7843}"/>
          </ac:spMkLst>
        </pc:spChg>
        <pc:spChg chg="add mod">
          <ac:chgData name="Ian Parr" userId="4f46477c-3823-44e3-a023-ec7a0abfe074" providerId="ADAL" clId="{5F209169-F28A-49F5-94F5-15B4719877AA}" dt="2023-03-30T02:13:29.820" v="551" actId="1076"/>
          <ac:spMkLst>
            <pc:docMk/>
            <pc:sldMk cId="908109795" sldId="265"/>
            <ac:spMk id="9" creationId="{85542720-F5AB-46B8-B920-A1593D33CE23}"/>
          </ac:spMkLst>
        </pc:spChg>
        <pc:picChg chg="add mod">
          <ac:chgData name="Ian Parr" userId="4f46477c-3823-44e3-a023-ec7a0abfe074" providerId="ADAL" clId="{5F209169-F28A-49F5-94F5-15B4719877AA}" dt="2023-03-22T03:36:05.397" v="177" actId="1076"/>
          <ac:picMkLst>
            <pc:docMk/>
            <pc:sldMk cId="908109795" sldId="265"/>
            <ac:picMk id="3" creationId="{BA697822-7073-C3B5-E32B-3C862D90BC7A}"/>
          </ac:picMkLst>
        </pc:picChg>
        <pc:picChg chg="add mod">
          <ac:chgData name="Ian Parr" userId="4f46477c-3823-44e3-a023-ec7a0abfe074" providerId="ADAL" clId="{5F209169-F28A-49F5-94F5-15B4719877AA}" dt="2023-03-22T03:36:13.950" v="180" actId="1076"/>
          <ac:picMkLst>
            <pc:docMk/>
            <pc:sldMk cId="908109795" sldId="265"/>
            <ac:picMk id="4" creationId="{5D017BFA-7EE9-CD18-E3D4-A60BA79F5A86}"/>
          </ac:picMkLst>
        </pc:picChg>
        <pc:picChg chg="add del mod">
          <ac:chgData name="Ian Parr" userId="4f46477c-3823-44e3-a023-ec7a0abfe074" providerId="ADAL" clId="{5F209169-F28A-49F5-94F5-15B4719877AA}" dt="2023-03-29T05:22:07.615" v="438" actId="478"/>
          <ac:picMkLst>
            <pc:docMk/>
            <pc:sldMk cId="908109795" sldId="265"/>
            <ac:picMk id="6" creationId="{7D84C0B3-DD60-5D62-A952-84328C58053F}"/>
          </ac:picMkLst>
        </pc:picChg>
        <pc:picChg chg="add mod">
          <ac:chgData name="Ian Parr" userId="4f46477c-3823-44e3-a023-ec7a0abfe074" providerId="ADAL" clId="{5F209169-F28A-49F5-94F5-15B4719877AA}" dt="2023-03-29T05:22:18.875" v="443" actId="14100"/>
          <ac:picMkLst>
            <pc:docMk/>
            <pc:sldMk cId="908109795" sldId="265"/>
            <ac:picMk id="7" creationId="{85E3187F-8B11-E439-902E-F43E9019484B}"/>
          </ac:picMkLst>
        </pc:picChg>
      </pc:sldChg>
      <pc:sldChg chg="addSp delSp modSp del mod">
        <pc:chgData name="Ian Parr" userId="4f46477c-3823-44e3-a023-ec7a0abfe074" providerId="ADAL" clId="{5F209169-F28A-49F5-94F5-15B4719877AA}" dt="2023-03-22T22:57:00.363" v="283" actId="2696"/>
        <pc:sldMkLst>
          <pc:docMk/>
          <pc:sldMk cId="3014860339" sldId="266"/>
        </pc:sldMkLst>
        <pc:spChg chg="del mod">
          <ac:chgData name="Ian Parr" userId="4f46477c-3823-44e3-a023-ec7a0abfe074" providerId="ADAL" clId="{5F209169-F28A-49F5-94F5-15B4719877AA}" dt="2023-03-21T01:50:01.257" v="5" actId="478"/>
          <ac:spMkLst>
            <pc:docMk/>
            <pc:sldMk cId="3014860339" sldId="266"/>
            <ac:spMk id="3" creationId="{06C3C4AE-3BB5-5646-9E52-3D9D50275C20}"/>
          </ac:spMkLst>
        </pc:spChg>
        <pc:spChg chg="add mod">
          <ac:chgData name="Ian Parr" userId="4f46477c-3823-44e3-a023-ec7a0abfe074" providerId="ADAL" clId="{5F209169-F28A-49F5-94F5-15B4719877AA}" dt="2023-03-21T01:50:01.257" v="5" actId="478"/>
          <ac:spMkLst>
            <pc:docMk/>
            <pc:sldMk cId="3014860339" sldId="266"/>
            <ac:spMk id="5" creationId="{42776FAA-C3E8-0EAB-53A0-4A7852073801}"/>
          </ac:spMkLst>
        </pc:spChg>
      </pc:sldChg>
      <pc:sldChg chg="addSp delSp modSp mod ord modClrScheme chgLayout">
        <pc:chgData name="Ian Parr" userId="4f46477c-3823-44e3-a023-ec7a0abfe074" providerId="ADAL" clId="{5F209169-F28A-49F5-94F5-15B4719877AA}" dt="2023-03-29T05:37:49.392" v="541" actId="20577"/>
        <pc:sldMkLst>
          <pc:docMk/>
          <pc:sldMk cId="3574695121" sldId="267"/>
        </pc:sldMkLst>
        <pc:spChg chg="mod ord">
          <ac:chgData name="Ian Parr" userId="4f46477c-3823-44e3-a023-ec7a0abfe074" providerId="ADAL" clId="{5F209169-F28A-49F5-94F5-15B4719877AA}" dt="2023-03-29T05:07:06.799" v="298" actId="700"/>
          <ac:spMkLst>
            <pc:docMk/>
            <pc:sldMk cId="3574695121" sldId="267"/>
            <ac:spMk id="2" creationId="{A8D8A4B1-735F-8B4D-8429-02AC0F272D43}"/>
          </ac:spMkLst>
        </pc:spChg>
        <pc:spChg chg="del">
          <ac:chgData name="Ian Parr" userId="4f46477c-3823-44e3-a023-ec7a0abfe074" providerId="ADAL" clId="{5F209169-F28A-49F5-94F5-15B4719877AA}" dt="2023-03-21T01:49:50.743" v="3" actId="478"/>
          <ac:spMkLst>
            <pc:docMk/>
            <pc:sldMk cId="3574695121" sldId="267"/>
            <ac:spMk id="3" creationId="{06C3C4AE-3BB5-5646-9E52-3D9D50275C20}"/>
          </ac:spMkLst>
        </pc:spChg>
        <pc:spChg chg="add del mod">
          <ac:chgData name="Ian Parr" userId="4f46477c-3823-44e3-a023-ec7a0abfe074" providerId="ADAL" clId="{5F209169-F28A-49F5-94F5-15B4719877AA}" dt="2023-03-22T03:31:47.506" v="131"/>
          <ac:spMkLst>
            <pc:docMk/>
            <pc:sldMk cId="3574695121" sldId="267"/>
            <ac:spMk id="5" creationId="{84D53A44-3DD0-571D-DD53-7051737A4D4F}"/>
          </ac:spMkLst>
        </pc:spChg>
        <pc:spChg chg="add del mod ord">
          <ac:chgData name="Ian Parr" userId="4f46477c-3823-44e3-a023-ec7a0abfe074" providerId="ADAL" clId="{5F209169-F28A-49F5-94F5-15B4719877AA}" dt="2023-03-29T05:07:06.799" v="298" actId="700"/>
          <ac:spMkLst>
            <pc:docMk/>
            <pc:sldMk cId="3574695121" sldId="267"/>
            <ac:spMk id="5" creationId="{B93A4F96-2D37-1BD8-F8AF-AC6F461DD686}"/>
          </ac:spMkLst>
        </pc:spChg>
        <pc:spChg chg="add del mod">
          <ac:chgData name="Ian Parr" userId="4f46477c-3823-44e3-a023-ec7a0abfe074" providerId="ADAL" clId="{5F209169-F28A-49F5-94F5-15B4719877AA}" dt="2023-03-22T03:32:16.907" v="134"/>
          <ac:spMkLst>
            <pc:docMk/>
            <pc:sldMk cId="3574695121" sldId="267"/>
            <ac:spMk id="6" creationId="{400CACED-1C2C-85D2-4CF4-556F325DCBA5}"/>
          </ac:spMkLst>
        </pc:spChg>
        <pc:spChg chg="add del mod ord">
          <ac:chgData name="Ian Parr" userId="4f46477c-3823-44e3-a023-ec7a0abfe074" providerId="ADAL" clId="{5F209169-F28A-49F5-94F5-15B4719877AA}" dt="2023-03-29T05:07:06.799" v="298" actId="700"/>
          <ac:spMkLst>
            <pc:docMk/>
            <pc:sldMk cId="3574695121" sldId="267"/>
            <ac:spMk id="6" creationId="{D44DC569-5EA7-2165-AF3A-A49CC27FC70D}"/>
          </ac:spMkLst>
        </pc:spChg>
        <pc:spChg chg="add del mod ord">
          <ac:chgData name="Ian Parr" userId="4f46477c-3823-44e3-a023-ec7a0abfe074" providerId="ADAL" clId="{5F209169-F28A-49F5-94F5-15B4719877AA}" dt="2023-03-29T05:06:55.706" v="297" actId="478"/>
          <ac:spMkLst>
            <pc:docMk/>
            <pc:sldMk cId="3574695121" sldId="267"/>
            <ac:spMk id="7" creationId="{EBCA7D5F-F753-D48A-6193-3F8486E3DCB6}"/>
          </ac:spMkLst>
        </pc:spChg>
        <pc:spChg chg="add mod ord">
          <ac:chgData name="Ian Parr" userId="4f46477c-3823-44e3-a023-ec7a0abfe074" providerId="ADAL" clId="{5F209169-F28A-49F5-94F5-15B4719877AA}" dt="2023-03-29T05:36:45.648" v="535" actId="20577"/>
          <ac:spMkLst>
            <pc:docMk/>
            <pc:sldMk cId="3574695121" sldId="267"/>
            <ac:spMk id="8" creationId="{A14BD47A-7A36-2739-A264-6814D051DD33}"/>
          </ac:spMkLst>
        </pc:spChg>
        <pc:spChg chg="add del mod">
          <ac:chgData name="Ian Parr" userId="4f46477c-3823-44e3-a023-ec7a0abfe074" providerId="ADAL" clId="{5F209169-F28A-49F5-94F5-15B4719877AA}" dt="2023-03-22T03:38:05.910" v="202"/>
          <ac:spMkLst>
            <pc:docMk/>
            <pc:sldMk cId="3574695121" sldId="267"/>
            <ac:spMk id="9" creationId="{9F5832DD-A01E-76B8-A140-54D44E1959F0}"/>
          </ac:spMkLst>
        </pc:spChg>
        <pc:spChg chg="add del mod">
          <ac:chgData name="Ian Parr" userId="4f46477c-3823-44e3-a023-ec7a0abfe074" providerId="ADAL" clId="{5F209169-F28A-49F5-94F5-15B4719877AA}" dt="2023-03-29T05:08:42.428" v="355"/>
          <ac:spMkLst>
            <pc:docMk/>
            <pc:sldMk cId="3574695121" sldId="267"/>
            <ac:spMk id="9" creationId="{EF135258-205D-C501-11F4-248F291AB4B0}"/>
          </ac:spMkLst>
        </pc:spChg>
        <pc:spChg chg="add del mod">
          <ac:chgData name="Ian Parr" userId="4f46477c-3823-44e3-a023-ec7a0abfe074" providerId="ADAL" clId="{5F209169-F28A-49F5-94F5-15B4719877AA}" dt="2023-03-29T05:09:54.370" v="361"/>
          <ac:spMkLst>
            <pc:docMk/>
            <pc:sldMk cId="3574695121" sldId="267"/>
            <ac:spMk id="11" creationId="{252A5C7E-F329-B5AA-CCAA-2259FDC8F03C}"/>
          </ac:spMkLst>
        </pc:spChg>
        <pc:spChg chg="add mod">
          <ac:chgData name="Ian Parr" userId="4f46477c-3823-44e3-a023-ec7a0abfe074" providerId="ADAL" clId="{5F209169-F28A-49F5-94F5-15B4719877AA}" dt="2023-03-29T05:11:54.518" v="402" actId="1076"/>
          <ac:spMkLst>
            <pc:docMk/>
            <pc:sldMk cId="3574695121" sldId="267"/>
            <ac:spMk id="15" creationId="{D79FE9EE-AEDB-ACF1-E038-50917EA9DCBC}"/>
          </ac:spMkLst>
        </pc:spChg>
        <pc:spChg chg="add mod">
          <ac:chgData name="Ian Parr" userId="4f46477c-3823-44e3-a023-ec7a0abfe074" providerId="ADAL" clId="{5F209169-F28A-49F5-94F5-15B4719877AA}" dt="2023-03-29T05:37:49.392" v="541" actId="20577"/>
          <ac:spMkLst>
            <pc:docMk/>
            <pc:sldMk cId="3574695121" sldId="267"/>
            <ac:spMk id="17" creationId="{5182C047-1462-51CB-2B83-8ACB5193E4BF}"/>
          </ac:spMkLst>
        </pc:spChg>
        <pc:picChg chg="add del mod">
          <ac:chgData name="Ian Parr" userId="4f46477c-3823-44e3-a023-ec7a0abfe074" providerId="ADAL" clId="{5F209169-F28A-49F5-94F5-15B4719877AA}" dt="2023-03-22T03:31:52.150" v="132" actId="478"/>
          <ac:picMkLst>
            <pc:docMk/>
            <pc:sldMk cId="3574695121" sldId="267"/>
            <ac:picMk id="3" creationId="{5C8F9258-560D-E322-5C0D-B061BE0532B1}"/>
          </ac:picMkLst>
        </pc:picChg>
        <pc:picChg chg="add del mod">
          <ac:chgData name="Ian Parr" userId="4f46477c-3823-44e3-a023-ec7a0abfe074" providerId="ADAL" clId="{5F209169-F28A-49F5-94F5-15B4719877AA}" dt="2023-03-29T05:06:23.311" v="291" actId="478"/>
          <ac:picMkLst>
            <pc:docMk/>
            <pc:sldMk cId="3574695121" sldId="267"/>
            <ac:picMk id="3" creationId="{82FF369B-AEFB-52D6-633B-A4C3A0FB5AD5}"/>
          </ac:picMkLst>
        </pc:picChg>
        <pc:picChg chg="add mod">
          <ac:chgData name="Ian Parr" userId="4f46477c-3823-44e3-a023-ec7a0abfe074" providerId="ADAL" clId="{5F209169-F28A-49F5-94F5-15B4719877AA}" dt="2023-03-29T05:10:05.231" v="365" actId="1076"/>
          <ac:picMkLst>
            <pc:docMk/>
            <pc:sldMk cId="3574695121" sldId="267"/>
            <ac:picMk id="4" creationId="{56281909-C30E-D324-D1B1-3BA6557C934E}"/>
          </ac:picMkLst>
        </pc:picChg>
        <pc:picChg chg="add del mod">
          <ac:chgData name="Ian Parr" userId="4f46477c-3823-44e3-a023-ec7a0abfe074" providerId="ADAL" clId="{5F209169-F28A-49F5-94F5-15B4719877AA}" dt="2023-03-22T03:38:01.332" v="201" actId="21"/>
          <ac:picMkLst>
            <pc:docMk/>
            <pc:sldMk cId="3574695121" sldId="267"/>
            <ac:picMk id="7" creationId="{B98E81D3-19FC-01A9-55B8-273E64EB6711}"/>
          </ac:picMkLst>
        </pc:picChg>
        <pc:picChg chg="add mod ord">
          <ac:chgData name="Ian Parr" userId="4f46477c-3823-44e3-a023-ec7a0abfe074" providerId="ADAL" clId="{5F209169-F28A-49F5-94F5-15B4719877AA}" dt="2023-03-29T05:12:06.911" v="404" actId="1076"/>
          <ac:picMkLst>
            <pc:docMk/>
            <pc:sldMk cId="3574695121" sldId="267"/>
            <ac:picMk id="10" creationId="{AB4BE123-48B6-3B25-649A-1CE01BFE9761}"/>
          </ac:picMkLst>
        </pc:picChg>
        <pc:picChg chg="add del mod">
          <ac:chgData name="Ian Parr" userId="4f46477c-3823-44e3-a023-ec7a0abfe074" providerId="ADAL" clId="{5F209169-F28A-49F5-94F5-15B4719877AA}" dt="2023-03-22T03:40:25.050" v="213" actId="478"/>
          <ac:picMkLst>
            <pc:docMk/>
            <pc:sldMk cId="3574695121" sldId="267"/>
            <ac:picMk id="11" creationId="{755DF674-BA47-677D-1A4D-3BEF2A018FCC}"/>
          </ac:picMkLst>
        </pc:picChg>
        <pc:picChg chg="add del mod">
          <ac:chgData name="Ian Parr" userId="4f46477c-3823-44e3-a023-ec7a0abfe074" providerId="ADAL" clId="{5F209169-F28A-49F5-94F5-15B4719877AA}" dt="2023-03-29T05:01:33.634" v="285" actId="478"/>
          <ac:picMkLst>
            <pc:docMk/>
            <pc:sldMk cId="3574695121" sldId="267"/>
            <ac:picMk id="12" creationId="{AA35B3BB-9EE0-9B33-1501-6C52EAD8502D}"/>
          </ac:picMkLst>
        </pc:picChg>
        <pc:picChg chg="add del mod">
          <ac:chgData name="Ian Parr" userId="4f46477c-3823-44e3-a023-ec7a0abfe074" providerId="ADAL" clId="{5F209169-F28A-49F5-94F5-15B4719877AA}" dt="2023-03-22T04:03:25.058" v="255" actId="478"/>
          <ac:picMkLst>
            <pc:docMk/>
            <pc:sldMk cId="3574695121" sldId="267"/>
            <ac:picMk id="13" creationId="{701931AB-5ADD-34A7-E2F5-2498B5E9FA50}"/>
          </ac:picMkLst>
        </pc:picChg>
        <pc:picChg chg="add mod">
          <ac:chgData name="Ian Parr" userId="4f46477c-3823-44e3-a023-ec7a0abfe074" providerId="ADAL" clId="{5F209169-F28A-49F5-94F5-15B4719877AA}" dt="2023-03-29T05:11:50.366" v="401" actId="1076"/>
          <ac:picMkLst>
            <pc:docMk/>
            <pc:sldMk cId="3574695121" sldId="267"/>
            <ac:picMk id="13" creationId="{F6ADFD9D-56C5-F855-D664-3EB4BC5B6F06}"/>
          </ac:picMkLst>
        </pc:picChg>
        <pc:picChg chg="add del mod">
          <ac:chgData name="Ian Parr" userId="4f46477c-3823-44e3-a023-ec7a0abfe074" providerId="ADAL" clId="{5F209169-F28A-49F5-94F5-15B4719877AA}" dt="2023-03-22T04:04:07.758" v="262" actId="478"/>
          <ac:picMkLst>
            <pc:docMk/>
            <pc:sldMk cId="3574695121" sldId="267"/>
            <ac:picMk id="14" creationId="{FC91A5CB-FBE8-A3CC-B3BD-6D26D839DBAF}"/>
          </ac:picMkLst>
        </pc:picChg>
        <pc:picChg chg="add del mod">
          <ac:chgData name="Ian Parr" userId="4f46477c-3823-44e3-a023-ec7a0abfe074" providerId="ADAL" clId="{5F209169-F28A-49F5-94F5-15B4719877AA}" dt="2023-03-22T04:05:29.742" v="273" actId="478"/>
          <ac:picMkLst>
            <pc:docMk/>
            <pc:sldMk cId="3574695121" sldId="267"/>
            <ac:picMk id="15" creationId="{B72C1729-61E1-7232-DF2D-F76B3588C3E0}"/>
          </ac:picMkLst>
        </pc:picChg>
        <pc:picChg chg="add del mod">
          <ac:chgData name="Ian Parr" userId="4f46477c-3823-44e3-a023-ec7a0abfe074" providerId="ADAL" clId="{5F209169-F28A-49F5-94F5-15B4719877AA}" dt="2023-03-29T05:09:54.368" v="359" actId="478"/>
          <ac:picMkLst>
            <pc:docMk/>
            <pc:sldMk cId="3574695121" sldId="267"/>
            <ac:picMk id="16" creationId="{33F66E53-2080-2D55-8F46-EE57F85E4C4D}"/>
          </ac:picMkLst>
        </pc:picChg>
      </pc:sldChg>
      <pc:sldChg chg="addSp delSp modSp del mod">
        <pc:chgData name="Ian Parr" userId="4f46477c-3823-44e3-a023-ec7a0abfe074" providerId="ADAL" clId="{5F209169-F28A-49F5-94F5-15B4719877AA}" dt="2023-03-22T03:31:36.493" v="130" actId="47"/>
        <pc:sldMkLst>
          <pc:docMk/>
          <pc:sldMk cId="3919126870" sldId="268"/>
        </pc:sldMkLst>
        <pc:spChg chg="mod">
          <ac:chgData name="Ian Parr" userId="4f46477c-3823-44e3-a023-ec7a0abfe074" providerId="ADAL" clId="{5F209169-F28A-49F5-94F5-15B4719877AA}" dt="2023-03-22T03:31:01.961" v="127" actId="20577"/>
          <ac:spMkLst>
            <pc:docMk/>
            <pc:sldMk cId="3919126870" sldId="268"/>
            <ac:spMk id="2" creationId="{A8D8A4B1-735F-8B4D-8429-02AC0F272D43}"/>
          </ac:spMkLst>
        </pc:spChg>
        <pc:spChg chg="del">
          <ac:chgData name="Ian Parr" userId="4f46477c-3823-44e3-a023-ec7a0abfe074" providerId="ADAL" clId="{5F209169-F28A-49F5-94F5-15B4719877AA}" dt="2023-03-21T01:50:04.947" v="6" actId="478"/>
          <ac:spMkLst>
            <pc:docMk/>
            <pc:sldMk cId="3919126870" sldId="268"/>
            <ac:spMk id="3" creationId="{06C3C4AE-3BB5-5646-9E52-3D9D50275C20}"/>
          </ac:spMkLst>
        </pc:spChg>
        <pc:spChg chg="add mod">
          <ac:chgData name="Ian Parr" userId="4f46477c-3823-44e3-a023-ec7a0abfe074" providerId="ADAL" clId="{5F209169-F28A-49F5-94F5-15B4719877AA}" dt="2023-03-21T01:50:04.947" v="6" actId="478"/>
          <ac:spMkLst>
            <pc:docMk/>
            <pc:sldMk cId="3919126870" sldId="268"/>
            <ac:spMk id="5" creationId="{1661C60F-0233-9C2F-2139-1FE028B069BE}"/>
          </ac:spMkLst>
        </pc:spChg>
        <pc:graphicFrameChg chg="add mod modGraphic">
          <ac:chgData name="Ian Parr" userId="4f46477c-3823-44e3-a023-ec7a0abfe074" providerId="ADAL" clId="{5F209169-F28A-49F5-94F5-15B4719877AA}" dt="2023-03-22T03:31:22.649" v="129" actId="1076"/>
          <ac:graphicFrameMkLst>
            <pc:docMk/>
            <pc:sldMk cId="3919126870" sldId="268"/>
            <ac:graphicFrameMk id="4" creationId="{467F1889-5CCE-915F-67E3-AF6E715D8439}"/>
          </ac:graphicFrameMkLst>
        </pc:graphicFrameChg>
      </pc:sldChg>
    </pc:docChg>
  </pc:docChgLst>
  <pc:docChgLst>
    <pc:chgData name="Ian Parr" userId="4f46477c-3823-44e3-a023-ec7a0abfe074" providerId="ADAL" clId="{DDFC1318-FBF3-4F72-86FE-96E2F61C6293}"/>
    <pc:docChg chg="custSel addSld delSld modSld sldOrd">
      <pc:chgData name="Ian Parr" userId="4f46477c-3823-44e3-a023-ec7a0abfe074" providerId="ADAL" clId="{DDFC1318-FBF3-4F72-86FE-96E2F61C6293}" dt="2023-06-07T05:54:29.804" v="1368"/>
      <pc:docMkLst>
        <pc:docMk/>
      </pc:docMkLst>
      <pc:sldChg chg="addSp delSp modSp mod">
        <pc:chgData name="Ian Parr" userId="4f46477c-3823-44e3-a023-ec7a0abfe074" providerId="ADAL" clId="{DDFC1318-FBF3-4F72-86FE-96E2F61C6293}" dt="2023-06-07T05:51:59.496" v="1366" actId="14100"/>
        <pc:sldMkLst>
          <pc:docMk/>
          <pc:sldMk cId="2153998600" sldId="258"/>
        </pc:sldMkLst>
        <pc:spChg chg="add del mod">
          <ac:chgData name="Ian Parr" userId="4f46477c-3823-44e3-a023-ec7a0abfe074" providerId="ADAL" clId="{DDFC1318-FBF3-4F72-86FE-96E2F61C6293}" dt="2023-06-07T01:09:49.753" v="80" actId="478"/>
          <ac:spMkLst>
            <pc:docMk/>
            <pc:sldMk cId="2153998600" sldId="258"/>
            <ac:spMk id="2" creationId="{F2D16306-E432-B381-1B5A-C2F742F5B483}"/>
          </ac:spMkLst>
        </pc:spChg>
        <pc:spChg chg="mod">
          <ac:chgData name="Ian Parr" userId="4f46477c-3823-44e3-a023-ec7a0abfe074" providerId="ADAL" clId="{DDFC1318-FBF3-4F72-86FE-96E2F61C6293}" dt="2023-06-07T05:41:57.557" v="1270" actId="20577"/>
          <ac:spMkLst>
            <pc:docMk/>
            <pc:sldMk cId="2153998600" sldId="258"/>
            <ac:spMk id="7" creationId="{BC1EB2F9-7672-F347-9DBD-C0C6A9814DAD}"/>
          </ac:spMkLst>
        </pc:spChg>
        <pc:spChg chg="mod">
          <ac:chgData name="Ian Parr" userId="4f46477c-3823-44e3-a023-ec7a0abfe074" providerId="ADAL" clId="{DDFC1318-FBF3-4F72-86FE-96E2F61C6293}" dt="2023-06-07T05:51:59.496" v="1366" actId="14100"/>
          <ac:spMkLst>
            <pc:docMk/>
            <pc:sldMk cId="2153998600" sldId="258"/>
            <ac:spMk id="8" creationId="{B5FDC317-D686-0542-A15E-3D6D4B2156C4}"/>
          </ac:spMkLst>
        </pc:spChg>
      </pc:sldChg>
      <pc:sldChg chg="addSp delSp modSp mod">
        <pc:chgData name="Ian Parr" userId="4f46477c-3823-44e3-a023-ec7a0abfe074" providerId="ADAL" clId="{DDFC1318-FBF3-4F72-86FE-96E2F61C6293}" dt="2023-06-07T01:12:36.620" v="100" actId="255"/>
        <pc:sldMkLst>
          <pc:docMk/>
          <pc:sldMk cId="908109795" sldId="265"/>
        </pc:sldMkLst>
        <pc:spChg chg="mod">
          <ac:chgData name="Ian Parr" userId="4f46477c-3823-44e3-a023-ec7a0abfe074" providerId="ADAL" clId="{DDFC1318-FBF3-4F72-86FE-96E2F61C6293}" dt="2023-06-07T01:12:36.620" v="100" actId="255"/>
          <ac:spMkLst>
            <pc:docMk/>
            <pc:sldMk cId="908109795" sldId="265"/>
            <ac:spMk id="2" creationId="{A8D8A4B1-735F-8B4D-8429-02AC0F272D43}"/>
          </ac:spMkLst>
        </pc:spChg>
        <pc:spChg chg="del mod">
          <ac:chgData name="Ian Parr" userId="4f46477c-3823-44e3-a023-ec7a0abfe074" providerId="ADAL" clId="{DDFC1318-FBF3-4F72-86FE-96E2F61C6293}" dt="2023-06-07T01:11:00.594" v="89" actId="478"/>
          <ac:spMkLst>
            <pc:docMk/>
            <pc:sldMk cId="908109795" sldId="265"/>
            <ac:spMk id="5" creationId="{CBE84C0D-6D8D-7E12-4F5E-319114A57856}"/>
          </ac:spMkLst>
        </pc:spChg>
        <pc:spChg chg="del">
          <ac:chgData name="Ian Parr" userId="4f46477c-3823-44e3-a023-ec7a0abfe074" providerId="ADAL" clId="{DDFC1318-FBF3-4F72-86FE-96E2F61C6293}" dt="2023-06-07T01:11:13.272" v="92" actId="478"/>
          <ac:spMkLst>
            <pc:docMk/>
            <pc:sldMk cId="908109795" sldId="265"/>
            <ac:spMk id="8" creationId="{D0DF085D-58CB-7061-97AA-F928F44A7843}"/>
          </ac:spMkLst>
        </pc:spChg>
        <pc:spChg chg="del">
          <ac:chgData name="Ian Parr" userId="4f46477c-3823-44e3-a023-ec7a0abfe074" providerId="ADAL" clId="{DDFC1318-FBF3-4F72-86FE-96E2F61C6293}" dt="2023-06-07T01:11:03.179" v="90" actId="478"/>
          <ac:spMkLst>
            <pc:docMk/>
            <pc:sldMk cId="908109795" sldId="265"/>
            <ac:spMk id="9" creationId="{85542720-F5AB-46B8-B920-A1593D33CE23}"/>
          </ac:spMkLst>
        </pc:spChg>
        <pc:spChg chg="add del mod">
          <ac:chgData name="Ian Parr" userId="4f46477c-3823-44e3-a023-ec7a0abfe074" providerId="ADAL" clId="{DDFC1318-FBF3-4F72-86FE-96E2F61C6293}" dt="2023-06-07T01:11:10.291" v="91" actId="478"/>
          <ac:spMkLst>
            <pc:docMk/>
            <pc:sldMk cId="908109795" sldId="265"/>
            <ac:spMk id="10" creationId="{4A584456-DFBA-0A32-A1B1-EC269C7EFFE7}"/>
          </ac:spMkLst>
        </pc:spChg>
        <pc:spChg chg="add mod">
          <ac:chgData name="Ian Parr" userId="4f46477c-3823-44e3-a023-ec7a0abfe074" providerId="ADAL" clId="{DDFC1318-FBF3-4F72-86FE-96E2F61C6293}" dt="2023-06-07T01:12:21.404" v="99" actId="20577"/>
          <ac:spMkLst>
            <pc:docMk/>
            <pc:sldMk cId="908109795" sldId="265"/>
            <ac:spMk id="12" creationId="{FEBF7918-DE86-CB2D-6901-D9B56C65A625}"/>
          </ac:spMkLst>
        </pc:spChg>
        <pc:picChg chg="del">
          <ac:chgData name="Ian Parr" userId="4f46477c-3823-44e3-a023-ec7a0abfe074" providerId="ADAL" clId="{DDFC1318-FBF3-4F72-86FE-96E2F61C6293}" dt="2023-06-07T01:10:56.702" v="87" actId="478"/>
          <ac:picMkLst>
            <pc:docMk/>
            <pc:sldMk cId="908109795" sldId="265"/>
            <ac:picMk id="3" creationId="{BA697822-7073-C3B5-E32B-3C862D90BC7A}"/>
          </ac:picMkLst>
        </pc:picChg>
        <pc:picChg chg="del">
          <ac:chgData name="Ian Parr" userId="4f46477c-3823-44e3-a023-ec7a0abfe074" providerId="ADAL" clId="{DDFC1318-FBF3-4F72-86FE-96E2F61C6293}" dt="2023-06-07T01:10:55.699" v="86" actId="478"/>
          <ac:picMkLst>
            <pc:docMk/>
            <pc:sldMk cId="908109795" sldId="265"/>
            <ac:picMk id="4" creationId="{5D017BFA-7EE9-CD18-E3D4-A60BA79F5A86}"/>
          </ac:picMkLst>
        </pc:picChg>
        <pc:picChg chg="del">
          <ac:chgData name="Ian Parr" userId="4f46477c-3823-44e3-a023-ec7a0abfe074" providerId="ADAL" clId="{DDFC1318-FBF3-4F72-86FE-96E2F61C6293}" dt="2023-06-07T01:10:53.377" v="85" actId="478"/>
          <ac:picMkLst>
            <pc:docMk/>
            <pc:sldMk cId="908109795" sldId="265"/>
            <ac:picMk id="7" creationId="{85E3187F-8B11-E439-902E-F43E9019484B}"/>
          </ac:picMkLst>
        </pc:picChg>
      </pc:sldChg>
      <pc:sldChg chg="addSp delSp modSp del mod">
        <pc:chgData name="Ian Parr" userId="4f46477c-3823-44e3-a023-ec7a0abfe074" providerId="ADAL" clId="{DDFC1318-FBF3-4F72-86FE-96E2F61C6293}" dt="2023-06-07T01:13:13.674" v="109" actId="2696"/>
        <pc:sldMkLst>
          <pc:docMk/>
          <pc:sldMk cId="3574695121" sldId="267"/>
        </pc:sldMkLst>
        <pc:spChg chg="add mod">
          <ac:chgData name="Ian Parr" userId="4f46477c-3823-44e3-a023-ec7a0abfe074" providerId="ADAL" clId="{DDFC1318-FBF3-4F72-86FE-96E2F61C6293}" dt="2023-06-07T01:13:00.215" v="106" actId="478"/>
          <ac:spMkLst>
            <pc:docMk/>
            <pc:sldMk cId="3574695121" sldId="267"/>
            <ac:spMk id="5" creationId="{3E9D375E-B18B-6AD9-6D25-0DB2E5ECE6B0}"/>
          </ac:spMkLst>
        </pc:spChg>
        <pc:spChg chg="del mod">
          <ac:chgData name="Ian Parr" userId="4f46477c-3823-44e3-a023-ec7a0abfe074" providerId="ADAL" clId="{DDFC1318-FBF3-4F72-86FE-96E2F61C6293}" dt="2023-06-07T01:13:00.215" v="106" actId="478"/>
          <ac:spMkLst>
            <pc:docMk/>
            <pc:sldMk cId="3574695121" sldId="267"/>
            <ac:spMk id="8" creationId="{A14BD47A-7A36-2739-A264-6814D051DD33}"/>
          </ac:spMkLst>
        </pc:spChg>
        <pc:spChg chg="del">
          <ac:chgData name="Ian Parr" userId="4f46477c-3823-44e3-a023-ec7a0abfe074" providerId="ADAL" clId="{DDFC1318-FBF3-4F72-86FE-96E2F61C6293}" dt="2023-06-07T01:13:03.333" v="107" actId="478"/>
          <ac:spMkLst>
            <pc:docMk/>
            <pc:sldMk cId="3574695121" sldId="267"/>
            <ac:spMk id="15" creationId="{D79FE9EE-AEDB-ACF1-E038-50917EA9DCBC}"/>
          </ac:spMkLst>
        </pc:spChg>
        <pc:spChg chg="del">
          <ac:chgData name="Ian Parr" userId="4f46477c-3823-44e3-a023-ec7a0abfe074" providerId="ADAL" clId="{DDFC1318-FBF3-4F72-86FE-96E2F61C6293}" dt="2023-06-07T01:13:05.731" v="108" actId="478"/>
          <ac:spMkLst>
            <pc:docMk/>
            <pc:sldMk cId="3574695121" sldId="267"/>
            <ac:spMk id="17" creationId="{5182C047-1462-51CB-2B83-8ACB5193E4BF}"/>
          </ac:spMkLst>
        </pc:spChg>
        <pc:picChg chg="del">
          <ac:chgData name="Ian Parr" userId="4f46477c-3823-44e3-a023-ec7a0abfe074" providerId="ADAL" clId="{DDFC1318-FBF3-4F72-86FE-96E2F61C6293}" dt="2023-06-07T01:12:57.482" v="104" actId="478"/>
          <ac:picMkLst>
            <pc:docMk/>
            <pc:sldMk cId="3574695121" sldId="267"/>
            <ac:picMk id="4" creationId="{56281909-C30E-D324-D1B1-3BA6557C934E}"/>
          </ac:picMkLst>
        </pc:picChg>
        <pc:picChg chg="del">
          <ac:chgData name="Ian Parr" userId="4f46477c-3823-44e3-a023-ec7a0abfe074" providerId="ADAL" clId="{DDFC1318-FBF3-4F72-86FE-96E2F61C6293}" dt="2023-06-07T01:12:55.544" v="102" actId="478"/>
          <ac:picMkLst>
            <pc:docMk/>
            <pc:sldMk cId="3574695121" sldId="267"/>
            <ac:picMk id="10" creationId="{AB4BE123-48B6-3B25-649A-1CE01BFE9761}"/>
          </ac:picMkLst>
        </pc:picChg>
        <pc:picChg chg="del">
          <ac:chgData name="Ian Parr" userId="4f46477c-3823-44e3-a023-ec7a0abfe074" providerId="ADAL" clId="{DDFC1318-FBF3-4F72-86FE-96E2F61C6293}" dt="2023-06-07T01:12:56.612" v="103" actId="478"/>
          <ac:picMkLst>
            <pc:docMk/>
            <pc:sldMk cId="3574695121" sldId="267"/>
            <ac:picMk id="13" creationId="{F6ADFD9D-56C5-F855-D664-3EB4BC5B6F06}"/>
          </ac:picMkLst>
        </pc:picChg>
      </pc:sldChg>
      <pc:sldChg chg="addSp delSp modSp add mod">
        <pc:chgData name="Ian Parr" userId="4f46477c-3823-44e3-a023-ec7a0abfe074" providerId="ADAL" clId="{DDFC1318-FBF3-4F72-86FE-96E2F61C6293}" dt="2023-06-07T02:57:12.363" v="582" actId="1076"/>
        <pc:sldMkLst>
          <pc:docMk/>
          <pc:sldMk cId="3308465661" sldId="268"/>
        </pc:sldMkLst>
        <pc:spChg chg="mod">
          <ac:chgData name="Ian Parr" userId="4f46477c-3823-44e3-a023-ec7a0abfe074" providerId="ADAL" clId="{DDFC1318-FBF3-4F72-86FE-96E2F61C6293}" dt="2023-06-07T02:55:26.003" v="569" actId="20577"/>
          <ac:spMkLst>
            <pc:docMk/>
            <pc:sldMk cId="3308465661" sldId="268"/>
            <ac:spMk id="2" creationId="{A8D8A4B1-735F-8B4D-8429-02AC0F272D43}"/>
          </ac:spMkLst>
        </pc:spChg>
        <pc:spChg chg="add mod">
          <ac:chgData name="Ian Parr" userId="4f46477c-3823-44e3-a023-ec7a0abfe074" providerId="ADAL" clId="{DDFC1318-FBF3-4F72-86FE-96E2F61C6293}" dt="2023-06-07T02:57:12.363" v="582" actId="1076"/>
          <ac:spMkLst>
            <pc:docMk/>
            <pc:sldMk cId="3308465661" sldId="268"/>
            <ac:spMk id="4" creationId="{89F8254B-877A-9169-947E-5BC1712FFC46}"/>
          </ac:spMkLst>
        </pc:spChg>
        <pc:spChg chg="del mod">
          <ac:chgData name="Ian Parr" userId="4f46477c-3823-44e3-a023-ec7a0abfe074" providerId="ADAL" clId="{DDFC1318-FBF3-4F72-86FE-96E2F61C6293}" dt="2023-06-07T02:55:52.175" v="572" actId="478"/>
          <ac:spMkLst>
            <pc:docMk/>
            <pc:sldMk cId="3308465661" sldId="268"/>
            <ac:spMk id="12" creationId="{FEBF7918-DE86-CB2D-6901-D9B56C65A625}"/>
          </ac:spMkLst>
        </pc:spChg>
        <pc:picChg chg="del">
          <ac:chgData name="Ian Parr" userId="4f46477c-3823-44e3-a023-ec7a0abfe074" providerId="ADAL" clId="{DDFC1318-FBF3-4F72-86FE-96E2F61C6293}" dt="2023-06-07T01:13:48.730" v="110" actId="478"/>
          <ac:picMkLst>
            <pc:docMk/>
            <pc:sldMk cId="3308465661" sldId="268"/>
            <ac:picMk id="3" creationId="{5F6AAC48-CB90-95E9-C5CA-B5B413089525}"/>
          </ac:picMkLst>
        </pc:picChg>
        <pc:picChg chg="add del">
          <ac:chgData name="Ian Parr" userId="4f46477c-3823-44e3-a023-ec7a0abfe074" providerId="ADAL" clId="{DDFC1318-FBF3-4F72-86FE-96E2F61C6293}" dt="2023-06-07T02:55:52.175" v="572" actId="478"/>
          <ac:picMkLst>
            <pc:docMk/>
            <pc:sldMk cId="3308465661" sldId="268"/>
            <ac:picMk id="1026" creationId="{599130AF-533F-67AF-E004-57E542FC8651}"/>
          </ac:picMkLst>
        </pc:picChg>
        <pc:picChg chg="add mod">
          <ac:chgData name="Ian Parr" userId="4f46477c-3823-44e3-a023-ec7a0abfe074" providerId="ADAL" clId="{DDFC1318-FBF3-4F72-86FE-96E2F61C6293}" dt="2023-06-07T02:56:04.115" v="576" actId="14100"/>
          <ac:picMkLst>
            <pc:docMk/>
            <pc:sldMk cId="3308465661" sldId="268"/>
            <ac:picMk id="1028" creationId="{1AD2744C-0765-FFB0-A491-8881445723A7}"/>
          </ac:picMkLst>
        </pc:picChg>
      </pc:sldChg>
      <pc:sldChg chg="addSp modSp new mod ord">
        <pc:chgData name="Ian Parr" userId="4f46477c-3823-44e3-a023-ec7a0abfe074" providerId="ADAL" clId="{DDFC1318-FBF3-4F72-86FE-96E2F61C6293}" dt="2023-06-07T05:54:29.804" v="1368"/>
        <pc:sldMkLst>
          <pc:docMk/>
          <pc:sldMk cId="3096131400" sldId="269"/>
        </pc:sldMkLst>
        <pc:spChg chg="mod">
          <ac:chgData name="Ian Parr" userId="4f46477c-3823-44e3-a023-ec7a0abfe074" providerId="ADAL" clId="{DDFC1318-FBF3-4F72-86FE-96E2F61C6293}" dt="2023-06-07T02:14:24.941" v="125" actId="20577"/>
          <ac:spMkLst>
            <pc:docMk/>
            <pc:sldMk cId="3096131400" sldId="269"/>
            <ac:spMk id="2" creationId="{0AE46559-68B7-105E-106E-0E620619D7EE}"/>
          </ac:spMkLst>
        </pc:spChg>
        <pc:spChg chg="add mod">
          <ac:chgData name="Ian Parr" userId="4f46477c-3823-44e3-a023-ec7a0abfe074" providerId="ADAL" clId="{DDFC1318-FBF3-4F72-86FE-96E2F61C6293}" dt="2023-06-07T01:14:50.861" v="116" actId="1076"/>
          <ac:spMkLst>
            <pc:docMk/>
            <pc:sldMk cId="3096131400" sldId="269"/>
            <ac:spMk id="4" creationId="{E2704DC6-4A5F-22E9-5EDB-CD157E82B7E8}"/>
          </ac:spMkLst>
        </pc:spChg>
        <pc:picChg chg="add mod">
          <ac:chgData name="Ian Parr" userId="4f46477c-3823-44e3-a023-ec7a0abfe074" providerId="ADAL" clId="{DDFC1318-FBF3-4F72-86FE-96E2F61C6293}" dt="2023-06-07T02:14:49.924" v="132" actId="14100"/>
          <ac:picMkLst>
            <pc:docMk/>
            <pc:sldMk cId="3096131400" sldId="269"/>
            <ac:picMk id="6" creationId="{C1DCA167-FD67-B806-A6A2-10CCA2465555}"/>
          </ac:picMkLst>
        </pc:picChg>
      </pc:sldChg>
      <pc:sldChg chg="addSp delSp modSp add mod setBg">
        <pc:chgData name="Ian Parr" userId="4f46477c-3823-44e3-a023-ec7a0abfe074" providerId="ADAL" clId="{DDFC1318-FBF3-4F72-86FE-96E2F61C6293}" dt="2023-06-07T03:19:25.693" v="1236" actId="20577"/>
        <pc:sldMkLst>
          <pc:docMk/>
          <pc:sldMk cId="3239031814" sldId="270"/>
        </pc:sldMkLst>
        <pc:spChg chg="del mod">
          <ac:chgData name="Ian Parr" userId="4f46477c-3823-44e3-a023-ec7a0abfe074" providerId="ADAL" clId="{DDFC1318-FBF3-4F72-86FE-96E2F61C6293}" dt="2023-06-07T02:25:37.127" v="138" actId="478"/>
          <ac:spMkLst>
            <pc:docMk/>
            <pc:sldMk cId="3239031814" sldId="270"/>
            <ac:spMk id="2" creationId="{0AE46559-68B7-105E-106E-0E620619D7EE}"/>
          </ac:spMkLst>
        </pc:spChg>
        <pc:spChg chg="del">
          <ac:chgData name="Ian Parr" userId="4f46477c-3823-44e3-a023-ec7a0abfe074" providerId="ADAL" clId="{DDFC1318-FBF3-4F72-86FE-96E2F61C6293}" dt="2023-06-07T02:24:19.135" v="135" actId="478"/>
          <ac:spMkLst>
            <pc:docMk/>
            <pc:sldMk cId="3239031814" sldId="270"/>
            <ac:spMk id="4" creationId="{E2704DC6-4A5F-22E9-5EDB-CD157E82B7E8}"/>
          </ac:spMkLst>
        </pc:spChg>
        <pc:spChg chg="add del mod">
          <ac:chgData name="Ian Parr" userId="4f46477c-3823-44e3-a023-ec7a0abfe074" providerId="ADAL" clId="{DDFC1318-FBF3-4F72-86FE-96E2F61C6293}" dt="2023-06-07T02:34:14.965" v="155" actId="478"/>
          <ac:spMkLst>
            <pc:docMk/>
            <pc:sldMk cId="3239031814" sldId="270"/>
            <ac:spMk id="5" creationId="{86191BB3-A9FB-E098-0CE0-B3AD075CB4A0}"/>
          </ac:spMkLst>
        </pc:spChg>
        <pc:spChg chg="add mod">
          <ac:chgData name="Ian Parr" userId="4f46477c-3823-44e3-a023-ec7a0abfe074" providerId="ADAL" clId="{DDFC1318-FBF3-4F72-86FE-96E2F61C6293}" dt="2023-06-07T03:17:22.986" v="1220" actId="1076"/>
          <ac:spMkLst>
            <pc:docMk/>
            <pc:sldMk cId="3239031814" sldId="270"/>
            <ac:spMk id="8" creationId="{F2CC8E66-0818-47CD-7659-D6800116DB22}"/>
          </ac:spMkLst>
        </pc:spChg>
        <pc:spChg chg="add mod">
          <ac:chgData name="Ian Parr" userId="4f46477c-3823-44e3-a023-ec7a0abfe074" providerId="ADAL" clId="{DDFC1318-FBF3-4F72-86FE-96E2F61C6293}" dt="2023-06-07T02:50:40.095" v="522" actId="207"/>
          <ac:spMkLst>
            <pc:docMk/>
            <pc:sldMk cId="3239031814" sldId="270"/>
            <ac:spMk id="11" creationId="{BB6A34BF-2889-DC98-DB53-2994872C4808}"/>
          </ac:spMkLst>
        </pc:spChg>
        <pc:spChg chg="add mod">
          <ac:chgData name="Ian Parr" userId="4f46477c-3823-44e3-a023-ec7a0abfe074" providerId="ADAL" clId="{DDFC1318-FBF3-4F72-86FE-96E2F61C6293}" dt="2023-06-07T02:54:36.841" v="557" actId="14100"/>
          <ac:spMkLst>
            <pc:docMk/>
            <pc:sldMk cId="3239031814" sldId="270"/>
            <ac:spMk id="12" creationId="{B993ED62-134A-1EDE-A55E-1E9F9CB3F358}"/>
          </ac:spMkLst>
        </pc:spChg>
        <pc:graphicFrameChg chg="add mod modGraphic">
          <ac:chgData name="Ian Parr" userId="4f46477c-3823-44e3-a023-ec7a0abfe074" providerId="ADAL" clId="{DDFC1318-FBF3-4F72-86FE-96E2F61C6293}" dt="2023-06-07T03:19:25.693" v="1236" actId="20577"/>
          <ac:graphicFrameMkLst>
            <pc:docMk/>
            <pc:sldMk cId="3239031814" sldId="270"/>
            <ac:graphicFrameMk id="7" creationId="{1A05851E-1385-6023-7716-816082934970}"/>
          </ac:graphicFrameMkLst>
        </pc:graphicFrameChg>
        <pc:picChg chg="del">
          <ac:chgData name="Ian Parr" userId="4f46477c-3823-44e3-a023-ec7a0abfe074" providerId="ADAL" clId="{DDFC1318-FBF3-4F72-86FE-96E2F61C6293}" dt="2023-06-07T02:24:16.027" v="134" actId="478"/>
          <ac:picMkLst>
            <pc:docMk/>
            <pc:sldMk cId="3239031814" sldId="270"/>
            <ac:picMk id="6" creationId="{C1DCA167-FD67-B806-A6A2-10CCA2465555}"/>
          </ac:picMkLst>
        </pc:picChg>
        <pc:picChg chg="add del mod">
          <ac:chgData name="Ian Parr" userId="4f46477c-3823-44e3-a023-ec7a0abfe074" providerId="ADAL" clId="{DDFC1318-FBF3-4F72-86FE-96E2F61C6293}" dt="2023-06-07T02:53:34.983" v="546" actId="478"/>
          <ac:picMkLst>
            <pc:docMk/>
            <pc:sldMk cId="3239031814" sldId="270"/>
            <ac:picMk id="9" creationId="{498D6855-DCA9-BB90-C2BB-754998CE01DC}"/>
          </ac:picMkLst>
        </pc:picChg>
        <pc:picChg chg="add del mod">
          <ac:chgData name="Ian Parr" userId="4f46477c-3823-44e3-a023-ec7a0abfe074" providerId="ADAL" clId="{DDFC1318-FBF3-4F72-86FE-96E2F61C6293}" dt="2023-06-07T02:53:42.228" v="548" actId="478"/>
          <ac:picMkLst>
            <pc:docMk/>
            <pc:sldMk cId="3239031814" sldId="270"/>
            <ac:picMk id="10" creationId="{5A371897-B5FC-BE5D-E3E3-A682F329010A}"/>
          </ac:picMkLst>
        </pc:picChg>
        <pc:picChg chg="add mod">
          <ac:chgData name="Ian Parr" userId="4f46477c-3823-44e3-a023-ec7a0abfe074" providerId="ADAL" clId="{DDFC1318-FBF3-4F72-86FE-96E2F61C6293}" dt="2023-06-07T03:17:37.010" v="1222" actId="1076"/>
          <ac:picMkLst>
            <pc:docMk/>
            <pc:sldMk cId="3239031814" sldId="270"/>
            <ac:picMk id="13" creationId="{173F9DBE-C692-95E6-C302-7B8DAF4AC539}"/>
          </ac:picMkLst>
        </pc:picChg>
        <pc:picChg chg="add mod">
          <ac:chgData name="Ian Parr" userId="4f46477c-3823-44e3-a023-ec7a0abfe074" providerId="ADAL" clId="{DDFC1318-FBF3-4F72-86FE-96E2F61C6293}" dt="2023-06-07T03:17:31.019" v="1221" actId="1076"/>
          <ac:picMkLst>
            <pc:docMk/>
            <pc:sldMk cId="3239031814" sldId="270"/>
            <ac:picMk id="14" creationId="{A336442D-EDD6-2EDA-2D12-C3F2A6C33A69}"/>
          </ac:picMkLst>
        </pc:picChg>
      </pc:sldChg>
      <pc:sldChg chg="addSp delSp modSp add mod ord">
        <pc:chgData name="Ian Parr" userId="4f46477c-3823-44e3-a023-ec7a0abfe074" providerId="ADAL" clId="{DDFC1318-FBF3-4F72-86FE-96E2F61C6293}" dt="2023-06-07T03:15:55.460" v="1215" actId="255"/>
        <pc:sldMkLst>
          <pc:docMk/>
          <pc:sldMk cId="102963872" sldId="271"/>
        </pc:sldMkLst>
        <pc:spChg chg="del">
          <ac:chgData name="Ian Parr" userId="4f46477c-3823-44e3-a023-ec7a0abfe074" providerId="ADAL" clId="{DDFC1318-FBF3-4F72-86FE-96E2F61C6293}" dt="2023-06-07T02:59:59.579" v="593" actId="478"/>
          <ac:spMkLst>
            <pc:docMk/>
            <pc:sldMk cId="102963872" sldId="271"/>
            <ac:spMk id="2" creationId="{0AE46559-68B7-105E-106E-0E620619D7EE}"/>
          </ac:spMkLst>
        </pc:spChg>
        <pc:spChg chg="del mod">
          <ac:chgData name="Ian Parr" userId="4f46477c-3823-44e3-a023-ec7a0abfe074" providerId="ADAL" clId="{DDFC1318-FBF3-4F72-86FE-96E2F61C6293}" dt="2023-06-07T02:59:54.054" v="592" actId="478"/>
          <ac:spMkLst>
            <pc:docMk/>
            <pc:sldMk cId="102963872" sldId="271"/>
            <ac:spMk id="4" creationId="{E2704DC6-4A5F-22E9-5EDB-CD157E82B7E8}"/>
          </ac:spMkLst>
        </pc:spChg>
        <pc:spChg chg="add del mod">
          <ac:chgData name="Ian Parr" userId="4f46477c-3823-44e3-a023-ec7a0abfe074" providerId="ADAL" clId="{DDFC1318-FBF3-4F72-86FE-96E2F61C6293}" dt="2023-06-07T03:02:13.470" v="608" actId="478"/>
          <ac:spMkLst>
            <pc:docMk/>
            <pc:sldMk cId="102963872" sldId="271"/>
            <ac:spMk id="8" creationId="{DBDFBA12-092F-1F2B-CB86-DC8505A0DF53}"/>
          </ac:spMkLst>
        </pc:spChg>
        <pc:spChg chg="add mod">
          <ac:chgData name="Ian Parr" userId="4f46477c-3823-44e3-a023-ec7a0abfe074" providerId="ADAL" clId="{DDFC1318-FBF3-4F72-86FE-96E2F61C6293}" dt="2023-06-07T03:15:55.460" v="1215" actId="255"/>
          <ac:spMkLst>
            <pc:docMk/>
            <pc:sldMk cId="102963872" sldId="271"/>
            <ac:spMk id="9" creationId="{6FD7ABF2-0C49-DCDF-8B36-6F8CB3BDE740}"/>
          </ac:spMkLst>
        </pc:spChg>
        <pc:picChg chg="add mod">
          <ac:chgData name="Ian Parr" userId="4f46477c-3823-44e3-a023-ec7a0abfe074" providerId="ADAL" clId="{DDFC1318-FBF3-4F72-86FE-96E2F61C6293}" dt="2023-06-07T03:05:10.451" v="844" actId="14100"/>
          <ac:picMkLst>
            <pc:docMk/>
            <pc:sldMk cId="102963872" sldId="271"/>
            <ac:picMk id="5" creationId="{FB4CABF6-3161-082F-97B0-A20520A32BF5}"/>
          </ac:picMkLst>
        </pc:picChg>
        <pc:picChg chg="del">
          <ac:chgData name="Ian Parr" userId="4f46477c-3823-44e3-a023-ec7a0abfe074" providerId="ADAL" clId="{DDFC1318-FBF3-4F72-86FE-96E2F61C6293}" dt="2023-06-07T02:59:51.326" v="590" actId="478"/>
          <ac:picMkLst>
            <pc:docMk/>
            <pc:sldMk cId="102963872" sldId="271"/>
            <ac:picMk id="6" creationId="{C1DCA167-FD67-B806-A6A2-10CCA2465555}"/>
          </ac:picMkLst>
        </pc:picChg>
      </pc:sldChg>
      <pc:sldChg chg="add del ord">
        <pc:chgData name="Ian Parr" userId="4f46477c-3823-44e3-a023-ec7a0abfe074" providerId="ADAL" clId="{DDFC1318-FBF3-4F72-86FE-96E2F61C6293}" dt="2023-06-07T02:59:40.247" v="586" actId="47"/>
        <pc:sldMkLst>
          <pc:docMk/>
          <pc:sldMk cId="1003984065" sldId="271"/>
        </pc:sldMkLst>
      </pc:sldChg>
      <pc:sldChg chg="addSp delSp modSp add mod ord modNotesTx">
        <pc:chgData name="Ian Parr" userId="4f46477c-3823-44e3-a023-ec7a0abfe074" providerId="ADAL" clId="{DDFC1318-FBF3-4F72-86FE-96E2F61C6293}" dt="2023-06-07T03:24:04.302" v="1257"/>
        <pc:sldMkLst>
          <pc:docMk/>
          <pc:sldMk cId="1506818410" sldId="272"/>
        </pc:sldMkLst>
        <pc:spChg chg="add">
          <ac:chgData name="Ian Parr" userId="4f46477c-3823-44e3-a023-ec7a0abfe074" providerId="ADAL" clId="{DDFC1318-FBF3-4F72-86FE-96E2F61C6293}" dt="2023-06-07T03:11:57.724" v="1103" actId="22"/>
          <ac:spMkLst>
            <pc:docMk/>
            <pc:sldMk cId="1506818410" sldId="272"/>
            <ac:spMk id="3" creationId="{23051E49-5B27-7A83-0D77-3E5919130D5D}"/>
          </ac:spMkLst>
        </pc:spChg>
        <pc:spChg chg="add del mod">
          <ac:chgData name="Ian Parr" userId="4f46477c-3823-44e3-a023-ec7a0abfe074" providerId="ADAL" clId="{DDFC1318-FBF3-4F72-86FE-96E2F61C6293}" dt="2023-06-07T03:13:16.737" v="1106" actId="478"/>
          <ac:spMkLst>
            <pc:docMk/>
            <pc:sldMk cId="1506818410" sldId="272"/>
            <ac:spMk id="4" creationId="{888F8D6A-EEF1-72BF-5E2E-EC3F4AC82DE2}"/>
          </ac:spMkLst>
        </pc:spChg>
        <pc:spChg chg="add del mod">
          <ac:chgData name="Ian Parr" userId="4f46477c-3823-44e3-a023-ec7a0abfe074" providerId="ADAL" clId="{DDFC1318-FBF3-4F72-86FE-96E2F61C6293}" dt="2023-06-07T03:20:55.656" v="1245" actId="478"/>
          <ac:spMkLst>
            <pc:docMk/>
            <pc:sldMk cId="1506818410" sldId="272"/>
            <ac:spMk id="6" creationId="{3A80A9A8-932E-2464-4B48-A22C6155437D}"/>
          </ac:spMkLst>
        </pc:spChg>
        <pc:spChg chg="mod">
          <ac:chgData name="Ian Parr" userId="4f46477c-3823-44e3-a023-ec7a0abfe074" providerId="ADAL" clId="{DDFC1318-FBF3-4F72-86FE-96E2F61C6293}" dt="2023-06-07T03:17:05.975" v="1219" actId="113"/>
          <ac:spMkLst>
            <pc:docMk/>
            <pc:sldMk cId="1506818410" sldId="272"/>
            <ac:spMk id="9" creationId="{6FD7ABF2-0C49-DCDF-8B36-6F8CB3BDE740}"/>
          </ac:spMkLst>
        </pc:spChg>
        <pc:picChg chg="del">
          <ac:chgData name="Ian Parr" userId="4f46477c-3823-44e3-a023-ec7a0abfe074" providerId="ADAL" clId="{DDFC1318-FBF3-4F72-86FE-96E2F61C6293}" dt="2023-06-07T03:06:10.615" v="847" actId="478"/>
          <ac:picMkLst>
            <pc:docMk/>
            <pc:sldMk cId="1506818410" sldId="272"/>
            <ac:picMk id="5" creationId="{FB4CABF6-3161-082F-97B0-A20520A32BF5}"/>
          </ac:picMkLst>
        </pc:picChg>
        <pc:picChg chg="add mod">
          <ac:chgData name="Ian Parr" userId="4f46477c-3823-44e3-a023-ec7a0abfe074" providerId="ADAL" clId="{DDFC1318-FBF3-4F72-86FE-96E2F61C6293}" dt="2023-06-07T03:21:00.146" v="1247" actId="1076"/>
          <ac:picMkLst>
            <pc:docMk/>
            <pc:sldMk cId="1506818410" sldId="272"/>
            <ac:picMk id="7" creationId="{58C2DEC1-D1F2-9D42-7608-559AACA81212}"/>
          </ac:picMkLst>
        </pc:picChg>
        <pc:picChg chg="add del mod">
          <ac:chgData name="Ian Parr" userId="4f46477c-3823-44e3-a023-ec7a0abfe074" providerId="ADAL" clId="{DDFC1318-FBF3-4F72-86FE-96E2F61C6293}" dt="2023-06-07T03:14:21.314" v="1205" actId="21"/>
          <ac:picMkLst>
            <pc:docMk/>
            <pc:sldMk cId="1506818410" sldId="272"/>
            <ac:picMk id="2050" creationId="{36E33B7C-FF05-2768-EAF7-3CD5E6B9286C}"/>
          </ac:picMkLst>
        </pc:picChg>
      </pc:sldChg>
      <pc:sldChg chg="modSp add del mod">
        <pc:chgData name="Ian Parr" userId="4f46477c-3823-44e3-a023-ec7a0abfe074" providerId="ADAL" clId="{DDFC1318-FBF3-4F72-86FE-96E2F61C6293}" dt="2023-06-07T03:24:41.227" v="1260" actId="2696"/>
        <pc:sldMkLst>
          <pc:docMk/>
          <pc:sldMk cId="3111457465" sldId="273"/>
        </pc:sldMkLst>
        <pc:spChg chg="mod">
          <ac:chgData name="Ian Parr" userId="4f46477c-3823-44e3-a023-ec7a0abfe074" providerId="ADAL" clId="{DDFC1318-FBF3-4F72-86FE-96E2F61C6293}" dt="2023-06-07T03:16:53.426" v="1217" actId="255"/>
          <ac:spMkLst>
            <pc:docMk/>
            <pc:sldMk cId="3111457465" sldId="273"/>
            <ac:spMk id="9" creationId="{6FD7ABF2-0C49-DCDF-8B36-6F8CB3BDE740}"/>
          </ac:spMkLst>
        </pc:spChg>
      </pc:sldChg>
      <pc:sldChg chg="delSp add del mod">
        <pc:chgData name="Ian Parr" userId="4f46477c-3823-44e3-a023-ec7a0abfe074" providerId="ADAL" clId="{DDFC1318-FBF3-4F72-86FE-96E2F61C6293}" dt="2023-06-07T03:20:41.222" v="1244" actId="2696"/>
        <pc:sldMkLst>
          <pc:docMk/>
          <pc:sldMk cId="2552590135" sldId="274"/>
        </pc:sldMkLst>
        <pc:picChg chg="del">
          <ac:chgData name="Ian Parr" userId="4f46477c-3823-44e3-a023-ec7a0abfe074" providerId="ADAL" clId="{DDFC1318-FBF3-4F72-86FE-96E2F61C6293}" dt="2023-06-07T03:20:06.178" v="1238" actId="478"/>
          <ac:picMkLst>
            <pc:docMk/>
            <pc:sldMk cId="2552590135" sldId="274"/>
            <ac:picMk id="5" creationId="{FB4CABF6-3161-082F-97B0-A20520A32BF5}"/>
          </ac:picMkLst>
        </pc:picChg>
      </pc:sldChg>
      <pc:sldChg chg="modSp add mod ord">
        <pc:chgData name="Ian Parr" userId="4f46477c-3823-44e3-a023-ec7a0abfe074" providerId="ADAL" clId="{DDFC1318-FBF3-4F72-86FE-96E2F61C6293}" dt="2023-06-07T03:24:13.957" v="1259"/>
        <pc:sldMkLst>
          <pc:docMk/>
          <pc:sldMk cId="1381967022" sldId="275"/>
        </pc:sldMkLst>
        <pc:spChg chg="mod">
          <ac:chgData name="Ian Parr" userId="4f46477c-3823-44e3-a023-ec7a0abfe074" providerId="ADAL" clId="{DDFC1318-FBF3-4F72-86FE-96E2F61C6293}" dt="2023-06-07T03:23:47.245" v="1255" actId="115"/>
          <ac:spMkLst>
            <pc:docMk/>
            <pc:sldMk cId="1381967022" sldId="275"/>
            <ac:spMk id="9" creationId="{6FD7ABF2-0C49-DCDF-8B36-6F8CB3BDE740}"/>
          </ac:spMkLst>
        </pc:spChg>
      </pc:sldChg>
      <pc:sldChg chg="addSp delSp modSp add mod">
        <pc:chgData name="Ian Parr" userId="4f46477c-3823-44e3-a023-ec7a0abfe074" providerId="ADAL" clId="{DDFC1318-FBF3-4F72-86FE-96E2F61C6293}" dt="2023-06-07T05:44:01.009" v="1334" actId="255"/>
        <pc:sldMkLst>
          <pc:docMk/>
          <pc:sldMk cId="1516207296" sldId="276"/>
        </pc:sldMkLst>
        <pc:spChg chg="add mod">
          <ac:chgData name="Ian Parr" userId="4f46477c-3823-44e3-a023-ec7a0abfe074" providerId="ADAL" clId="{DDFC1318-FBF3-4F72-86FE-96E2F61C6293}" dt="2023-06-07T05:44:01.009" v="1334" actId="255"/>
          <ac:spMkLst>
            <pc:docMk/>
            <pc:sldMk cId="1516207296" sldId="276"/>
            <ac:spMk id="2" creationId="{4979C3D2-F2E3-44DC-E560-AA7CB59E0B28}"/>
          </ac:spMkLst>
        </pc:spChg>
        <pc:spChg chg="del">
          <ac:chgData name="Ian Parr" userId="4f46477c-3823-44e3-a023-ec7a0abfe074" providerId="ADAL" clId="{DDFC1318-FBF3-4F72-86FE-96E2F61C6293}" dt="2023-06-07T05:42:33.866" v="1276" actId="478"/>
          <ac:spMkLst>
            <pc:docMk/>
            <pc:sldMk cId="1516207296" sldId="276"/>
            <ac:spMk id="8" creationId="{F2CC8E66-0818-47CD-7659-D6800116DB22}"/>
          </ac:spMkLst>
        </pc:spChg>
        <pc:spChg chg="del">
          <ac:chgData name="Ian Parr" userId="4f46477c-3823-44e3-a023-ec7a0abfe074" providerId="ADAL" clId="{DDFC1318-FBF3-4F72-86FE-96E2F61C6293}" dt="2023-06-07T05:42:27.365" v="1274" actId="478"/>
          <ac:spMkLst>
            <pc:docMk/>
            <pc:sldMk cId="1516207296" sldId="276"/>
            <ac:spMk id="11" creationId="{BB6A34BF-2889-DC98-DB53-2994872C4808}"/>
          </ac:spMkLst>
        </pc:spChg>
        <pc:spChg chg="del">
          <ac:chgData name="Ian Parr" userId="4f46477c-3823-44e3-a023-ec7a0abfe074" providerId="ADAL" clId="{DDFC1318-FBF3-4F72-86FE-96E2F61C6293}" dt="2023-06-07T05:42:32.402" v="1275" actId="478"/>
          <ac:spMkLst>
            <pc:docMk/>
            <pc:sldMk cId="1516207296" sldId="276"/>
            <ac:spMk id="12" creationId="{B993ED62-134A-1EDE-A55E-1E9F9CB3F358}"/>
          </ac:spMkLst>
        </pc:spChg>
        <pc:graphicFrameChg chg="del modGraphic">
          <ac:chgData name="Ian Parr" userId="4f46477c-3823-44e3-a023-ec7a0abfe074" providerId="ADAL" clId="{DDFC1318-FBF3-4F72-86FE-96E2F61C6293}" dt="2023-06-07T05:42:22.648" v="1273" actId="478"/>
          <ac:graphicFrameMkLst>
            <pc:docMk/>
            <pc:sldMk cId="1516207296" sldId="276"/>
            <ac:graphicFrameMk id="7" creationId="{1A05851E-1385-6023-7716-816082934970}"/>
          </ac:graphicFrameMkLst>
        </pc:graphicFrameChg>
        <pc:picChg chg="del">
          <ac:chgData name="Ian Parr" userId="4f46477c-3823-44e3-a023-ec7a0abfe074" providerId="ADAL" clId="{DDFC1318-FBF3-4F72-86FE-96E2F61C6293}" dt="2023-06-07T05:42:34.969" v="1277" actId="478"/>
          <ac:picMkLst>
            <pc:docMk/>
            <pc:sldMk cId="1516207296" sldId="276"/>
            <ac:picMk id="13" creationId="{173F9DBE-C692-95E6-C302-7B8DAF4AC539}"/>
          </ac:picMkLst>
        </pc:picChg>
        <pc:picChg chg="del">
          <ac:chgData name="Ian Parr" userId="4f46477c-3823-44e3-a023-ec7a0abfe074" providerId="ADAL" clId="{DDFC1318-FBF3-4F72-86FE-96E2F61C6293}" dt="2023-06-07T05:42:36.205" v="1278" actId="478"/>
          <ac:picMkLst>
            <pc:docMk/>
            <pc:sldMk cId="1516207296" sldId="276"/>
            <ac:picMk id="14" creationId="{A336442D-EDD6-2EDA-2D12-C3F2A6C33A69}"/>
          </ac:picMkLst>
        </pc:picChg>
      </pc:sldChg>
      <pc:sldChg chg="modSp add mod">
        <pc:chgData name="Ian Parr" userId="4f46477c-3823-44e3-a023-ec7a0abfe074" providerId="ADAL" clId="{DDFC1318-FBF3-4F72-86FE-96E2F61C6293}" dt="2023-06-07T05:44:14.730" v="1337" actId="14100"/>
        <pc:sldMkLst>
          <pc:docMk/>
          <pc:sldMk cId="3695235706" sldId="277"/>
        </pc:sldMkLst>
        <pc:spChg chg="mod">
          <ac:chgData name="Ian Parr" userId="4f46477c-3823-44e3-a023-ec7a0abfe074" providerId="ADAL" clId="{DDFC1318-FBF3-4F72-86FE-96E2F61C6293}" dt="2023-06-07T05:44:14.730" v="1337" actId="14100"/>
          <ac:spMkLst>
            <pc:docMk/>
            <pc:sldMk cId="3695235706" sldId="277"/>
            <ac:spMk id="2" creationId="{4979C3D2-F2E3-44DC-E560-AA7CB59E0B28}"/>
          </ac:spMkLst>
        </pc:spChg>
      </pc:sldChg>
    </pc:docChg>
  </pc:docChgLst>
  <pc:docChgLst>
    <pc:chgData name="Ian Parr" userId="S::iparr@ascschools.edu.au::4f46477c-3823-44e3-a023-ec7a0abfe074" providerId="AD" clId="Web-{C8D2073C-6EB3-43F8-BFD3-22CC521929EE}"/>
    <pc:docChg chg="delSld modSld modSection">
      <pc:chgData name="Ian Parr" userId="S::iparr@ascschools.edu.au::4f46477c-3823-44e3-a023-ec7a0abfe074" providerId="AD" clId="Web-{C8D2073C-6EB3-43F8-BFD3-22CC521929EE}" dt="2023-11-06T23:03:22.920" v="20"/>
      <pc:docMkLst>
        <pc:docMk/>
      </pc:docMkLst>
      <pc:sldChg chg="delSp">
        <pc:chgData name="Ian Parr" userId="S::iparr@ascschools.edu.au::4f46477c-3823-44e3-a023-ec7a0abfe074" providerId="AD" clId="Web-{C8D2073C-6EB3-43F8-BFD3-22CC521929EE}" dt="2023-11-06T23:01:52.352" v="0"/>
        <pc:sldMkLst>
          <pc:docMk/>
          <pc:sldMk cId="2153998600" sldId="258"/>
        </pc:sldMkLst>
        <pc:spChg chg="del">
          <ac:chgData name="Ian Parr" userId="S::iparr@ascschools.edu.au::4f46477c-3823-44e3-a023-ec7a0abfe074" providerId="AD" clId="Web-{C8D2073C-6EB3-43F8-BFD3-22CC521929EE}" dt="2023-11-06T23:01:52.352" v="0"/>
          <ac:spMkLst>
            <pc:docMk/>
            <pc:sldMk cId="2153998600" sldId="258"/>
            <ac:spMk id="8" creationId="{B5FDC317-D686-0542-A15E-3D6D4B2156C4}"/>
          </ac:spMkLst>
        </pc:spChg>
      </pc:sldChg>
      <pc:sldChg chg="modSp mod setBg">
        <pc:chgData name="Ian Parr" userId="S::iparr@ascschools.edu.au::4f46477c-3823-44e3-a023-ec7a0abfe074" providerId="AD" clId="Web-{C8D2073C-6EB3-43F8-BFD3-22CC521929EE}" dt="2023-11-06T23:03:14.888" v="19" actId="1076"/>
        <pc:sldMkLst>
          <pc:docMk/>
          <pc:sldMk cId="3695235706" sldId="277"/>
        </pc:sldMkLst>
        <pc:spChg chg="mod">
          <ac:chgData name="Ian Parr" userId="S::iparr@ascschools.edu.au::4f46477c-3823-44e3-a023-ec7a0abfe074" providerId="AD" clId="Web-{C8D2073C-6EB3-43F8-BFD3-22CC521929EE}" dt="2023-11-06T23:03:11.778" v="18" actId="20577"/>
          <ac:spMkLst>
            <pc:docMk/>
            <pc:sldMk cId="3695235706" sldId="277"/>
            <ac:spMk id="3" creationId="{6EED3CFD-9847-0A0B-D887-0979C3D59725}"/>
          </ac:spMkLst>
        </pc:spChg>
        <pc:spChg chg="mod">
          <ac:chgData name="Ian Parr" userId="S::iparr@ascschools.edu.au::4f46477c-3823-44e3-a023-ec7a0abfe074" providerId="AD" clId="Web-{C8D2073C-6EB3-43F8-BFD3-22CC521929EE}" dt="2023-11-06T23:03:14.888" v="19" actId="1076"/>
          <ac:spMkLst>
            <pc:docMk/>
            <pc:sldMk cId="3695235706" sldId="277"/>
            <ac:spMk id="17" creationId="{15AD0E2B-7CF6-37F5-D47B-BABAD17A7DAA}"/>
          </ac:spMkLst>
        </pc:spChg>
      </pc:sldChg>
      <pc:sldChg chg="mod setBg">
        <pc:chgData name="Ian Parr" userId="S::iparr@ascschools.edu.au::4f46477c-3823-44e3-a023-ec7a0abfe074" providerId="AD" clId="Web-{C8D2073C-6EB3-43F8-BFD3-22CC521929EE}" dt="2023-11-06T23:02:01.993" v="1"/>
        <pc:sldMkLst>
          <pc:docMk/>
          <pc:sldMk cId="836060889" sldId="280"/>
        </pc:sldMkLst>
      </pc:sldChg>
      <pc:sldChg chg="del">
        <pc:chgData name="Ian Parr" userId="S::iparr@ascschools.edu.au::4f46477c-3823-44e3-a023-ec7a0abfe074" providerId="AD" clId="Web-{C8D2073C-6EB3-43F8-BFD3-22CC521929EE}" dt="2023-11-06T23:03:22.920" v="20"/>
        <pc:sldMkLst>
          <pc:docMk/>
          <pc:sldMk cId="2229044288" sldId="282"/>
        </pc:sldMkLst>
      </pc:sldChg>
      <pc:sldChg chg="modSp">
        <pc:chgData name="Ian Parr" userId="S::iparr@ascschools.edu.au::4f46477c-3823-44e3-a023-ec7a0abfe074" providerId="AD" clId="Web-{C8D2073C-6EB3-43F8-BFD3-22CC521929EE}" dt="2023-11-06T23:02:17.853" v="5" actId="14100"/>
        <pc:sldMkLst>
          <pc:docMk/>
          <pc:sldMk cId="1828544279" sldId="304"/>
        </pc:sldMkLst>
        <pc:picChg chg="mod">
          <ac:chgData name="Ian Parr" userId="S::iparr@ascschools.edu.au::4f46477c-3823-44e3-a023-ec7a0abfe074" providerId="AD" clId="Web-{C8D2073C-6EB3-43F8-BFD3-22CC521929EE}" dt="2023-11-06T23:02:17.853" v="5" actId="14100"/>
          <ac:picMkLst>
            <pc:docMk/>
            <pc:sldMk cId="1828544279" sldId="304"/>
            <ac:picMk id="1026" creationId="{3A0CD0E6-9919-3B5E-36E3-6360D4F1CDAA}"/>
          </ac:picMkLst>
        </pc:picChg>
      </pc:sldChg>
      <pc:sldChg chg="modSp">
        <pc:chgData name="Ian Parr" userId="S::iparr@ascschools.edu.au::4f46477c-3823-44e3-a023-ec7a0abfe074" providerId="AD" clId="Web-{C8D2073C-6EB3-43F8-BFD3-22CC521929EE}" dt="2023-11-06T23:02:24.213" v="7" actId="1076"/>
        <pc:sldMkLst>
          <pc:docMk/>
          <pc:sldMk cId="2155865765" sldId="305"/>
        </pc:sldMkLst>
        <pc:picChg chg="mod">
          <ac:chgData name="Ian Parr" userId="S::iparr@ascschools.edu.au::4f46477c-3823-44e3-a023-ec7a0abfe074" providerId="AD" clId="Web-{C8D2073C-6EB3-43F8-BFD3-22CC521929EE}" dt="2023-11-06T23:02:24.213" v="7" actId="1076"/>
          <ac:picMkLst>
            <pc:docMk/>
            <pc:sldMk cId="2155865765" sldId="305"/>
            <ac:picMk id="2050" creationId="{E6453A14-D520-6F07-2017-D2E4DEFFA35D}"/>
          </ac:picMkLst>
        </pc:picChg>
      </pc:sldChg>
      <pc:sldChg chg="modSp">
        <pc:chgData name="Ian Parr" userId="S::iparr@ascschools.edu.au::4f46477c-3823-44e3-a023-ec7a0abfe074" providerId="AD" clId="Web-{C8D2073C-6EB3-43F8-BFD3-22CC521929EE}" dt="2023-11-06T23:02:33.261" v="10" actId="14100"/>
        <pc:sldMkLst>
          <pc:docMk/>
          <pc:sldMk cId="1536126777" sldId="306"/>
        </pc:sldMkLst>
        <pc:picChg chg="mod">
          <ac:chgData name="Ian Parr" userId="S::iparr@ascschools.edu.au::4f46477c-3823-44e3-a023-ec7a0abfe074" providerId="AD" clId="Web-{C8D2073C-6EB3-43F8-BFD3-22CC521929EE}" dt="2023-11-06T23:02:33.261" v="10" actId="14100"/>
          <ac:picMkLst>
            <pc:docMk/>
            <pc:sldMk cId="1536126777" sldId="306"/>
            <ac:picMk id="3074" creationId="{B99DE222-9792-8792-7E68-4A4A485D2977}"/>
          </ac:picMkLst>
        </pc:picChg>
      </pc:sldChg>
    </pc:docChg>
  </pc:docChgLst>
  <pc:docChgLst>
    <pc:chgData name="Ian Parr" userId="4f46477c-3823-44e3-a023-ec7a0abfe074" providerId="ADAL" clId="{E1E26952-0ACC-44E4-96BE-0DF08E485298}"/>
    <pc:docChg chg="modSld sldOrd">
      <pc:chgData name="Ian Parr" userId="4f46477c-3823-44e3-a023-ec7a0abfe074" providerId="ADAL" clId="{E1E26952-0ACC-44E4-96BE-0DF08E485298}" dt="2023-03-16T01:12:17.861" v="70" actId="14100"/>
      <pc:docMkLst>
        <pc:docMk/>
      </pc:docMkLst>
      <pc:sldChg chg="modSp mod">
        <pc:chgData name="Ian Parr" userId="4f46477c-3823-44e3-a023-ec7a0abfe074" providerId="ADAL" clId="{E1E26952-0ACC-44E4-96BE-0DF08E485298}" dt="2023-03-16T00:05:02.805" v="1" actId="20577"/>
        <pc:sldMkLst>
          <pc:docMk/>
          <pc:sldMk cId="2153998600" sldId="258"/>
        </pc:sldMkLst>
        <pc:spChg chg="mod">
          <ac:chgData name="Ian Parr" userId="4f46477c-3823-44e3-a023-ec7a0abfe074" providerId="ADAL" clId="{E1E26952-0ACC-44E4-96BE-0DF08E485298}" dt="2023-03-16T00:05:02.805" v="1" actId="20577"/>
          <ac:spMkLst>
            <pc:docMk/>
            <pc:sldMk cId="2153998600" sldId="258"/>
            <ac:spMk id="8" creationId="{B5FDC317-D686-0542-A15E-3D6D4B2156C4}"/>
          </ac:spMkLst>
        </pc:spChg>
      </pc:sldChg>
      <pc:sldChg chg="modSp mod">
        <pc:chgData name="Ian Parr" userId="4f46477c-3823-44e3-a023-ec7a0abfe074" providerId="ADAL" clId="{E1E26952-0ACC-44E4-96BE-0DF08E485298}" dt="2023-03-16T01:10:07.491" v="12" actId="20577"/>
        <pc:sldMkLst>
          <pc:docMk/>
          <pc:sldMk cId="3705924410" sldId="259"/>
        </pc:sldMkLst>
        <pc:spChg chg="mod">
          <ac:chgData name="Ian Parr" userId="4f46477c-3823-44e3-a023-ec7a0abfe074" providerId="ADAL" clId="{E1E26952-0ACC-44E4-96BE-0DF08E485298}" dt="2023-03-16T01:10:07.491" v="12" actId="20577"/>
          <ac:spMkLst>
            <pc:docMk/>
            <pc:sldMk cId="3705924410" sldId="259"/>
            <ac:spMk id="3" creationId="{06C3C4AE-3BB5-5646-9E52-3D9D50275C20}"/>
          </ac:spMkLst>
        </pc:spChg>
      </pc:sldChg>
      <pc:sldChg chg="modSp mod">
        <pc:chgData name="Ian Parr" userId="4f46477c-3823-44e3-a023-ec7a0abfe074" providerId="ADAL" clId="{E1E26952-0ACC-44E4-96BE-0DF08E485298}" dt="2023-03-16T00:05:54.601" v="3" actId="20577"/>
        <pc:sldMkLst>
          <pc:docMk/>
          <pc:sldMk cId="908109795" sldId="265"/>
        </pc:sldMkLst>
        <pc:spChg chg="mod">
          <ac:chgData name="Ian Parr" userId="4f46477c-3823-44e3-a023-ec7a0abfe074" providerId="ADAL" clId="{E1E26952-0ACC-44E4-96BE-0DF08E485298}" dt="2023-03-16T00:05:54.601" v="3" actId="20577"/>
          <ac:spMkLst>
            <pc:docMk/>
            <pc:sldMk cId="908109795" sldId="265"/>
            <ac:spMk id="3" creationId="{06C3C4AE-3BB5-5646-9E52-3D9D50275C20}"/>
          </ac:spMkLst>
        </pc:spChg>
      </pc:sldChg>
      <pc:sldChg chg="modSp mod ord">
        <pc:chgData name="Ian Parr" userId="4f46477c-3823-44e3-a023-ec7a0abfe074" providerId="ADAL" clId="{E1E26952-0ACC-44E4-96BE-0DF08E485298}" dt="2023-03-16T01:12:17.861" v="70" actId="14100"/>
        <pc:sldMkLst>
          <pc:docMk/>
          <pc:sldMk cId="3574695121" sldId="267"/>
        </pc:sldMkLst>
        <pc:spChg chg="mod">
          <ac:chgData name="Ian Parr" userId="4f46477c-3823-44e3-a023-ec7a0abfe074" providerId="ADAL" clId="{E1E26952-0ACC-44E4-96BE-0DF08E485298}" dt="2023-03-16T01:12:17.861" v="70" actId="14100"/>
          <ac:spMkLst>
            <pc:docMk/>
            <pc:sldMk cId="3574695121" sldId="267"/>
            <ac:spMk id="3" creationId="{06C3C4AE-3BB5-5646-9E52-3D9D50275C20}"/>
          </ac:spMkLst>
        </pc:spChg>
      </pc:sldChg>
    </pc:docChg>
  </pc:docChgLst>
  <pc:docChgLst>
    <pc:chgData name="Ian Parr" userId="4f46477c-3823-44e3-a023-ec7a0abfe074" providerId="ADAL" clId="{BB0C4878-432C-4512-AE29-435F3457A4E3}"/>
    <pc:docChg chg="custSel addSld delSld modSld sldOrd modMainMaster modSection">
      <pc:chgData name="Ian Parr" userId="4f46477c-3823-44e3-a023-ec7a0abfe074" providerId="ADAL" clId="{BB0C4878-432C-4512-AE29-435F3457A4E3}" dt="2023-08-10T00:58:37.379" v="1385" actId="2696"/>
      <pc:docMkLst>
        <pc:docMk/>
      </pc:docMkLst>
      <pc:sldChg chg="modSp mod">
        <pc:chgData name="Ian Parr" userId="4f46477c-3823-44e3-a023-ec7a0abfe074" providerId="ADAL" clId="{BB0C4878-432C-4512-AE29-435F3457A4E3}" dt="2023-07-05T01:23:52.367" v="13" actId="20577"/>
        <pc:sldMkLst>
          <pc:docMk/>
          <pc:sldMk cId="2153998600" sldId="258"/>
        </pc:sldMkLst>
        <pc:spChg chg="mod">
          <ac:chgData name="Ian Parr" userId="4f46477c-3823-44e3-a023-ec7a0abfe074" providerId="ADAL" clId="{BB0C4878-432C-4512-AE29-435F3457A4E3}" dt="2023-07-05T01:23:52.367" v="13" actId="20577"/>
          <ac:spMkLst>
            <pc:docMk/>
            <pc:sldMk cId="2153998600" sldId="258"/>
            <ac:spMk id="7" creationId="{BC1EB2F9-7672-F347-9DBD-C0C6A9814DAD}"/>
          </ac:spMkLst>
        </pc:spChg>
      </pc:sldChg>
      <pc:sldChg chg="addSp delSp modSp del mod ord setBg">
        <pc:chgData name="Ian Parr" userId="4f46477c-3823-44e3-a023-ec7a0abfe074" providerId="ADAL" clId="{BB0C4878-432C-4512-AE29-435F3457A4E3}" dt="2023-08-10T00:58:37.379" v="1385" actId="2696"/>
        <pc:sldMkLst>
          <pc:docMk/>
          <pc:sldMk cId="908109795" sldId="265"/>
        </pc:sldMkLst>
        <pc:spChg chg="add del">
          <ac:chgData name="Ian Parr" userId="4f46477c-3823-44e3-a023-ec7a0abfe074" providerId="ADAL" clId="{BB0C4878-432C-4512-AE29-435F3457A4E3}" dt="2023-07-05T02:21:28.328" v="369" actId="478"/>
          <ac:spMkLst>
            <pc:docMk/>
            <pc:sldMk cId="908109795" sldId="265"/>
            <ac:spMk id="3" creationId="{641753F5-8A18-C1C3-D3A9-CA078F795F77}"/>
          </ac:spMkLst>
        </pc:spChg>
        <pc:spChg chg="mod">
          <ac:chgData name="Ian Parr" userId="4f46477c-3823-44e3-a023-ec7a0abfe074" providerId="ADAL" clId="{BB0C4878-432C-4512-AE29-435F3457A4E3}" dt="2023-07-05T02:27:18.304" v="447" actId="26606"/>
          <ac:spMkLst>
            <pc:docMk/>
            <pc:sldMk cId="908109795" sldId="265"/>
            <ac:spMk id="4" creationId="{0F55896C-AA80-8EC4-8294-5C3763871976}"/>
          </ac:spMkLst>
        </pc:spChg>
        <pc:spChg chg="add mod">
          <ac:chgData name="Ian Parr" userId="4f46477c-3823-44e3-a023-ec7a0abfe074" providerId="ADAL" clId="{BB0C4878-432C-4512-AE29-435F3457A4E3}" dt="2023-07-05T02:30:58.805" v="491" actId="27636"/>
          <ac:spMkLst>
            <pc:docMk/>
            <pc:sldMk cId="908109795" sldId="265"/>
            <ac:spMk id="8" creationId="{3B7D3EC4-830A-55DD-90CF-17F6741345C9}"/>
          </ac:spMkLst>
        </pc:spChg>
        <pc:spChg chg="add mod">
          <ac:chgData name="Ian Parr" userId="4f46477c-3823-44e3-a023-ec7a0abfe074" providerId="ADAL" clId="{BB0C4878-432C-4512-AE29-435F3457A4E3}" dt="2023-07-05T02:31:04.094" v="492" actId="1076"/>
          <ac:spMkLst>
            <pc:docMk/>
            <pc:sldMk cId="908109795" sldId="265"/>
            <ac:spMk id="12" creationId="{D5547C5B-A4AA-8BCC-9BD2-5D588B11EFCD}"/>
          </ac:spMkLst>
        </pc:spChg>
        <pc:spChg chg="add">
          <ac:chgData name="Ian Parr" userId="4f46477c-3823-44e3-a023-ec7a0abfe074" providerId="ADAL" clId="{BB0C4878-432C-4512-AE29-435F3457A4E3}" dt="2023-07-05T02:27:18.304" v="447" actId="26606"/>
          <ac:spMkLst>
            <pc:docMk/>
            <pc:sldMk cId="908109795" sldId="265"/>
            <ac:spMk id="16" creationId="{45D37F4E-DDB4-456B-97E0-9937730A039F}"/>
          </ac:spMkLst>
        </pc:spChg>
        <pc:spChg chg="add">
          <ac:chgData name="Ian Parr" userId="4f46477c-3823-44e3-a023-ec7a0abfe074" providerId="ADAL" clId="{BB0C4878-432C-4512-AE29-435F3457A4E3}" dt="2023-07-05T02:27:18.304" v="447" actId="26606"/>
          <ac:spMkLst>
            <pc:docMk/>
            <pc:sldMk cId="908109795" sldId="265"/>
            <ac:spMk id="18" creationId="{B2DD41CD-8F47-4F56-AD12-4E2FF7696987}"/>
          </ac:spMkLst>
        </pc:spChg>
        <pc:picChg chg="del mod">
          <ac:chgData name="Ian Parr" userId="4f46477c-3823-44e3-a023-ec7a0abfe074" providerId="ADAL" clId="{BB0C4878-432C-4512-AE29-435F3457A4E3}" dt="2023-07-05T02:24:15.575" v="428" actId="478"/>
          <ac:picMkLst>
            <pc:docMk/>
            <pc:sldMk cId="908109795" sldId="265"/>
            <ac:picMk id="5" creationId="{9937DF08-CBCB-53D8-8521-AECBD58831A1}"/>
          </ac:picMkLst>
        </pc:picChg>
        <pc:picChg chg="del">
          <ac:chgData name="Ian Parr" userId="4f46477c-3823-44e3-a023-ec7a0abfe074" providerId="ADAL" clId="{BB0C4878-432C-4512-AE29-435F3457A4E3}" dt="2023-07-05T02:21:13.165" v="367" actId="478"/>
          <ac:picMkLst>
            <pc:docMk/>
            <pc:sldMk cId="908109795" sldId="265"/>
            <ac:picMk id="6" creationId="{CF7D833A-2383-DF43-B2B8-893193ECED6E}"/>
          </ac:picMkLst>
        </pc:picChg>
        <pc:picChg chg="add del mod">
          <ac:chgData name="Ian Parr" userId="4f46477c-3823-44e3-a023-ec7a0abfe074" providerId="ADAL" clId="{BB0C4878-432C-4512-AE29-435F3457A4E3}" dt="2023-07-05T02:24:56.486" v="432" actId="478"/>
          <ac:picMkLst>
            <pc:docMk/>
            <pc:sldMk cId="908109795" sldId="265"/>
            <ac:picMk id="9" creationId="{AB923F73-A9F9-C568-2353-B8D39CFFF282}"/>
          </ac:picMkLst>
        </pc:picChg>
        <pc:picChg chg="add del mod">
          <ac:chgData name="Ian Parr" userId="4f46477c-3823-44e3-a023-ec7a0abfe074" providerId="ADAL" clId="{BB0C4878-432C-4512-AE29-435F3457A4E3}" dt="2023-07-05T02:26:14.092" v="441" actId="478"/>
          <ac:picMkLst>
            <pc:docMk/>
            <pc:sldMk cId="908109795" sldId="265"/>
            <ac:picMk id="10" creationId="{36D49FE7-CDB1-9674-9CB6-0A016B2692AC}"/>
          </ac:picMkLst>
        </pc:picChg>
        <pc:picChg chg="add mod">
          <ac:chgData name="Ian Parr" userId="4f46477c-3823-44e3-a023-ec7a0abfe074" providerId="ADAL" clId="{BB0C4878-432C-4512-AE29-435F3457A4E3}" dt="2023-07-05T02:28:11.197" v="459" actId="1076"/>
          <ac:picMkLst>
            <pc:docMk/>
            <pc:sldMk cId="908109795" sldId="265"/>
            <ac:picMk id="11" creationId="{B0BBCF2A-2125-A63B-AFF2-B3BB32B05740}"/>
          </ac:picMkLst>
        </pc:picChg>
      </pc:sldChg>
      <pc:sldChg chg="modSp mod">
        <pc:chgData name="Ian Parr" userId="4f46477c-3823-44e3-a023-ec7a0abfe074" providerId="ADAL" clId="{BB0C4878-432C-4512-AE29-435F3457A4E3}" dt="2023-07-05T02:00:35.921" v="24" actId="20577"/>
        <pc:sldMkLst>
          <pc:docMk/>
          <pc:sldMk cId="3096131400" sldId="269"/>
        </pc:sldMkLst>
        <pc:spChg chg="mod">
          <ac:chgData name="Ian Parr" userId="4f46477c-3823-44e3-a023-ec7a0abfe074" providerId="ADAL" clId="{BB0C4878-432C-4512-AE29-435F3457A4E3}" dt="2023-07-05T02:00:35.921" v="24" actId="20577"/>
          <ac:spMkLst>
            <pc:docMk/>
            <pc:sldMk cId="3096131400" sldId="269"/>
            <ac:spMk id="8" creationId="{2084032C-5FE6-8685-B225-0381053C4285}"/>
          </ac:spMkLst>
        </pc:spChg>
      </pc:sldChg>
      <pc:sldChg chg="addSp delSp modSp mod">
        <pc:chgData name="Ian Parr" userId="4f46477c-3823-44e3-a023-ec7a0abfe074" providerId="ADAL" clId="{BB0C4878-432C-4512-AE29-435F3457A4E3}" dt="2023-07-20T03:04:06.749" v="1293" actId="20577"/>
        <pc:sldMkLst>
          <pc:docMk/>
          <pc:sldMk cId="1516207296" sldId="276"/>
        </pc:sldMkLst>
        <pc:spChg chg="add mod">
          <ac:chgData name="Ian Parr" userId="4f46477c-3823-44e3-a023-ec7a0abfe074" providerId="ADAL" clId="{BB0C4878-432C-4512-AE29-435F3457A4E3}" dt="2023-07-05T02:32:35.062" v="501" actId="1076"/>
          <ac:spMkLst>
            <pc:docMk/>
            <pc:sldMk cId="1516207296" sldId="276"/>
            <ac:spMk id="4" creationId="{B16DD3FC-7741-E1EC-00CA-297AA35122EE}"/>
          </ac:spMkLst>
        </pc:spChg>
        <pc:spChg chg="del">
          <ac:chgData name="Ian Parr" userId="4f46477c-3823-44e3-a023-ec7a0abfe074" providerId="ADAL" clId="{BB0C4878-432C-4512-AE29-435F3457A4E3}" dt="2023-07-05T02:28:50.491" v="462" actId="478"/>
          <ac:spMkLst>
            <pc:docMk/>
            <pc:sldMk cId="1516207296" sldId="276"/>
            <ac:spMk id="5" creationId="{D622A349-27D4-86D8-9DCA-AC77DC3213FA}"/>
          </ac:spMkLst>
        </pc:spChg>
        <pc:spChg chg="del">
          <ac:chgData name="Ian Parr" userId="4f46477c-3823-44e3-a023-ec7a0abfe074" providerId="ADAL" clId="{BB0C4878-432C-4512-AE29-435F3457A4E3}" dt="2023-07-05T02:28:48.625" v="461" actId="478"/>
          <ac:spMkLst>
            <pc:docMk/>
            <pc:sldMk cId="1516207296" sldId="276"/>
            <ac:spMk id="6" creationId="{E081C378-CFC6-1562-2F5D-9EC69677FECE}"/>
          </ac:spMkLst>
        </pc:spChg>
        <pc:spChg chg="add mod">
          <ac:chgData name="Ian Parr" userId="4f46477c-3823-44e3-a023-ec7a0abfe074" providerId="ADAL" clId="{BB0C4878-432C-4512-AE29-435F3457A4E3}" dt="2023-07-05T02:33:32.606" v="507" actId="1076"/>
          <ac:spMkLst>
            <pc:docMk/>
            <pc:sldMk cId="1516207296" sldId="276"/>
            <ac:spMk id="7" creationId="{B3E620F3-115F-71C3-D396-BBC574C4F47A}"/>
          </ac:spMkLst>
        </pc:spChg>
        <pc:spChg chg="add mod">
          <ac:chgData name="Ian Parr" userId="4f46477c-3823-44e3-a023-ec7a0abfe074" providerId="ADAL" clId="{BB0C4878-432C-4512-AE29-435F3457A4E3}" dt="2023-07-20T03:04:06.749" v="1293" actId="20577"/>
          <ac:spMkLst>
            <pc:docMk/>
            <pc:sldMk cId="1516207296" sldId="276"/>
            <ac:spMk id="8" creationId="{9A362DCB-7AE5-8092-F902-1FB916EE6A77}"/>
          </ac:spMkLst>
        </pc:spChg>
        <pc:picChg chg="del">
          <ac:chgData name="Ian Parr" userId="4f46477c-3823-44e3-a023-ec7a0abfe074" providerId="ADAL" clId="{BB0C4878-432C-4512-AE29-435F3457A4E3}" dt="2023-07-05T02:28:46.004" v="460" actId="478"/>
          <ac:picMkLst>
            <pc:docMk/>
            <pc:sldMk cId="1516207296" sldId="276"/>
            <ac:picMk id="3" creationId="{047EA0D6-3C4A-21DD-C116-1589CDD07EFF}"/>
          </ac:picMkLst>
        </pc:picChg>
      </pc:sldChg>
      <pc:sldChg chg="addSp delSp modSp mod">
        <pc:chgData name="Ian Parr" userId="4f46477c-3823-44e3-a023-ec7a0abfe074" providerId="ADAL" clId="{BB0C4878-432C-4512-AE29-435F3457A4E3}" dt="2023-07-05T03:00:44.422" v="1123" actId="207"/>
        <pc:sldMkLst>
          <pc:docMk/>
          <pc:sldMk cId="3695235706" sldId="277"/>
        </pc:sldMkLst>
        <pc:spChg chg="del mod">
          <ac:chgData name="Ian Parr" userId="4f46477c-3823-44e3-a023-ec7a0abfe074" providerId="ADAL" clId="{BB0C4878-432C-4512-AE29-435F3457A4E3}" dt="2023-07-05T02:42:43.981" v="670" actId="478"/>
          <ac:spMkLst>
            <pc:docMk/>
            <pc:sldMk cId="3695235706" sldId="277"/>
            <ac:spMk id="2" creationId="{4979C3D2-F2E3-44DC-E560-AA7CB59E0B28}"/>
          </ac:spMkLst>
        </pc:spChg>
        <pc:spChg chg="add mod">
          <ac:chgData name="Ian Parr" userId="4f46477c-3823-44e3-a023-ec7a0abfe074" providerId="ADAL" clId="{BB0C4878-432C-4512-AE29-435F3457A4E3}" dt="2023-07-05T02:52:57.937" v="1021" actId="20577"/>
          <ac:spMkLst>
            <pc:docMk/>
            <pc:sldMk cId="3695235706" sldId="277"/>
            <ac:spMk id="3" creationId="{6EED3CFD-9847-0A0B-D887-0979C3D59725}"/>
          </ac:spMkLst>
        </pc:spChg>
        <pc:spChg chg="del">
          <ac:chgData name="Ian Parr" userId="4f46477c-3823-44e3-a023-ec7a0abfe074" providerId="ADAL" clId="{BB0C4878-432C-4512-AE29-435F3457A4E3}" dt="2023-07-05T02:41:14.479" v="599" actId="478"/>
          <ac:spMkLst>
            <pc:docMk/>
            <pc:sldMk cId="3695235706" sldId="277"/>
            <ac:spMk id="5" creationId="{DB0A8C5A-18AD-7C39-2DFA-C8BD7413063B}"/>
          </ac:spMkLst>
        </pc:spChg>
        <pc:spChg chg="add mod">
          <ac:chgData name="Ian Parr" userId="4f46477c-3823-44e3-a023-ec7a0abfe074" providerId="ADAL" clId="{BB0C4878-432C-4512-AE29-435F3457A4E3}" dt="2023-07-05T02:49:52.668" v="814" actId="255"/>
          <ac:spMkLst>
            <pc:docMk/>
            <pc:sldMk cId="3695235706" sldId="277"/>
            <ac:spMk id="6" creationId="{874E98E3-34CF-58C3-9E1B-83AEC0BAFC91}"/>
          </ac:spMkLst>
        </pc:spChg>
        <pc:spChg chg="del">
          <ac:chgData name="Ian Parr" userId="4f46477c-3823-44e3-a023-ec7a0abfe074" providerId="ADAL" clId="{BB0C4878-432C-4512-AE29-435F3457A4E3}" dt="2023-07-05T02:41:18.038" v="600" actId="478"/>
          <ac:spMkLst>
            <pc:docMk/>
            <pc:sldMk cId="3695235706" sldId="277"/>
            <ac:spMk id="7" creationId="{048CD191-B46A-CA6D-6ABF-A2D5B96FE249}"/>
          </ac:spMkLst>
        </pc:spChg>
        <pc:spChg chg="del">
          <ac:chgData name="Ian Parr" userId="4f46477c-3823-44e3-a023-ec7a0abfe074" providerId="ADAL" clId="{BB0C4878-432C-4512-AE29-435F3457A4E3}" dt="2023-07-05T02:41:10.301" v="598" actId="478"/>
          <ac:spMkLst>
            <pc:docMk/>
            <pc:sldMk cId="3695235706" sldId="277"/>
            <ac:spMk id="9" creationId="{00D6BA3C-ABA4-572D-F56D-34DB592F8E67}"/>
          </ac:spMkLst>
        </pc:spChg>
        <pc:spChg chg="add mod">
          <ac:chgData name="Ian Parr" userId="4f46477c-3823-44e3-a023-ec7a0abfe074" providerId="ADAL" clId="{BB0C4878-432C-4512-AE29-435F3457A4E3}" dt="2023-07-05T02:54:02.950" v="1057" actId="20577"/>
          <ac:spMkLst>
            <pc:docMk/>
            <pc:sldMk cId="3695235706" sldId="277"/>
            <ac:spMk id="13" creationId="{73C60100-035E-EE03-595D-916709EEF3EC}"/>
          </ac:spMkLst>
        </pc:spChg>
        <pc:spChg chg="add mod">
          <ac:chgData name="Ian Parr" userId="4f46477c-3823-44e3-a023-ec7a0abfe074" providerId="ADAL" clId="{BB0C4878-432C-4512-AE29-435F3457A4E3}" dt="2023-07-05T02:58:55.785" v="1111" actId="20577"/>
          <ac:spMkLst>
            <pc:docMk/>
            <pc:sldMk cId="3695235706" sldId="277"/>
            <ac:spMk id="14" creationId="{60C4C96B-021F-CE8B-9EF8-2CA922E5A416}"/>
          </ac:spMkLst>
        </pc:spChg>
        <pc:spChg chg="add mod">
          <ac:chgData name="Ian Parr" userId="4f46477c-3823-44e3-a023-ec7a0abfe074" providerId="ADAL" clId="{BB0C4878-432C-4512-AE29-435F3457A4E3}" dt="2023-07-05T02:51:37.952" v="968" actId="255"/>
          <ac:spMkLst>
            <pc:docMk/>
            <pc:sldMk cId="3695235706" sldId="277"/>
            <ac:spMk id="15" creationId="{F736EAEF-EA95-D318-27B6-0F77E7062F1A}"/>
          </ac:spMkLst>
        </pc:spChg>
        <pc:spChg chg="add mod">
          <ac:chgData name="Ian Parr" userId="4f46477c-3823-44e3-a023-ec7a0abfe074" providerId="ADAL" clId="{BB0C4878-432C-4512-AE29-435F3457A4E3}" dt="2023-07-05T02:52:03.208" v="997" actId="20577"/>
          <ac:spMkLst>
            <pc:docMk/>
            <pc:sldMk cId="3695235706" sldId="277"/>
            <ac:spMk id="16" creationId="{FBECA76E-91AD-B11D-CE19-A9C8A3C71226}"/>
          </ac:spMkLst>
        </pc:spChg>
        <pc:spChg chg="add mod ord">
          <ac:chgData name="Ian Parr" userId="4f46477c-3823-44e3-a023-ec7a0abfe074" providerId="ADAL" clId="{BB0C4878-432C-4512-AE29-435F3457A4E3}" dt="2023-07-05T03:00:44.422" v="1123" actId="207"/>
          <ac:spMkLst>
            <pc:docMk/>
            <pc:sldMk cId="3695235706" sldId="277"/>
            <ac:spMk id="17" creationId="{15AD0E2B-7CF6-37F5-D47B-BABAD17A7DAA}"/>
          </ac:spMkLst>
        </pc:spChg>
        <pc:spChg chg="add del mod">
          <ac:chgData name="Ian Parr" userId="4f46477c-3823-44e3-a023-ec7a0abfe074" providerId="ADAL" clId="{BB0C4878-432C-4512-AE29-435F3457A4E3}" dt="2023-07-05T02:54:34.070" v="1059"/>
          <ac:spMkLst>
            <pc:docMk/>
            <pc:sldMk cId="3695235706" sldId="277"/>
            <ac:spMk id="18" creationId="{F400A608-C4E4-4C17-AEC8-582D69D27FEE}"/>
          </ac:spMkLst>
        </pc:spChg>
        <pc:picChg chg="del">
          <ac:chgData name="Ian Parr" userId="4f46477c-3823-44e3-a023-ec7a0abfe074" providerId="ADAL" clId="{BB0C4878-432C-4512-AE29-435F3457A4E3}" dt="2023-07-05T02:41:00.186" v="597" actId="478"/>
          <ac:picMkLst>
            <pc:docMk/>
            <pc:sldMk cId="3695235706" sldId="277"/>
            <ac:picMk id="4" creationId="{C511D3A1-1A40-68AE-FD59-4650D80717F3}"/>
          </ac:picMkLst>
        </pc:picChg>
        <pc:picChg chg="add del mod">
          <ac:chgData name="Ian Parr" userId="4f46477c-3823-44e3-a023-ec7a0abfe074" providerId="ADAL" clId="{BB0C4878-432C-4512-AE29-435F3457A4E3}" dt="2023-07-05T02:46:09.515" v="735" actId="478"/>
          <ac:picMkLst>
            <pc:docMk/>
            <pc:sldMk cId="3695235706" sldId="277"/>
            <ac:picMk id="8" creationId="{E70A78BB-0D66-DF95-E868-C4A5D595E54F}"/>
          </ac:picMkLst>
        </pc:picChg>
        <pc:picChg chg="add del mod">
          <ac:chgData name="Ian Parr" userId="4f46477c-3823-44e3-a023-ec7a0abfe074" providerId="ADAL" clId="{BB0C4878-432C-4512-AE29-435F3457A4E3}" dt="2023-07-05T02:46:11.851" v="736" actId="478"/>
          <ac:picMkLst>
            <pc:docMk/>
            <pc:sldMk cId="3695235706" sldId="277"/>
            <ac:picMk id="10" creationId="{EA32518E-C721-E983-ABB3-620D64C88AE6}"/>
          </ac:picMkLst>
        </pc:picChg>
        <pc:picChg chg="add del mod">
          <ac:chgData name="Ian Parr" userId="4f46477c-3823-44e3-a023-ec7a0abfe074" providerId="ADAL" clId="{BB0C4878-432C-4512-AE29-435F3457A4E3}" dt="2023-07-05T02:46:14.264" v="737" actId="478"/>
          <ac:picMkLst>
            <pc:docMk/>
            <pc:sldMk cId="3695235706" sldId="277"/>
            <ac:picMk id="11" creationId="{2A2098C0-1AB8-3527-2B62-A99D5962CD06}"/>
          </ac:picMkLst>
        </pc:picChg>
        <pc:picChg chg="add del">
          <ac:chgData name="Ian Parr" userId="4f46477c-3823-44e3-a023-ec7a0abfe074" providerId="ADAL" clId="{BB0C4878-432C-4512-AE29-435F3457A4E3}" dt="2023-07-05T02:45:55.038" v="732" actId="478"/>
          <ac:picMkLst>
            <pc:docMk/>
            <pc:sldMk cId="3695235706" sldId="277"/>
            <ac:picMk id="12" creationId="{A93A0754-80EA-6101-999B-9810C59796C7}"/>
          </ac:picMkLst>
        </pc:picChg>
        <pc:picChg chg="add del mod">
          <ac:chgData name="Ian Parr" userId="4f46477c-3823-44e3-a023-ec7a0abfe074" providerId="ADAL" clId="{BB0C4878-432C-4512-AE29-435F3457A4E3}" dt="2023-07-05T02:56:11.752" v="1064" actId="478"/>
          <ac:picMkLst>
            <pc:docMk/>
            <pc:sldMk cId="3695235706" sldId="277"/>
            <ac:picMk id="20" creationId="{AC804AFF-0F5F-6757-4E5F-75162B2FFE51}"/>
          </ac:picMkLst>
        </pc:picChg>
        <pc:picChg chg="add mod">
          <ac:chgData name="Ian Parr" userId="4f46477c-3823-44e3-a023-ec7a0abfe074" providerId="ADAL" clId="{BB0C4878-432C-4512-AE29-435F3457A4E3}" dt="2023-07-05T02:56:47.150" v="1071" actId="1076"/>
          <ac:picMkLst>
            <pc:docMk/>
            <pc:sldMk cId="3695235706" sldId="277"/>
            <ac:picMk id="22" creationId="{D73AC1DF-00ED-4DEC-E5FA-09DB74515A44}"/>
          </ac:picMkLst>
        </pc:picChg>
        <pc:picChg chg="add mod">
          <ac:chgData name="Ian Parr" userId="4f46477c-3823-44e3-a023-ec7a0abfe074" providerId="ADAL" clId="{BB0C4878-432C-4512-AE29-435F3457A4E3}" dt="2023-07-05T02:57:40.750" v="1078" actId="1076"/>
          <ac:picMkLst>
            <pc:docMk/>
            <pc:sldMk cId="3695235706" sldId="277"/>
            <ac:picMk id="24" creationId="{019D0696-4529-D2B6-2EF0-C99840DC61C2}"/>
          </ac:picMkLst>
        </pc:picChg>
        <pc:picChg chg="add mod">
          <ac:chgData name="Ian Parr" userId="4f46477c-3823-44e3-a023-ec7a0abfe074" providerId="ADAL" clId="{BB0C4878-432C-4512-AE29-435F3457A4E3}" dt="2023-07-05T02:59:00.231" v="1112" actId="1076"/>
          <ac:picMkLst>
            <pc:docMk/>
            <pc:sldMk cId="3695235706" sldId="277"/>
            <ac:picMk id="26" creationId="{4B218262-ACF1-481E-DFE9-ED597A89672D}"/>
          </ac:picMkLst>
        </pc:picChg>
        <pc:picChg chg="add mod">
          <ac:chgData name="Ian Parr" userId="4f46477c-3823-44e3-a023-ec7a0abfe074" providerId="ADAL" clId="{BB0C4878-432C-4512-AE29-435F3457A4E3}" dt="2023-07-05T02:59:43.871" v="1117" actId="1076"/>
          <ac:picMkLst>
            <pc:docMk/>
            <pc:sldMk cId="3695235706" sldId="277"/>
            <ac:picMk id="28" creationId="{56606107-CDEA-929C-74F1-A89539EC27D5}"/>
          </ac:picMkLst>
        </pc:picChg>
        <pc:picChg chg="add mod">
          <ac:chgData name="Ian Parr" userId="4f46477c-3823-44e3-a023-ec7a0abfe074" providerId="ADAL" clId="{BB0C4878-432C-4512-AE29-435F3457A4E3}" dt="2023-07-05T03:00:16.399" v="1122" actId="1076"/>
          <ac:picMkLst>
            <pc:docMk/>
            <pc:sldMk cId="3695235706" sldId="277"/>
            <ac:picMk id="30" creationId="{D0C3D7A9-F57D-D6D8-BB16-92DA79567E1A}"/>
          </ac:picMkLst>
        </pc:picChg>
      </pc:sldChg>
      <pc:sldChg chg="modSp del">
        <pc:chgData name="Ian Parr" userId="4f46477c-3823-44e3-a023-ec7a0abfe074" providerId="ADAL" clId="{BB0C4878-432C-4512-AE29-435F3457A4E3}" dt="2023-07-05T03:16:15.107" v="1255" actId="47"/>
        <pc:sldMkLst>
          <pc:docMk/>
          <pc:sldMk cId="2758879510" sldId="278"/>
        </pc:sldMkLst>
        <pc:spChg chg="mod">
          <ac:chgData name="Ian Parr" userId="4f46477c-3823-44e3-a023-ec7a0abfe074" providerId="ADAL" clId="{BB0C4878-432C-4512-AE29-435F3457A4E3}" dt="2023-07-05T02:05:30.411" v="78"/>
          <ac:spMkLst>
            <pc:docMk/>
            <pc:sldMk cId="2758879510" sldId="278"/>
            <ac:spMk id="2" creationId="{79971CF2-A49B-DFD6-A71D-FBE8CEA6D41F}"/>
          </ac:spMkLst>
        </pc:spChg>
      </pc:sldChg>
      <pc:sldChg chg="delSp mod">
        <pc:chgData name="Ian Parr" userId="4f46477c-3823-44e3-a023-ec7a0abfe074" providerId="ADAL" clId="{BB0C4878-432C-4512-AE29-435F3457A4E3}" dt="2023-07-05T03:14:29.757" v="1242" actId="478"/>
        <pc:sldMkLst>
          <pc:docMk/>
          <pc:sldMk cId="2515922008" sldId="279"/>
        </pc:sldMkLst>
        <pc:picChg chg="del">
          <ac:chgData name="Ian Parr" userId="4f46477c-3823-44e3-a023-ec7a0abfe074" providerId="ADAL" clId="{BB0C4878-432C-4512-AE29-435F3457A4E3}" dt="2023-07-05T03:14:29.757" v="1242" actId="478"/>
          <ac:picMkLst>
            <pc:docMk/>
            <pc:sldMk cId="2515922008" sldId="279"/>
            <ac:picMk id="8" creationId="{68384F3D-BE22-3151-2F83-0E3DFF8535F3}"/>
          </ac:picMkLst>
        </pc:picChg>
      </pc:sldChg>
      <pc:sldChg chg="addSp delSp modSp mod ord setBg">
        <pc:chgData name="Ian Parr" userId="4f46477c-3823-44e3-a023-ec7a0abfe074" providerId="ADAL" clId="{BB0C4878-432C-4512-AE29-435F3457A4E3}" dt="2023-07-05T02:20:51.645" v="366" actId="207"/>
        <pc:sldMkLst>
          <pc:docMk/>
          <pc:sldMk cId="836060889" sldId="280"/>
        </pc:sldMkLst>
        <pc:spChg chg="add del mod">
          <ac:chgData name="Ian Parr" userId="4f46477c-3823-44e3-a023-ec7a0abfe074" providerId="ADAL" clId="{BB0C4878-432C-4512-AE29-435F3457A4E3}" dt="2023-07-05T02:14:30.185" v="216"/>
          <ac:spMkLst>
            <pc:docMk/>
            <pc:sldMk cId="836060889" sldId="280"/>
            <ac:spMk id="3" creationId="{1DE4B455-1B30-0E41-2F0B-B3447683E951}"/>
          </ac:spMkLst>
        </pc:spChg>
        <pc:spChg chg="add del mod">
          <ac:chgData name="Ian Parr" userId="4f46477c-3823-44e3-a023-ec7a0abfe074" providerId="ADAL" clId="{BB0C4878-432C-4512-AE29-435F3457A4E3}" dt="2023-07-05T02:14:23.816" v="213" actId="478"/>
          <ac:spMkLst>
            <pc:docMk/>
            <pc:sldMk cId="836060889" sldId="280"/>
            <ac:spMk id="4" creationId="{7BFE2F8E-9641-14B5-9284-C1198BCAD5EF}"/>
          </ac:spMkLst>
        </pc:spChg>
        <pc:spChg chg="add del mod">
          <ac:chgData name="Ian Parr" userId="4f46477c-3823-44e3-a023-ec7a0abfe074" providerId="ADAL" clId="{BB0C4878-432C-4512-AE29-435F3457A4E3}" dt="2023-07-05T02:13:25.835" v="204" actId="478"/>
          <ac:spMkLst>
            <pc:docMk/>
            <pc:sldMk cId="836060889" sldId="280"/>
            <ac:spMk id="5" creationId="{79B4E00C-20E7-B636-6FCE-5519C50A070F}"/>
          </ac:spMkLst>
        </pc:spChg>
        <pc:spChg chg="add mod">
          <ac:chgData name="Ian Parr" userId="4f46477c-3823-44e3-a023-ec7a0abfe074" providerId="ADAL" clId="{BB0C4878-432C-4512-AE29-435F3457A4E3}" dt="2023-07-05T02:20:51.645" v="366" actId="207"/>
          <ac:spMkLst>
            <pc:docMk/>
            <pc:sldMk cId="836060889" sldId="280"/>
            <ac:spMk id="6" creationId="{6CEE6E1C-4420-6A93-4682-CAE936BC23B0}"/>
          </ac:spMkLst>
        </pc:spChg>
        <pc:spChg chg="add del">
          <ac:chgData name="Ian Parr" userId="4f46477c-3823-44e3-a023-ec7a0abfe074" providerId="ADAL" clId="{BB0C4878-432C-4512-AE29-435F3457A4E3}" dt="2023-07-05T02:16:04.221" v="227" actId="478"/>
          <ac:spMkLst>
            <pc:docMk/>
            <pc:sldMk cId="836060889" sldId="280"/>
            <ac:spMk id="7" creationId="{2C93FCA1-4C8D-BF82-8D5A-66EDAF488FEB}"/>
          </ac:spMkLst>
        </pc:spChg>
        <pc:spChg chg="add del mod ord">
          <ac:chgData name="Ian Parr" userId="4f46477c-3823-44e3-a023-ec7a0abfe074" providerId="ADAL" clId="{BB0C4878-432C-4512-AE29-435F3457A4E3}" dt="2023-07-05T02:17:18.672" v="239" actId="478"/>
          <ac:spMkLst>
            <pc:docMk/>
            <pc:sldMk cId="836060889" sldId="280"/>
            <ac:spMk id="8" creationId="{B140C0B4-2BF2-44FE-294F-FB1C66E894C4}"/>
          </ac:spMkLst>
        </pc:spChg>
        <pc:spChg chg="add mod">
          <ac:chgData name="Ian Parr" userId="4f46477c-3823-44e3-a023-ec7a0abfe074" providerId="ADAL" clId="{BB0C4878-432C-4512-AE29-435F3457A4E3}" dt="2023-07-05T02:19:50.096" v="365" actId="20577"/>
          <ac:spMkLst>
            <pc:docMk/>
            <pc:sldMk cId="836060889" sldId="280"/>
            <ac:spMk id="9" creationId="{6F59708C-CFDC-839C-0742-F37EE432D0A6}"/>
          </ac:spMkLst>
        </pc:spChg>
        <pc:picChg chg="del">
          <ac:chgData name="Ian Parr" userId="4f46477c-3823-44e3-a023-ec7a0abfe074" providerId="ADAL" clId="{BB0C4878-432C-4512-AE29-435F3457A4E3}" dt="2023-07-05T02:02:12.776" v="27" actId="478"/>
          <ac:picMkLst>
            <pc:docMk/>
            <pc:sldMk cId="836060889" sldId="280"/>
            <ac:picMk id="2" creationId="{85CC9233-C80E-CF3F-4117-FB7F98876A76}"/>
          </ac:picMkLst>
        </pc:picChg>
      </pc:sldChg>
      <pc:sldChg chg="del">
        <pc:chgData name="Ian Parr" userId="4f46477c-3823-44e3-a023-ec7a0abfe074" providerId="ADAL" clId="{BB0C4878-432C-4512-AE29-435F3457A4E3}" dt="2023-07-05T03:16:15.107" v="1255" actId="47"/>
        <pc:sldMkLst>
          <pc:docMk/>
          <pc:sldMk cId="2767118765" sldId="281"/>
        </pc:sldMkLst>
      </pc:sldChg>
      <pc:sldChg chg="addSp delSp modSp mod ord">
        <pc:chgData name="Ian Parr" userId="4f46477c-3823-44e3-a023-ec7a0abfe074" providerId="ADAL" clId="{BB0C4878-432C-4512-AE29-435F3457A4E3}" dt="2023-07-05T03:15:54.318" v="1254" actId="1076"/>
        <pc:sldMkLst>
          <pc:docMk/>
          <pc:sldMk cId="2229044288" sldId="282"/>
        </pc:sldMkLst>
        <pc:spChg chg="del">
          <ac:chgData name="Ian Parr" userId="4f46477c-3823-44e3-a023-ec7a0abfe074" providerId="ADAL" clId="{BB0C4878-432C-4512-AE29-435F3457A4E3}" dt="2023-07-05T03:08:13.718" v="1208" actId="478"/>
          <ac:spMkLst>
            <pc:docMk/>
            <pc:sldMk cId="2229044288" sldId="282"/>
            <ac:spMk id="2" creationId="{D781DD0D-6BCC-EA18-FDB7-FB2DF4B6E7DC}"/>
          </ac:spMkLst>
        </pc:spChg>
        <pc:spChg chg="del mod">
          <ac:chgData name="Ian Parr" userId="4f46477c-3823-44e3-a023-ec7a0abfe074" providerId="ADAL" clId="{BB0C4878-432C-4512-AE29-435F3457A4E3}" dt="2023-07-05T03:08:22.976" v="1211" actId="478"/>
          <ac:spMkLst>
            <pc:docMk/>
            <pc:sldMk cId="2229044288" sldId="282"/>
            <ac:spMk id="3" creationId="{53FB4D62-79A9-C894-3877-45C711DE180B}"/>
          </ac:spMkLst>
        </pc:spChg>
        <pc:spChg chg="del">
          <ac:chgData name="Ian Parr" userId="4f46477c-3823-44e3-a023-ec7a0abfe074" providerId="ADAL" clId="{BB0C4878-432C-4512-AE29-435F3457A4E3}" dt="2023-07-05T03:08:16.527" v="1209" actId="478"/>
          <ac:spMkLst>
            <pc:docMk/>
            <pc:sldMk cId="2229044288" sldId="282"/>
            <ac:spMk id="4" creationId="{F4BC253E-A422-D42A-69F7-20FE85C3B357}"/>
          </ac:spMkLst>
        </pc:spChg>
        <pc:spChg chg="add del">
          <ac:chgData name="Ian Parr" userId="4f46477c-3823-44e3-a023-ec7a0abfe074" providerId="ADAL" clId="{BB0C4878-432C-4512-AE29-435F3457A4E3}" dt="2023-07-05T03:08:33.456" v="1213" actId="478"/>
          <ac:spMkLst>
            <pc:docMk/>
            <pc:sldMk cId="2229044288" sldId="282"/>
            <ac:spMk id="6" creationId="{5FC6F48A-AA0C-C878-5409-3689B16F55F0}"/>
          </ac:spMkLst>
        </pc:spChg>
        <pc:spChg chg="add">
          <ac:chgData name="Ian Parr" userId="4f46477c-3823-44e3-a023-ec7a0abfe074" providerId="ADAL" clId="{BB0C4878-432C-4512-AE29-435F3457A4E3}" dt="2023-07-05T03:08:37.739" v="1214" actId="22"/>
          <ac:spMkLst>
            <pc:docMk/>
            <pc:sldMk cId="2229044288" sldId="282"/>
            <ac:spMk id="8" creationId="{1C78B541-271A-F1A6-E19A-FE924B8D4B60}"/>
          </ac:spMkLst>
        </pc:spChg>
        <pc:spChg chg="add del">
          <ac:chgData name="Ian Parr" userId="4f46477c-3823-44e3-a023-ec7a0abfe074" providerId="ADAL" clId="{BB0C4878-432C-4512-AE29-435F3457A4E3}" dt="2023-07-05T03:08:50.861" v="1216" actId="478"/>
          <ac:spMkLst>
            <pc:docMk/>
            <pc:sldMk cId="2229044288" sldId="282"/>
            <ac:spMk id="10" creationId="{E429F468-907F-C713-7051-9DE599030756}"/>
          </ac:spMkLst>
        </pc:spChg>
        <pc:spChg chg="add">
          <ac:chgData name="Ian Parr" userId="4f46477c-3823-44e3-a023-ec7a0abfe074" providerId="ADAL" clId="{BB0C4878-432C-4512-AE29-435F3457A4E3}" dt="2023-07-05T03:09:17.132" v="1217" actId="22"/>
          <ac:spMkLst>
            <pc:docMk/>
            <pc:sldMk cId="2229044288" sldId="282"/>
            <ac:spMk id="12" creationId="{E0C60385-2473-0872-C8AB-8242EE89CEA9}"/>
          </ac:spMkLst>
        </pc:spChg>
        <pc:spChg chg="add mod">
          <ac:chgData name="Ian Parr" userId="4f46477c-3823-44e3-a023-ec7a0abfe074" providerId="ADAL" clId="{BB0C4878-432C-4512-AE29-435F3457A4E3}" dt="2023-07-05T03:15:54.318" v="1254" actId="1076"/>
          <ac:spMkLst>
            <pc:docMk/>
            <pc:sldMk cId="2229044288" sldId="282"/>
            <ac:spMk id="14" creationId="{7761E58D-F3A8-6860-EDC7-E865A1DD52F2}"/>
          </ac:spMkLst>
        </pc:spChg>
        <pc:spChg chg="add del mod">
          <ac:chgData name="Ian Parr" userId="4f46477c-3823-44e3-a023-ec7a0abfe074" providerId="ADAL" clId="{BB0C4878-432C-4512-AE29-435F3457A4E3}" dt="2023-07-05T03:10:18.729" v="1224"/>
          <ac:spMkLst>
            <pc:docMk/>
            <pc:sldMk cId="2229044288" sldId="282"/>
            <ac:spMk id="16" creationId="{1BFB9B8B-30B7-C29E-C65D-6DB493F3A540}"/>
          </ac:spMkLst>
        </pc:spChg>
        <pc:picChg chg="add del mod">
          <ac:chgData name="Ian Parr" userId="4f46477c-3823-44e3-a023-ec7a0abfe074" providerId="ADAL" clId="{BB0C4878-432C-4512-AE29-435F3457A4E3}" dt="2023-07-05T03:15:21.512" v="1243" actId="478"/>
          <ac:picMkLst>
            <pc:docMk/>
            <pc:sldMk cId="2229044288" sldId="282"/>
            <ac:picMk id="17" creationId="{E1581D92-00E6-33B2-00F5-89F47E64E589}"/>
          </ac:picMkLst>
        </pc:picChg>
        <pc:picChg chg="add mod">
          <ac:chgData name="Ian Parr" userId="4f46477c-3823-44e3-a023-ec7a0abfe074" providerId="ADAL" clId="{BB0C4878-432C-4512-AE29-435F3457A4E3}" dt="2023-07-05T03:15:51.805" v="1253" actId="14100"/>
          <ac:picMkLst>
            <pc:docMk/>
            <pc:sldMk cId="2229044288" sldId="282"/>
            <ac:picMk id="18" creationId="{58F97630-08A9-6530-3266-FD63472612F2}"/>
          </ac:picMkLst>
        </pc:picChg>
        <pc:picChg chg="add mod">
          <ac:chgData name="Ian Parr" userId="4f46477c-3823-44e3-a023-ec7a0abfe074" providerId="ADAL" clId="{BB0C4878-432C-4512-AE29-435F3457A4E3}" dt="2023-07-05T03:15:47.013" v="1252" actId="14100"/>
          <ac:picMkLst>
            <pc:docMk/>
            <pc:sldMk cId="2229044288" sldId="282"/>
            <ac:picMk id="19" creationId="{02D97A36-0258-FCEC-8BBE-B38F5F2E43EB}"/>
          </ac:picMkLst>
        </pc:picChg>
      </pc:sldChg>
      <pc:sldChg chg="modSp del mod">
        <pc:chgData name="Ian Parr" userId="4f46477c-3823-44e3-a023-ec7a0abfe074" providerId="ADAL" clId="{BB0C4878-432C-4512-AE29-435F3457A4E3}" dt="2023-07-05T03:16:15.107" v="1255" actId="47"/>
        <pc:sldMkLst>
          <pc:docMk/>
          <pc:sldMk cId="1405769051" sldId="283"/>
        </pc:sldMkLst>
        <pc:spChg chg="mod">
          <ac:chgData name="Ian Parr" userId="4f46477c-3823-44e3-a023-ec7a0abfe074" providerId="ADAL" clId="{BB0C4878-432C-4512-AE29-435F3457A4E3}" dt="2023-07-05T02:04:30.441" v="71" actId="27636"/>
          <ac:spMkLst>
            <pc:docMk/>
            <pc:sldMk cId="1405769051" sldId="283"/>
            <ac:spMk id="2" creationId="{4979C3D2-F2E3-44DC-E560-AA7CB59E0B28}"/>
          </ac:spMkLst>
        </pc:spChg>
      </pc:sldChg>
      <pc:sldChg chg="del">
        <pc:chgData name="Ian Parr" userId="4f46477c-3823-44e3-a023-ec7a0abfe074" providerId="ADAL" clId="{BB0C4878-432C-4512-AE29-435F3457A4E3}" dt="2023-07-05T03:16:15.107" v="1255" actId="47"/>
        <pc:sldMkLst>
          <pc:docMk/>
          <pc:sldMk cId="4009968021" sldId="284"/>
        </pc:sldMkLst>
      </pc:sldChg>
      <pc:sldChg chg="del">
        <pc:chgData name="Ian Parr" userId="4f46477c-3823-44e3-a023-ec7a0abfe074" providerId="ADAL" clId="{BB0C4878-432C-4512-AE29-435F3457A4E3}" dt="2023-07-05T03:16:15.107" v="1255" actId="47"/>
        <pc:sldMkLst>
          <pc:docMk/>
          <pc:sldMk cId="496521103" sldId="285"/>
        </pc:sldMkLst>
      </pc:sldChg>
      <pc:sldChg chg="del">
        <pc:chgData name="Ian Parr" userId="4f46477c-3823-44e3-a023-ec7a0abfe074" providerId="ADAL" clId="{BB0C4878-432C-4512-AE29-435F3457A4E3}" dt="2023-07-05T03:16:15.107" v="1255" actId="47"/>
        <pc:sldMkLst>
          <pc:docMk/>
          <pc:sldMk cId="3297710515" sldId="287"/>
        </pc:sldMkLst>
      </pc:sldChg>
      <pc:sldChg chg="del">
        <pc:chgData name="Ian Parr" userId="4f46477c-3823-44e3-a023-ec7a0abfe074" providerId="ADAL" clId="{BB0C4878-432C-4512-AE29-435F3457A4E3}" dt="2023-07-05T03:16:15.107" v="1255" actId="47"/>
        <pc:sldMkLst>
          <pc:docMk/>
          <pc:sldMk cId="1336484315" sldId="288"/>
        </pc:sldMkLst>
      </pc:sldChg>
      <pc:sldChg chg="del">
        <pc:chgData name="Ian Parr" userId="4f46477c-3823-44e3-a023-ec7a0abfe074" providerId="ADAL" clId="{BB0C4878-432C-4512-AE29-435F3457A4E3}" dt="2023-07-05T03:16:15.107" v="1255" actId="47"/>
        <pc:sldMkLst>
          <pc:docMk/>
          <pc:sldMk cId="120385570" sldId="289"/>
        </pc:sldMkLst>
      </pc:sldChg>
      <pc:sldChg chg="del">
        <pc:chgData name="Ian Parr" userId="4f46477c-3823-44e3-a023-ec7a0abfe074" providerId="ADAL" clId="{BB0C4878-432C-4512-AE29-435F3457A4E3}" dt="2023-07-05T03:16:15.107" v="1255" actId="47"/>
        <pc:sldMkLst>
          <pc:docMk/>
          <pc:sldMk cId="4192277966" sldId="290"/>
        </pc:sldMkLst>
      </pc:sldChg>
      <pc:sldChg chg="del">
        <pc:chgData name="Ian Parr" userId="4f46477c-3823-44e3-a023-ec7a0abfe074" providerId="ADAL" clId="{BB0C4878-432C-4512-AE29-435F3457A4E3}" dt="2023-07-05T03:16:15.107" v="1255" actId="47"/>
        <pc:sldMkLst>
          <pc:docMk/>
          <pc:sldMk cId="4191855136" sldId="291"/>
        </pc:sldMkLst>
      </pc:sldChg>
      <pc:sldChg chg="del">
        <pc:chgData name="Ian Parr" userId="4f46477c-3823-44e3-a023-ec7a0abfe074" providerId="ADAL" clId="{BB0C4878-432C-4512-AE29-435F3457A4E3}" dt="2023-07-05T03:16:15.107" v="1255" actId="47"/>
        <pc:sldMkLst>
          <pc:docMk/>
          <pc:sldMk cId="1147854470" sldId="292"/>
        </pc:sldMkLst>
      </pc:sldChg>
      <pc:sldChg chg="modSp del mod">
        <pc:chgData name="Ian Parr" userId="4f46477c-3823-44e3-a023-ec7a0abfe074" providerId="ADAL" clId="{BB0C4878-432C-4512-AE29-435F3457A4E3}" dt="2023-07-05T03:16:15.107" v="1255" actId="47"/>
        <pc:sldMkLst>
          <pc:docMk/>
          <pc:sldMk cId="2039294370" sldId="293"/>
        </pc:sldMkLst>
        <pc:spChg chg="mod">
          <ac:chgData name="Ian Parr" userId="4f46477c-3823-44e3-a023-ec7a0abfe074" providerId="ADAL" clId="{BB0C4878-432C-4512-AE29-435F3457A4E3}" dt="2023-07-05T02:04:30.472" v="76" actId="27636"/>
          <ac:spMkLst>
            <pc:docMk/>
            <pc:sldMk cId="2039294370" sldId="293"/>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1506121415" sldId="294"/>
        </pc:sldMkLst>
        <pc:spChg chg="mod">
          <ac:chgData name="Ian Parr" userId="4f46477c-3823-44e3-a023-ec7a0abfe074" providerId="ADAL" clId="{BB0C4878-432C-4512-AE29-435F3457A4E3}" dt="2023-07-05T02:04:30.472" v="77" actId="27636"/>
          <ac:spMkLst>
            <pc:docMk/>
            <pc:sldMk cId="1506121415" sldId="294"/>
            <ac:spMk id="2" creationId="{4979C3D2-F2E3-44DC-E560-AA7CB59E0B28}"/>
          </ac:spMkLst>
        </pc:spChg>
      </pc:sldChg>
      <pc:sldChg chg="del">
        <pc:chgData name="Ian Parr" userId="4f46477c-3823-44e3-a023-ec7a0abfe074" providerId="ADAL" clId="{BB0C4878-432C-4512-AE29-435F3457A4E3}" dt="2023-07-05T03:16:15.107" v="1255" actId="47"/>
        <pc:sldMkLst>
          <pc:docMk/>
          <pc:sldMk cId="2665891038" sldId="295"/>
        </pc:sldMkLst>
      </pc:sldChg>
      <pc:sldChg chg="del">
        <pc:chgData name="Ian Parr" userId="4f46477c-3823-44e3-a023-ec7a0abfe074" providerId="ADAL" clId="{BB0C4878-432C-4512-AE29-435F3457A4E3}" dt="2023-07-05T03:16:15.107" v="1255" actId="47"/>
        <pc:sldMkLst>
          <pc:docMk/>
          <pc:sldMk cId="2953321169" sldId="296"/>
        </pc:sldMkLst>
      </pc:sldChg>
      <pc:sldChg chg="del">
        <pc:chgData name="Ian Parr" userId="4f46477c-3823-44e3-a023-ec7a0abfe074" providerId="ADAL" clId="{BB0C4878-432C-4512-AE29-435F3457A4E3}" dt="2023-07-05T03:16:15.107" v="1255" actId="47"/>
        <pc:sldMkLst>
          <pc:docMk/>
          <pc:sldMk cId="1522469624" sldId="297"/>
        </pc:sldMkLst>
      </pc:sldChg>
      <pc:sldChg chg="modSp del mod">
        <pc:chgData name="Ian Parr" userId="4f46477c-3823-44e3-a023-ec7a0abfe074" providerId="ADAL" clId="{BB0C4878-432C-4512-AE29-435F3457A4E3}" dt="2023-07-05T03:16:15.107" v="1255" actId="47"/>
        <pc:sldMkLst>
          <pc:docMk/>
          <pc:sldMk cId="789498811" sldId="298"/>
        </pc:sldMkLst>
        <pc:spChg chg="mod">
          <ac:chgData name="Ian Parr" userId="4f46477c-3823-44e3-a023-ec7a0abfe074" providerId="ADAL" clId="{BB0C4878-432C-4512-AE29-435F3457A4E3}" dt="2023-07-05T02:04:26.260" v="66" actId="27636"/>
          <ac:spMkLst>
            <pc:docMk/>
            <pc:sldMk cId="789498811" sldId="298"/>
            <ac:spMk id="2" creationId="{7B79B204-C0C6-96D6-FC59-D0498E3675C2}"/>
          </ac:spMkLst>
        </pc:spChg>
      </pc:sldChg>
      <pc:sldChg chg="modSp del mod">
        <pc:chgData name="Ian Parr" userId="4f46477c-3823-44e3-a023-ec7a0abfe074" providerId="ADAL" clId="{BB0C4878-432C-4512-AE29-435F3457A4E3}" dt="2023-07-05T03:16:15.107" v="1255" actId="47"/>
        <pc:sldMkLst>
          <pc:docMk/>
          <pc:sldMk cId="240087822" sldId="299"/>
        </pc:sldMkLst>
        <pc:spChg chg="mod">
          <ac:chgData name="Ian Parr" userId="4f46477c-3823-44e3-a023-ec7a0abfe074" providerId="ADAL" clId="{BB0C4878-432C-4512-AE29-435F3457A4E3}" dt="2023-07-05T02:04:30.456" v="72" actId="27636"/>
          <ac:spMkLst>
            <pc:docMk/>
            <pc:sldMk cId="240087822" sldId="299"/>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3942294097" sldId="300"/>
        </pc:sldMkLst>
        <pc:spChg chg="mod">
          <ac:chgData name="Ian Parr" userId="4f46477c-3823-44e3-a023-ec7a0abfe074" providerId="ADAL" clId="{BB0C4878-432C-4512-AE29-435F3457A4E3}" dt="2023-07-05T02:04:30.456" v="73" actId="27636"/>
          <ac:spMkLst>
            <pc:docMk/>
            <pc:sldMk cId="3942294097" sldId="300"/>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2291014636" sldId="301"/>
        </pc:sldMkLst>
        <pc:spChg chg="mod">
          <ac:chgData name="Ian Parr" userId="4f46477c-3823-44e3-a023-ec7a0abfe074" providerId="ADAL" clId="{BB0C4878-432C-4512-AE29-435F3457A4E3}" dt="2023-07-05T02:04:30.456" v="74" actId="27636"/>
          <ac:spMkLst>
            <pc:docMk/>
            <pc:sldMk cId="2291014636" sldId="301"/>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4098420285" sldId="302"/>
        </pc:sldMkLst>
        <pc:spChg chg="mod">
          <ac:chgData name="Ian Parr" userId="4f46477c-3823-44e3-a023-ec7a0abfe074" providerId="ADAL" clId="{BB0C4878-432C-4512-AE29-435F3457A4E3}" dt="2023-07-05T02:04:30.472" v="75" actId="27636"/>
          <ac:spMkLst>
            <pc:docMk/>
            <pc:sldMk cId="4098420285" sldId="302"/>
            <ac:spMk id="2" creationId="{4979C3D2-F2E3-44DC-E560-AA7CB59E0B28}"/>
          </ac:spMkLst>
        </pc:spChg>
      </pc:sldChg>
      <pc:sldChg chg="add">
        <pc:chgData name="Ian Parr" userId="4f46477c-3823-44e3-a023-ec7a0abfe074" providerId="ADAL" clId="{BB0C4878-432C-4512-AE29-435F3457A4E3}" dt="2023-07-05T02:26:54.422" v="446" actId="2890"/>
        <pc:sldMkLst>
          <pc:docMk/>
          <pc:sldMk cId="1684063862" sldId="303"/>
        </pc:sldMkLst>
      </pc:sldChg>
      <pc:sldChg chg="addSp delSp modSp add mod modNotesTx">
        <pc:chgData name="Ian Parr" userId="4f46477c-3823-44e3-a023-ec7a0abfe074" providerId="ADAL" clId="{BB0C4878-432C-4512-AE29-435F3457A4E3}" dt="2023-07-20T03:10:02.007" v="1374"/>
        <pc:sldMkLst>
          <pc:docMk/>
          <pc:sldMk cId="1828544279" sldId="304"/>
        </pc:sldMkLst>
        <pc:spChg chg="del mod">
          <ac:chgData name="Ian Parr" userId="4f46477c-3823-44e3-a023-ec7a0abfe074" providerId="ADAL" clId="{BB0C4878-432C-4512-AE29-435F3457A4E3}" dt="2023-07-05T02:37:32.653" v="572" actId="478"/>
          <ac:spMkLst>
            <pc:docMk/>
            <pc:sldMk cId="1828544279" sldId="304"/>
            <ac:spMk id="4" creationId="{B16DD3FC-7741-E1EC-00CA-297AA35122EE}"/>
          </ac:spMkLst>
        </pc:spChg>
        <pc:spChg chg="del mod">
          <ac:chgData name="Ian Parr" userId="4f46477c-3823-44e3-a023-ec7a0abfe074" providerId="ADAL" clId="{BB0C4878-432C-4512-AE29-435F3457A4E3}" dt="2023-07-05T02:36:42.921" v="569" actId="478"/>
          <ac:spMkLst>
            <pc:docMk/>
            <pc:sldMk cId="1828544279" sldId="304"/>
            <ac:spMk id="7" creationId="{B3E620F3-115F-71C3-D396-BBC574C4F47A}"/>
          </ac:spMkLst>
        </pc:spChg>
        <pc:spChg chg="del mod">
          <ac:chgData name="Ian Parr" userId="4f46477c-3823-44e3-a023-ec7a0abfe074" providerId="ADAL" clId="{BB0C4878-432C-4512-AE29-435F3457A4E3}" dt="2023-07-05T02:36:46.046" v="571" actId="478"/>
          <ac:spMkLst>
            <pc:docMk/>
            <pc:sldMk cId="1828544279" sldId="304"/>
            <ac:spMk id="8" creationId="{9A362DCB-7AE5-8092-F902-1FB916EE6A77}"/>
          </ac:spMkLst>
        </pc:spChg>
        <pc:picChg chg="add mod">
          <ac:chgData name="Ian Parr" userId="4f46477c-3823-44e3-a023-ec7a0abfe074" providerId="ADAL" clId="{BB0C4878-432C-4512-AE29-435F3457A4E3}" dt="2023-07-05T02:38:26.660" v="579" actId="14100"/>
          <ac:picMkLst>
            <pc:docMk/>
            <pc:sldMk cId="1828544279" sldId="304"/>
            <ac:picMk id="1026" creationId="{3A0CD0E6-9919-3B5E-36E3-6360D4F1CDAA}"/>
          </ac:picMkLst>
        </pc:picChg>
      </pc:sldChg>
      <pc:sldChg chg="addSp delSp modSp add modNotesTx">
        <pc:chgData name="Ian Parr" userId="4f46477c-3823-44e3-a023-ec7a0abfe074" providerId="ADAL" clId="{BB0C4878-432C-4512-AE29-435F3457A4E3}" dt="2023-07-20T04:12:27.483" v="1384"/>
        <pc:sldMkLst>
          <pc:docMk/>
          <pc:sldMk cId="2155865765" sldId="305"/>
        </pc:sldMkLst>
        <pc:picChg chg="del">
          <ac:chgData name="Ian Parr" userId="4f46477c-3823-44e3-a023-ec7a0abfe074" providerId="ADAL" clId="{BB0C4878-432C-4512-AE29-435F3457A4E3}" dt="2023-07-05T02:38:56.004" v="581" actId="478"/>
          <ac:picMkLst>
            <pc:docMk/>
            <pc:sldMk cId="2155865765" sldId="305"/>
            <ac:picMk id="1026" creationId="{3A0CD0E6-9919-3B5E-36E3-6360D4F1CDAA}"/>
          </ac:picMkLst>
        </pc:picChg>
        <pc:picChg chg="add mod">
          <ac:chgData name="Ian Parr" userId="4f46477c-3823-44e3-a023-ec7a0abfe074" providerId="ADAL" clId="{BB0C4878-432C-4512-AE29-435F3457A4E3}" dt="2023-07-05T02:39:12.493" v="585" actId="14100"/>
          <ac:picMkLst>
            <pc:docMk/>
            <pc:sldMk cId="2155865765" sldId="305"/>
            <ac:picMk id="2050" creationId="{E6453A14-D520-6F07-2017-D2E4DEFFA35D}"/>
          </ac:picMkLst>
        </pc:picChg>
      </pc:sldChg>
      <pc:sldChg chg="addSp delSp modSp add modNotesTx">
        <pc:chgData name="Ian Parr" userId="4f46477c-3823-44e3-a023-ec7a0abfe074" providerId="ADAL" clId="{BB0C4878-432C-4512-AE29-435F3457A4E3}" dt="2023-07-20T03:12:54.702" v="1383" actId="113"/>
        <pc:sldMkLst>
          <pc:docMk/>
          <pc:sldMk cId="1536126777" sldId="306"/>
        </pc:sldMkLst>
        <pc:picChg chg="del">
          <ac:chgData name="Ian Parr" userId="4f46477c-3823-44e3-a023-ec7a0abfe074" providerId="ADAL" clId="{BB0C4878-432C-4512-AE29-435F3457A4E3}" dt="2023-07-05T02:39:54.054" v="588" actId="478"/>
          <ac:picMkLst>
            <pc:docMk/>
            <pc:sldMk cId="1536126777" sldId="306"/>
            <ac:picMk id="2050" creationId="{E6453A14-D520-6F07-2017-D2E4DEFFA35D}"/>
          </ac:picMkLst>
        </pc:picChg>
        <pc:picChg chg="add mod">
          <ac:chgData name="Ian Parr" userId="4f46477c-3823-44e3-a023-ec7a0abfe074" providerId="ADAL" clId="{BB0C4878-432C-4512-AE29-435F3457A4E3}" dt="2023-07-05T02:40:27.517" v="596" actId="14100"/>
          <ac:picMkLst>
            <pc:docMk/>
            <pc:sldMk cId="1536126777" sldId="306"/>
            <ac:picMk id="3074" creationId="{B99DE222-9792-8792-7E68-4A4A485D2977}"/>
          </ac:picMkLst>
        </pc:picChg>
      </pc:sldChg>
      <pc:sldChg chg="addSp delSp modSp add mod ord modNotesTx">
        <pc:chgData name="Ian Parr" userId="4f46477c-3823-44e3-a023-ec7a0abfe074" providerId="ADAL" clId="{BB0C4878-432C-4512-AE29-435F3457A4E3}" dt="2023-07-05T03:06:12.395" v="1194" actId="20577"/>
        <pc:sldMkLst>
          <pc:docMk/>
          <pc:sldMk cId="735803078" sldId="307"/>
        </pc:sldMkLst>
        <pc:spChg chg="add">
          <ac:chgData name="Ian Parr" userId="4f46477c-3823-44e3-a023-ec7a0abfe074" providerId="ADAL" clId="{BB0C4878-432C-4512-AE29-435F3457A4E3}" dt="2023-07-05T03:01:41.930" v="1130" actId="22"/>
          <ac:spMkLst>
            <pc:docMk/>
            <pc:sldMk cId="735803078" sldId="307"/>
            <ac:spMk id="3" creationId="{E54E4809-B465-0DD7-05E8-EB8333028676}"/>
          </ac:spMkLst>
        </pc:spChg>
        <pc:spChg chg="add">
          <ac:chgData name="Ian Parr" userId="4f46477c-3823-44e3-a023-ec7a0abfe074" providerId="ADAL" clId="{BB0C4878-432C-4512-AE29-435F3457A4E3}" dt="2023-07-05T03:01:44.681" v="1131" actId="22"/>
          <ac:spMkLst>
            <pc:docMk/>
            <pc:sldMk cId="735803078" sldId="307"/>
            <ac:spMk id="5" creationId="{3CE1B09C-10CA-68B3-6982-86BF413DA039}"/>
          </ac:spMkLst>
        </pc:spChg>
        <pc:spChg chg="add">
          <ac:chgData name="Ian Parr" userId="4f46477c-3823-44e3-a023-ec7a0abfe074" providerId="ADAL" clId="{BB0C4878-432C-4512-AE29-435F3457A4E3}" dt="2023-07-05T03:01:46.574" v="1132" actId="22"/>
          <ac:spMkLst>
            <pc:docMk/>
            <pc:sldMk cId="735803078" sldId="307"/>
            <ac:spMk id="7" creationId="{801380E4-BC08-01D3-4973-24B5E717253B}"/>
          </ac:spMkLst>
        </pc:spChg>
        <pc:spChg chg="add del">
          <ac:chgData name="Ian Parr" userId="4f46477c-3823-44e3-a023-ec7a0abfe074" providerId="ADAL" clId="{BB0C4878-432C-4512-AE29-435F3457A4E3}" dt="2023-07-05T03:02:15.303" v="1134" actId="478"/>
          <ac:spMkLst>
            <pc:docMk/>
            <pc:sldMk cId="735803078" sldId="307"/>
            <ac:spMk id="9" creationId="{E9E05D74-0C75-2AAA-A035-DC14AB8EA7DB}"/>
          </ac:spMkLst>
        </pc:spChg>
        <pc:spChg chg="add mod">
          <ac:chgData name="Ian Parr" userId="4f46477c-3823-44e3-a023-ec7a0abfe074" providerId="ADAL" clId="{BB0C4878-432C-4512-AE29-435F3457A4E3}" dt="2023-07-05T03:06:08.479" v="1193" actId="1076"/>
          <ac:spMkLst>
            <pc:docMk/>
            <pc:sldMk cId="735803078" sldId="307"/>
            <ac:spMk id="16" creationId="{CE0796EF-DDF8-FC74-EC2B-8E949EA21345}"/>
          </ac:spMkLst>
        </pc:spChg>
        <pc:spChg chg="add del mod">
          <ac:chgData name="Ian Parr" userId="4f46477c-3823-44e3-a023-ec7a0abfe074" providerId="ADAL" clId="{BB0C4878-432C-4512-AE29-435F3457A4E3}" dt="2023-07-05T03:04:30.383" v="1153"/>
          <ac:spMkLst>
            <pc:docMk/>
            <pc:sldMk cId="735803078" sldId="307"/>
            <ac:spMk id="17" creationId="{AACD09CC-2245-F7F5-742E-14B7088C5292}"/>
          </ac:spMkLst>
        </pc:spChg>
        <pc:spChg chg="add del">
          <ac:chgData name="Ian Parr" userId="4f46477c-3823-44e3-a023-ec7a0abfe074" providerId="ADAL" clId="{BB0C4878-432C-4512-AE29-435F3457A4E3}" dt="2023-07-05T03:04:36.264" v="1155" actId="478"/>
          <ac:spMkLst>
            <pc:docMk/>
            <pc:sldMk cId="735803078" sldId="307"/>
            <ac:spMk id="19" creationId="{74CEA0BE-7288-7743-F2F3-32DF28EF6788}"/>
          </ac:spMkLst>
        </pc:spChg>
        <pc:spChg chg="add mod">
          <ac:chgData name="Ian Parr" userId="4f46477c-3823-44e3-a023-ec7a0abfe074" providerId="ADAL" clId="{BB0C4878-432C-4512-AE29-435F3457A4E3}" dt="2023-07-05T03:06:05.107" v="1192" actId="20577"/>
          <ac:spMkLst>
            <pc:docMk/>
            <pc:sldMk cId="735803078" sldId="307"/>
            <ac:spMk id="21" creationId="{FF6CAF98-B827-8ED0-3FD8-DEC5370FA7E6}"/>
          </ac:spMkLst>
        </pc:spChg>
        <pc:picChg chg="del">
          <ac:chgData name="Ian Parr" userId="4f46477c-3823-44e3-a023-ec7a0abfe074" providerId="ADAL" clId="{BB0C4878-432C-4512-AE29-435F3457A4E3}" dt="2023-07-05T03:01:29.307" v="1129" actId="478"/>
          <ac:picMkLst>
            <pc:docMk/>
            <pc:sldMk cId="735803078" sldId="307"/>
            <ac:picMk id="2050" creationId="{E6453A14-D520-6F07-2017-D2E4DEFFA35D}"/>
          </ac:picMkLst>
        </pc:picChg>
        <pc:cxnChg chg="add mod">
          <ac:chgData name="Ian Parr" userId="4f46477c-3823-44e3-a023-ec7a0abfe074" providerId="ADAL" clId="{BB0C4878-432C-4512-AE29-435F3457A4E3}" dt="2023-07-05T03:03:38.327" v="1143" actId="1076"/>
          <ac:cxnSpMkLst>
            <pc:docMk/>
            <pc:sldMk cId="735803078" sldId="307"/>
            <ac:cxnSpMk id="11" creationId="{E8664F53-29F7-0BAA-4D03-2273572592DB}"/>
          </ac:cxnSpMkLst>
        </pc:cxnChg>
        <pc:cxnChg chg="add mod">
          <ac:chgData name="Ian Parr" userId="4f46477c-3823-44e3-a023-ec7a0abfe074" providerId="ADAL" clId="{BB0C4878-432C-4512-AE29-435F3457A4E3}" dt="2023-07-05T03:03:32.254" v="1142" actId="1076"/>
          <ac:cxnSpMkLst>
            <pc:docMk/>
            <pc:sldMk cId="735803078" sldId="307"/>
            <ac:cxnSpMk id="13" creationId="{875F2925-5E9A-8C0C-F1EF-79BA5D8D488F}"/>
          </ac:cxnSpMkLst>
        </pc:cxnChg>
      </pc:sldChg>
      <pc:sldChg chg="addSp modSp add mod">
        <pc:chgData name="Ian Parr" userId="4f46477c-3823-44e3-a023-ec7a0abfe074" providerId="ADAL" clId="{BB0C4878-432C-4512-AE29-435F3457A4E3}" dt="2023-07-05T03:07:43.840" v="1207" actId="20577"/>
        <pc:sldMkLst>
          <pc:docMk/>
          <pc:sldMk cId="2564422129" sldId="308"/>
        </pc:sldMkLst>
        <pc:spChg chg="add mod">
          <ac:chgData name="Ian Parr" userId="4f46477c-3823-44e3-a023-ec7a0abfe074" providerId="ADAL" clId="{BB0C4878-432C-4512-AE29-435F3457A4E3}" dt="2023-07-05T03:07:43.840" v="1207" actId="20577"/>
          <ac:spMkLst>
            <pc:docMk/>
            <pc:sldMk cId="2564422129" sldId="308"/>
            <ac:spMk id="4" creationId="{1DEC11DB-DBFC-D6EC-FF59-F0287F611636}"/>
          </ac:spMkLst>
        </pc:spChg>
        <pc:spChg chg="mod">
          <ac:chgData name="Ian Parr" userId="4f46477c-3823-44e3-a023-ec7a0abfe074" providerId="ADAL" clId="{BB0C4878-432C-4512-AE29-435F3457A4E3}" dt="2023-07-05T03:07:31.439" v="1204" actId="1076"/>
          <ac:spMkLst>
            <pc:docMk/>
            <pc:sldMk cId="2564422129" sldId="308"/>
            <ac:spMk id="16" creationId="{CE0796EF-DDF8-FC74-EC2B-8E949EA21345}"/>
          </ac:spMkLst>
        </pc:spChg>
      </pc:sldChg>
      <pc:sldMasterChg chg="addSp modSldLayout">
        <pc:chgData name="Ian Parr" userId="4f46477c-3823-44e3-a023-ec7a0abfe074" providerId="ADAL" clId="{BB0C4878-432C-4512-AE29-435F3457A4E3}" dt="2023-07-05T02:02:58.286" v="28"/>
        <pc:sldMasterMkLst>
          <pc:docMk/>
          <pc:sldMasterMk cId="1766113946" sldId="2147483691"/>
        </pc:sldMasterMkLst>
        <pc:picChg chg="add">
          <ac:chgData name="Ian Parr" userId="4f46477c-3823-44e3-a023-ec7a0abfe074" providerId="ADAL" clId="{BB0C4878-432C-4512-AE29-435F3457A4E3}" dt="2023-07-05T02:02:58.286" v="28"/>
          <ac:picMkLst>
            <pc:docMk/>
            <pc:sldMasterMk cId="1766113946" sldId="2147483691"/>
            <ac:picMk id="12" creationId="{3A720EE1-59DC-4834-3590-9086FF2EDEFC}"/>
          </ac:picMkLst>
        </pc:picChg>
        <pc:picChg chg="add">
          <ac:chgData name="Ian Parr" userId="4f46477c-3823-44e3-a023-ec7a0abfe074" providerId="ADAL" clId="{BB0C4878-432C-4512-AE29-435F3457A4E3}" dt="2023-07-05T02:02:58.286" v="28"/>
          <ac:picMkLst>
            <pc:docMk/>
            <pc:sldMasterMk cId="1766113946" sldId="2147483691"/>
            <ac:picMk id="13" creationId="{0AE19637-BBBA-1EFE-2E69-619291C70748}"/>
          </ac:picMkLst>
        </pc:picChg>
        <pc:sldLayoutChg chg="addSp">
          <pc:chgData name="Ian Parr" userId="4f46477c-3823-44e3-a023-ec7a0abfe074" providerId="ADAL" clId="{BB0C4878-432C-4512-AE29-435F3457A4E3}" dt="2023-07-05T02:02:58.286" v="28"/>
          <pc:sldLayoutMkLst>
            <pc:docMk/>
            <pc:sldMasterMk cId="1766113946" sldId="2147483691"/>
            <pc:sldLayoutMk cId="365163658" sldId="2147483694"/>
          </pc:sldLayoutMkLst>
          <pc:cxnChg chg="add">
            <ac:chgData name="Ian Parr" userId="4f46477c-3823-44e3-a023-ec7a0abfe074" providerId="ADAL" clId="{BB0C4878-432C-4512-AE29-435F3457A4E3}" dt="2023-07-05T02:02:58.286" v="28"/>
            <ac:cxnSpMkLst>
              <pc:docMk/>
              <pc:sldMasterMk cId="1766113946" sldId="2147483691"/>
              <pc:sldLayoutMk cId="365163658" sldId="2147483694"/>
              <ac:cxnSpMk id="7" creationId="{6C836435-F74E-3516-4103-ADC34B7E58A8}"/>
            </ac:cxnSpMkLst>
          </pc:cxnChg>
        </pc:sldLayoutChg>
        <pc:sldLayoutChg chg="addSp">
          <pc:chgData name="Ian Parr" userId="4f46477c-3823-44e3-a023-ec7a0abfe074" providerId="ADAL" clId="{BB0C4878-432C-4512-AE29-435F3457A4E3}" dt="2023-07-05T02:02:58.286" v="28"/>
          <pc:sldLayoutMkLst>
            <pc:docMk/>
            <pc:sldMasterMk cId="1766113946" sldId="2147483691"/>
            <pc:sldLayoutMk cId="2343141279" sldId="2147483696"/>
          </pc:sldLayoutMkLst>
          <pc:cxnChg chg="add">
            <ac:chgData name="Ian Parr" userId="4f46477c-3823-44e3-a023-ec7a0abfe074" providerId="ADAL" clId="{BB0C4878-432C-4512-AE29-435F3457A4E3}" dt="2023-07-05T02:02:58.286" v="28"/>
            <ac:cxnSpMkLst>
              <pc:docMk/>
              <pc:sldMasterMk cId="1766113946" sldId="2147483691"/>
              <pc:sldLayoutMk cId="2343141279" sldId="2147483696"/>
              <ac:cxnSpMk id="10" creationId="{D20B44E8-9A05-369F-8C7F-C6E2981978C6}"/>
            </ac:cxnSpMkLst>
          </pc:cxnChg>
        </pc:sldLayoutChg>
      </pc:sldMasterChg>
      <pc:sldMasterChg chg="addSp modSldLayout">
        <pc:chgData name="Ian Parr" userId="4f46477c-3823-44e3-a023-ec7a0abfe074" providerId="ADAL" clId="{BB0C4878-432C-4512-AE29-435F3457A4E3}" dt="2023-07-05T02:03:34.588" v="37"/>
        <pc:sldMasterMkLst>
          <pc:docMk/>
          <pc:sldMasterMk cId="1573500589" sldId="2147483710"/>
        </pc:sldMasterMkLst>
        <pc:picChg chg="add">
          <ac:chgData name="Ian Parr" userId="4f46477c-3823-44e3-a023-ec7a0abfe074" providerId="ADAL" clId="{BB0C4878-432C-4512-AE29-435F3457A4E3}" dt="2023-07-05T02:03:34.588" v="37"/>
          <ac:picMkLst>
            <pc:docMk/>
            <pc:sldMasterMk cId="1573500589" sldId="2147483710"/>
            <ac:picMk id="7" creationId="{D2FE999A-59BF-7575-C795-EFC2F5C4428D}"/>
          </ac:picMkLst>
        </pc:picChg>
        <pc:picChg chg="add">
          <ac:chgData name="Ian Parr" userId="4f46477c-3823-44e3-a023-ec7a0abfe074" providerId="ADAL" clId="{BB0C4878-432C-4512-AE29-435F3457A4E3}" dt="2023-07-05T02:03:34.588" v="37"/>
          <ac:picMkLst>
            <pc:docMk/>
            <pc:sldMasterMk cId="1573500589" sldId="2147483710"/>
            <ac:picMk id="8" creationId="{42EC524A-843C-E0C2-34C0-316FEC2BECDD}"/>
          </ac:picMkLst>
        </pc:picChg>
        <pc:sldLayoutChg chg="addSp">
          <pc:chgData name="Ian Parr" userId="4f46477c-3823-44e3-a023-ec7a0abfe074" providerId="ADAL" clId="{BB0C4878-432C-4512-AE29-435F3457A4E3}" dt="2023-07-05T02:03:34.588" v="37"/>
          <pc:sldLayoutMkLst>
            <pc:docMk/>
            <pc:sldMasterMk cId="1573500589" sldId="2147483710"/>
            <pc:sldLayoutMk cId="604035600" sldId="2147483713"/>
          </pc:sldLayoutMkLst>
          <pc:cxnChg chg="add">
            <ac:chgData name="Ian Parr" userId="4f46477c-3823-44e3-a023-ec7a0abfe074" providerId="ADAL" clId="{BB0C4878-432C-4512-AE29-435F3457A4E3}" dt="2023-07-05T02:03:34.588" v="37"/>
            <ac:cxnSpMkLst>
              <pc:docMk/>
              <pc:sldMasterMk cId="1573500589" sldId="2147483710"/>
              <pc:sldLayoutMk cId="604035600" sldId="2147483713"/>
              <ac:cxnSpMk id="7" creationId="{FA5D4EA8-C509-A922-4C34-4E35ED0C81A4}"/>
            </ac:cxnSpMkLst>
          </pc:cxnChg>
        </pc:sldLayoutChg>
        <pc:sldLayoutChg chg="addSp">
          <pc:chgData name="Ian Parr" userId="4f46477c-3823-44e3-a023-ec7a0abfe074" providerId="ADAL" clId="{BB0C4878-432C-4512-AE29-435F3457A4E3}" dt="2023-07-05T02:03:34.588" v="37"/>
          <pc:sldLayoutMkLst>
            <pc:docMk/>
            <pc:sldMasterMk cId="1573500589" sldId="2147483710"/>
            <pc:sldLayoutMk cId="598735" sldId="2147483715"/>
          </pc:sldLayoutMkLst>
          <pc:cxnChg chg="add">
            <ac:chgData name="Ian Parr" userId="4f46477c-3823-44e3-a023-ec7a0abfe074" providerId="ADAL" clId="{BB0C4878-432C-4512-AE29-435F3457A4E3}" dt="2023-07-05T02:03:34.588" v="37"/>
            <ac:cxnSpMkLst>
              <pc:docMk/>
              <pc:sldMasterMk cId="1573500589" sldId="2147483710"/>
              <pc:sldLayoutMk cId="598735" sldId="2147483715"/>
              <ac:cxnSpMk id="10" creationId="{1CF07754-554C-0300-83ED-1BB6DA9EE1FC}"/>
            </ac:cxnSpMkLst>
          </pc:cxnChg>
        </pc:sldLayoutChg>
      </pc:sldMasterChg>
      <pc:sldMasterChg chg="addSp modSldLayout">
        <pc:chgData name="Ian Parr" userId="4f46477c-3823-44e3-a023-ec7a0abfe074" providerId="ADAL" clId="{BB0C4878-432C-4512-AE29-435F3457A4E3}" dt="2023-07-05T02:04:18.407" v="47"/>
        <pc:sldMasterMkLst>
          <pc:docMk/>
          <pc:sldMasterMk cId="2525232546" sldId="2147483723"/>
        </pc:sldMasterMkLst>
        <pc:picChg chg="add">
          <ac:chgData name="Ian Parr" userId="4f46477c-3823-44e3-a023-ec7a0abfe074" providerId="ADAL" clId="{BB0C4878-432C-4512-AE29-435F3457A4E3}" dt="2023-07-05T02:04:18.407" v="47"/>
          <ac:picMkLst>
            <pc:docMk/>
            <pc:sldMasterMk cId="2525232546" sldId="2147483723"/>
            <ac:picMk id="7" creationId="{FADCF1BF-AEB3-4FC8-1167-F5451583473F}"/>
          </ac:picMkLst>
        </pc:picChg>
        <pc:picChg chg="add">
          <ac:chgData name="Ian Parr" userId="4f46477c-3823-44e3-a023-ec7a0abfe074" providerId="ADAL" clId="{BB0C4878-432C-4512-AE29-435F3457A4E3}" dt="2023-07-05T02:04:18.407" v="47"/>
          <ac:picMkLst>
            <pc:docMk/>
            <pc:sldMasterMk cId="2525232546" sldId="2147483723"/>
            <ac:picMk id="8" creationId="{21108140-7E83-2120-481B-802F3FFAAE15}"/>
          </ac:picMkLst>
        </pc:picChg>
        <pc:sldLayoutChg chg="addSp">
          <pc:chgData name="Ian Parr" userId="4f46477c-3823-44e3-a023-ec7a0abfe074" providerId="ADAL" clId="{BB0C4878-432C-4512-AE29-435F3457A4E3}" dt="2023-07-05T02:04:18.407" v="47"/>
          <pc:sldLayoutMkLst>
            <pc:docMk/>
            <pc:sldMasterMk cId="2525232546" sldId="2147483723"/>
            <pc:sldLayoutMk cId="4124253295" sldId="2147483726"/>
          </pc:sldLayoutMkLst>
          <pc:cxnChg chg="add">
            <ac:chgData name="Ian Parr" userId="4f46477c-3823-44e3-a023-ec7a0abfe074" providerId="ADAL" clId="{BB0C4878-432C-4512-AE29-435F3457A4E3}" dt="2023-07-05T02:04:18.407" v="47"/>
            <ac:cxnSpMkLst>
              <pc:docMk/>
              <pc:sldMasterMk cId="2525232546" sldId="2147483723"/>
              <pc:sldLayoutMk cId="4124253295" sldId="2147483726"/>
              <ac:cxnSpMk id="7" creationId="{89B4B06B-4D4E-2442-3FDA-21CD5DC2FF4E}"/>
            </ac:cxnSpMkLst>
          </pc:cxnChg>
        </pc:sldLayoutChg>
        <pc:sldLayoutChg chg="addSp">
          <pc:chgData name="Ian Parr" userId="4f46477c-3823-44e3-a023-ec7a0abfe074" providerId="ADAL" clId="{BB0C4878-432C-4512-AE29-435F3457A4E3}" dt="2023-07-05T02:04:18.407" v="47"/>
          <pc:sldLayoutMkLst>
            <pc:docMk/>
            <pc:sldMasterMk cId="2525232546" sldId="2147483723"/>
            <pc:sldLayoutMk cId="2361534345" sldId="2147483728"/>
          </pc:sldLayoutMkLst>
          <pc:cxnChg chg="add">
            <ac:chgData name="Ian Parr" userId="4f46477c-3823-44e3-a023-ec7a0abfe074" providerId="ADAL" clId="{BB0C4878-432C-4512-AE29-435F3457A4E3}" dt="2023-07-05T02:04:18.407" v="47"/>
            <ac:cxnSpMkLst>
              <pc:docMk/>
              <pc:sldMasterMk cId="2525232546" sldId="2147483723"/>
              <pc:sldLayoutMk cId="2361534345" sldId="2147483728"/>
              <ac:cxnSpMk id="10" creationId="{0224FE1C-6695-17AA-41F9-0F8D5D928ED4}"/>
            </ac:cxnSpMkLst>
          </pc:cxnChg>
        </pc:sldLayoutChg>
      </pc:sldMasterChg>
      <pc:sldMasterChg chg="addSp modSldLayout">
        <pc:chgData name="Ian Parr" userId="4f46477c-3823-44e3-a023-ec7a0abfe074" providerId="ADAL" clId="{BB0C4878-432C-4512-AE29-435F3457A4E3}" dt="2023-07-05T02:04:20.838" v="48"/>
        <pc:sldMasterMkLst>
          <pc:docMk/>
          <pc:sldMasterMk cId="2267967074" sldId="2147483736"/>
        </pc:sldMasterMkLst>
        <pc:picChg chg="add">
          <ac:chgData name="Ian Parr" userId="4f46477c-3823-44e3-a023-ec7a0abfe074" providerId="ADAL" clId="{BB0C4878-432C-4512-AE29-435F3457A4E3}" dt="2023-07-05T02:04:20.838" v="48"/>
          <ac:picMkLst>
            <pc:docMk/>
            <pc:sldMasterMk cId="2267967074" sldId="2147483736"/>
            <ac:picMk id="7" creationId="{ABCFCBFB-DE1C-C852-C839-CC3BC9D38F10}"/>
          </ac:picMkLst>
        </pc:picChg>
        <pc:picChg chg="add">
          <ac:chgData name="Ian Parr" userId="4f46477c-3823-44e3-a023-ec7a0abfe074" providerId="ADAL" clId="{BB0C4878-432C-4512-AE29-435F3457A4E3}" dt="2023-07-05T02:04:20.838" v="48"/>
          <ac:picMkLst>
            <pc:docMk/>
            <pc:sldMasterMk cId="2267967074" sldId="2147483736"/>
            <ac:picMk id="8" creationId="{92149476-95DA-AE6A-EAAE-DB4961FE7C9E}"/>
          </ac:picMkLst>
        </pc:picChg>
        <pc:sldLayoutChg chg="addSp">
          <pc:chgData name="Ian Parr" userId="4f46477c-3823-44e3-a023-ec7a0abfe074" providerId="ADAL" clId="{BB0C4878-432C-4512-AE29-435F3457A4E3}" dt="2023-07-05T02:04:20.838" v="48"/>
          <pc:sldLayoutMkLst>
            <pc:docMk/>
            <pc:sldMasterMk cId="2267967074" sldId="2147483736"/>
            <pc:sldLayoutMk cId="3241648642" sldId="2147483739"/>
          </pc:sldLayoutMkLst>
          <pc:cxnChg chg="add">
            <ac:chgData name="Ian Parr" userId="4f46477c-3823-44e3-a023-ec7a0abfe074" providerId="ADAL" clId="{BB0C4878-432C-4512-AE29-435F3457A4E3}" dt="2023-07-05T02:04:20.838" v="48"/>
            <ac:cxnSpMkLst>
              <pc:docMk/>
              <pc:sldMasterMk cId="2267967074" sldId="2147483736"/>
              <pc:sldLayoutMk cId="3241648642" sldId="2147483739"/>
              <ac:cxnSpMk id="7" creationId="{AC9ADB48-82A8-2271-0D23-53D4824000BE}"/>
            </ac:cxnSpMkLst>
          </pc:cxnChg>
        </pc:sldLayoutChg>
        <pc:sldLayoutChg chg="addSp">
          <pc:chgData name="Ian Parr" userId="4f46477c-3823-44e3-a023-ec7a0abfe074" providerId="ADAL" clId="{BB0C4878-432C-4512-AE29-435F3457A4E3}" dt="2023-07-05T02:04:20.838" v="48"/>
          <pc:sldLayoutMkLst>
            <pc:docMk/>
            <pc:sldMasterMk cId="2267967074" sldId="2147483736"/>
            <pc:sldLayoutMk cId="4113967424" sldId="2147483741"/>
          </pc:sldLayoutMkLst>
          <pc:cxnChg chg="add">
            <ac:chgData name="Ian Parr" userId="4f46477c-3823-44e3-a023-ec7a0abfe074" providerId="ADAL" clId="{BB0C4878-432C-4512-AE29-435F3457A4E3}" dt="2023-07-05T02:04:20.838" v="48"/>
            <ac:cxnSpMkLst>
              <pc:docMk/>
              <pc:sldMasterMk cId="2267967074" sldId="2147483736"/>
              <pc:sldLayoutMk cId="4113967424" sldId="2147483741"/>
              <ac:cxnSpMk id="10" creationId="{8DA2A3ED-98CF-6A74-0B1E-543AD23068D2}"/>
            </ac:cxnSpMkLst>
          </pc:cxnChg>
        </pc:sldLayoutChg>
      </pc:sldMasterChg>
      <pc:sldMasterChg chg="addSp modSldLayout">
        <pc:chgData name="Ian Parr" userId="4f46477c-3823-44e3-a023-ec7a0abfe074" providerId="ADAL" clId="{BB0C4878-432C-4512-AE29-435F3457A4E3}" dt="2023-07-05T02:04:24.612" v="49"/>
        <pc:sldMasterMkLst>
          <pc:docMk/>
          <pc:sldMasterMk cId="1698294639" sldId="2147483749"/>
        </pc:sldMasterMkLst>
        <pc:picChg chg="add">
          <ac:chgData name="Ian Parr" userId="4f46477c-3823-44e3-a023-ec7a0abfe074" providerId="ADAL" clId="{BB0C4878-432C-4512-AE29-435F3457A4E3}" dt="2023-07-05T02:04:24.612" v="49"/>
          <ac:picMkLst>
            <pc:docMk/>
            <pc:sldMasterMk cId="1698294639" sldId="2147483749"/>
            <ac:picMk id="8" creationId="{FCD4A86A-6119-105A-6DA0-2824022DFE86}"/>
          </ac:picMkLst>
        </pc:picChg>
        <pc:picChg chg="add">
          <ac:chgData name="Ian Parr" userId="4f46477c-3823-44e3-a023-ec7a0abfe074" providerId="ADAL" clId="{BB0C4878-432C-4512-AE29-435F3457A4E3}" dt="2023-07-05T02:04:24.612" v="49"/>
          <ac:picMkLst>
            <pc:docMk/>
            <pc:sldMasterMk cId="1698294639" sldId="2147483749"/>
            <ac:picMk id="9" creationId="{1138B57B-C980-743A-C4F8-53C42BD4DA05}"/>
          </ac:picMkLst>
        </pc:picChg>
        <pc:sldLayoutChg chg="addSp">
          <pc:chgData name="Ian Parr" userId="4f46477c-3823-44e3-a023-ec7a0abfe074" providerId="ADAL" clId="{BB0C4878-432C-4512-AE29-435F3457A4E3}" dt="2023-07-05T02:04:24.612" v="49"/>
          <pc:sldLayoutMkLst>
            <pc:docMk/>
            <pc:sldMasterMk cId="1698294639" sldId="2147483749"/>
            <pc:sldLayoutMk cId="1708788426" sldId="2147483752"/>
          </pc:sldLayoutMkLst>
          <pc:cxnChg chg="add">
            <ac:chgData name="Ian Parr" userId="4f46477c-3823-44e3-a023-ec7a0abfe074" providerId="ADAL" clId="{BB0C4878-432C-4512-AE29-435F3457A4E3}" dt="2023-07-05T02:04:24.612" v="49"/>
            <ac:cxnSpMkLst>
              <pc:docMk/>
              <pc:sldMasterMk cId="1698294639" sldId="2147483749"/>
              <pc:sldLayoutMk cId="1708788426" sldId="2147483752"/>
              <ac:cxnSpMk id="7" creationId="{A8ACC364-1BFC-B8DA-08FA-0C86E44B7772}"/>
            </ac:cxnSpMkLst>
          </pc:cxnChg>
        </pc:sldLayoutChg>
        <pc:sldLayoutChg chg="addSp">
          <pc:chgData name="Ian Parr" userId="4f46477c-3823-44e3-a023-ec7a0abfe074" providerId="ADAL" clId="{BB0C4878-432C-4512-AE29-435F3457A4E3}" dt="2023-07-05T02:04:24.612" v="49"/>
          <pc:sldLayoutMkLst>
            <pc:docMk/>
            <pc:sldMasterMk cId="1698294639" sldId="2147483749"/>
            <pc:sldLayoutMk cId="2067149124" sldId="2147483754"/>
          </pc:sldLayoutMkLst>
          <pc:cxnChg chg="add">
            <ac:chgData name="Ian Parr" userId="4f46477c-3823-44e3-a023-ec7a0abfe074" providerId="ADAL" clId="{BB0C4878-432C-4512-AE29-435F3457A4E3}" dt="2023-07-05T02:04:24.612" v="49"/>
            <ac:cxnSpMkLst>
              <pc:docMk/>
              <pc:sldMasterMk cId="1698294639" sldId="2147483749"/>
              <pc:sldLayoutMk cId="2067149124" sldId="2147483754"/>
              <ac:cxnSpMk id="10" creationId="{1E1C64AF-719F-FA2C-5BD5-5B2858CD8456}"/>
            </ac:cxnSpMkLst>
          </pc:cxnChg>
        </pc:sldLayoutChg>
      </pc:sldMasterChg>
      <pc:sldMasterChg chg="addSp modSldLayout">
        <pc:chgData name="Ian Parr" userId="4f46477c-3823-44e3-a023-ec7a0abfe074" providerId="ADAL" clId="{BB0C4878-432C-4512-AE29-435F3457A4E3}" dt="2023-07-05T02:04:26.035" v="59"/>
        <pc:sldMasterMkLst>
          <pc:docMk/>
          <pc:sldMasterMk cId="3510434696" sldId="2147483767"/>
        </pc:sldMasterMkLst>
        <pc:picChg chg="add">
          <ac:chgData name="Ian Parr" userId="4f46477c-3823-44e3-a023-ec7a0abfe074" providerId="ADAL" clId="{BB0C4878-432C-4512-AE29-435F3457A4E3}" dt="2023-07-05T02:04:26.035" v="59"/>
          <ac:picMkLst>
            <pc:docMk/>
            <pc:sldMasterMk cId="3510434696" sldId="2147483767"/>
            <ac:picMk id="9" creationId="{F1775850-7C45-6C5C-3615-58898FB2F97F}"/>
          </ac:picMkLst>
        </pc:picChg>
        <pc:picChg chg="add">
          <ac:chgData name="Ian Parr" userId="4f46477c-3823-44e3-a023-ec7a0abfe074" providerId="ADAL" clId="{BB0C4878-432C-4512-AE29-435F3457A4E3}" dt="2023-07-05T02:04:26.035" v="59"/>
          <ac:picMkLst>
            <pc:docMk/>
            <pc:sldMasterMk cId="3510434696" sldId="2147483767"/>
            <ac:picMk id="11" creationId="{646E0850-B0C2-EDEA-467B-42481DE14259}"/>
          </ac:picMkLst>
        </pc:picChg>
        <pc:sldLayoutChg chg="addSp">
          <pc:chgData name="Ian Parr" userId="4f46477c-3823-44e3-a023-ec7a0abfe074" providerId="ADAL" clId="{BB0C4878-432C-4512-AE29-435F3457A4E3}" dt="2023-07-05T02:04:26.035" v="59"/>
          <pc:sldLayoutMkLst>
            <pc:docMk/>
            <pc:sldMasterMk cId="3510434696" sldId="2147483767"/>
            <pc:sldLayoutMk cId="3083587077" sldId="2147483770"/>
          </pc:sldLayoutMkLst>
          <pc:cxnChg chg="add">
            <ac:chgData name="Ian Parr" userId="4f46477c-3823-44e3-a023-ec7a0abfe074" providerId="ADAL" clId="{BB0C4878-432C-4512-AE29-435F3457A4E3}" dt="2023-07-05T02:04:26.035" v="59"/>
            <ac:cxnSpMkLst>
              <pc:docMk/>
              <pc:sldMasterMk cId="3510434696" sldId="2147483767"/>
              <pc:sldLayoutMk cId="3083587077" sldId="2147483770"/>
              <ac:cxnSpMk id="7" creationId="{64A15567-CE97-A821-9D79-B18AD626862D}"/>
            </ac:cxnSpMkLst>
          </pc:cxnChg>
        </pc:sldLayoutChg>
        <pc:sldLayoutChg chg="addSp">
          <pc:chgData name="Ian Parr" userId="4f46477c-3823-44e3-a023-ec7a0abfe074" providerId="ADAL" clId="{BB0C4878-432C-4512-AE29-435F3457A4E3}" dt="2023-07-05T02:04:26.035" v="59"/>
          <pc:sldLayoutMkLst>
            <pc:docMk/>
            <pc:sldMasterMk cId="3510434696" sldId="2147483767"/>
            <pc:sldLayoutMk cId="1900807563" sldId="2147483772"/>
          </pc:sldLayoutMkLst>
          <pc:cxnChg chg="add">
            <ac:chgData name="Ian Parr" userId="4f46477c-3823-44e3-a023-ec7a0abfe074" providerId="ADAL" clId="{BB0C4878-432C-4512-AE29-435F3457A4E3}" dt="2023-07-05T02:04:26.035" v="59"/>
            <ac:cxnSpMkLst>
              <pc:docMk/>
              <pc:sldMasterMk cId="3510434696" sldId="2147483767"/>
              <pc:sldLayoutMk cId="1900807563" sldId="2147483772"/>
              <ac:cxnSpMk id="10" creationId="{8DD5283F-664B-902F-901F-823896C76726}"/>
            </ac:cxnSpMkLst>
          </pc:cxnChg>
        </pc:sldLayoutChg>
      </pc:sldMasterChg>
      <pc:sldMasterChg chg="addSp modSldLayout">
        <pc:chgData name="Ian Parr" userId="4f46477c-3823-44e3-a023-ec7a0abfe074" providerId="ADAL" clId="{BB0C4878-432C-4512-AE29-435F3457A4E3}" dt="2023-07-05T02:05:30.411" v="78"/>
        <pc:sldMasterMkLst>
          <pc:docMk/>
          <pc:sldMasterMk cId="1245284592" sldId="2147483780"/>
        </pc:sldMasterMkLst>
        <pc:picChg chg="add">
          <ac:chgData name="Ian Parr" userId="4f46477c-3823-44e3-a023-ec7a0abfe074" providerId="ADAL" clId="{BB0C4878-432C-4512-AE29-435F3457A4E3}" dt="2023-07-05T02:05:30.411" v="78"/>
          <ac:picMkLst>
            <pc:docMk/>
            <pc:sldMasterMk cId="1245284592" sldId="2147483780"/>
            <ac:picMk id="7" creationId="{8E637B6C-C3AF-525A-E4ED-DAC5144002D4}"/>
          </ac:picMkLst>
        </pc:picChg>
        <pc:picChg chg="add">
          <ac:chgData name="Ian Parr" userId="4f46477c-3823-44e3-a023-ec7a0abfe074" providerId="ADAL" clId="{BB0C4878-432C-4512-AE29-435F3457A4E3}" dt="2023-07-05T02:05:30.411" v="78"/>
          <ac:picMkLst>
            <pc:docMk/>
            <pc:sldMasterMk cId="1245284592" sldId="2147483780"/>
            <ac:picMk id="8" creationId="{36ABE7AE-31FE-7F59-02E1-975175B40A9B}"/>
          </ac:picMkLst>
        </pc:picChg>
        <pc:sldLayoutChg chg="addSp">
          <pc:chgData name="Ian Parr" userId="4f46477c-3823-44e3-a023-ec7a0abfe074" providerId="ADAL" clId="{BB0C4878-432C-4512-AE29-435F3457A4E3}" dt="2023-07-05T02:05:30.411" v="78"/>
          <pc:sldLayoutMkLst>
            <pc:docMk/>
            <pc:sldMasterMk cId="1245284592" sldId="2147483780"/>
            <pc:sldLayoutMk cId="1833467174" sldId="2147483783"/>
          </pc:sldLayoutMkLst>
          <pc:cxnChg chg="add">
            <ac:chgData name="Ian Parr" userId="4f46477c-3823-44e3-a023-ec7a0abfe074" providerId="ADAL" clId="{BB0C4878-432C-4512-AE29-435F3457A4E3}" dt="2023-07-05T02:05:30.411" v="78"/>
            <ac:cxnSpMkLst>
              <pc:docMk/>
              <pc:sldMasterMk cId="1245284592" sldId="2147483780"/>
              <pc:sldLayoutMk cId="1833467174" sldId="2147483783"/>
              <ac:cxnSpMk id="7" creationId="{2C828284-283D-2F81-789F-13C176C530F9}"/>
            </ac:cxnSpMkLst>
          </pc:cxnChg>
        </pc:sldLayoutChg>
        <pc:sldLayoutChg chg="addSp">
          <pc:chgData name="Ian Parr" userId="4f46477c-3823-44e3-a023-ec7a0abfe074" providerId="ADAL" clId="{BB0C4878-432C-4512-AE29-435F3457A4E3}" dt="2023-07-05T02:05:30.411" v="78"/>
          <pc:sldLayoutMkLst>
            <pc:docMk/>
            <pc:sldMasterMk cId="1245284592" sldId="2147483780"/>
            <pc:sldLayoutMk cId="957039071" sldId="2147483785"/>
          </pc:sldLayoutMkLst>
          <pc:cxnChg chg="add">
            <ac:chgData name="Ian Parr" userId="4f46477c-3823-44e3-a023-ec7a0abfe074" providerId="ADAL" clId="{BB0C4878-432C-4512-AE29-435F3457A4E3}" dt="2023-07-05T02:05:30.411" v="78"/>
            <ac:cxnSpMkLst>
              <pc:docMk/>
              <pc:sldMasterMk cId="1245284592" sldId="2147483780"/>
              <pc:sldLayoutMk cId="957039071" sldId="2147483785"/>
              <ac:cxnSpMk id="10" creationId="{1DA920CC-607C-97E0-0680-BCB15E3BD49D}"/>
            </ac:cxnSpMkLst>
          </pc:cxnChg>
        </pc:sldLayoutChg>
      </pc:sldMasterChg>
    </pc:docChg>
  </pc:docChgLst>
  <pc:docChgLst>
    <pc:chgData name="Ian Parr" userId="4f46477c-3823-44e3-a023-ec7a0abfe074" providerId="ADAL" clId="{3228361C-3B76-456E-967E-36FAF12D6147}"/>
    <pc:docChg chg="delSld modSld modSection">
      <pc:chgData name="Ian Parr" userId="4f46477c-3823-44e3-a023-ec7a0abfe074" providerId="ADAL" clId="{3228361C-3B76-456E-967E-36FAF12D6147}" dt="2023-09-07T00:20:59.485" v="3" actId="2696"/>
      <pc:docMkLst>
        <pc:docMk/>
      </pc:docMkLst>
      <pc:sldChg chg="addSp modSp mod">
        <pc:chgData name="Ian Parr" userId="4f46477c-3823-44e3-a023-ec7a0abfe074" providerId="ADAL" clId="{3228361C-3B76-456E-967E-36FAF12D6147}" dt="2023-09-07T00:19:08.271" v="2" actId="1076"/>
        <pc:sldMkLst>
          <pc:docMk/>
          <pc:sldMk cId="3096131400" sldId="269"/>
        </pc:sldMkLst>
        <pc:picChg chg="add mod">
          <ac:chgData name="Ian Parr" userId="4f46477c-3823-44e3-a023-ec7a0abfe074" providerId="ADAL" clId="{3228361C-3B76-456E-967E-36FAF12D6147}" dt="2023-09-07T00:19:08.271" v="2" actId="1076"/>
          <ac:picMkLst>
            <pc:docMk/>
            <pc:sldMk cId="3096131400" sldId="269"/>
            <ac:picMk id="2" creationId="{CB954CE3-78FA-6A12-209B-9E8440B00DED}"/>
          </ac:picMkLst>
        </pc:picChg>
        <pc:picChg chg="mod">
          <ac:chgData name="Ian Parr" userId="4f46477c-3823-44e3-a023-ec7a0abfe074" providerId="ADAL" clId="{3228361C-3B76-456E-967E-36FAF12D6147}" dt="2023-09-07T00:19:02.688" v="1" actId="1076"/>
          <ac:picMkLst>
            <pc:docMk/>
            <pc:sldMk cId="3096131400" sldId="269"/>
            <ac:picMk id="3" creationId="{70035D00-7E9F-3691-B74E-7DC4122CF6D9}"/>
          </ac:picMkLst>
        </pc:picChg>
      </pc:sldChg>
      <pc:sldChg chg="del">
        <pc:chgData name="Ian Parr" userId="4f46477c-3823-44e3-a023-ec7a0abfe074" providerId="ADAL" clId="{3228361C-3B76-456E-967E-36FAF12D6147}" dt="2023-09-07T00:20:59.485" v="3" actId="2696"/>
        <pc:sldMkLst>
          <pc:docMk/>
          <pc:sldMk cId="2515922008"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EC473-0B92-4325-91B1-84E12D62C113}"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0FDC7-E149-4FA4-83EB-0CE84E90B781}" type="slidenum">
              <a:rPr lang="en-US" smtClean="0"/>
              <a:t>‹#›</a:t>
            </a:fld>
            <a:endParaRPr lang="en-US"/>
          </a:p>
        </p:txBody>
      </p:sp>
    </p:spTree>
    <p:extLst>
      <p:ext uri="{BB962C8B-B14F-4D97-AF65-F5344CB8AC3E}">
        <p14:creationId xmlns:p14="http://schemas.microsoft.com/office/powerpoint/2010/main" val="385481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4</a:t>
            </a:fld>
            <a:endParaRPr lang="en-US"/>
          </a:p>
        </p:txBody>
      </p:sp>
    </p:spTree>
    <p:extLst>
      <p:ext uri="{BB962C8B-B14F-4D97-AF65-F5344CB8AC3E}">
        <p14:creationId xmlns:p14="http://schemas.microsoft.com/office/powerpoint/2010/main" val="46863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Born from </a:t>
            </a:r>
            <a:r>
              <a:rPr lang="en-US" sz="1200" b="1" i="0" u="none" strike="noStrike" dirty="0">
                <a:solidFill>
                  <a:srgbClr val="000000"/>
                </a:solidFill>
                <a:effectLst/>
                <a:latin typeface="Calibri" panose="020F0502020204030204" pitchFamily="34" charset="0"/>
              </a:rPr>
              <a:t>Uranus</a:t>
            </a:r>
            <a:r>
              <a:rPr lang="en-US" sz="1200" b="0" i="0" u="none" strike="noStrike" dirty="0">
                <a:solidFill>
                  <a:srgbClr val="000000"/>
                </a:solidFill>
                <a:effectLst/>
                <a:latin typeface="Calibri" panose="020F0502020204030204" pitchFamily="34" charset="0"/>
              </a:rPr>
              <a:t> (Heaven) and </a:t>
            </a:r>
            <a:r>
              <a:rPr lang="en-US" sz="1200" b="1" i="0" u="none" strike="noStrike" dirty="0">
                <a:solidFill>
                  <a:srgbClr val="000000"/>
                </a:solidFill>
                <a:effectLst/>
                <a:latin typeface="Calibri" panose="020F0502020204030204" pitchFamily="34" charset="0"/>
              </a:rPr>
              <a:t>Gaia</a:t>
            </a:r>
            <a:r>
              <a:rPr lang="en-US" sz="1200" b="0" i="0" u="none" strike="noStrike" dirty="0">
                <a:solidFill>
                  <a:srgbClr val="000000"/>
                </a:solidFill>
                <a:effectLst/>
                <a:latin typeface="Calibri" panose="020F0502020204030204" pitchFamily="34" charset="0"/>
              </a:rPr>
              <a:t> (earth), the first 12 Greek Gods were called the </a:t>
            </a:r>
            <a:r>
              <a:rPr lang="en-US" sz="1200" b="1" i="0" u="none" strike="noStrike" dirty="0">
                <a:solidFill>
                  <a:srgbClr val="000000"/>
                </a:solidFill>
                <a:effectLst/>
                <a:latin typeface="Calibri" panose="020F0502020204030204" pitchFamily="34" charset="0"/>
              </a:rPr>
              <a:t>Titans</a:t>
            </a:r>
            <a:endParaRPr lang="en-US" b="1" dirty="0"/>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6</a:t>
            </a:fld>
            <a:endParaRPr lang="en-US"/>
          </a:p>
        </p:txBody>
      </p:sp>
    </p:spTree>
    <p:extLst>
      <p:ext uri="{BB962C8B-B14F-4D97-AF65-F5344CB8AC3E}">
        <p14:creationId xmlns:p14="http://schemas.microsoft.com/office/powerpoint/2010/main" val="91758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Born from </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Uranus</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(Heaven) and </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Gaia</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(earth), the first 12 Greek Gods were called the </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Titans</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5CA0FDC7-E149-4FA4-83EB-0CE84E90B781}" type="slidenum">
              <a:rPr lang="en-US" smtClean="0"/>
              <a:t>7</a:t>
            </a:fld>
            <a:endParaRPr lang="en-US"/>
          </a:p>
        </p:txBody>
      </p:sp>
    </p:spTree>
    <p:extLst>
      <p:ext uri="{BB962C8B-B14F-4D97-AF65-F5344CB8AC3E}">
        <p14:creationId xmlns:p14="http://schemas.microsoft.com/office/powerpoint/2010/main" val="75365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dirty="0">
                <a:solidFill>
                  <a:srgbClr val="060606"/>
                </a:solidFill>
                <a:effectLst/>
                <a:latin typeface="Roboto" panose="02000000000000000000" pitchFamily="2" charset="0"/>
              </a:rPr>
              <a:t>The </a:t>
            </a:r>
            <a:r>
              <a:rPr lang="en-US" sz="1000" b="1" i="0" dirty="0">
                <a:solidFill>
                  <a:srgbClr val="060606"/>
                </a:solidFill>
                <a:effectLst/>
                <a:latin typeface="Roboto" panose="02000000000000000000" pitchFamily="2" charset="0"/>
              </a:rPr>
              <a:t>Olympian </a:t>
            </a:r>
            <a:r>
              <a:rPr lang="en-US" sz="1000" b="0" i="0" dirty="0">
                <a:solidFill>
                  <a:srgbClr val="060606"/>
                </a:solidFill>
                <a:effectLst/>
                <a:latin typeface="Roboto" panose="02000000000000000000" pitchFamily="2" charset="0"/>
              </a:rPr>
              <a:t>gods and goddesses of Greek mythology were the principal deities of Ancient Greece, and each was thought to have a home on </a:t>
            </a:r>
            <a:r>
              <a:rPr lang="en-US" sz="1000" b="1" i="0" dirty="0">
                <a:solidFill>
                  <a:srgbClr val="060606"/>
                </a:solidFill>
                <a:effectLst/>
                <a:latin typeface="Roboto" panose="02000000000000000000" pitchFamily="2" charset="0"/>
              </a:rPr>
              <a:t>Mount Olympus</a:t>
            </a:r>
            <a:r>
              <a:rPr lang="en-US" sz="1000" b="0" i="0" dirty="0">
                <a:solidFill>
                  <a:srgbClr val="060606"/>
                </a:solidFill>
                <a:effectLst/>
                <a:latin typeface="Roboto" panose="02000000000000000000" pitchFamily="2" charset="0"/>
              </a:rPr>
              <a:t>. The Gods and Goddesses were a family, with the core being brothers and sisters, and the rest being their firstborn offspring. The Olympians acquired their authority after a war of the gods of Greece where </a:t>
            </a:r>
            <a:r>
              <a:rPr lang="en-US" sz="1000" b="1" i="0" dirty="0">
                <a:solidFill>
                  <a:srgbClr val="060606"/>
                </a:solidFill>
                <a:effectLst/>
                <a:latin typeface="Roboto" panose="02000000000000000000" pitchFamily="2" charset="0"/>
              </a:rPr>
              <a:t>Zeus is credited with leadership </a:t>
            </a:r>
            <a:r>
              <a:rPr lang="en-US" sz="1000" b="0" i="0" dirty="0">
                <a:solidFill>
                  <a:srgbClr val="060606"/>
                </a:solidFill>
                <a:effectLst/>
                <a:latin typeface="Roboto" panose="02000000000000000000" pitchFamily="2" charset="0"/>
              </a:rPr>
              <a:t>and the eventual victory. He had led his siblings to t</a:t>
            </a:r>
            <a:r>
              <a:rPr lang="en-US" sz="1000" b="1" i="0" dirty="0">
                <a:solidFill>
                  <a:srgbClr val="060606"/>
                </a:solidFill>
                <a:effectLst/>
                <a:latin typeface="Roboto" panose="02000000000000000000" pitchFamily="2" charset="0"/>
              </a:rPr>
              <a:t>riumph over the last generation of the ruling clan of deities known as the Titans</a:t>
            </a:r>
            <a:r>
              <a:rPr lang="en-US" sz="1000" b="0" i="0" dirty="0">
                <a:solidFill>
                  <a:srgbClr val="060606"/>
                </a:solidFill>
                <a:effectLst/>
                <a:latin typeface="Roboto" panose="02000000000000000000" pitchFamily="2" charset="0"/>
              </a:rPr>
              <a:t>. Zeus gained his victory by overthrowing his own father, Cronus, who was the king of the </a:t>
            </a:r>
            <a:r>
              <a:rPr lang="en-US" sz="1000" b="1" i="0" dirty="0">
                <a:solidFill>
                  <a:srgbClr val="060606"/>
                </a:solidFill>
                <a:effectLst/>
                <a:latin typeface="Roboto" panose="02000000000000000000" pitchFamily="2" charset="0"/>
              </a:rPr>
              <a:t>Titans. </a:t>
            </a:r>
            <a:r>
              <a:rPr lang="en-US" sz="1000" b="0" i="0" dirty="0">
                <a:solidFill>
                  <a:srgbClr val="060606"/>
                </a:solidFill>
                <a:effectLst/>
                <a:latin typeface="Roboto" panose="02000000000000000000" pitchFamily="2" charset="0"/>
              </a:rPr>
              <a:t>He, therefore, became the chief deity in a new group of deities comprising primarily of his siblings and children.</a:t>
            </a:r>
            <a:endParaRPr lang="en-US" sz="1000" b="1" dirty="0"/>
          </a:p>
        </p:txBody>
      </p:sp>
      <p:sp>
        <p:nvSpPr>
          <p:cNvPr id="4" name="Slide Number Placeholder 3"/>
          <p:cNvSpPr>
            <a:spLocks noGrp="1"/>
          </p:cNvSpPr>
          <p:nvPr>
            <p:ph type="sldNum" sz="quarter" idx="5"/>
          </p:nvPr>
        </p:nvSpPr>
        <p:spPr/>
        <p:txBody>
          <a:bodyPr/>
          <a:lstStyle/>
          <a:p>
            <a:fld id="{5CA0FDC7-E149-4FA4-83EB-0CE84E90B781}" type="slidenum">
              <a:rPr lang="en-US" smtClean="0"/>
              <a:t>8</a:t>
            </a:fld>
            <a:endParaRPr lang="en-US"/>
          </a:p>
        </p:txBody>
      </p:sp>
    </p:spTree>
    <p:extLst>
      <p:ext uri="{BB962C8B-B14F-4D97-AF65-F5344CB8AC3E}">
        <p14:creationId xmlns:p14="http://schemas.microsoft.com/office/powerpoint/2010/main" val="228488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10</a:t>
            </a:fld>
            <a:endParaRPr lang="en-US"/>
          </a:p>
        </p:txBody>
      </p:sp>
    </p:spTree>
    <p:extLst>
      <p:ext uri="{BB962C8B-B14F-4D97-AF65-F5344CB8AC3E}">
        <p14:creationId xmlns:p14="http://schemas.microsoft.com/office/powerpoint/2010/main" val="820246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11</a:t>
            </a:fld>
            <a:endParaRPr lang="en-US"/>
          </a:p>
        </p:txBody>
      </p:sp>
    </p:spTree>
    <p:extLst>
      <p:ext uri="{BB962C8B-B14F-4D97-AF65-F5344CB8AC3E}">
        <p14:creationId xmlns:p14="http://schemas.microsoft.com/office/powerpoint/2010/main" val="501186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B8E1-76E0-0745-8525-A8F9F5C29729}"/>
              </a:ext>
            </a:extLst>
          </p:cNvPr>
          <p:cNvSpPr>
            <a:spLocks noGrp="1"/>
          </p:cNvSpPr>
          <p:nvPr>
            <p:ph type="ctrTitle"/>
          </p:nvPr>
        </p:nvSpPr>
        <p:spPr>
          <a:xfrm>
            <a:off x="2677886" y="702486"/>
            <a:ext cx="7794171" cy="631792"/>
          </a:xfrm>
          <a:effectLst/>
        </p:spPr>
        <p:txBody>
          <a:bodyPr anchor="b">
            <a:normAutofit/>
          </a:bodyPr>
          <a:lstStyle>
            <a:lvl1pPr algn="l">
              <a:defRPr sz="3200">
                <a:solidFill>
                  <a:srgbClr val="EF4135"/>
                </a:solidFill>
              </a:defRPr>
            </a:lvl1pPr>
          </a:lstStyle>
          <a:p>
            <a:r>
              <a:rPr lang="en-US" dirty="0"/>
              <a:t>Click to edit Master title style</a:t>
            </a:r>
          </a:p>
        </p:txBody>
      </p:sp>
      <p:sp>
        <p:nvSpPr>
          <p:cNvPr id="3" name="Subtitle 2">
            <a:extLst>
              <a:ext uri="{FF2B5EF4-FFF2-40B4-BE49-F238E27FC236}">
                <a16:creationId xmlns:a16="http://schemas.microsoft.com/office/drawing/2014/main" id="{196F6330-BE0D-F846-AECF-868AD17B304C}"/>
              </a:ext>
            </a:extLst>
          </p:cNvPr>
          <p:cNvSpPr>
            <a:spLocks noGrp="1"/>
          </p:cNvSpPr>
          <p:nvPr>
            <p:ph type="subTitle" idx="1"/>
          </p:nvPr>
        </p:nvSpPr>
        <p:spPr>
          <a:xfrm>
            <a:off x="2677886" y="1717255"/>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5782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dirty="0"/>
              <a:t>Text goes here</a:t>
            </a:r>
          </a:p>
        </p:txBody>
      </p:sp>
    </p:spTree>
    <p:extLst>
      <p:ext uri="{BB962C8B-B14F-4D97-AF65-F5344CB8AC3E}">
        <p14:creationId xmlns:p14="http://schemas.microsoft.com/office/powerpoint/2010/main" val="3441072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dirty="0"/>
              <a:t>Text goes here</a:t>
            </a:r>
          </a:p>
        </p:txBody>
      </p:sp>
    </p:spTree>
    <p:extLst>
      <p:ext uri="{BB962C8B-B14F-4D97-AF65-F5344CB8AC3E}">
        <p14:creationId xmlns:p14="http://schemas.microsoft.com/office/powerpoint/2010/main" val="1028877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F8FB-D6F5-B70B-0A93-1657A1ACA4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420716-3701-D5ED-A2C9-FBD1538E26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406F6D-3E1E-F7D1-DC13-57C149E4B861}"/>
              </a:ext>
            </a:extLst>
          </p:cNvPr>
          <p:cNvSpPr>
            <a:spLocks noGrp="1"/>
          </p:cNvSpPr>
          <p:nvPr>
            <p:ph type="dt" sz="half" idx="10"/>
          </p:nvPr>
        </p:nvSpPr>
        <p:spPr/>
        <p:txBody>
          <a:bodyPr/>
          <a:lstStyle/>
          <a:p>
            <a:fld id="{994565AD-168A-4AAA-BAE8-543F0CDCD83B}" type="datetimeFigureOut">
              <a:rPr lang="en-US" smtClean="0"/>
              <a:t>11/6/2023</a:t>
            </a:fld>
            <a:endParaRPr lang="en-US"/>
          </a:p>
        </p:txBody>
      </p:sp>
      <p:sp>
        <p:nvSpPr>
          <p:cNvPr id="5" name="Footer Placeholder 4">
            <a:extLst>
              <a:ext uri="{FF2B5EF4-FFF2-40B4-BE49-F238E27FC236}">
                <a16:creationId xmlns:a16="http://schemas.microsoft.com/office/drawing/2014/main" id="{B6D77FFC-8CAB-7EFF-F814-512340DFC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34500-0245-8C94-FE6E-5051228404EC}"/>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2536148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9461-CF6A-E785-D73E-DCFCDF03F2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C3D1B-0935-5BE5-AB35-8F90E079A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EF1CA-49F4-00FD-FD16-BDF3B6A02C60}"/>
              </a:ext>
            </a:extLst>
          </p:cNvPr>
          <p:cNvSpPr>
            <a:spLocks noGrp="1"/>
          </p:cNvSpPr>
          <p:nvPr>
            <p:ph type="dt" sz="half" idx="10"/>
          </p:nvPr>
        </p:nvSpPr>
        <p:spPr/>
        <p:txBody>
          <a:bodyPr/>
          <a:lstStyle/>
          <a:p>
            <a:fld id="{994565AD-168A-4AAA-BAE8-543F0CDCD83B}" type="datetimeFigureOut">
              <a:rPr lang="en-US" smtClean="0"/>
              <a:t>11/6/2023</a:t>
            </a:fld>
            <a:endParaRPr lang="en-US"/>
          </a:p>
        </p:txBody>
      </p:sp>
      <p:sp>
        <p:nvSpPr>
          <p:cNvPr id="5" name="Footer Placeholder 4">
            <a:extLst>
              <a:ext uri="{FF2B5EF4-FFF2-40B4-BE49-F238E27FC236}">
                <a16:creationId xmlns:a16="http://schemas.microsoft.com/office/drawing/2014/main" id="{98DBA98E-A0B3-F303-BCC4-AAD1DCFB4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45087-8558-4A7F-E1ED-F988E1367967}"/>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1086027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50FB-F430-4965-C9DC-389A7C35B4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F1FACD-417A-A943-128B-DFE4964DD1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4F2B2D-C56C-7738-5D10-3457964B59C4}"/>
              </a:ext>
            </a:extLst>
          </p:cNvPr>
          <p:cNvSpPr>
            <a:spLocks noGrp="1"/>
          </p:cNvSpPr>
          <p:nvPr>
            <p:ph type="dt" sz="half" idx="10"/>
          </p:nvPr>
        </p:nvSpPr>
        <p:spPr/>
        <p:txBody>
          <a:bodyPr/>
          <a:lstStyle/>
          <a:p>
            <a:fld id="{994565AD-168A-4AAA-BAE8-543F0CDCD83B}" type="datetimeFigureOut">
              <a:rPr lang="en-US" smtClean="0"/>
              <a:t>11/6/2023</a:t>
            </a:fld>
            <a:endParaRPr lang="en-US"/>
          </a:p>
        </p:txBody>
      </p:sp>
      <p:sp>
        <p:nvSpPr>
          <p:cNvPr id="5" name="Footer Placeholder 4">
            <a:extLst>
              <a:ext uri="{FF2B5EF4-FFF2-40B4-BE49-F238E27FC236}">
                <a16:creationId xmlns:a16="http://schemas.microsoft.com/office/drawing/2014/main" id="{42DD514E-3AB2-AF48-C67A-10EA67E4C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3944E-40D3-6349-7E49-FC898AB7891C}"/>
              </a:ext>
            </a:extLst>
          </p:cNvPr>
          <p:cNvSpPr>
            <a:spLocks noGrp="1"/>
          </p:cNvSpPr>
          <p:nvPr>
            <p:ph type="sldNum" sz="quarter" idx="12"/>
          </p:nvPr>
        </p:nvSpPr>
        <p:spPr/>
        <p:txBody>
          <a:bodyPr/>
          <a:lstStyle/>
          <a:p>
            <a:fld id="{72CFA92A-2D3A-4A98-B826-4E007D9F9AD4}" type="slidenum">
              <a:rPr lang="en-US" smtClean="0"/>
              <a:t>‹#›</a:t>
            </a:fld>
            <a:endParaRPr lang="en-US"/>
          </a:p>
        </p:txBody>
      </p:sp>
      <p:cxnSp>
        <p:nvCxnSpPr>
          <p:cNvPr id="7" name="Straight Connector 6">
            <a:extLst>
              <a:ext uri="{FF2B5EF4-FFF2-40B4-BE49-F238E27FC236}">
                <a16:creationId xmlns:a16="http://schemas.microsoft.com/office/drawing/2014/main" id="{2C828284-283D-2F81-789F-13C176C530F9}"/>
              </a:ext>
            </a:extLst>
          </p:cNvPr>
          <p:cNvCxnSpPr>
            <a:cxnSpLocks/>
          </p:cNvCxnSpPr>
          <p:nvPr userDrawn="1"/>
        </p:nvCxnSpPr>
        <p:spPr>
          <a:xfrm flipH="1">
            <a:off x="354563" y="3671672"/>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6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8B2C-E043-3601-DE9E-69444E51B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B9B22A-A469-DB53-27ED-BA9E18AFBA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DE22AC-B1E5-86A3-81BC-94797885EC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5F9F8-9BDA-0ABC-61BF-D0CC2E06C236}"/>
              </a:ext>
            </a:extLst>
          </p:cNvPr>
          <p:cNvSpPr>
            <a:spLocks noGrp="1"/>
          </p:cNvSpPr>
          <p:nvPr>
            <p:ph type="dt" sz="half" idx="10"/>
          </p:nvPr>
        </p:nvSpPr>
        <p:spPr/>
        <p:txBody>
          <a:bodyPr/>
          <a:lstStyle/>
          <a:p>
            <a:fld id="{994565AD-168A-4AAA-BAE8-543F0CDCD83B}" type="datetimeFigureOut">
              <a:rPr lang="en-US" smtClean="0"/>
              <a:t>11/6/2023</a:t>
            </a:fld>
            <a:endParaRPr lang="en-US"/>
          </a:p>
        </p:txBody>
      </p:sp>
      <p:sp>
        <p:nvSpPr>
          <p:cNvPr id="6" name="Footer Placeholder 5">
            <a:extLst>
              <a:ext uri="{FF2B5EF4-FFF2-40B4-BE49-F238E27FC236}">
                <a16:creationId xmlns:a16="http://schemas.microsoft.com/office/drawing/2014/main" id="{CD7CFF49-BEB0-05B3-BDF2-F95E06056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200DC-4DD9-1084-C2FB-1DE5B3F3F5E3}"/>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1345190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B08C-EDA9-AD16-01AB-3BA0DCE9BB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A3D3AC-C613-07F4-E88C-4E72D5E9C6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842BA2-2C2D-EE37-7167-51D4A265F7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0B1C69-2761-BAC7-DD29-42462C636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C74570-374F-3029-FF8F-10FD44E4E0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127CC1-19F2-DDD4-C06F-34927764A150}"/>
              </a:ext>
            </a:extLst>
          </p:cNvPr>
          <p:cNvSpPr>
            <a:spLocks noGrp="1"/>
          </p:cNvSpPr>
          <p:nvPr>
            <p:ph type="dt" sz="half" idx="10"/>
          </p:nvPr>
        </p:nvSpPr>
        <p:spPr/>
        <p:txBody>
          <a:bodyPr/>
          <a:lstStyle/>
          <a:p>
            <a:fld id="{994565AD-168A-4AAA-BAE8-543F0CDCD83B}" type="datetimeFigureOut">
              <a:rPr lang="en-US" smtClean="0"/>
              <a:t>11/6/2023</a:t>
            </a:fld>
            <a:endParaRPr lang="en-US"/>
          </a:p>
        </p:txBody>
      </p:sp>
      <p:sp>
        <p:nvSpPr>
          <p:cNvPr id="8" name="Footer Placeholder 7">
            <a:extLst>
              <a:ext uri="{FF2B5EF4-FFF2-40B4-BE49-F238E27FC236}">
                <a16:creationId xmlns:a16="http://schemas.microsoft.com/office/drawing/2014/main" id="{0B457A7F-93AE-C5C4-8287-B4F13E9AD5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668BB8-D706-88D0-35DE-28EFAB511153}"/>
              </a:ext>
            </a:extLst>
          </p:cNvPr>
          <p:cNvSpPr>
            <a:spLocks noGrp="1"/>
          </p:cNvSpPr>
          <p:nvPr>
            <p:ph type="sldNum" sz="quarter" idx="12"/>
          </p:nvPr>
        </p:nvSpPr>
        <p:spPr/>
        <p:txBody>
          <a:bodyPr/>
          <a:lstStyle/>
          <a:p>
            <a:fld id="{72CFA92A-2D3A-4A98-B826-4E007D9F9AD4}" type="slidenum">
              <a:rPr lang="en-US" smtClean="0"/>
              <a:t>‹#›</a:t>
            </a:fld>
            <a:endParaRPr lang="en-US"/>
          </a:p>
        </p:txBody>
      </p:sp>
      <p:cxnSp>
        <p:nvCxnSpPr>
          <p:cNvPr id="10" name="Straight Connector 9">
            <a:extLst>
              <a:ext uri="{FF2B5EF4-FFF2-40B4-BE49-F238E27FC236}">
                <a16:creationId xmlns:a16="http://schemas.microsoft.com/office/drawing/2014/main" id="{1DA920CC-607C-97E0-0680-BCB15E3BD49D}"/>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039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8F31-9920-BF2F-92C7-04F7BD9AF7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4277DA-C0C3-8894-FA42-65A3C4F48539}"/>
              </a:ext>
            </a:extLst>
          </p:cNvPr>
          <p:cNvSpPr>
            <a:spLocks noGrp="1"/>
          </p:cNvSpPr>
          <p:nvPr>
            <p:ph type="dt" sz="half" idx="10"/>
          </p:nvPr>
        </p:nvSpPr>
        <p:spPr/>
        <p:txBody>
          <a:bodyPr/>
          <a:lstStyle/>
          <a:p>
            <a:fld id="{994565AD-168A-4AAA-BAE8-543F0CDCD83B}" type="datetimeFigureOut">
              <a:rPr lang="en-US" smtClean="0"/>
              <a:t>11/6/2023</a:t>
            </a:fld>
            <a:endParaRPr lang="en-US"/>
          </a:p>
        </p:txBody>
      </p:sp>
      <p:sp>
        <p:nvSpPr>
          <p:cNvPr id="4" name="Footer Placeholder 3">
            <a:extLst>
              <a:ext uri="{FF2B5EF4-FFF2-40B4-BE49-F238E27FC236}">
                <a16:creationId xmlns:a16="http://schemas.microsoft.com/office/drawing/2014/main" id="{B7AD15EA-A3C8-E369-6E6E-6B799AA2D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83A0A-69C4-7ED2-2D67-3736662D7E7C}"/>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3325134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CBB4CC-D209-8506-9A2B-0939DCF70F1D}"/>
              </a:ext>
            </a:extLst>
          </p:cNvPr>
          <p:cNvSpPr>
            <a:spLocks noGrp="1"/>
          </p:cNvSpPr>
          <p:nvPr>
            <p:ph type="dt" sz="half" idx="10"/>
          </p:nvPr>
        </p:nvSpPr>
        <p:spPr/>
        <p:txBody>
          <a:bodyPr/>
          <a:lstStyle/>
          <a:p>
            <a:fld id="{994565AD-168A-4AAA-BAE8-543F0CDCD83B}" type="datetimeFigureOut">
              <a:rPr lang="en-US" smtClean="0"/>
              <a:t>11/6/2023</a:t>
            </a:fld>
            <a:endParaRPr lang="en-US"/>
          </a:p>
        </p:txBody>
      </p:sp>
      <p:sp>
        <p:nvSpPr>
          <p:cNvPr id="3" name="Footer Placeholder 2">
            <a:extLst>
              <a:ext uri="{FF2B5EF4-FFF2-40B4-BE49-F238E27FC236}">
                <a16:creationId xmlns:a16="http://schemas.microsoft.com/office/drawing/2014/main" id="{1A2A9822-6971-7214-F273-B7B78EAC7F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FFF8D-9FF3-FB2D-BB2A-20C868A854ED}"/>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951262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25DD-BF6F-BAFD-0279-44D9C98D2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5C2A26-6A72-F81B-C7CA-09C9E60BB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3B248B-83AD-1689-203C-5E1195F36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BBC915-4FF3-A7B4-70B4-764997982392}"/>
              </a:ext>
            </a:extLst>
          </p:cNvPr>
          <p:cNvSpPr>
            <a:spLocks noGrp="1"/>
          </p:cNvSpPr>
          <p:nvPr>
            <p:ph type="dt" sz="half" idx="10"/>
          </p:nvPr>
        </p:nvSpPr>
        <p:spPr/>
        <p:txBody>
          <a:bodyPr/>
          <a:lstStyle/>
          <a:p>
            <a:fld id="{994565AD-168A-4AAA-BAE8-543F0CDCD83B}" type="datetimeFigureOut">
              <a:rPr lang="en-US" smtClean="0"/>
              <a:t>11/6/2023</a:t>
            </a:fld>
            <a:endParaRPr lang="en-US"/>
          </a:p>
        </p:txBody>
      </p:sp>
      <p:sp>
        <p:nvSpPr>
          <p:cNvPr id="6" name="Footer Placeholder 5">
            <a:extLst>
              <a:ext uri="{FF2B5EF4-FFF2-40B4-BE49-F238E27FC236}">
                <a16:creationId xmlns:a16="http://schemas.microsoft.com/office/drawing/2014/main" id="{746F010A-E195-5354-C518-1D4397D806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291315-4991-DCF6-3568-2D52DBE631D0}"/>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360552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Heading &amp;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5BDD-E5D9-4441-B905-23646479E71B}"/>
              </a:ext>
            </a:extLst>
          </p:cNvPr>
          <p:cNvSpPr>
            <a:spLocks noGrp="1"/>
          </p:cNvSpPr>
          <p:nvPr>
            <p:ph type="title"/>
          </p:nvPr>
        </p:nvSpPr>
        <p:spPr>
          <a:xfrm>
            <a:off x="457200" y="519765"/>
            <a:ext cx="11150082" cy="945141"/>
          </a:xfrm>
          <a:prstGeom prst="rect">
            <a:avLst/>
          </a:prstGeom>
        </p:spPr>
        <p:txBody>
          <a:bodyPr>
            <a:normAutofit/>
          </a:bodyPr>
          <a:lstStyle>
            <a:lvl1pPr algn="ctr">
              <a:defRPr sz="3200">
                <a:solidFill>
                  <a:srgbClr val="EF413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E091BDF-217D-7347-85ED-8CE177494FC2}"/>
              </a:ext>
            </a:extLst>
          </p:cNvPr>
          <p:cNvSpPr>
            <a:spLocks noGrp="1"/>
          </p:cNvSpPr>
          <p:nvPr>
            <p:ph idx="1"/>
          </p:nvPr>
        </p:nvSpPr>
        <p:spPr>
          <a:xfrm>
            <a:off x="1099456" y="1958359"/>
            <a:ext cx="10507825" cy="3919927"/>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BB4B53F6-B1F3-6E40-95FC-3E2189EBD63C}"/>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699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FEC2C-7FBC-3265-D22B-C5F0462CD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01939C-FD0B-42D4-560F-96B15D6F6C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AE9D4C-23DF-7172-937D-6C0A38212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772C0-56CB-4806-01CF-EC3E4F26841F}"/>
              </a:ext>
            </a:extLst>
          </p:cNvPr>
          <p:cNvSpPr>
            <a:spLocks noGrp="1"/>
          </p:cNvSpPr>
          <p:nvPr>
            <p:ph type="dt" sz="half" idx="10"/>
          </p:nvPr>
        </p:nvSpPr>
        <p:spPr/>
        <p:txBody>
          <a:bodyPr/>
          <a:lstStyle/>
          <a:p>
            <a:fld id="{994565AD-168A-4AAA-BAE8-543F0CDCD83B}" type="datetimeFigureOut">
              <a:rPr lang="en-US" smtClean="0"/>
              <a:t>11/6/2023</a:t>
            </a:fld>
            <a:endParaRPr lang="en-US"/>
          </a:p>
        </p:txBody>
      </p:sp>
      <p:sp>
        <p:nvSpPr>
          <p:cNvPr id="6" name="Footer Placeholder 5">
            <a:extLst>
              <a:ext uri="{FF2B5EF4-FFF2-40B4-BE49-F238E27FC236}">
                <a16:creationId xmlns:a16="http://schemas.microsoft.com/office/drawing/2014/main" id="{C74E71EE-785E-E7E6-6045-E34D5C4ECC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90BA3-F526-E8F1-BA21-980A46377531}"/>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1012134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2B8E4-7ACC-8886-C6BD-1BA32F815A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DEF97-C26C-7C92-AB57-E25CC096B5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F79E4-1128-BBC0-2238-9B659FEA677B}"/>
              </a:ext>
            </a:extLst>
          </p:cNvPr>
          <p:cNvSpPr>
            <a:spLocks noGrp="1"/>
          </p:cNvSpPr>
          <p:nvPr>
            <p:ph type="dt" sz="half" idx="10"/>
          </p:nvPr>
        </p:nvSpPr>
        <p:spPr/>
        <p:txBody>
          <a:bodyPr/>
          <a:lstStyle/>
          <a:p>
            <a:fld id="{994565AD-168A-4AAA-BAE8-543F0CDCD83B}" type="datetimeFigureOut">
              <a:rPr lang="en-US" smtClean="0"/>
              <a:t>11/6/2023</a:t>
            </a:fld>
            <a:endParaRPr lang="en-US"/>
          </a:p>
        </p:txBody>
      </p:sp>
      <p:sp>
        <p:nvSpPr>
          <p:cNvPr id="5" name="Footer Placeholder 4">
            <a:extLst>
              <a:ext uri="{FF2B5EF4-FFF2-40B4-BE49-F238E27FC236}">
                <a16:creationId xmlns:a16="http://schemas.microsoft.com/office/drawing/2014/main" id="{837A79B6-76CF-2089-59EA-921B7605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BF8C2-9EEB-CDC6-FE46-1343B9080141}"/>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2791050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76C2AA-C408-8789-3BC2-59B9C9AA95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73F1C9-3083-A5EE-4FC2-7FBD22994D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5A274-300C-97CE-3BF5-EE305341C706}"/>
              </a:ext>
            </a:extLst>
          </p:cNvPr>
          <p:cNvSpPr>
            <a:spLocks noGrp="1"/>
          </p:cNvSpPr>
          <p:nvPr>
            <p:ph type="dt" sz="half" idx="10"/>
          </p:nvPr>
        </p:nvSpPr>
        <p:spPr/>
        <p:txBody>
          <a:bodyPr/>
          <a:lstStyle/>
          <a:p>
            <a:fld id="{994565AD-168A-4AAA-BAE8-543F0CDCD83B}" type="datetimeFigureOut">
              <a:rPr lang="en-US" smtClean="0"/>
              <a:t>11/6/2023</a:t>
            </a:fld>
            <a:endParaRPr lang="en-US"/>
          </a:p>
        </p:txBody>
      </p:sp>
      <p:sp>
        <p:nvSpPr>
          <p:cNvPr id="5" name="Footer Placeholder 4">
            <a:extLst>
              <a:ext uri="{FF2B5EF4-FFF2-40B4-BE49-F238E27FC236}">
                <a16:creationId xmlns:a16="http://schemas.microsoft.com/office/drawing/2014/main" id="{AF0FBF7E-8CB0-DCE7-948F-E841E2F8D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F35A0-AB7F-1CB4-B0BA-0FE2DADFB611}"/>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4085600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dirty="0"/>
              <a:t>Text goes here</a:t>
            </a:r>
          </a:p>
        </p:txBody>
      </p:sp>
    </p:spTree>
    <p:extLst>
      <p:ext uri="{BB962C8B-B14F-4D97-AF65-F5344CB8AC3E}">
        <p14:creationId xmlns:p14="http://schemas.microsoft.com/office/powerpoint/2010/main" val="238120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dirty="0"/>
              <a:t>Text goes here</a:t>
            </a:r>
          </a:p>
        </p:txBody>
      </p:sp>
    </p:spTree>
    <p:extLst>
      <p:ext uri="{BB962C8B-B14F-4D97-AF65-F5344CB8AC3E}">
        <p14:creationId xmlns:p14="http://schemas.microsoft.com/office/powerpoint/2010/main" val="383843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estion Mark Box">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FB33E06F-CFDD-784C-9515-BE1A09302ED4}"/>
              </a:ext>
            </a:extLst>
          </p:cNvPr>
          <p:cNvSpPr>
            <a:spLocks noGrp="1"/>
          </p:cNvSpPr>
          <p:nvPr userDrawn="1">
            <p:ph type="body" sz="quarter" idx="10" hasCustomPrompt="1"/>
          </p:nvPr>
        </p:nvSpPr>
        <p:spPr>
          <a:xfrm>
            <a:off x="907404" y="480421"/>
            <a:ext cx="10607675" cy="3711871"/>
          </a:xfrm>
          <a:prstGeom prst="rect">
            <a:avLst/>
          </a:prstGeom>
        </p:spPr>
        <p:txBody>
          <a:bodyPr/>
          <a:lstStyle>
            <a:lvl1pPr marL="0" indent="0">
              <a:buNone/>
              <a:defRPr sz="1600"/>
            </a:lvl1pPr>
          </a:lstStyle>
          <a:p>
            <a:pPr lvl="0"/>
            <a:r>
              <a:rPr lang="en-US" dirty="0"/>
              <a:t>Text goes here</a:t>
            </a:r>
          </a:p>
        </p:txBody>
      </p:sp>
      <p:sp>
        <p:nvSpPr>
          <p:cNvPr id="26" name="Text Placeholder 25">
            <a:extLst>
              <a:ext uri="{FF2B5EF4-FFF2-40B4-BE49-F238E27FC236}">
                <a16:creationId xmlns:a16="http://schemas.microsoft.com/office/drawing/2014/main" id="{E5B6C3A2-69BD-8447-8EAB-5CC26713CB10}"/>
              </a:ext>
            </a:extLst>
          </p:cNvPr>
          <p:cNvSpPr>
            <a:spLocks noGrp="1"/>
          </p:cNvSpPr>
          <p:nvPr>
            <p:ph type="body" sz="quarter" idx="13" hasCustomPrompt="1"/>
          </p:nvPr>
        </p:nvSpPr>
        <p:spPr>
          <a:xfrm>
            <a:off x="907404" y="4696763"/>
            <a:ext cx="987425" cy="979831"/>
          </a:xfrm>
          <a:prstGeom prst="rect">
            <a:avLst/>
          </a:prstGeom>
          <a:solidFill>
            <a:srgbClr val="EF4135"/>
          </a:solidFill>
          <a:ln w="38100">
            <a:solidFill>
              <a:srgbClr val="EF4135"/>
            </a:solidFill>
          </a:ln>
        </p:spPr>
        <p:txBody>
          <a:bodyPr anchor="ctr"/>
          <a:lstStyle>
            <a:lvl1pPr marL="0" indent="0" algn="ctr">
              <a:buNone/>
              <a:defRPr sz="5400" b="1">
                <a:solidFill>
                  <a:schemeClr val="bg1"/>
                </a:solidFill>
              </a:defRPr>
            </a:lvl1pPr>
          </a:lstStyle>
          <a:p>
            <a:pPr lvl="0"/>
            <a:r>
              <a:rPr lang="en-US" dirty="0"/>
              <a:t>?</a:t>
            </a:r>
          </a:p>
        </p:txBody>
      </p:sp>
      <p:sp>
        <p:nvSpPr>
          <p:cNvPr id="28" name="Text Placeholder 27">
            <a:extLst>
              <a:ext uri="{FF2B5EF4-FFF2-40B4-BE49-F238E27FC236}">
                <a16:creationId xmlns:a16="http://schemas.microsoft.com/office/drawing/2014/main" id="{448F1C58-F215-024F-822C-DB591D3F5065}"/>
              </a:ext>
            </a:extLst>
          </p:cNvPr>
          <p:cNvSpPr>
            <a:spLocks noGrp="1"/>
          </p:cNvSpPr>
          <p:nvPr>
            <p:ph type="body" sz="quarter" idx="14"/>
          </p:nvPr>
        </p:nvSpPr>
        <p:spPr>
          <a:xfrm>
            <a:off x="1895474" y="4697413"/>
            <a:ext cx="8623783" cy="979487"/>
          </a:xfrm>
          <a:prstGeom prst="rect">
            <a:avLst/>
          </a:prstGeom>
          <a:ln w="38100">
            <a:solidFill>
              <a:srgbClr val="EF4135"/>
            </a:solidFill>
          </a:ln>
        </p:spPr>
        <p:txBody>
          <a:bodyPr anchor="ctr"/>
          <a:lstStyle>
            <a:lvl1pPr marL="0" indent="0" algn="ctr">
              <a:lnSpc>
                <a:spcPct val="100000"/>
              </a:lnSpc>
              <a:spcBef>
                <a:spcPts val="400"/>
              </a:spcBef>
              <a:buNone/>
              <a:defRPr sz="1600"/>
            </a:lvl1pPr>
          </a:lstStyle>
          <a:p>
            <a:pPr lvl="0"/>
            <a:endParaRPr lang="en-US" dirty="0"/>
          </a:p>
        </p:txBody>
      </p:sp>
    </p:spTree>
    <p:extLst>
      <p:ext uri="{BB962C8B-B14F-4D97-AF65-F5344CB8AC3E}">
        <p14:creationId xmlns:p14="http://schemas.microsoft.com/office/powerpoint/2010/main" val="407300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F990DF59-D760-5C43-8954-9C5F3734D781}"/>
              </a:ext>
            </a:extLst>
          </p:cNvPr>
          <p:cNvSpPr>
            <a:spLocks noGrp="1"/>
          </p:cNvSpPr>
          <p:nvPr>
            <p:ph type="body" idx="1"/>
          </p:nvPr>
        </p:nvSpPr>
        <p:spPr>
          <a:xfrm>
            <a:off x="839788" y="1681163"/>
            <a:ext cx="5157787"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3">
            <a:extLst>
              <a:ext uri="{FF2B5EF4-FFF2-40B4-BE49-F238E27FC236}">
                <a16:creationId xmlns:a16="http://schemas.microsoft.com/office/drawing/2014/main" id="{884C2E2D-5703-D347-90EA-88828D41183D}"/>
              </a:ext>
            </a:extLst>
          </p:cNvPr>
          <p:cNvSpPr>
            <a:spLocks noGrp="1"/>
          </p:cNvSpPr>
          <p:nvPr>
            <p:ph sz="half" idx="2"/>
          </p:nvPr>
        </p:nvSpPr>
        <p:spPr>
          <a:xfrm>
            <a:off x="839788" y="2505075"/>
            <a:ext cx="5157787" cy="368458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3F90DCBC-9619-3E48-BC5C-5B1131CF691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Content Placeholder 5">
            <a:extLst>
              <a:ext uri="{FF2B5EF4-FFF2-40B4-BE49-F238E27FC236}">
                <a16:creationId xmlns:a16="http://schemas.microsoft.com/office/drawing/2014/main" id="{9B051D62-AB8A-5A46-B4DF-218D251F6738}"/>
              </a:ext>
            </a:extLst>
          </p:cNvPr>
          <p:cNvSpPr>
            <a:spLocks noGrp="1"/>
          </p:cNvSpPr>
          <p:nvPr>
            <p:ph sz="quarter" idx="4"/>
          </p:nvPr>
        </p:nvSpPr>
        <p:spPr>
          <a:xfrm>
            <a:off x="6172200" y="2505075"/>
            <a:ext cx="5183188" cy="368458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C7FD5186-493A-F742-AEE8-2F14FA3B5FC1}"/>
              </a:ext>
            </a:extLst>
          </p:cNvPr>
          <p:cNvSpPr>
            <a:spLocks noGrp="1"/>
          </p:cNvSpPr>
          <p:nvPr>
            <p:ph type="title"/>
          </p:nvPr>
        </p:nvSpPr>
        <p:spPr>
          <a:xfrm>
            <a:off x="457200" y="519765"/>
            <a:ext cx="11150082" cy="945141"/>
          </a:xfrm>
          <a:prstGeom prst="rect">
            <a:avLst/>
          </a:prstGeom>
        </p:spPr>
        <p:txBody>
          <a:bodyPr>
            <a:normAutofit/>
          </a:bodyPr>
          <a:lstStyle>
            <a:lvl1pPr algn="ctr">
              <a:defRPr sz="3200">
                <a:solidFill>
                  <a:srgbClr val="EF4135"/>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6165878F-6316-5E42-A231-E2A9FEE22265}"/>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2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F29DB4-D2DD-BF4F-924F-4F1BAAC6C7EC}"/>
              </a:ext>
            </a:extLst>
          </p:cNvPr>
          <p:cNvSpPr>
            <a:spLocks noGrp="1"/>
          </p:cNvSpPr>
          <p:nvPr>
            <p:ph type="title"/>
          </p:nvPr>
        </p:nvSpPr>
        <p:spPr>
          <a:xfrm>
            <a:off x="831850" y="1499875"/>
            <a:ext cx="10515600" cy="1940367"/>
          </a:xfrm>
          <a:prstGeom prst="rect">
            <a:avLst/>
          </a:prstGeom>
        </p:spPr>
        <p:txBody>
          <a:bodyPr anchor="b"/>
          <a:lstStyle>
            <a:lvl1pPr>
              <a:defRPr sz="4800">
                <a:solidFill>
                  <a:srgbClr val="EF4135"/>
                </a:solidFill>
              </a:defRPr>
            </a:lvl1pPr>
          </a:lstStyle>
          <a:p>
            <a:r>
              <a:rPr lang="en-US" dirty="0"/>
              <a:t>Click to edit Master title style</a:t>
            </a:r>
          </a:p>
        </p:txBody>
      </p:sp>
      <p:sp>
        <p:nvSpPr>
          <p:cNvPr id="4" name="Text Placeholder 2">
            <a:extLst>
              <a:ext uri="{FF2B5EF4-FFF2-40B4-BE49-F238E27FC236}">
                <a16:creationId xmlns:a16="http://schemas.microsoft.com/office/drawing/2014/main" id="{28519559-F12B-4349-98F9-3AD1A6A0427B}"/>
              </a:ext>
            </a:extLst>
          </p:cNvPr>
          <p:cNvSpPr>
            <a:spLocks noGrp="1"/>
          </p:cNvSpPr>
          <p:nvPr>
            <p:ph type="body" idx="1"/>
          </p:nvPr>
        </p:nvSpPr>
        <p:spPr>
          <a:xfrm>
            <a:off x="831850" y="3967371"/>
            <a:ext cx="10515600" cy="1500187"/>
          </a:xfrm>
          <a:prstGeom prst="rect">
            <a:avLst/>
          </a:prstGeom>
        </p:spPr>
        <p:txBody>
          <a:bodyPr/>
          <a:lstStyle>
            <a:lvl1pPr marL="0" indent="0">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6" name="Straight Connector 5">
            <a:extLst>
              <a:ext uri="{FF2B5EF4-FFF2-40B4-BE49-F238E27FC236}">
                <a16:creationId xmlns:a16="http://schemas.microsoft.com/office/drawing/2014/main" id="{F61F2AD6-F0EF-D844-9655-2DF17DE0EAEB}"/>
              </a:ext>
            </a:extLst>
          </p:cNvPr>
          <p:cNvCxnSpPr>
            <a:cxnSpLocks/>
          </p:cNvCxnSpPr>
          <p:nvPr userDrawn="1"/>
        </p:nvCxnSpPr>
        <p:spPr>
          <a:xfrm flipH="1">
            <a:off x="354563" y="3671672"/>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347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0982AE-63F6-9548-8C28-B969E30C9538}"/>
              </a:ext>
            </a:extLst>
          </p:cNvPr>
          <p:cNvSpPr>
            <a:spLocks noGrp="1"/>
          </p:cNvSpPr>
          <p:nvPr>
            <p:ph type="pic" idx="1"/>
          </p:nvPr>
        </p:nvSpPr>
        <p:spPr>
          <a:xfrm>
            <a:off x="914400" y="515235"/>
            <a:ext cx="10500949"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4">
            <a:extLst>
              <a:ext uri="{FF2B5EF4-FFF2-40B4-BE49-F238E27FC236}">
                <a16:creationId xmlns:a16="http://schemas.microsoft.com/office/drawing/2014/main" id="{33E3558E-D696-A346-A64C-C1995A12796E}"/>
              </a:ext>
            </a:extLst>
          </p:cNvPr>
          <p:cNvSpPr>
            <a:spLocks noGrp="1"/>
          </p:cNvSpPr>
          <p:nvPr>
            <p:ph type="body" sz="quarter" idx="10" hasCustomPrompt="1"/>
          </p:nvPr>
        </p:nvSpPr>
        <p:spPr>
          <a:xfrm>
            <a:off x="906463" y="5530850"/>
            <a:ext cx="9055100" cy="420688"/>
          </a:xfrm>
          <a:prstGeom prst="rect">
            <a:avLst/>
          </a:prstGeom>
        </p:spPr>
        <p:txBody>
          <a:bodyPr/>
          <a:lstStyle>
            <a:lvl1pPr marL="0" indent="0">
              <a:buNone/>
              <a:defRPr sz="1400" i="1"/>
            </a:lvl1pPr>
          </a:lstStyle>
          <a:p>
            <a:pPr lvl="0"/>
            <a:r>
              <a:rPr lang="en-US" dirty="0"/>
              <a:t>Caption goes here</a:t>
            </a:r>
          </a:p>
        </p:txBody>
      </p:sp>
    </p:spTree>
    <p:extLst>
      <p:ext uri="{BB962C8B-B14F-4D97-AF65-F5344CB8AC3E}">
        <p14:creationId xmlns:p14="http://schemas.microsoft.com/office/powerpoint/2010/main" val="360118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dirty="0"/>
              <a:t>Text goes here</a:t>
            </a:r>
          </a:p>
        </p:txBody>
      </p:sp>
    </p:spTree>
    <p:extLst>
      <p:ext uri="{BB962C8B-B14F-4D97-AF65-F5344CB8AC3E}">
        <p14:creationId xmlns:p14="http://schemas.microsoft.com/office/powerpoint/2010/main" val="241936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dirty="0"/>
              <a:t>Text goes here</a:t>
            </a:r>
          </a:p>
        </p:txBody>
      </p:sp>
    </p:spTree>
    <p:extLst>
      <p:ext uri="{BB962C8B-B14F-4D97-AF65-F5344CB8AC3E}">
        <p14:creationId xmlns:p14="http://schemas.microsoft.com/office/powerpoint/2010/main" val="41631521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8430E4-F7C6-BD44-A5FB-9E7B2A11405B}"/>
              </a:ext>
            </a:extLst>
          </p:cNvPr>
          <p:cNvSpPr>
            <a:spLocks noGrp="1"/>
          </p:cNvSpPr>
          <p:nvPr>
            <p:ph type="title"/>
          </p:nvPr>
        </p:nvSpPr>
        <p:spPr>
          <a:xfrm>
            <a:off x="6535553" y="519764"/>
            <a:ext cx="5145505" cy="2081379"/>
          </a:xfrm>
          <a:prstGeom prst="rect">
            <a:avLst/>
          </a:prstGeom>
          <a:effectLst/>
        </p:spPr>
        <p:txBody>
          <a:bodyPr vert="horz" lIns="91440" tIns="45720" rIns="91440" bIns="45720" rtlCol="0" anchor="ctr">
            <a:normAutofit/>
          </a:bodyPr>
          <a:lstStyle/>
          <a:p>
            <a:r>
              <a:rPr lang="en-AU" b="1" dirty="0">
                <a:effectLst/>
                <a:latin typeface="Trajan Pro" panose="02020502050506020301" pitchFamily="18" charset="77"/>
              </a:rPr>
              <a:t>Are Science and Religion Compatible?</a:t>
            </a:r>
            <a:endParaRPr lang="en-AU" dirty="0">
              <a:effectLst/>
              <a:latin typeface="Trajan Pro" panose="02020502050506020301" pitchFamily="18" charset="77"/>
            </a:endParaRPr>
          </a:p>
        </p:txBody>
      </p:sp>
      <p:pic>
        <p:nvPicPr>
          <p:cNvPr id="10" name="Picture 9">
            <a:extLst>
              <a:ext uri="{FF2B5EF4-FFF2-40B4-BE49-F238E27FC236}">
                <a16:creationId xmlns:a16="http://schemas.microsoft.com/office/drawing/2014/main" id="{4E459BA8-D9FF-6F4F-8DCF-C169BC0EC614}"/>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5645125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b="1" i="0" kern="1200">
          <a:solidFill>
            <a:schemeClr val="bg1"/>
          </a:solidFill>
          <a:latin typeface="Trajan Pro" panose="02020502050506020301"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7D110E-E98C-5948-9929-71F5D7FC40B7}"/>
              </a:ext>
            </a:extLst>
          </p:cNvPr>
          <p:cNvPicPr>
            <a:picLocks noChangeAspect="1"/>
          </p:cNvPicPr>
          <p:nvPr userDrawn="1"/>
        </p:nvPicPr>
        <p:blipFill>
          <a:blip r:embed="rId12"/>
          <a:stretch>
            <a:fillRect/>
          </a:stretch>
        </p:blipFill>
        <p:spPr>
          <a:xfrm>
            <a:off x="10524930" y="5614135"/>
            <a:ext cx="1390262" cy="1046754"/>
          </a:xfrm>
          <a:prstGeom prst="rect">
            <a:avLst/>
          </a:prstGeom>
        </p:spPr>
      </p:pic>
      <p:pic>
        <p:nvPicPr>
          <p:cNvPr id="4" name="Picture 3">
            <a:extLst>
              <a:ext uri="{FF2B5EF4-FFF2-40B4-BE49-F238E27FC236}">
                <a16:creationId xmlns:a16="http://schemas.microsoft.com/office/drawing/2014/main" id="{1928D909-F78A-544E-8A9E-17D2A645B0FF}"/>
              </a:ext>
            </a:extLst>
          </p:cNvPr>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367227780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77" r:id="rId7"/>
    <p:sldLayoutId id="2147483690" r:id="rId8"/>
    <p:sldLayoutId id="2147483722" r:id="rId9"/>
    <p:sldLayoutId id="2147483779" r:id="rId10"/>
  </p:sldLayoutIdLst>
  <p:txStyles>
    <p:titleStyle>
      <a:lvl1pPr algn="l" defTabSz="914400" rtl="0" eaLnBrk="1" latinLnBrk="0" hangingPunct="1">
        <a:lnSpc>
          <a:spcPct val="90000"/>
        </a:lnSpc>
        <a:spcBef>
          <a:spcPct val="0"/>
        </a:spcBef>
        <a:buNone/>
        <a:defRPr sz="4400" b="1" i="0" kern="1200">
          <a:solidFill>
            <a:schemeClr val="bg1"/>
          </a:solidFill>
          <a:latin typeface="Trajan Pro" panose="02020502050506020301"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87757F-68FE-B739-3959-A396AE43E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C987C7-69E1-CA4C-1BD6-897CDCFCC8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2134A-9619-4991-0B3D-6C9DB5410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565AD-168A-4AAA-BAE8-543F0CDCD83B}" type="datetimeFigureOut">
              <a:rPr lang="en-US" smtClean="0"/>
              <a:t>11/6/2023</a:t>
            </a:fld>
            <a:endParaRPr lang="en-US"/>
          </a:p>
        </p:txBody>
      </p:sp>
      <p:sp>
        <p:nvSpPr>
          <p:cNvPr id="5" name="Footer Placeholder 4">
            <a:extLst>
              <a:ext uri="{FF2B5EF4-FFF2-40B4-BE49-F238E27FC236}">
                <a16:creationId xmlns:a16="http://schemas.microsoft.com/office/drawing/2014/main" id="{152A173E-8FD9-E009-1459-97DAD3D4F2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6A0A79-C4E4-7F04-0706-1282EEC42E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FA92A-2D3A-4A98-B826-4E007D9F9AD4}" type="slidenum">
              <a:rPr lang="en-US" smtClean="0"/>
              <a:t>‹#›</a:t>
            </a:fld>
            <a:endParaRPr lang="en-US"/>
          </a:p>
        </p:txBody>
      </p:sp>
      <p:pic>
        <p:nvPicPr>
          <p:cNvPr id="7" name="Picture 6">
            <a:extLst>
              <a:ext uri="{FF2B5EF4-FFF2-40B4-BE49-F238E27FC236}">
                <a16:creationId xmlns:a16="http://schemas.microsoft.com/office/drawing/2014/main" id="{8E637B6C-C3AF-525A-E4ED-DAC5144002D4}"/>
              </a:ext>
            </a:extLst>
          </p:cNvPr>
          <p:cNvPicPr>
            <a:picLocks noChangeAspect="1"/>
          </p:cNvPicPr>
          <p:nvPr userDrawn="1"/>
        </p:nvPicPr>
        <p:blipFill>
          <a:blip r:embed="rId14"/>
          <a:stretch>
            <a:fillRect/>
          </a:stretch>
        </p:blipFill>
        <p:spPr>
          <a:xfrm>
            <a:off x="10524930" y="5614135"/>
            <a:ext cx="1390262" cy="1046754"/>
          </a:xfrm>
          <a:prstGeom prst="rect">
            <a:avLst/>
          </a:prstGeom>
        </p:spPr>
      </p:pic>
      <p:pic>
        <p:nvPicPr>
          <p:cNvPr id="8" name="Picture 7">
            <a:extLst>
              <a:ext uri="{FF2B5EF4-FFF2-40B4-BE49-F238E27FC236}">
                <a16:creationId xmlns:a16="http://schemas.microsoft.com/office/drawing/2014/main" id="{36ABE7AE-31FE-7F59-02E1-975175B40A9B}"/>
              </a:ext>
            </a:extLst>
          </p:cNvPr>
          <p:cNvPicPr>
            <a:picLocks noChangeAspect="1"/>
          </p:cNvPicPr>
          <p:nvPr userDrawn="1"/>
        </p:nvPicPr>
        <p:blipFill>
          <a:blip r:embed="rId15"/>
          <a:stretch>
            <a:fillRect/>
          </a:stretch>
        </p:blipFill>
        <p:spPr>
          <a:xfrm>
            <a:off x="0" y="0"/>
            <a:ext cx="9144000" cy="6858000"/>
          </a:xfrm>
          <a:prstGeom prst="rect">
            <a:avLst/>
          </a:prstGeom>
        </p:spPr>
      </p:pic>
    </p:spTree>
    <p:extLst>
      <p:ext uri="{BB962C8B-B14F-4D97-AF65-F5344CB8AC3E}">
        <p14:creationId xmlns:p14="http://schemas.microsoft.com/office/powerpoint/2010/main" val="12452845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www.crcna.org/welcome/beliefs/creeds/apostles-creed"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hyperlink" Target="http://www.crcna.org/welcome/beliefs/creeds/nicene-creed" TargetMode="External"/><Relationship Id="rId4" Type="http://schemas.openxmlformats.org/officeDocument/2006/relationships/hyperlink" Target="http://www.crcna.org/welcome/beliefs/creeds/athanasian-cre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B7F325C-A649-3C48-98B2-0B9CE2FF7279}"/>
              </a:ext>
            </a:extLst>
          </p:cNvPr>
          <p:cNvCxnSpPr/>
          <p:nvPr/>
        </p:nvCxnSpPr>
        <p:spPr>
          <a:xfrm flipH="1">
            <a:off x="2202024" y="3424335"/>
            <a:ext cx="9989976" cy="0"/>
          </a:xfrm>
          <a:prstGeom prst="line">
            <a:avLst/>
          </a:prstGeom>
          <a:ln w="53975">
            <a:solidFill>
              <a:srgbClr val="1C3F94"/>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C1EB2F9-7672-F347-9DBD-C0C6A9814DAD}"/>
              </a:ext>
            </a:extLst>
          </p:cNvPr>
          <p:cNvSpPr>
            <a:spLocks noGrp="1"/>
          </p:cNvSpPr>
          <p:nvPr>
            <p:ph type="ctrTitle"/>
          </p:nvPr>
        </p:nvSpPr>
        <p:spPr>
          <a:xfrm>
            <a:off x="5853776" y="565553"/>
            <a:ext cx="5694785" cy="2423268"/>
          </a:xfrm>
          <a:effectLst/>
        </p:spPr>
        <p:txBody>
          <a:bodyPr>
            <a:normAutofit/>
          </a:bodyPr>
          <a:lstStyle/>
          <a:p>
            <a:pPr algn="l"/>
            <a:r>
              <a:rPr lang="en-AU" sz="4800" dirty="0">
                <a:solidFill>
                  <a:srgbClr val="EF4135"/>
                </a:solidFill>
              </a:rPr>
              <a:t>World Religions:  Who is God?</a:t>
            </a:r>
          </a:p>
        </p:txBody>
      </p:sp>
    </p:spTree>
    <p:extLst>
      <p:ext uri="{BB962C8B-B14F-4D97-AF65-F5344CB8AC3E}">
        <p14:creationId xmlns:p14="http://schemas.microsoft.com/office/powerpoint/2010/main" val="2153998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4E4809-B465-0DD7-05E8-EB8333028676}"/>
              </a:ext>
            </a:extLst>
          </p:cNvPr>
          <p:cNvSpPr txBox="1"/>
          <p:nvPr/>
        </p:nvSpPr>
        <p:spPr>
          <a:xfrm>
            <a:off x="3047260" y="3246553"/>
            <a:ext cx="6094520" cy="369332"/>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3CE1B09C-10CA-68B3-6982-86BF413DA039}"/>
              </a:ext>
            </a:extLst>
          </p:cNvPr>
          <p:cNvSpPr txBox="1"/>
          <p:nvPr/>
        </p:nvSpPr>
        <p:spPr>
          <a:xfrm>
            <a:off x="3047260" y="3246553"/>
            <a:ext cx="6094520" cy="369332"/>
          </a:xfrm>
          <a:prstGeom prst="rect">
            <a:avLst/>
          </a:prstGeom>
          <a:noFill/>
        </p:spPr>
        <p:txBody>
          <a:bodyPr wrap="square">
            <a:spAutoFit/>
          </a:bodyPr>
          <a:lstStyle/>
          <a:p>
            <a:r>
              <a:rPr lang="en-US" b="0" dirty="0">
                <a:effectLst/>
              </a:rPr>
              <a:t> </a:t>
            </a:r>
            <a:endParaRPr lang="en-US" dirty="0"/>
          </a:p>
        </p:txBody>
      </p:sp>
      <p:sp>
        <p:nvSpPr>
          <p:cNvPr id="7" name="TextBox 6">
            <a:extLst>
              <a:ext uri="{FF2B5EF4-FFF2-40B4-BE49-F238E27FC236}">
                <a16:creationId xmlns:a16="http://schemas.microsoft.com/office/drawing/2014/main" id="{801380E4-BC08-01D3-4973-24B5E717253B}"/>
              </a:ext>
            </a:extLst>
          </p:cNvPr>
          <p:cNvSpPr txBox="1"/>
          <p:nvPr/>
        </p:nvSpPr>
        <p:spPr>
          <a:xfrm>
            <a:off x="3047260" y="3246553"/>
            <a:ext cx="6094520" cy="369332"/>
          </a:xfrm>
          <a:prstGeom prst="rect">
            <a:avLst/>
          </a:prstGeom>
          <a:noFill/>
        </p:spPr>
        <p:txBody>
          <a:bodyPr wrap="square">
            <a:spAutoFit/>
          </a:bodyPr>
          <a:lstStyle/>
          <a:p>
            <a:r>
              <a:rPr lang="en-US" dirty="0"/>
              <a:t> </a:t>
            </a:r>
          </a:p>
        </p:txBody>
      </p:sp>
      <p:cxnSp>
        <p:nvCxnSpPr>
          <p:cNvPr id="11" name="Straight Connector 10">
            <a:extLst>
              <a:ext uri="{FF2B5EF4-FFF2-40B4-BE49-F238E27FC236}">
                <a16:creationId xmlns:a16="http://schemas.microsoft.com/office/drawing/2014/main" id="{E8664F53-29F7-0BAA-4D03-2273572592DB}"/>
              </a:ext>
            </a:extLst>
          </p:cNvPr>
          <p:cNvCxnSpPr/>
          <p:nvPr/>
        </p:nvCxnSpPr>
        <p:spPr>
          <a:xfrm>
            <a:off x="875930" y="1597981"/>
            <a:ext cx="10440139"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875F2925-5E9A-8C0C-F1EF-79BA5D8D488F}"/>
              </a:ext>
            </a:extLst>
          </p:cNvPr>
          <p:cNvCxnSpPr>
            <a:cxnSpLocks/>
          </p:cNvCxnSpPr>
          <p:nvPr/>
        </p:nvCxnSpPr>
        <p:spPr>
          <a:xfrm>
            <a:off x="6019060" y="312938"/>
            <a:ext cx="0" cy="6232124"/>
          </a:xfrm>
          <a:prstGeom prst="line">
            <a:avLst/>
          </a:prstGeom>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CE0796EF-DDF8-FC74-EC2B-8E949EA21345}"/>
              </a:ext>
            </a:extLst>
          </p:cNvPr>
          <p:cNvSpPr txBox="1"/>
          <p:nvPr/>
        </p:nvSpPr>
        <p:spPr>
          <a:xfrm>
            <a:off x="1058662" y="1925647"/>
            <a:ext cx="3939466" cy="4165243"/>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1800" b="0" i="0" u="none" strike="noStrike" dirty="0">
                <a:effectLst/>
              </a:rPr>
              <a:t>One God (Trinity)</a:t>
            </a:r>
            <a:endParaRPr lang="en-US" sz="1440" b="0" i="0" u="none" strike="noStrike" dirty="0">
              <a:effectLst/>
            </a:endParaRPr>
          </a:p>
          <a:p>
            <a:pPr rtl="0" fontAlgn="base">
              <a:spcBef>
                <a:spcPts val="1000"/>
              </a:spcBef>
              <a:spcAft>
                <a:spcPts val="0"/>
              </a:spcAft>
              <a:buFont typeface="Arial" panose="020B0604020202020204" pitchFamily="34" charset="0"/>
              <a:buChar char="•"/>
            </a:pPr>
            <a:r>
              <a:rPr lang="en-US" sz="1800" b="0" i="0" u="none" strike="noStrike" dirty="0">
                <a:effectLst/>
              </a:rPr>
              <a:t>Not made, The first and last, Eternal</a:t>
            </a:r>
            <a:endParaRPr lang="en-US" sz="1440" b="0" i="0" u="none" strike="noStrike" dirty="0">
              <a:effectLst/>
            </a:endParaRPr>
          </a:p>
          <a:p>
            <a:pPr rtl="0" fontAlgn="base">
              <a:spcBef>
                <a:spcPts val="1000"/>
              </a:spcBef>
              <a:spcAft>
                <a:spcPts val="0"/>
              </a:spcAft>
              <a:buFont typeface="Arial" panose="020B0604020202020204" pitchFamily="34" charset="0"/>
              <a:buChar char="•"/>
            </a:pPr>
            <a:r>
              <a:rPr lang="en-US" sz="1800" b="0" i="0" u="none" strike="noStrike" dirty="0">
                <a:effectLst/>
              </a:rPr>
              <a:t>Creator of all things created</a:t>
            </a:r>
            <a:endParaRPr lang="en-US" sz="1440" b="0" i="0" u="none" strike="noStrike" dirty="0">
              <a:effectLst/>
            </a:endParaRPr>
          </a:p>
          <a:p>
            <a:pPr rtl="0" fontAlgn="base">
              <a:spcBef>
                <a:spcPts val="1000"/>
              </a:spcBef>
              <a:spcAft>
                <a:spcPts val="0"/>
              </a:spcAft>
              <a:buFont typeface="Arial" panose="020B0604020202020204" pitchFamily="34" charset="0"/>
              <a:buChar char="•"/>
            </a:pPr>
            <a:r>
              <a:rPr lang="en-US" sz="1800" b="0" i="0" u="none" strike="noStrike" dirty="0">
                <a:effectLst/>
              </a:rPr>
              <a:t>Almighty</a:t>
            </a:r>
            <a:endParaRPr lang="en-US" sz="1440" b="0" i="0" u="none" strike="noStrike" dirty="0">
              <a:effectLst/>
            </a:endParaRPr>
          </a:p>
          <a:p>
            <a:pPr rtl="0" fontAlgn="base">
              <a:spcBef>
                <a:spcPts val="1000"/>
              </a:spcBef>
              <a:spcAft>
                <a:spcPts val="0"/>
              </a:spcAft>
              <a:buFont typeface="Arial" panose="020B0604020202020204" pitchFamily="34" charset="0"/>
              <a:buChar char="•"/>
            </a:pPr>
            <a:r>
              <a:rPr lang="en-US" sz="1800" b="0" i="0" u="none" strike="noStrike" dirty="0">
                <a:effectLst/>
              </a:rPr>
              <a:t>Judge</a:t>
            </a:r>
            <a:endParaRPr lang="en-US" sz="1440" b="0" i="0" u="none" strike="noStrike" dirty="0">
              <a:effectLst/>
            </a:endParaRPr>
          </a:p>
          <a:p>
            <a:pPr rtl="0" fontAlgn="base">
              <a:spcBef>
                <a:spcPts val="1000"/>
              </a:spcBef>
              <a:spcAft>
                <a:spcPts val="0"/>
              </a:spcAft>
              <a:buFont typeface="Arial" panose="020B0604020202020204" pitchFamily="34" charset="0"/>
              <a:buChar char="•"/>
            </a:pPr>
            <a:r>
              <a:rPr lang="en-US" sz="1800" b="0" i="0" u="none" strike="noStrike" dirty="0">
                <a:effectLst/>
              </a:rPr>
              <a:t>All Knowing</a:t>
            </a:r>
            <a:endParaRPr lang="en-US" sz="1440" b="0" i="0" u="none" strike="noStrike" dirty="0">
              <a:effectLst/>
            </a:endParaRPr>
          </a:p>
          <a:p>
            <a:pPr rtl="0" fontAlgn="base">
              <a:spcBef>
                <a:spcPts val="1000"/>
              </a:spcBef>
              <a:spcAft>
                <a:spcPts val="0"/>
              </a:spcAft>
              <a:buFont typeface="Arial" panose="020B0604020202020204" pitchFamily="34" charset="0"/>
              <a:buChar char="•"/>
            </a:pPr>
            <a:r>
              <a:rPr lang="en-US" sz="1800" b="0" i="0" u="none" strike="noStrike" dirty="0">
                <a:effectLst/>
              </a:rPr>
              <a:t>All Good</a:t>
            </a:r>
            <a:endParaRPr lang="en-US" sz="1440" b="0" i="0" u="none" strike="noStrike" dirty="0">
              <a:effectLst/>
            </a:endParaRPr>
          </a:p>
          <a:p>
            <a:pPr rtl="0" fontAlgn="base">
              <a:spcBef>
                <a:spcPts val="1000"/>
              </a:spcBef>
              <a:spcAft>
                <a:spcPts val="0"/>
              </a:spcAft>
              <a:buFont typeface="Arial" panose="020B0604020202020204" pitchFamily="34" charset="0"/>
              <a:buChar char="•"/>
            </a:pPr>
            <a:r>
              <a:rPr lang="en-US" sz="1800" b="0" i="0" u="none" strike="noStrike" dirty="0" err="1">
                <a:effectLst/>
              </a:rPr>
              <a:t>Saviour</a:t>
            </a:r>
            <a:r>
              <a:rPr lang="en-US" sz="1800" b="0" i="0" u="none" strike="noStrike" dirty="0">
                <a:effectLst/>
              </a:rPr>
              <a:t> </a:t>
            </a:r>
            <a:endParaRPr lang="en-US" sz="1440" b="0" i="0" u="none" strike="noStrike" dirty="0">
              <a:effectLst/>
            </a:endParaRPr>
          </a:p>
          <a:p>
            <a:pPr rtl="0" fontAlgn="base">
              <a:spcBef>
                <a:spcPts val="1000"/>
              </a:spcBef>
              <a:spcAft>
                <a:spcPts val="0"/>
              </a:spcAft>
              <a:buFont typeface="Arial" panose="020B0604020202020204" pitchFamily="34" charset="0"/>
              <a:buChar char="•"/>
            </a:pPr>
            <a:r>
              <a:rPr lang="en-US" sz="1800" b="0" i="0" u="none" strike="noStrike" dirty="0">
                <a:effectLst/>
              </a:rPr>
              <a:t>Relational</a:t>
            </a:r>
            <a:endParaRPr lang="en-US" sz="1440" b="0" i="0" u="none" strike="noStrike" dirty="0">
              <a:effectLst/>
            </a:endParaRPr>
          </a:p>
          <a:p>
            <a:br>
              <a:rPr lang="en-US" b="0" dirty="0">
                <a:effectLst/>
              </a:rPr>
            </a:br>
            <a:endParaRPr lang="en-US" dirty="0"/>
          </a:p>
        </p:txBody>
      </p:sp>
      <p:sp>
        <p:nvSpPr>
          <p:cNvPr id="21" name="TextBox 20">
            <a:extLst>
              <a:ext uri="{FF2B5EF4-FFF2-40B4-BE49-F238E27FC236}">
                <a16:creationId xmlns:a16="http://schemas.microsoft.com/office/drawing/2014/main" id="{FF6CAF98-B827-8ED0-3FD8-DEC5370FA7E6}"/>
              </a:ext>
            </a:extLst>
          </p:cNvPr>
          <p:cNvSpPr txBox="1"/>
          <p:nvPr/>
        </p:nvSpPr>
        <p:spPr>
          <a:xfrm>
            <a:off x="648070" y="260098"/>
            <a:ext cx="11132598" cy="1754326"/>
          </a:xfrm>
          <a:prstGeom prst="rect">
            <a:avLst/>
          </a:prstGeom>
          <a:noFill/>
        </p:spPr>
        <p:txBody>
          <a:bodyPr wrap="square">
            <a:spAutoFit/>
          </a:bodyPr>
          <a:lstStyle/>
          <a:p>
            <a:pPr rtl="0">
              <a:spcBef>
                <a:spcPts val="0"/>
              </a:spcBef>
              <a:spcAft>
                <a:spcPts val="0"/>
              </a:spcAft>
            </a:pPr>
            <a:r>
              <a:rPr lang="en-US" sz="3600" b="0" i="0" u="none" strike="noStrike" dirty="0">
                <a:solidFill>
                  <a:srgbClr val="7030A0"/>
                </a:solidFill>
                <a:effectLst/>
                <a:latin typeface="Century Gothic" panose="020B0502020202020204" pitchFamily="34" charset="0"/>
              </a:rPr>
              <a:t>Who is God?                       Who are the Gods?</a:t>
            </a:r>
            <a:br>
              <a:rPr lang="en-US" sz="3600" b="0" i="0" u="none" strike="noStrike" dirty="0">
                <a:solidFill>
                  <a:srgbClr val="7030A0"/>
                </a:solidFill>
                <a:effectLst/>
                <a:latin typeface="Century Gothic" panose="020B0502020202020204" pitchFamily="34" charset="0"/>
              </a:rPr>
            </a:br>
            <a:r>
              <a:rPr lang="en-US" sz="3600" b="0" i="0" u="none" strike="noStrike" dirty="0">
                <a:solidFill>
                  <a:srgbClr val="7030A0"/>
                </a:solidFill>
                <a:effectLst/>
                <a:latin typeface="Century Gothic" panose="020B0502020202020204" pitchFamily="34" charset="0"/>
              </a:rPr>
              <a:t>Monotheism (Christian)     Polytheism (Greek)</a:t>
            </a:r>
            <a:endParaRPr lang="en-US" b="0" dirty="0">
              <a:solidFill>
                <a:srgbClr val="7030A0"/>
              </a:solidFill>
              <a:effectLst/>
            </a:endParaRPr>
          </a:p>
          <a:p>
            <a:br>
              <a:rPr lang="en-US" dirty="0"/>
            </a:br>
            <a:endParaRPr lang="en-US" dirty="0"/>
          </a:p>
        </p:txBody>
      </p:sp>
    </p:spTree>
    <p:extLst>
      <p:ext uri="{BB962C8B-B14F-4D97-AF65-F5344CB8AC3E}">
        <p14:creationId xmlns:p14="http://schemas.microsoft.com/office/powerpoint/2010/main" val="735803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4E4809-B465-0DD7-05E8-EB8333028676}"/>
              </a:ext>
            </a:extLst>
          </p:cNvPr>
          <p:cNvSpPr txBox="1"/>
          <p:nvPr/>
        </p:nvSpPr>
        <p:spPr>
          <a:xfrm>
            <a:off x="3047260" y="3246553"/>
            <a:ext cx="6094520" cy="369332"/>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3CE1B09C-10CA-68B3-6982-86BF413DA039}"/>
              </a:ext>
            </a:extLst>
          </p:cNvPr>
          <p:cNvSpPr txBox="1"/>
          <p:nvPr/>
        </p:nvSpPr>
        <p:spPr>
          <a:xfrm>
            <a:off x="3047260" y="3246553"/>
            <a:ext cx="6094520" cy="369332"/>
          </a:xfrm>
          <a:prstGeom prst="rect">
            <a:avLst/>
          </a:prstGeom>
          <a:noFill/>
        </p:spPr>
        <p:txBody>
          <a:bodyPr wrap="square">
            <a:spAutoFit/>
          </a:bodyPr>
          <a:lstStyle/>
          <a:p>
            <a:r>
              <a:rPr lang="en-US" b="0" dirty="0">
                <a:effectLst/>
              </a:rPr>
              <a:t> </a:t>
            </a:r>
            <a:endParaRPr lang="en-US" dirty="0"/>
          </a:p>
        </p:txBody>
      </p:sp>
      <p:sp>
        <p:nvSpPr>
          <p:cNvPr id="7" name="TextBox 6">
            <a:extLst>
              <a:ext uri="{FF2B5EF4-FFF2-40B4-BE49-F238E27FC236}">
                <a16:creationId xmlns:a16="http://schemas.microsoft.com/office/drawing/2014/main" id="{801380E4-BC08-01D3-4973-24B5E717253B}"/>
              </a:ext>
            </a:extLst>
          </p:cNvPr>
          <p:cNvSpPr txBox="1"/>
          <p:nvPr/>
        </p:nvSpPr>
        <p:spPr>
          <a:xfrm>
            <a:off x="3047260" y="3246553"/>
            <a:ext cx="6094520" cy="369332"/>
          </a:xfrm>
          <a:prstGeom prst="rect">
            <a:avLst/>
          </a:prstGeom>
          <a:noFill/>
        </p:spPr>
        <p:txBody>
          <a:bodyPr wrap="square">
            <a:spAutoFit/>
          </a:bodyPr>
          <a:lstStyle/>
          <a:p>
            <a:r>
              <a:rPr lang="en-US" dirty="0"/>
              <a:t> </a:t>
            </a:r>
          </a:p>
        </p:txBody>
      </p:sp>
      <p:cxnSp>
        <p:nvCxnSpPr>
          <p:cNvPr id="11" name="Straight Connector 10">
            <a:extLst>
              <a:ext uri="{FF2B5EF4-FFF2-40B4-BE49-F238E27FC236}">
                <a16:creationId xmlns:a16="http://schemas.microsoft.com/office/drawing/2014/main" id="{E8664F53-29F7-0BAA-4D03-2273572592DB}"/>
              </a:ext>
            </a:extLst>
          </p:cNvPr>
          <p:cNvCxnSpPr/>
          <p:nvPr/>
        </p:nvCxnSpPr>
        <p:spPr>
          <a:xfrm>
            <a:off x="875930" y="1597981"/>
            <a:ext cx="10440139"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875F2925-5E9A-8C0C-F1EF-79BA5D8D488F}"/>
              </a:ext>
            </a:extLst>
          </p:cNvPr>
          <p:cNvCxnSpPr>
            <a:cxnSpLocks/>
          </p:cNvCxnSpPr>
          <p:nvPr/>
        </p:nvCxnSpPr>
        <p:spPr>
          <a:xfrm>
            <a:off x="6019060" y="312938"/>
            <a:ext cx="0" cy="6232124"/>
          </a:xfrm>
          <a:prstGeom prst="line">
            <a:avLst/>
          </a:prstGeom>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CE0796EF-DDF8-FC74-EC2B-8E949EA21345}"/>
              </a:ext>
            </a:extLst>
          </p:cNvPr>
          <p:cNvSpPr txBox="1"/>
          <p:nvPr/>
        </p:nvSpPr>
        <p:spPr>
          <a:xfrm>
            <a:off x="911812" y="1685632"/>
            <a:ext cx="3939466" cy="4750018"/>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000" b="0" i="0" u="none" strike="noStrike" dirty="0">
                <a:effectLst/>
              </a:rPr>
              <a:t>One God (Trinity)</a:t>
            </a:r>
          </a:p>
          <a:p>
            <a:pPr rtl="0" fontAlgn="base">
              <a:spcBef>
                <a:spcPts val="1000"/>
              </a:spcBef>
              <a:spcAft>
                <a:spcPts val="0"/>
              </a:spcAft>
              <a:buFont typeface="Arial" panose="020B0604020202020204" pitchFamily="34" charset="0"/>
              <a:buChar char="•"/>
            </a:pPr>
            <a:r>
              <a:rPr lang="en-US" sz="2000" b="0" i="0" u="none" strike="noStrike" dirty="0">
                <a:effectLst/>
              </a:rPr>
              <a:t>Not made, The first and last, Eternal</a:t>
            </a:r>
          </a:p>
          <a:p>
            <a:pPr rtl="0" fontAlgn="base">
              <a:spcBef>
                <a:spcPts val="1000"/>
              </a:spcBef>
              <a:spcAft>
                <a:spcPts val="0"/>
              </a:spcAft>
              <a:buFont typeface="Arial" panose="020B0604020202020204" pitchFamily="34" charset="0"/>
              <a:buChar char="•"/>
            </a:pPr>
            <a:r>
              <a:rPr lang="en-US" sz="2000" b="0" i="0" u="none" strike="noStrike" dirty="0">
                <a:effectLst/>
              </a:rPr>
              <a:t>Creator of all things created</a:t>
            </a:r>
          </a:p>
          <a:p>
            <a:pPr rtl="0" fontAlgn="base">
              <a:spcBef>
                <a:spcPts val="1000"/>
              </a:spcBef>
              <a:spcAft>
                <a:spcPts val="0"/>
              </a:spcAft>
              <a:buFont typeface="Arial" panose="020B0604020202020204" pitchFamily="34" charset="0"/>
              <a:buChar char="•"/>
            </a:pPr>
            <a:r>
              <a:rPr lang="en-US" sz="2000" b="0" i="0" u="none" strike="noStrike" dirty="0">
                <a:effectLst/>
              </a:rPr>
              <a:t>Almighty</a:t>
            </a:r>
          </a:p>
          <a:p>
            <a:pPr rtl="0" fontAlgn="base">
              <a:spcBef>
                <a:spcPts val="1000"/>
              </a:spcBef>
              <a:spcAft>
                <a:spcPts val="0"/>
              </a:spcAft>
              <a:buFont typeface="Arial" panose="020B0604020202020204" pitchFamily="34" charset="0"/>
              <a:buChar char="•"/>
            </a:pPr>
            <a:r>
              <a:rPr lang="en-US" sz="2000" b="0" i="0" u="none" strike="noStrike" dirty="0">
                <a:effectLst/>
              </a:rPr>
              <a:t>Judge</a:t>
            </a:r>
          </a:p>
          <a:p>
            <a:pPr rtl="0" fontAlgn="base">
              <a:spcBef>
                <a:spcPts val="1000"/>
              </a:spcBef>
              <a:spcAft>
                <a:spcPts val="0"/>
              </a:spcAft>
              <a:buFont typeface="Arial" panose="020B0604020202020204" pitchFamily="34" charset="0"/>
              <a:buChar char="•"/>
            </a:pPr>
            <a:r>
              <a:rPr lang="en-US" sz="2000" b="0" i="0" u="none" strike="noStrike" dirty="0">
                <a:effectLst/>
              </a:rPr>
              <a:t>All Knowing</a:t>
            </a:r>
          </a:p>
          <a:p>
            <a:pPr rtl="0" fontAlgn="base">
              <a:spcBef>
                <a:spcPts val="1000"/>
              </a:spcBef>
              <a:spcAft>
                <a:spcPts val="0"/>
              </a:spcAft>
              <a:buFont typeface="Arial" panose="020B0604020202020204" pitchFamily="34" charset="0"/>
              <a:buChar char="•"/>
            </a:pPr>
            <a:r>
              <a:rPr lang="en-US" sz="2000" b="0" i="0" u="none" strike="noStrike" dirty="0">
                <a:effectLst/>
              </a:rPr>
              <a:t>All Good</a:t>
            </a:r>
          </a:p>
          <a:p>
            <a:pPr rtl="0" fontAlgn="base">
              <a:spcBef>
                <a:spcPts val="1000"/>
              </a:spcBef>
              <a:spcAft>
                <a:spcPts val="0"/>
              </a:spcAft>
              <a:buFont typeface="Arial" panose="020B0604020202020204" pitchFamily="34" charset="0"/>
              <a:buChar char="•"/>
            </a:pPr>
            <a:r>
              <a:rPr lang="en-US" sz="2000" b="0" i="0" u="none" strike="noStrike" dirty="0" err="1">
                <a:effectLst/>
              </a:rPr>
              <a:t>Saviour</a:t>
            </a:r>
            <a:r>
              <a:rPr lang="en-US" sz="2000" b="0" i="0" u="none" strike="noStrike" dirty="0">
                <a:effectLst/>
              </a:rPr>
              <a:t> </a:t>
            </a:r>
          </a:p>
          <a:p>
            <a:pPr rtl="0" fontAlgn="base">
              <a:spcBef>
                <a:spcPts val="1000"/>
              </a:spcBef>
              <a:spcAft>
                <a:spcPts val="0"/>
              </a:spcAft>
              <a:buFont typeface="Arial" panose="020B0604020202020204" pitchFamily="34" charset="0"/>
              <a:buChar char="•"/>
            </a:pPr>
            <a:r>
              <a:rPr lang="en-US" sz="2000" b="0" i="0" u="none" strike="noStrike" dirty="0">
                <a:effectLst/>
              </a:rPr>
              <a:t>Relational</a:t>
            </a:r>
          </a:p>
          <a:p>
            <a:br>
              <a:rPr lang="en-US" b="0" dirty="0">
                <a:effectLst/>
              </a:rPr>
            </a:br>
            <a:endParaRPr lang="en-US" dirty="0"/>
          </a:p>
        </p:txBody>
      </p:sp>
      <p:sp>
        <p:nvSpPr>
          <p:cNvPr id="21" name="TextBox 20">
            <a:extLst>
              <a:ext uri="{FF2B5EF4-FFF2-40B4-BE49-F238E27FC236}">
                <a16:creationId xmlns:a16="http://schemas.microsoft.com/office/drawing/2014/main" id="{FF6CAF98-B827-8ED0-3FD8-DEC5370FA7E6}"/>
              </a:ext>
            </a:extLst>
          </p:cNvPr>
          <p:cNvSpPr txBox="1"/>
          <p:nvPr/>
        </p:nvSpPr>
        <p:spPr>
          <a:xfrm>
            <a:off x="648070" y="260098"/>
            <a:ext cx="11132598" cy="1754326"/>
          </a:xfrm>
          <a:prstGeom prst="rect">
            <a:avLst/>
          </a:prstGeom>
          <a:noFill/>
        </p:spPr>
        <p:txBody>
          <a:bodyPr wrap="square">
            <a:spAutoFit/>
          </a:bodyPr>
          <a:lstStyle/>
          <a:p>
            <a:pPr rtl="0">
              <a:spcBef>
                <a:spcPts val="0"/>
              </a:spcBef>
              <a:spcAft>
                <a:spcPts val="0"/>
              </a:spcAft>
            </a:pPr>
            <a:r>
              <a:rPr lang="en-US" sz="3600" b="0" i="0" u="none" strike="noStrike" dirty="0">
                <a:solidFill>
                  <a:srgbClr val="7030A0"/>
                </a:solidFill>
                <a:effectLst/>
                <a:latin typeface="Century Gothic" panose="020B0502020202020204" pitchFamily="34" charset="0"/>
              </a:rPr>
              <a:t>Who is God?                       Who are the Gods?</a:t>
            </a:r>
            <a:br>
              <a:rPr lang="en-US" sz="3600" b="0" i="0" u="none" strike="noStrike" dirty="0">
                <a:solidFill>
                  <a:srgbClr val="7030A0"/>
                </a:solidFill>
                <a:effectLst/>
                <a:latin typeface="Century Gothic" panose="020B0502020202020204" pitchFamily="34" charset="0"/>
              </a:rPr>
            </a:br>
            <a:r>
              <a:rPr lang="en-US" sz="3600" b="0" i="0" u="none" strike="noStrike" dirty="0">
                <a:solidFill>
                  <a:srgbClr val="7030A0"/>
                </a:solidFill>
                <a:effectLst/>
                <a:latin typeface="Century Gothic" panose="020B0502020202020204" pitchFamily="34" charset="0"/>
              </a:rPr>
              <a:t>Monotheism (Christian)     Polytheism (Greek)</a:t>
            </a:r>
            <a:endParaRPr lang="en-US" b="0" dirty="0">
              <a:solidFill>
                <a:srgbClr val="7030A0"/>
              </a:solidFill>
              <a:effectLst/>
            </a:endParaRPr>
          </a:p>
          <a:p>
            <a:br>
              <a:rPr lang="en-US" dirty="0"/>
            </a:br>
            <a:endParaRPr lang="en-US" dirty="0"/>
          </a:p>
        </p:txBody>
      </p:sp>
      <p:sp>
        <p:nvSpPr>
          <p:cNvPr id="4" name="TextBox 3">
            <a:extLst>
              <a:ext uri="{FF2B5EF4-FFF2-40B4-BE49-F238E27FC236}">
                <a16:creationId xmlns:a16="http://schemas.microsoft.com/office/drawing/2014/main" id="{1DEC11DB-DBFC-D6EC-FF59-F0287F611636}"/>
              </a:ext>
            </a:extLst>
          </p:cNvPr>
          <p:cNvSpPr txBox="1"/>
          <p:nvPr/>
        </p:nvSpPr>
        <p:spPr>
          <a:xfrm>
            <a:off x="6347534" y="1842085"/>
            <a:ext cx="4172506" cy="4437112"/>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1600" b="0" i="0" u="none" strike="noStrike" dirty="0">
                <a:effectLst/>
                <a:latin typeface="Century Gothic" panose="020B0502020202020204" pitchFamily="34" charset="0"/>
              </a:rPr>
              <a:t>Many Gods (Titians, Top Gods, Minor Gods, Demi gods)</a:t>
            </a:r>
            <a:endParaRPr lang="en-US" sz="1600" b="0" i="0" u="none" strike="noStrike" dirty="0">
              <a:effectLst/>
              <a:latin typeface="Noto Sans Symbols"/>
            </a:endParaRPr>
          </a:p>
          <a:p>
            <a:pPr rtl="0" fontAlgn="base">
              <a:spcBef>
                <a:spcPts val="1000"/>
              </a:spcBef>
              <a:spcAft>
                <a:spcPts val="0"/>
              </a:spcAft>
              <a:buFont typeface="Arial" panose="020B0604020202020204" pitchFamily="34" charset="0"/>
              <a:buChar char="•"/>
            </a:pPr>
            <a:r>
              <a:rPr lang="en-US" sz="1600" b="0" i="0" u="none" strike="noStrike" dirty="0">
                <a:effectLst/>
                <a:latin typeface="Century Gothic" panose="020B0502020202020204" pitchFamily="34" charset="0"/>
              </a:rPr>
              <a:t>Gods used to explain the world, seasons, Gods for all different things</a:t>
            </a:r>
            <a:endParaRPr lang="en-US" sz="1600" b="0" i="0" u="none" strike="noStrike" dirty="0">
              <a:effectLst/>
              <a:latin typeface="Noto Sans Symbols"/>
            </a:endParaRPr>
          </a:p>
          <a:p>
            <a:pPr rtl="0" fontAlgn="base">
              <a:spcBef>
                <a:spcPts val="1000"/>
              </a:spcBef>
              <a:spcAft>
                <a:spcPts val="0"/>
              </a:spcAft>
              <a:buFont typeface="Arial" panose="020B0604020202020204" pitchFamily="34" charset="0"/>
              <a:buChar char="•"/>
            </a:pPr>
            <a:r>
              <a:rPr lang="en-US" sz="1600" b="0" i="0" u="none" strike="noStrike" dirty="0">
                <a:effectLst/>
                <a:latin typeface="Century Gothic" panose="020B0502020202020204" pitchFamily="34" charset="0"/>
              </a:rPr>
              <a:t>Gods are born, have a beginning, not eternal</a:t>
            </a:r>
            <a:endParaRPr lang="en-US" sz="1600" b="0" i="0" u="none" strike="noStrike" dirty="0">
              <a:effectLst/>
              <a:latin typeface="Noto Sans Symbols"/>
            </a:endParaRPr>
          </a:p>
          <a:p>
            <a:pPr rtl="0" fontAlgn="base">
              <a:spcBef>
                <a:spcPts val="1000"/>
              </a:spcBef>
              <a:spcAft>
                <a:spcPts val="0"/>
              </a:spcAft>
              <a:buFont typeface="Arial" panose="020B0604020202020204" pitchFamily="34" charset="0"/>
              <a:buChar char="•"/>
            </a:pPr>
            <a:r>
              <a:rPr lang="en-US" sz="1600" b="0" i="0" u="none" strike="noStrike" dirty="0">
                <a:effectLst/>
                <a:latin typeface="Century Gothic" panose="020B0502020202020204" pitchFamily="34" charset="0"/>
              </a:rPr>
              <a:t>Gods die, Kronos eats his kids then is killed by Zeus</a:t>
            </a:r>
            <a:endParaRPr lang="en-US" sz="1600" b="0" i="0" u="none" strike="noStrike" dirty="0">
              <a:effectLst/>
              <a:latin typeface="Noto Sans Symbols"/>
            </a:endParaRPr>
          </a:p>
          <a:p>
            <a:pPr rtl="0" fontAlgn="base">
              <a:spcBef>
                <a:spcPts val="1000"/>
              </a:spcBef>
              <a:spcAft>
                <a:spcPts val="0"/>
              </a:spcAft>
              <a:buFont typeface="Arial" panose="020B0604020202020204" pitchFamily="34" charset="0"/>
              <a:buChar char="•"/>
            </a:pPr>
            <a:r>
              <a:rPr lang="en-US" sz="1600" b="0" i="0" u="none" strike="noStrike" dirty="0">
                <a:effectLst/>
                <a:latin typeface="Century Gothic" panose="020B0502020202020204" pitchFamily="34" charset="0"/>
              </a:rPr>
              <a:t>A bit mean, not kind</a:t>
            </a:r>
            <a:endParaRPr lang="en-US" sz="1600" b="0" i="0" u="none" strike="noStrike" dirty="0">
              <a:effectLst/>
              <a:latin typeface="Noto Sans Symbols"/>
            </a:endParaRPr>
          </a:p>
          <a:p>
            <a:pPr rtl="0" fontAlgn="base">
              <a:spcBef>
                <a:spcPts val="1000"/>
              </a:spcBef>
              <a:spcAft>
                <a:spcPts val="0"/>
              </a:spcAft>
              <a:buFont typeface="Arial" panose="020B0604020202020204" pitchFamily="34" charset="0"/>
              <a:buChar char="•"/>
            </a:pPr>
            <a:r>
              <a:rPr lang="en-US" sz="1600" b="0" i="0" u="none" strike="noStrike" dirty="0">
                <a:effectLst/>
                <a:latin typeface="Century Gothic" panose="020B0502020202020204" pitchFamily="34" charset="0"/>
              </a:rPr>
              <a:t>Human characteristics and limitations, like super humans.</a:t>
            </a:r>
            <a:endParaRPr lang="en-US" sz="1600" b="0" i="0" u="none" strike="noStrike" dirty="0">
              <a:effectLst/>
              <a:latin typeface="Noto Sans Symbols"/>
            </a:endParaRPr>
          </a:p>
          <a:p>
            <a:pPr rtl="0" fontAlgn="base">
              <a:spcBef>
                <a:spcPts val="1000"/>
              </a:spcBef>
              <a:spcAft>
                <a:spcPts val="0"/>
              </a:spcAft>
              <a:buFont typeface="Arial" panose="020B0604020202020204" pitchFamily="34" charset="0"/>
              <a:buChar char="•"/>
            </a:pPr>
            <a:r>
              <a:rPr lang="en-US" sz="1600" b="0" i="0" u="none" strike="noStrike" dirty="0">
                <a:effectLst/>
                <a:latin typeface="Century Gothic" panose="020B0502020202020204" pitchFamily="34" charset="0"/>
              </a:rPr>
              <a:t>People are a bother to the gods or a plaything</a:t>
            </a:r>
            <a:endParaRPr lang="en-US" sz="1600" b="0" i="0" u="none" strike="noStrike" dirty="0">
              <a:effectLst/>
              <a:latin typeface="Noto Sans Symbols"/>
            </a:endParaRPr>
          </a:p>
          <a:p>
            <a:pPr rtl="0" fontAlgn="base">
              <a:spcBef>
                <a:spcPts val="1000"/>
              </a:spcBef>
              <a:spcAft>
                <a:spcPts val="0"/>
              </a:spcAft>
              <a:buFont typeface="Arial" panose="020B0604020202020204" pitchFamily="34" charset="0"/>
              <a:buChar char="•"/>
            </a:pPr>
            <a:r>
              <a:rPr lang="en-US" sz="1600" b="0" i="0" u="none" strike="noStrike" dirty="0">
                <a:effectLst/>
                <a:latin typeface="Century Gothic" panose="020B0502020202020204" pitchFamily="34" charset="0"/>
              </a:rPr>
              <a:t>Myths are moral teachings, not history</a:t>
            </a:r>
            <a:endParaRPr lang="en-US" sz="1600" b="0" i="0" u="none" strike="noStrike" dirty="0">
              <a:effectLst/>
              <a:latin typeface="Noto Sans Symbols"/>
            </a:endParaRPr>
          </a:p>
        </p:txBody>
      </p:sp>
    </p:spTree>
    <p:extLst>
      <p:ext uri="{BB962C8B-B14F-4D97-AF65-F5344CB8AC3E}">
        <p14:creationId xmlns:p14="http://schemas.microsoft.com/office/powerpoint/2010/main" val="256442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35D00-7E9F-3691-B74E-7DC4122CF6D9}"/>
              </a:ext>
            </a:extLst>
          </p:cNvPr>
          <p:cNvPicPr>
            <a:picLocks noChangeAspect="1"/>
          </p:cNvPicPr>
          <p:nvPr/>
        </p:nvPicPr>
        <p:blipFill>
          <a:blip r:embed="rId2"/>
          <a:stretch>
            <a:fillRect/>
          </a:stretch>
        </p:blipFill>
        <p:spPr>
          <a:xfrm>
            <a:off x="470517" y="-71022"/>
            <a:ext cx="11721483" cy="4939553"/>
          </a:xfrm>
          <a:prstGeom prst="rect">
            <a:avLst/>
          </a:prstGeom>
        </p:spPr>
      </p:pic>
      <p:sp>
        <p:nvSpPr>
          <p:cNvPr id="8" name="TextBox 7">
            <a:extLst>
              <a:ext uri="{FF2B5EF4-FFF2-40B4-BE49-F238E27FC236}">
                <a16:creationId xmlns:a16="http://schemas.microsoft.com/office/drawing/2014/main" id="{2084032C-5FE6-8685-B225-0381053C4285}"/>
              </a:ext>
            </a:extLst>
          </p:cNvPr>
          <p:cNvSpPr txBox="1"/>
          <p:nvPr/>
        </p:nvSpPr>
        <p:spPr>
          <a:xfrm>
            <a:off x="1418338" y="5228165"/>
            <a:ext cx="8193741" cy="1323439"/>
          </a:xfrm>
          <a:prstGeom prst="rect">
            <a:avLst/>
          </a:prstGeom>
          <a:solidFill>
            <a:schemeClr val="bg1">
              <a:lumMod val="75000"/>
            </a:schemeClr>
          </a:solidFill>
        </p:spPr>
        <p:txBody>
          <a:bodyPr wrap="square" rtlCol="0">
            <a:spAutoFit/>
          </a:bodyPr>
          <a:lstStyle/>
          <a:p>
            <a:pPr algn="ctr"/>
            <a:r>
              <a:rPr lang="en-US" sz="8000" dirty="0">
                <a:solidFill>
                  <a:srgbClr val="FFFF00"/>
                </a:solidFill>
              </a:rPr>
              <a:t>Who is God?</a:t>
            </a:r>
          </a:p>
        </p:txBody>
      </p:sp>
      <p:pic>
        <p:nvPicPr>
          <p:cNvPr id="2" name="Picture 1">
            <a:extLst>
              <a:ext uri="{FF2B5EF4-FFF2-40B4-BE49-F238E27FC236}">
                <a16:creationId xmlns:a16="http://schemas.microsoft.com/office/drawing/2014/main" id="{CB954CE3-78FA-6A12-209B-9E8440B00DED}"/>
              </a:ext>
            </a:extLst>
          </p:cNvPr>
          <p:cNvPicPr>
            <a:picLocks noChangeAspect="1"/>
          </p:cNvPicPr>
          <p:nvPr/>
        </p:nvPicPr>
        <p:blipFill>
          <a:blip r:embed="rId3"/>
          <a:stretch>
            <a:fillRect/>
          </a:stretch>
        </p:blipFill>
        <p:spPr>
          <a:xfrm>
            <a:off x="1017263" y="4630766"/>
            <a:ext cx="6127011" cy="237765"/>
          </a:xfrm>
          <a:prstGeom prst="rect">
            <a:avLst/>
          </a:prstGeom>
        </p:spPr>
      </p:pic>
    </p:spTree>
    <p:extLst>
      <p:ext uri="{BB962C8B-B14F-4D97-AF65-F5344CB8AC3E}">
        <p14:creationId xmlns:p14="http://schemas.microsoft.com/office/powerpoint/2010/main" val="309613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6CEE6E1C-4420-6A93-4682-CAE936BC23B0}"/>
              </a:ext>
            </a:extLst>
          </p:cNvPr>
          <p:cNvSpPr/>
          <p:nvPr/>
        </p:nvSpPr>
        <p:spPr>
          <a:xfrm>
            <a:off x="2157274" y="1020932"/>
            <a:ext cx="8185211" cy="3187084"/>
          </a:xfrm>
          <a:prstGeom prst="cloudCallou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0070C0"/>
                </a:solidFill>
              </a:rPr>
              <a:t>  Who is God? </a:t>
            </a:r>
          </a:p>
        </p:txBody>
      </p:sp>
      <p:sp>
        <p:nvSpPr>
          <p:cNvPr id="9" name="Rectangle: Rounded Corners 8">
            <a:extLst>
              <a:ext uri="{FF2B5EF4-FFF2-40B4-BE49-F238E27FC236}">
                <a16:creationId xmlns:a16="http://schemas.microsoft.com/office/drawing/2014/main" id="{6F59708C-CFDC-839C-0742-F37EE432D0A6}"/>
              </a:ext>
            </a:extLst>
          </p:cNvPr>
          <p:cNvSpPr/>
          <p:nvPr/>
        </p:nvSpPr>
        <p:spPr>
          <a:xfrm>
            <a:off x="2712127" y="4882718"/>
            <a:ext cx="7075503" cy="91883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latin typeface="Amasis MT Pro" panose="020F0502020204030204" pitchFamily="18" charset="0"/>
                <a:cs typeface="AngsanaUPC" panose="020B0502040204020203" pitchFamily="18" charset="-34"/>
              </a:rPr>
              <a:t>Is there anything too hard for God?</a:t>
            </a:r>
          </a:p>
        </p:txBody>
      </p:sp>
    </p:spTree>
    <p:extLst>
      <p:ext uri="{BB962C8B-B14F-4D97-AF65-F5344CB8AC3E}">
        <p14:creationId xmlns:p14="http://schemas.microsoft.com/office/powerpoint/2010/main" val="836060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55896C-AA80-8EC4-8294-5C3763871976}"/>
              </a:ext>
            </a:extLst>
          </p:cNvPr>
          <p:cNvSpPr>
            <a:spLocks noGrp="1"/>
          </p:cNvSpPr>
          <p:nvPr>
            <p:ph type="title"/>
          </p:nvPr>
        </p:nvSpPr>
        <p:spPr>
          <a:xfrm>
            <a:off x="856105" y="1203075"/>
            <a:ext cx="3414056" cy="1325563"/>
          </a:xfrm>
        </p:spPr>
        <p:txBody>
          <a:bodyPr>
            <a:normAutofit fontScale="90000"/>
          </a:bodyPr>
          <a:lstStyle/>
          <a:p>
            <a:r>
              <a:rPr lang="en-US" sz="6000" b="0" dirty="0">
                <a:solidFill>
                  <a:srgbClr val="FF0000"/>
                </a:solidFill>
                <a:latin typeface="+mn-lt"/>
              </a:rPr>
              <a:t>Creeds - summary of belief</a:t>
            </a:r>
          </a:p>
        </p:txBody>
      </p:sp>
      <p:sp>
        <p:nvSpPr>
          <p:cNvPr id="8" name="TextBox 7">
            <a:extLst>
              <a:ext uri="{FF2B5EF4-FFF2-40B4-BE49-F238E27FC236}">
                <a16:creationId xmlns:a16="http://schemas.microsoft.com/office/drawing/2014/main" id="{3B7D3EC4-830A-55DD-90CF-17F6741345C9}"/>
              </a:ext>
            </a:extLst>
          </p:cNvPr>
          <p:cNvSpPr txBox="1"/>
          <p:nvPr/>
        </p:nvSpPr>
        <p:spPr>
          <a:xfrm>
            <a:off x="4972681" y="662400"/>
            <a:ext cx="6094520" cy="6017032"/>
          </a:xfrm>
          <a:prstGeom prst="rect">
            <a:avLst/>
          </a:prstGeom>
          <a:noFill/>
        </p:spPr>
        <p:txBody>
          <a:bodyPr wrap="square">
            <a:spAutoFit/>
          </a:bodyPr>
          <a:lstStyle/>
          <a:p>
            <a:pPr rtl="0" fontAlgn="base">
              <a:spcBef>
                <a:spcPts val="0"/>
              </a:spcBef>
              <a:spcAft>
                <a:spcPts val="0"/>
              </a:spcAft>
            </a:pPr>
            <a:r>
              <a:rPr lang="en-US" sz="1800" b="0" i="0" u="none" strike="noStrike" dirty="0">
                <a:solidFill>
                  <a:srgbClr val="000000"/>
                </a:solidFill>
                <a:effectLst/>
                <a:latin typeface="Century Gothic" panose="020B0502020202020204" pitchFamily="34" charset="0"/>
              </a:rPr>
              <a:t>Three creeds adopted by the worldwide church centuries ago summarize the most important tenets of our faith...</a:t>
            </a:r>
            <a:endParaRPr lang="en-US" sz="1400" b="0" i="0" u="none" strike="noStrike" dirty="0">
              <a:solidFill>
                <a:srgbClr val="F7F7F7"/>
              </a:solidFill>
              <a:effectLst/>
              <a:latin typeface="Noto Sans Symbols"/>
            </a:endParaRPr>
          </a:p>
          <a:p>
            <a:pPr rtl="0" fontAlgn="base">
              <a:spcBef>
                <a:spcPts val="1000"/>
              </a:spcBef>
              <a:spcAft>
                <a:spcPts val="0"/>
              </a:spcAft>
            </a:pPr>
            <a:r>
              <a:rPr lang="en-US" sz="1800" b="1" i="0" u="sng" strike="noStrike" dirty="0">
                <a:solidFill>
                  <a:srgbClr val="58C1BA"/>
                </a:solidFill>
                <a:effectLst/>
                <a:latin typeface="Century Gothic" panose="020B0502020202020204" pitchFamily="34" charset="0"/>
                <a:hlinkClick r:id="rId3"/>
              </a:rPr>
              <a:t>Apostles' Creed</a:t>
            </a:r>
            <a:r>
              <a:rPr lang="en-US" sz="1800" b="1" i="0" u="none" strike="noStrike" dirty="0">
                <a:solidFill>
                  <a:srgbClr val="000000"/>
                </a:solidFill>
                <a:effectLst/>
                <a:latin typeface="Century Gothic" panose="020B0502020202020204" pitchFamily="34" charset="0"/>
              </a:rPr>
              <a:t> </a:t>
            </a:r>
            <a:r>
              <a:rPr lang="en-US" sz="1800" b="0" i="0" u="none" strike="noStrike" dirty="0">
                <a:solidFill>
                  <a:srgbClr val="000000"/>
                </a:solidFill>
                <a:effectLst/>
                <a:latin typeface="Century Gothic" panose="020B0502020202020204" pitchFamily="34" charset="0"/>
              </a:rPr>
              <a:t>This creed is called the Apostles' Creed not because it was produced by the apostles themselves but because it contains a brief summary of their teachings.</a:t>
            </a:r>
            <a:endParaRPr lang="en-US" sz="1400" b="1" i="0" u="none" strike="noStrike" dirty="0">
              <a:solidFill>
                <a:srgbClr val="F7F7F7"/>
              </a:solidFill>
              <a:effectLst/>
              <a:latin typeface="Noto Sans Symbols"/>
            </a:endParaRPr>
          </a:p>
          <a:p>
            <a:pPr rtl="0" fontAlgn="base">
              <a:spcBef>
                <a:spcPts val="1000"/>
              </a:spcBef>
              <a:spcAft>
                <a:spcPts val="0"/>
              </a:spcAft>
            </a:pPr>
            <a:r>
              <a:rPr lang="en-US" sz="1800" b="1" i="0" u="sng" strike="noStrike" dirty="0">
                <a:solidFill>
                  <a:srgbClr val="58C1BA"/>
                </a:solidFill>
                <a:effectLst/>
                <a:latin typeface="Century Gothic" panose="020B0502020202020204" pitchFamily="34" charset="0"/>
                <a:hlinkClick r:id="rId4"/>
              </a:rPr>
              <a:t>Athanasian Creed</a:t>
            </a:r>
            <a:r>
              <a:rPr lang="en-US" sz="1800" b="1" i="0" u="none" strike="noStrike" dirty="0">
                <a:solidFill>
                  <a:srgbClr val="000000"/>
                </a:solidFill>
                <a:effectLst/>
                <a:latin typeface="Century Gothic" panose="020B0502020202020204" pitchFamily="34" charset="0"/>
              </a:rPr>
              <a:t> </a:t>
            </a:r>
            <a:r>
              <a:rPr lang="en-US" sz="1800" b="0" i="0" u="none" strike="noStrike" dirty="0">
                <a:solidFill>
                  <a:srgbClr val="000000"/>
                </a:solidFill>
                <a:effectLst/>
                <a:latin typeface="Century Gothic" panose="020B0502020202020204" pitchFamily="34" charset="0"/>
              </a:rPr>
              <a:t>Apart from the opening and closing sentences, this creed consists of two parts, the first setting forth the orthodox doctrine of the trinity, and the second dealing chiefly with the incarnation and the two-natures doctrine.</a:t>
            </a:r>
            <a:endParaRPr lang="en-US" sz="1400" b="1" i="0" u="none" strike="noStrike" dirty="0">
              <a:solidFill>
                <a:srgbClr val="F7F7F7"/>
              </a:solidFill>
              <a:effectLst/>
              <a:latin typeface="Noto Sans Symbols"/>
            </a:endParaRPr>
          </a:p>
          <a:p>
            <a:pPr rtl="0" fontAlgn="base">
              <a:spcBef>
                <a:spcPts val="1000"/>
              </a:spcBef>
              <a:spcAft>
                <a:spcPts val="0"/>
              </a:spcAft>
            </a:pPr>
            <a:r>
              <a:rPr lang="en-US" sz="1800" b="1" i="0" u="sng" strike="noStrike" dirty="0">
                <a:solidFill>
                  <a:srgbClr val="58C1BA"/>
                </a:solidFill>
                <a:effectLst/>
                <a:latin typeface="Century Gothic" panose="020B0502020202020204" pitchFamily="34" charset="0"/>
                <a:hlinkClick r:id="rId5"/>
              </a:rPr>
              <a:t>Nicene Creed</a:t>
            </a:r>
            <a:r>
              <a:rPr lang="en-US" sz="1800" b="1" i="0" u="none" strike="noStrike" dirty="0">
                <a:solidFill>
                  <a:srgbClr val="000000"/>
                </a:solidFill>
                <a:effectLst/>
                <a:latin typeface="Century Gothic" panose="020B0502020202020204" pitchFamily="34" charset="0"/>
              </a:rPr>
              <a:t> </a:t>
            </a:r>
            <a:r>
              <a:rPr lang="en-US" sz="1800" b="0" i="0" u="none" strike="noStrike" dirty="0">
                <a:solidFill>
                  <a:srgbClr val="000000"/>
                </a:solidFill>
                <a:effectLst/>
                <a:latin typeface="Century Gothic" panose="020B0502020202020204" pitchFamily="34" charset="0"/>
              </a:rPr>
              <a:t>The Nicene Creed, also called the </a:t>
            </a:r>
            <a:r>
              <a:rPr lang="en-US" sz="1800" b="0" i="0" u="none" strike="noStrike" dirty="0" err="1">
                <a:solidFill>
                  <a:srgbClr val="000000"/>
                </a:solidFill>
                <a:effectLst/>
                <a:latin typeface="Century Gothic" panose="020B0502020202020204" pitchFamily="34" charset="0"/>
              </a:rPr>
              <a:t>Nicaeno</a:t>
            </a:r>
            <a:r>
              <a:rPr lang="en-US" sz="1800" b="0" i="0" u="none" strike="noStrike" dirty="0">
                <a:solidFill>
                  <a:srgbClr val="000000"/>
                </a:solidFill>
                <a:effectLst/>
                <a:latin typeface="Century Gothic" panose="020B0502020202020204" pitchFamily="34" charset="0"/>
              </a:rPr>
              <a:t>-Constantinopolitan Creed, is a statement of the orthodox faith of the early Christian church in opposition to certain heresies, especially Arianism.</a:t>
            </a:r>
            <a:endParaRPr lang="en-US" sz="1400" b="1" i="0" u="none" strike="noStrike" dirty="0">
              <a:solidFill>
                <a:srgbClr val="F7F7F7"/>
              </a:solidFill>
              <a:effectLst/>
              <a:latin typeface="Noto Sans Symbols"/>
            </a:endParaRPr>
          </a:p>
          <a:p>
            <a:br>
              <a:rPr lang="en-US" b="0" dirty="0">
                <a:effectLst/>
              </a:rPr>
            </a:br>
            <a:br>
              <a:rPr lang="en-US" b="0" dirty="0">
                <a:effectLst/>
              </a:rPr>
            </a:br>
            <a:br>
              <a:rPr lang="en-US" b="0" dirty="0">
                <a:effectLst/>
              </a:rPr>
            </a:br>
            <a:endParaRPr lang="en-US" dirty="0"/>
          </a:p>
        </p:txBody>
      </p:sp>
      <p:pic>
        <p:nvPicPr>
          <p:cNvPr id="11" name="Picture 10">
            <a:extLst>
              <a:ext uri="{FF2B5EF4-FFF2-40B4-BE49-F238E27FC236}">
                <a16:creationId xmlns:a16="http://schemas.microsoft.com/office/drawing/2014/main" id="{B0BBCF2A-2125-A63B-AFF2-B3BB32B05740}"/>
              </a:ext>
            </a:extLst>
          </p:cNvPr>
          <p:cNvPicPr>
            <a:picLocks noChangeAspect="1"/>
          </p:cNvPicPr>
          <p:nvPr/>
        </p:nvPicPr>
        <p:blipFill>
          <a:blip r:embed="rId6"/>
          <a:stretch>
            <a:fillRect/>
          </a:stretch>
        </p:blipFill>
        <p:spPr>
          <a:xfrm>
            <a:off x="1452282" y="3333756"/>
            <a:ext cx="2420471" cy="2541495"/>
          </a:xfrm>
          <a:prstGeom prst="rect">
            <a:avLst/>
          </a:prstGeom>
        </p:spPr>
      </p:pic>
    </p:spTree>
    <p:extLst>
      <p:ext uri="{BB962C8B-B14F-4D97-AF65-F5344CB8AC3E}">
        <p14:creationId xmlns:p14="http://schemas.microsoft.com/office/powerpoint/2010/main" val="1684063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668045" y="379039"/>
            <a:ext cx="6094520" cy="1292662"/>
          </a:xfrm>
          <a:prstGeom prst="rect">
            <a:avLst/>
          </a:prstGeom>
          <a:noFill/>
        </p:spPr>
        <p:txBody>
          <a:bodyPr wrap="square">
            <a:spAutoFit/>
          </a:bodyPr>
          <a:lstStyle/>
          <a:p>
            <a:pPr rtl="0">
              <a:spcBef>
                <a:spcPts val="0"/>
              </a:spcBef>
              <a:spcAft>
                <a:spcPts val="0"/>
              </a:spcAft>
            </a:pPr>
            <a:r>
              <a:rPr lang="en-US" sz="4200" b="0" i="0" u="none" strike="noStrike" dirty="0">
                <a:solidFill>
                  <a:schemeClr val="accent1"/>
                </a:solidFill>
                <a:effectLst/>
                <a:latin typeface="Century Gothic" panose="020B0502020202020204" pitchFamily="34" charset="0"/>
              </a:rPr>
              <a:t>Nicene Creed, 381AD </a:t>
            </a:r>
            <a:endParaRPr lang="en-US" b="0" dirty="0">
              <a:solidFill>
                <a:schemeClr val="accent1"/>
              </a:solidFill>
              <a:effectLst/>
            </a:endParaRPr>
          </a:p>
          <a:p>
            <a:br>
              <a:rPr lang="en-US" dirty="0"/>
            </a:br>
            <a:endParaRPr lang="en-US" dirty="0"/>
          </a:p>
        </p:txBody>
      </p:sp>
      <p:sp>
        <p:nvSpPr>
          <p:cNvPr id="7" name="TextBox 6">
            <a:extLst>
              <a:ext uri="{FF2B5EF4-FFF2-40B4-BE49-F238E27FC236}">
                <a16:creationId xmlns:a16="http://schemas.microsoft.com/office/drawing/2014/main" id="{B3E620F3-115F-71C3-D396-BBC574C4F47A}"/>
              </a:ext>
            </a:extLst>
          </p:cNvPr>
          <p:cNvSpPr txBox="1"/>
          <p:nvPr/>
        </p:nvSpPr>
        <p:spPr>
          <a:xfrm>
            <a:off x="790113" y="1278384"/>
            <a:ext cx="4924148" cy="6560770"/>
          </a:xfrm>
          <a:prstGeom prst="rect">
            <a:avLst/>
          </a:prstGeom>
          <a:noFill/>
        </p:spPr>
        <p:txBody>
          <a:bodyPr wrap="square" rtlCol="0">
            <a:spAutoFit/>
          </a:bodyPr>
          <a:lstStyle/>
          <a:p>
            <a:pPr rtl="0">
              <a:spcBef>
                <a:spcPts val="0"/>
              </a:spcBef>
              <a:spcAft>
                <a:spcPts val="0"/>
              </a:spcAft>
            </a:pPr>
            <a:r>
              <a:rPr lang="en-US" sz="1600" b="0" i="0" u="none" strike="noStrike" dirty="0">
                <a:effectLst/>
                <a:latin typeface="Century Gothic" panose="020B0502020202020204" pitchFamily="34" charset="0"/>
              </a:rPr>
              <a:t>We believe in one God,</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the Father almighty,</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maker of heaven and earth,</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of all things visible and invisible.</a:t>
            </a:r>
            <a:endParaRPr lang="en-US" sz="1600" b="0" dirty="0">
              <a:effectLst/>
            </a:endParaRPr>
          </a:p>
          <a:p>
            <a:pPr rtl="0">
              <a:spcBef>
                <a:spcPts val="1000"/>
              </a:spcBef>
              <a:spcAft>
                <a:spcPts val="0"/>
              </a:spcAft>
            </a:pPr>
            <a:r>
              <a:rPr lang="en-US" sz="1600" b="0" i="0" u="none" strike="noStrike" dirty="0">
                <a:effectLst/>
                <a:latin typeface="Century Gothic" panose="020B0502020202020204" pitchFamily="34" charset="0"/>
              </a:rPr>
              <a:t>And in one Lord Jesus Christ,</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the only Son of God,</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begotten from the Father before all ages,</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God from God,</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Light from Light,</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true God from true God,</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begotten, not made;</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of the same essence as the Father.</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Through him all things were made.</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For us and for our salvation</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he came down from heaven;</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he became incarnate by the Holy Spirit and the virgin Mary,</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and was made human.</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He was crucified for us under Pontius </a:t>
            </a:r>
            <a:r>
              <a:rPr lang="en-US" sz="1800" b="0" i="0" u="none" strike="noStrike" dirty="0">
                <a:solidFill>
                  <a:srgbClr val="FFFFFF"/>
                </a:solidFill>
                <a:effectLst/>
                <a:latin typeface="Century Gothic" panose="020B0502020202020204" pitchFamily="34" charset="0"/>
              </a:rPr>
              <a:t>Pilate;</a:t>
            </a:r>
            <a:br>
              <a:rPr lang="en-US" sz="1800" b="0" i="0" u="none" strike="noStrike" dirty="0">
                <a:solidFill>
                  <a:srgbClr val="FFFFFF"/>
                </a:solidFill>
                <a:effectLst/>
                <a:latin typeface="Century Gothic" panose="020B0502020202020204" pitchFamily="34" charset="0"/>
              </a:rPr>
            </a:br>
            <a:r>
              <a:rPr lang="en-US" sz="1800" b="0" i="0" u="none" strike="noStrike" dirty="0">
                <a:solidFill>
                  <a:srgbClr val="FFFFFF"/>
                </a:solidFill>
                <a:effectLst/>
                <a:latin typeface="Century Gothic" panose="020B0502020202020204" pitchFamily="34" charset="0"/>
              </a:rPr>
              <a:t>           he suffered and was buried.</a:t>
            </a:r>
            <a:br>
              <a:rPr lang="en-US" sz="1800" b="0" i="0" u="none" strike="noStrike" dirty="0">
                <a:solidFill>
                  <a:srgbClr val="FFFFFF"/>
                </a:solidFill>
                <a:effectLst/>
                <a:latin typeface="Century Gothic" panose="020B0502020202020204" pitchFamily="34" charset="0"/>
              </a:rPr>
            </a:br>
            <a:br>
              <a:rPr lang="en-US" sz="1800" b="0" i="0" u="none" strike="noStrike" dirty="0">
                <a:solidFill>
                  <a:srgbClr val="FFFFFF"/>
                </a:solidFill>
                <a:effectLst/>
                <a:latin typeface="Century Gothic" panose="020B0502020202020204" pitchFamily="34" charset="0"/>
              </a:rPr>
            </a:br>
            <a:endParaRPr lang="en-US" b="0" dirty="0">
              <a:effectLst/>
            </a:endParaRPr>
          </a:p>
          <a:p>
            <a:br>
              <a:rPr lang="en-US" dirty="0"/>
            </a:br>
            <a:endParaRPr lang="en-US" dirty="0"/>
          </a:p>
        </p:txBody>
      </p:sp>
      <p:sp>
        <p:nvSpPr>
          <p:cNvPr id="8" name="TextBox 7">
            <a:extLst>
              <a:ext uri="{FF2B5EF4-FFF2-40B4-BE49-F238E27FC236}">
                <a16:creationId xmlns:a16="http://schemas.microsoft.com/office/drawing/2014/main" id="{9A362DCB-7AE5-8092-F902-1FB916EE6A77}"/>
              </a:ext>
            </a:extLst>
          </p:cNvPr>
          <p:cNvSpPr txBox="1"/>
          <p:nvPr/>
        </p:nvSpPr>
        <p:spPr>
          <a:xfrm>
            <a:off x="6024978" y="1305016"/>
            <a:ext cx="4989990" cy="4683333"/>
          </a:xfrm>
          <a:prstGeom prst="rect">
            <a:avLst/>
          </a:prstGeom>
          <a:noFill/>
        </p:spPr>
        <p:txBody>
          <a:bodyPr wrap="square" rtlCol="0">
            <a:spAutoFit/>
          </a:bodyPr>
          <a:lstStyle/>
          <a:p>
            <a:pPr rtl="0">
              <a:spcBef>
                <a:spcPts val="0"/>
              </a:spcBef>
              <a:spcAft>
                <a:spcPts val="0"/>
              </a:spcAft>
            </a:pPr>
            <a:r>
              <a:rPr lang="en-US" sz="1600" b="0" i="0" u="none" strike="noStrike" dirty="0">
                <a:effectLst/>
                <a:latin typeface="Century Gothic" panose="020B0502020202020204" pitchFamily="34" charset="0"/>
              </a:rPr>
              <a:t>   </a:t>
            </a:r>
            <a:r>
              <a:rPr lang="en-US" sz="1400" b="0" i="0" u="none" strike="noStrike" dirty="0">
                <a:effectLst/>
                <a:latin typeface="Century Gothic" panose="020B0502020202020204" pitchFamily="34" charset="0"/>
              </a:rPr>
              <a:t>The third day he rose again, according to the Scriptures.</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He ascended to heaven</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and is seated at the right hand of the Father.</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He will come again with glory</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to judge the living and the dead.</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His kingdom will never end.</a:t>
            </a:r>
            <a:endParaRPr lang="en-US" sz="1400" b="0" dirty="0">
              <a:effectLst/>
            </a:endParaRPr>
          </a:p>
          <a:p>
            <a:pPr rtl="0">
              <a:spcBef>
                <a:spcPts val="1000"/>
              </a:spcBef>
              <a:spcAft>
                <a:spcPts val="0"/>
              </a:spcAft>
            </a:pPr>
            <a:r>
              <a:rPr lang="en-US" sz="1400" b="0" i="0" u="none" strike="noStrike" dirty="0">
                <a:effectLst/>
                <a:latin typeface="Century Gothic" panose="020B0502020202020204" pitchFamily="34" charset="0"/>
              </a:rPr>
              <a:t>And we believe in the Holy Spirit,</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the Lord, the giver of life.</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He proceeds from the Father and the Son,</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and with the Father and the Son is worshiped and glorified.</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He spoke through the prophets.</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We believe in one holy catholic and apostolic church.</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We affirm one baptism for the forgiveness of sins.</a:t>
            </a:r>
            <a:br>
              <a:rPr lang="en-US" sz="1400" b="0" i="0" u="none" strike="noStrike" dirty="0">
                <a:effectLst/>
                <a:latin typeface="Century Gothic" panose="020B0502020202020204" pitchFamily="34" charset="0"/>
              </a:rPr>
            </a:br>
            <a:r>
              <a:rPr lang="en-US" sz="1400" b="0" i="0" u="none" strike="noStrike" dirty="0">
                <a:effectLst/>
                <a:latin typeface="Century Gothic" panose="020B0502020202020204" pitchFamily="34" charset="0"/>
              </a:rPr>
              <a:t>      We look forward to the resurrection of </a:t>
            </a:r>
            <a:r>
              <a:rPr lang="en-US" sz="1600" b="0" i="0" u="none" strike="noStrike" dirty="0">
                <a:effectLst/>
                <a:latin typeface="Century Gothic" panose="020B0502020202020204" pitchFamily="34" charset="0"/>
              </a:rPr>
              <a:t>the dead,</a:t>
            </a:r>
            <a:br>
              <a:rPr lang="en-US" sz="1600" b="0" i="0" u="none" strike="noStrike" dirty="0">
                <a:effectLst/>
                <a:latin typeface="Century Gothic" panose="020B0502020202020204" pitchFamily="34" charset="0"/>
              </a:rPr>
            </a:br>
            <a:r>
              <a:rPr lang="en-US" sz="1600" b="0" i="0" u="none" strike="noStrike" dirty="0">
                <a:effectLst/>
                <a:latin typeface="Century Gothic" panose="020B0502020202020204" pitchFamily="34" charset="0"/>
              </a:rPr>
              <a:t>     </a:t>
            </a:r>
            <a:r>
              <a:rPr lang="en-US" sz="1400" b="0" i="0" u="none" strike="noStrike" dirty="0">
                <a:effectLst/>
                <a:latin typeface="Century Gothic" panose="020B0502020202020204" pitchFamily="34" charset="0"/>
              </a:rPr>
              <a:t>and to life in the world to come.                                       Amen. </a:t>
            </a:r>
            <a:br>
              <a:rPr lang="en-US" b="0" dirty="0">
                <a:effectLst/>
              </a:rPr>
            </a:br>
            <a:endParaRPr lang="en-US" dirty="0"/>
          </a:p>
        </p:txBody>
      </p:sp>
    </p:spTree>
    <p:extLst>
      <p:ext uri="{BB962C8B-B14F-4D97-AF65-F5344CB8AC3E}">
        <p14:creationId xmlns:p14="http://schemas.microsoft.com/office/powerpoint/2010/main" val="1516207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A0CD0E6-9919-3B5E-36E3-6360D4F1C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03" y="245628"/>
            <a:ext cx="9413849" cy="5259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544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6453A14-D520-6F07-2017-D2E4DEFF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47" y="453775"/>
            <a:ext cx="9769011" cy="549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865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99DE222-9792-8792-7E68-4A4A485D2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415" y="308224"/>
            <a:ext cx="9358045" cy="5265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26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Speech Bubble: Rectangle with Corners Rounded 16">
            <a:extLst>
              <a:ext uri="{FF2B5EF4-FFF2-40B4-BE49-F238E27FC236}">
                <a16:creationId xmlns:a16="http://schemas.microsoft.com/office/drawing/2014/main" id="{15AD0E2B-7CF6-37F5-D47B-BABAD17A7DAA}"/>
              </a:ext>
            </a:extLst>
          </p:cNvPr>
          <p:cNvSpPr/>
          <p:nvPr/>
        </p:nvSpPr>
        <p:spPr>
          <a:xfrm>
            <a:off x="6061153" y="1753247"/>
            <a:ext cx="4380731" cy="3215959"/>
          </a:xfrm>
          <a:prstGeom prst="wedgeRoundRectCallout">
            <a:avLst>
              <a:gd name="adj1" fmla="val -36726"/>
              <a:gd name="adj2" fmla="val 72317"/>
              <a:gd name="adj3" fmla="val 166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ED3CFD-9847-0A0B-D887-0979C3D59725}"/>
              </a:ext>
            </a:extLst>
          </p:cNvPr>
          <p:cNvSpPr txBox="1"/>
          <p:nvPr/>
        </p:nvSpPr>
        <p:spPr>
          <a:xfrm>
            <a:off x="6748543" y="2301244"/>
            <a:ext cx="3753708" cy="2123658"/>
          </a:xfrm>
          <a:prstGeom prst="rect">
            <a:avLst/>
          </a:prstGeom>
          <a:noFill/>
        </p:spPr>
        <p:txBody>
          <a:bodyPr wrap="square" lIns="91440" tIns="45720" rIns="91440" bIns="45720" rtlCol="0" anchor="t">
            <a:spAutoFit/>
          </a:bodyPr>
          <a:lstStyle/>
          <a:p>
            <a:r>
              <a:rPr lang="en-US" sz="4400" dirty="0"/>
              <a:t>Monotheism               	vs Polytheism</a:t>
            </a:r>
          </a:p>
        </p:txBody>
      </p:sp>
      <p:sp>
        <p:nvSpPr>
          <p:cNvPr id="6" name="Rectangle: Rounded Corners 5">
            <a:extLst>
              <a:ext uri="{FF2B5EF4-FFF2-40B4-BE49-F238E27FC236}">
                <a16:creationId xmlns:a16="http://schemas.microsoft.com/office/drawing/2014/main" id="{874E98E3-34CF-58C3-9E1B-83AEC0BAFC91}"/>
              </a:ext>
            </a:extLst>
          </p:cNvPr>
          <p:cNvSpPr/>
          <p:nvPr/>
        </p:nvSpPr>
        <p:spPr>
          <a:xfrm>
            <a:off x="896644" y="1091953"/>
            <a:ext cx="4580877" cy="665826"/>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Read about the Greek Gods</a:t>
            </a:r>
          </a:p>
        </p:txBody>
      </p:sp>
      <p:sp>
        <p:nvSpPr>
          <p:cNvPr id="13" name="Rectangle: Rounded Corners 12">
            <a:extLst>
              <a:ext uri="{FF2B5EF4-FFF2-40B4-BE49-F238E27FC236}">
                <a16:creationId xmlns:a16="http://schemas.microsoft.com/office/drawing/2014/main" id="{73C60100-035E-EE03-595D-916709EEF3EC}"/>
              </a:ext>
            </a:extLst>
          </p:cNvPr>
          <p:cNvSpPr/>
          <p:nvPr/>
        </p:nvSpPr>
        <p:spPr>
          <a:xfrm>
            <a:off x="896645" y="2143956"/>
            <a:ext cx="4580877" cy="665826"/>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0" dirty="0">
                <a:effectLst/>
              </a:rPr>
              <a:t>Write points about the Greek Gods </a:t>
            </a:r>
            <a:endParaRPr lang="en-US" sz="1200" dirty="0"/>
          </a:p>
        </p:txBody>
      </p:sp>
      <p:sp>
        <p:nvSpPr>
          <p:cNvPr id="14" name="Rectangle: Rounded Corners 13">
            <a:extLst>
              <a:ext uri="{FF2B5EF4-FFF2-40B4-BE49-F238E27FC236}">
                <a16:creationId xmlns:a16="http://schemas.microsoft.com/office/drawing/2014/main" id="{60C4C96B-021F-CE8B-9EF8-2CA922E5A416}"/>
              </a:ext>
            </a:extLst>
          </p:cNvPr>
          <p:cNvSpPr/>
          <p:nvPr/>
        </p:nvSpPr>
        <p:spPr>
          <a:xfrm>
            <a:off x="896645" y="3186340"/>
            <a:ext cx="4580877" cy="72538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Compare the ideas of God in Christianity (monotheism), see the creeds or Psalm 139:1-18) with the Greek Gods (Polytheism)</a:t>
            </a:r>
          </a:p>
        </p:txBody>
      </p:sp>
      <p:sp>
        <p:nvSpPr>
          <p:cNvPr id="15" name="Rectangle: Rounded Corners 14">
            <a:extLst>
              <a:ext uri="{FF2B5EF4-FFF2-40B4-BE49-F238E27FC236}">
                <a16:creationId xmlns:a16="http://schemas.microsoft.com/office/drawing/2014/main" id="{F736EAEF-EA95-D318-27B6-0F77E7062F1A}"/>
              </a:ext>
            </a:extLst>
          </p:cNvPr>
          <p:cNvSpPr/>
          <p:nvPr/>
        </p:nvSpPr>
        <p:spPr>
          <a:xfrm>
            <a:off x="896642" y="4224288"/>
            <a:ext cx="4580877" cy="665826"/>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Collect ideas on board</a:t>
            </a:r>
          </a:p>
        </p:txBody>
      </p:sp>
      <p:sp>
        <p:nvSpPr>
          <p:cNvPr id="16" name="Rectangle: Rounded Corners 15">
            <a:extLst>
              <a:ext uri="{FF2B5EF4-FFF2-40B4-BE49-F238E27FC236}">
                <a16:creationId xmlns:a16="http://schemas.microsoft.com/office/drawing/2014/main" id="{FBECA76E-91AD-B11D-CE19-A9C8A3C71226}"/>
              </a:ext>
            </a:extLst>
          </p:cNvPr>
          <p:cNvSpPr/>
          <p:nvPr/>
        </p:nvSpPr>
        <p:spPr>
          <a:xfrm>
            <a:off x="896641" y="5276291"/>
            <a:ext cx="4580877" cy="665826"/>
          </a:xfrm>
          <a:prstGeom prst="round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Google Greek God Family Tree</a:t>
            </a:r>
          </a:p>
        </p:txBody>
      </p:sp>
      <p:pic>
        <p:nvPicPr>
          <p:cNvPr id="22" name="Graphic 21" descr="Pen with solid fill">
            <a:extLst>
              <a:ext uri="{FF2B5EF4-FFF2-40B4-BE49-F238E27FC236}">
                <a16:creationId xmlns:a16="http://schemas.microsoft.com/office/drawing/2014/main" id="{D73AC1DF-00ED-4DEC-E5FA-09DB74515A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9250" y="2297466"/>
            <a:ext cx="335132" cy="335132"/>
          </a:xfrm>
          <a:prstGeom prst="rect">
            <a:avLst/>
          </a:prstGeom>
        </p:spPr>
      </p:pic>
      <p:pic>
        <p:nvPicPr>
          <p:cNvPr id="24" name="Graphic 23" descr="Wreath with solid fill">
            <a:extLst>
              <a:ext uri="{FF2B5EF4-FFF2-40B4-BE49-F238E27FC236}">
                <a16:creationId xmlns:a16="http://schemas.microsoft.com/office/drawing/2014/main" id="{019D0696-4529-D2B6-2EF0-C99840DC61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9250" y="1232147"/>
            <a:ext cx="405414" cy="361764"/>
          </a:xfrm>
          <a:prstGeom prst="rect">
            <a:avLst/>
          </a:prstGeom>
        </p:spPr>
      </p:pic>
      <p:pic>
        <p:nvPicPr>
          <p:cNvPr id="26" name="Graphic 25" descr="Quotes with solid fill">
            <a:extLst>
              <a:ext uri="{FF2B5EF4-FFF2-40B4-BE49-F238E27FC236}">
                <a16:creationId xmlns:a16="http://schemas.microsoft.com/office/drawing/2014/main" id="{4B218262-ACF1-481E-DFE9-ED597A8967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6394" y="3340036"/>
            <a:ext cx="417988" cy="417988"/>
          </a:xfrm>
          <a:prstGeom prst="rect">
            <a:avLst/>
          </a:prstGeom>
        </p:spPr>
      </p:pic>
      <p:pic>
        <p:nvPicPr>
          <p:cNvPr id="28" name="Graphic 27" descr="Lightbulb with solid fill">
            <a:extLst>
              <a:ext uri="{FF2B5EF4-FFF2-40B4-BE49-F238E27FC236}">
                <a16:creationId xmlns:a16="http://schemas.microsoft.com/office/drawing/2014/main" id="{56606107-CDEA-929C-74F1-A89539EC27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5263" y="4315652"/>
            <a:ext cx="469401" cy="469401"/>
          </a:xfrm>
          <a:prstGeom prst="rect">
            <a:avLst/>
          </a:prstGeom>
        </p:spPr>
      </p:pic>
      <p:pic>
        <p:nvPicPr>
          <p:cNvPr id="30" name="Graphic 29" descr="Deciduous tree with solid fill">
            <a:extLst>
              <a:ext uri="{FF2B5EF4-FFF2-40B4-BE49-F238E27FC236}">
                <a16:creationId xmlns:a16="http://schemas.microsoft.com/office/drawing/2014/main" id="{D0C3D7A9-F57D-D6D8-BB16-92DA79567E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5263" y="5395861"/>
            <a:ext cx="459983" cy="459983"/>
          </a:xfrm>
          <a:prstGeom prst="rect">
            <a:avLst/>
          </a:prstGeom>
        </p:spPr>
      </p:pic>
    </p:spTree>
    <p:extLst>
      <p:ext uri="{BB962C8B-B14F-4D97-AF65-F5344CB8AC3E}">
        <p14:creationId xmlns:p14="http://schemas.microsoft.com/office/powerpoint/2010/main" val="3695235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4" id="{7637A20C-56B8-6E44-A428-5C0ADAC1DD58}" vid="{09AEA323-2772-3049-B7BF-11F7FB1AF4D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4" id="{7637A20C-56B8-6E44-A428-5C0ADAC1DD58}" vid="{FC6DD178-7F16-8A48-A31C-27680A32AC18}"/>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3C303AD7B58445AAFDADF59CB15EE2" ma:contentTypeVersion="15" ma:contentTypeDescription="Create a new document." ma:contentTypeScope="" ma:versionID="1d5b5e2390cf2eb2355cbcaf70fcee38">
  <xsd:schema xmlns:xsd="http://www.w3.org/2001/XMLSchema" xmlns:xs="http://www.w3.org/2001/XMLSchema" xmlns:p="http://schemas.microsoft.com/office/2006/metadata/properties" xmlns:ns2="6b2a4565-50e3-46f8-b557-533271a10689" xmlns:ns3="72253b91-6351-4ba7-b71d-107660adb705" targetNamespace="http://schemas.microsoft.com/office/2006/metadata/properties" ma:root="true" ma:fieldsID="d54b84110e83a6103249b98e4a798798" ns2:_="" ns3:_="">
    <xsd:import namespace="6b2a4565-50e3-46f8-b557-533271a10689"/>
    <xsd:import namespace="72253b91-6351-4ba7-b71d-107660adb7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a4565-50e3-46f8-b557-533271a106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4e79e38-04f1-48be-abb7-2f2068ab809f"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253b91-6351-4ba7-b71d-107660adb70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8ff43b0-362e-43bd-94a7-ad721e496def}" ma:internalName="TaxCatchAll" ma:showField="CatchAllData" ma:web="72253b91-6351-4ba7-b71d-107660adb70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b2a4565-50e3-46f8-b557-533271a10689">
      <Terms xmlns="http://schemas.microsoft.com/office/infopath/2007/PartnerControls"/>
    </lcf76f155ced4ddcb4097134ff3c332f>
    <TaxCatchAll xmlns="72253b91-6351-4ba7-b71d-107660adb705" xsi:nil="true"/>
    <MediaLengthInSeconds xmlns="6b2a4565-50e3-46f8-b557-533271a10689" xsi:nil="true"/>
  </documentManagement>
</p:properties>
</file>

<file path=customXml/itemProps1.xml><?xml version="1.0" encoding="utf-8"?>
<ds:datastoreItem xmlns:ds="http://schemas.openxmlformats.org/officeDocument/2006/customXml" ds:itemID="{9772C645-5267-4B70-878D-4E9DFF029FE3}">
  <ds:schemaRefs>
    <ds:schemaRef ds:uri="http://schemas.microsoft.com/sharepoint/v3/contenttype/forms"/>
  </ds:schemaRefs>
</ds:datastoreItem>
</file>

<file path=customXml/itemProps2.xml><?xml version="1.0" encoding="utf-8"?>
<ds:datastoreItem xmlns:ds="http://schemas.openxmlformats.org/officeDocument/2006/customXml" ds:itemID="{7253D81C-E989-4515-95CE-33C420F959CA}"/>
</file>

<file path=customXml/itemProps3.xml><?xml version="1.0" encoding="utf-8"?>
<ds:datastoreItem xmlns:ds="http://schemas.openxmlformats.org/officeDocument/2006/customXml" ds:itemID="{084E7607-A14D-4ADE-94F6-022575BC8745}">
  <ds:schemaRefs>
    <ds:schemaRef ds:uri="http://schemas.microsoft.com/office/2006/metadata/properties"/>
    <ds:schemaRef ds:uri="http://schemas.microsoft.com/office/infopath/2007/PartnerControls"/>
    <ds:schemaRef ds:uri="6b2a4565-50e3-46f8-b557-533271a10689"/>
    <ds:schemaRef ds:uri="72253b91-6351-4ba7-b71d-107660adb705"/>
  </ds:schemaRefs>
</ds:datastoreItem>
</file>

<file path=docProps/app.xml><?xml version="1.0" encoding="utf-8"?>
<Properties xmlns="http://schemas.openxmlformats.org/officeDocument/2006/extended-properties" xmlns:vt="http://schemas.openxmlformats.org/officeDocument/2006/docPropsVTypes">
  <Template>Office Theme</Template>
  <TotalTime>792</TotalTime>
  <Words>914</Words>
  <Application>Microsoft Office PowerPoint</Application>
  <PresentationFormat>Widescreen</PresentationFormat>
  <Paragraphs>76</Paragraphs>
  <Slides>11</Slides>
  <Notes>6</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Office Theme</vt:lpstr>
      <vt:lpstr>1_Office Theme</vt:lpstr>
      <vt:lpstr>2_Office Theme</vt:lpstr>
      <vt:lpstr>World Religions:  Who is God?</vt:lpstr>
      <vt:lpstr>PowerPoint Presentation</vt:lpstr>
      <vt:lpstr>PowerPoint Presentation</vt:lpstr>
      <vt:lpstr>Creeds - summary of belief</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Ian Parr</cp:lastModifiedBy>
  <cp:revision>30</cp:revision>
  <dcterms:created xsi:type="dcterms:W3CDTF">2019-03-13T09:12:46Z</dcterms:created>
  <dcterms:modified xsi:type="dcterms:W3CDTF">2023-11-06T23:03:26Z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0x010100753C303AD7B58445AAFDADF59CB15EE2</vt:lpwstr>
  </property>
  <property fmtid="{D5CDD505-2E9C-101B-9397-08002B2CF9AE}" pid="3" name="Order">
    <vt:r8>1723200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