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1" r:id="rId5"/>
  </p:sldMasterIdLst>
  <p:sldIdLst>
    <p:sldId id="258" r:id="rId6"/>
    <p:sldId id="259" r:id="rId7"/>
    <p:sldId id="269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4135"/>
    <a:srgbClr val="001DF2"/>
    <a:srgbClr val="1C3F94"/>
    <a:srgbClr val="223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506144-97E9-24AB-B6CC-2ED9F0F08B60}" v="12" dt="2023-09-25T23:16:22.5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7"/>
    <p:restoredTop sz="86422"/>
  </p:normalViewPr>
  <p:slideViewPr>
    <p:cSldViewPr snapToGrid="0" snapToObjects="1">
      <p:cViewPr varScale="1">
        <p:scale>
          <a:sx n="112" d="100"/>
          <a:sy n="112" d="100"/>
        </p:scale>
        <p:origin x="69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an Parr" userId="4f46477c-3823-44e3-a023-ec7a0abfe074" providerId="ADAL" clId="{DACFB141-0944-4865-AA08-EF6E720E4093}"/>
    <pc:docChg chg="custSel addSld modSld sldOrd">
      <pc:chgData name="Ian Parr" userId="4f46477c-3823-44e3-a023-ec7a0abfe074" providerId="ADAL" clId="{DACFB141-0944-4865-AA08-EF6E720E4093}" dt="2023-03-16T01:43:09.391" v="463" actId="1076"/>
      <pc:docMkLst>
        <pc:docMk/>
      </pc:docMkLst>
      <pc:sldChg chg="modSp mod">
        <pc:chgData name="Ian Parr" userId="4f46477c-3823-44e3-a023-ec7a0abfe074" providerId="ADAL" clId="{DACFB141-0944-4865-AA08-EF6E720E4093}" dt="2023-03-16T01:27:33.415" v="21" actId="255"/>
        <pc:sldMkLst>
          <pc:docMk/>
          <pc:sldMk cId="2153998600" sldId="258"/>
        </pc:sldMkLst>
        <pc:spChg chg="mod">
          <ac:chgData name="Ian Parr" userId="4f46477c-3823-44e3-a023-ec7a0abfe074" providerId="ADAL" clId="{DACFB141-0944-4865-AA08-EF6E720E4093}" dt="2023-03-16T01:27:33.415" v="21" actId="255"/>
          <ac:spMkLst>
            <pc:docMk/>
            <pc:sldMk cId="2153998600" sldId="258"/>
            <ac:spMk id="8" creationId="{B5FDC317-D686-0542-A15E-3D6D4B2156C4}"/>
          </ac:spMkLst>
        </pc:spChg>
      </pc:sldChg>
      <pc:sldChg chg="addSp delSp modSp mod ord">
        <pc:chgData name="Ian Parr" userId="4f46477c-3823-44e3-a023-ec7a0abfe074" providerId="ADAL" clId="{DACFB141-0944-4865-AA08-EF6E720E4093}" dt="2023-03-16T01:40:43.919" v="458"/>
        <pc:sldMkLst>
          <pc:docMk/>
          <pc:sldMk cId="3705924410" sldId="259"/>
        </pc:sldMkLst>
        <pc:spChg chg="mod">
          <ac:chgData name="Ian Parr" userId="4f46477c-3823-44e3-a023-ec7a0abfe074" providerId="ADAL" clId="{DACFB141-0944-4865-AA08-EF6E720E4093}" dt="2023-03-16T01:40:40.767" v="456" actId="20577"/>
          <ac:spMkLst>
            <pc:docMk/>
            <pc:sldMk cId="3705924410" sldId="259"/>
            <ac:spMk id="2" creationId="{A8D8A4B1-735F-8B4D-8429-02AC0F272D43}"/>
          </ac:spMkLst>
        </pc:spChg>
        <pc:spChg chg="del mod">
          <ac:chgData name="Ian Parr" userId="4f46477c-3823-44e3-a023-ec7a0abfe074" providerId="ADAL" clId="{DACFB141-0944-4865-AA08-EF6E720E4093}" dt="2023-03-16T01:40:23.283" v="436"/>
          <ac:spMkLst>
            <pc:docMk/>
            <pc:sldMk cId="3705924410" sldId="259"/>
            <ac:spMk id="3" creationId="{06C3C4AE-3BB5-5646-9E52-3D9D50275C20}"/>
          </ac:spMkLst>
        </pc:spChg>
        <pc:picChg chg="add mod">
          <ac:chgData name="Ian Parr" userId="4f46477c-3823-44e3-a023-ec7a0abfe074" providerId="ADAL" clId="{DACFB141-0944-4865-AA08-EF6E720E4093}" dt="2023-03-16T01:40:27.545" v="438" actId="14100"/>
          <ac:picMkLst>
            <pc:docMk/>
            <pc:sldMk cId="3705924410" sldId="259"/>
            <ac:picMk id="4" creationId="{48112039-57C3-196E-8F1D-97F5AACEE749}"/>
          </ac:picMkLst>
        </pc:picChg>
      </pc:sldChg>
      <pc:sldChg chg="addSp modSp mod">
        <pc:chgData name="Ian Parr" userId="4f46477c-3823-44e3-a023-ec7a0abfe074" providerId="ADAL" clId="{DACFB141-0944-4865-AA08-EF6E720E4093}" dt="2023-03-16T01:37:30.246" v="432" actId="1076"/>
        <pc:sldMkLst>
          <pc:docMk/>
          <pc:sldMk cId="908109795" sldId="265"/>
        </pc:sldMkLst>
        <pc:spChg chg="mod">
          <ac:chgData name="Ian Parr" userId="4f46477c-3823-44e3-a023-ec7a0abfe074" providerId="ADAL" clId="{DACFB141-0944-4865-AA08-EF6E720E4093}" dt="2023-03-16T01:28:14.043" v="75" actId="20577"/>
          <ac:spMkLst>
            <pc:docMk/>
            <pc:sldMk cId="908109795" sldId="265"/>
            <ac:spMk id="2" creationId="{A8D8A4B1-735F-8B4D-8429-02AC0F272D43}"/>
          </ac:spMkLst>
        </pc:spChg>
        <pc:spChg chg="mod">
          <ac:chgData name="Ian Parr" userId="4f46477c-3823-44e3-a023-ec7a0abfe074" providerId="ADAL" clId="{DACFB141-0944-4865-AA08-EF6E720E4093}" dt="2023-03-16T01:34:57.589" v="429" actId="14100"/>
          <ac:spMkLst>
            <pc:docMk/>
            <pc:sldMk cId="908109795" sldId="265"/>
            <ac:spMk id="3" creationId="{06C3C4AE-3BB5-5646-9E52-3D9D50275C20}"/>
          </ac:spMkLst>
        </pc:spChg>
        <pc:picChg chg="add mod">
          <ac:chgData name="Ian Parr" userId="4f46477c-3823-44e3-a023-ec7a0abfe074" providerId="ADAL" clId="{DACFB141-0944-4865-AA08-EF6E720E4093}" dt="2023-03-16T01:37:30.246" v="432" actId="1076"/>
          <ac:picMkLst>
            <pc:docMk/>
            <pc:sldMk cId="908109795" sldId="265"/>
            <ac:picMk id="4" creationId="{C57ACBEB-2ACC-9187-923B-ACD5BEF4ED2D}"/>
          </ac:picMkLst>
        </pc:picChg>
      </pc:sldChg>
      <pc:sldChg chg="modSp mod">
        <pc:chgData name="Ian Parr" userId="4f46477c-3823-44e3-a023-ec7a0abfe074" providerId="ADAL" clId="{DACFB141-0944-4865-AA08-EF6E720E4093}" dt="2023-03-16T01:37:52.478" v="434" actId="20577"/>
        <pc:sldMkLst>
          <pc:docMk/>
          <pc:sldMk cId="3014860339" sldId="266"/>
        </pc:sldMkLst>
        <pc:spChg chg="mod">
          <ac:chgData name="Ian Parr" userId="4f46477c-3823-44e3-a023-ec7a0abfe074" providerId="ADAL" clId="{DACFB141-0944-4865-AA08-EF6E720E4093}" dt="2023-03-16T01:37:52.478" v="434" actId="20577"/>
          <ac:spMkLst>
            <pc:docMk/>
            <pc:sldMk cId="3014860339" sldId="266"/>
            <ac:spMk id="3" creationId="{06C3C4AE-3BB5-5646-9E52-3D9D50275C20}"/>
          </ac:spMkLst>
        </pc:spChg>
      </pc:sldChg>
      <pc:sldChg chg="modSp mod">
        <pc:chgData name="Ian Parr" userId="4f46477c-3823-44e3-a023-ec7a0abfe074" providerId="ADAL" clId="{DACFB141-0944-4865-AA08-EF6E720E4093}" dt="2023-03-16T01:37:49.792" v="433" actId="20577"/>
        <pc:sldMkLst>
          <pc:docMk/>
          <pc:sldMk cId="3574695121" sldId="267"/>
        </pc:sldMkLst>
        <pc:spChg chg="mod">
          <ac:chgData name="Ian Parr" userId="4f46477c-3823-44e3-a023-ec7a0abfe074" providerId="ADAL" clId="{DACFB141-0944-4865-AA08-EF6E720E4093}" dt="2023-03-16T01:37:49.792" v="433" actId="20577"/>
          <ac:spMkLst>
            <pc:docMk/>
            <pc:sldMk cId="3574695121" sldId="267"/>
            <ac:spMk id="3" creationId="{06C3C4AE-3BB5-5646-9E52-3D9D50275C20}"/>
          </ac:spMkLst>
        </pc:spChg>
      </pc:sldChg>
      <pc:sldChg chg="modSp mod">
        <pc:chgData name="Ian Parr" userId="4f46477c-3823-44e3-a023-ec7a0abfe074" providerId="ADAL" clId="{DACFB141-0944-4865-AA08-EF6E720E4093}" dt="2023-03-16T01:37:55.405" v="435" actId="20577"/>
        <pc:sldMkLst>
          <pc:docMk/>
          <pc:sldMk cId="3919126870" sldId="268"/>
        </pc:sldMkLst>
        <pc:spChg chg="mod">
          <ac:chgData name="Ian Parr" userId="4f46477c-3823-44e3-a023-ec7a0abfe074" providerId="ADAL" clId="{DACFB141-0944-4865-AA08-EF6E720E4093}" dt="2023-03-16T01:37:55.405" v="435" actId="20577"/>
          <ac:spMkLst>
            <pc:docMk/>
            <pc:sldMk cId="3919126870" sldId="268"/>
            <ac:spMk id="3" creationId="{06C3C4AE-3BB5-5646-9E52-3D9D50275C20}"/>
          </ac:spMkLst>
        </pc:spChg>
      </pc:sldChg>
      <pc:sldChg chg="addSp modSp add mod">
        <pc:chgData name="Ian Parr" userId="4f46477c-3823-44e3-a023-ec7a0abfe074" providerId="ADAL" clId="{DACFB141-0944-4865-AA08-EF6E720E4093}" dt="2023-03-16T01:43:09.391" v="463" actId="1076"/>
        <pc:sldMkLst>
          <pc:docMk/>
          <pc:sldMk cId="431934257" sldId="269"/>
        </pc:sldMkLst>
        <pc:spChg chg="mod">
          <ac:chgData name="Ian Parr" userId="4f46477c-3823-44e3-a023-ec7a0abfe074" providerId="ADAL" clId="{DACFB141-0944-4865-AA08-EF6E720E4093}" dt="2023-03-16T01:34:22.632" v="426" actId="20577"/>
          <ac:spMkLst>
            <pc:docMk/>
            <pc:sldMk cId="431934257" sldId="269"/>
            <ac:spMk id="3" creationId="{06C3C4AE-3BB5-5646-9E52-3D9D50275C20}"/>
          </ac:spMkLst>
        </pc:spChg>
        <pc:picChg chg="add mod">
          <ac:chgData name="Ian Parr" userId="4f46477c-3823-44e3-a023-ec7a0abfe074" providerId="ADAL" clId="{DACFB141-0944-4865-AA08-EF6E720E4093}" dt="2023-03-16T01:43:09.391" v="463" actId="1076"/>
          <ac:picMkLst>
            <pc:docMk/>
            <pc:sldMk cId="431934257" sldId="269"/>
            <ac:picMk id="4" creationId="{E9A05B2C-89B9-9228-DFC7-77673649D82A}"/>
          </ac:picMkLst>
        </pc:picChg>
      </pc:sldChg>
    </pc:docChg>
  </pc:docChgLst>
  <pc:docChgLst>
    <pc:chgData name="Ian Parr" userId="4f46477c-3823-44e3-a023-ec7a0abfe074" providerId="ADAL" clId="{3876DF69-E284-4E52-84EF-BDB8371AB5E9}"/>
    <pc:docChg chg="custSel delSld modSld sldOrd">
      <pc:chgData name="Ian Parr" userId="4f46477c-3823-44e3-a023-ec7a0abfe074" providerId="ADAL" clId="{3876DF69-E284-4E52-84EF-BDB8371AB5E9}" dt="2023-03-30T01:30:32.712" v="2009" actId="20577"/>
      <pc:docMkLst>
        <pc:docMk/>
      </pc:docMkLst>
      <pc:sldChg chg="modSp mod">
        <pc:chgData name="Ian Parr" userId="4f46477c-3823-44e3-a023-ec7a0abfe074" providerId="ADAL" clId="{3876DF69-E284-4E52-84EF-BDB8371AB5E9}" dt="2023-03-21T01:49:02.503" v="83" actId="1076"/>
        <pc:sldMkLst>
          <pc:docMk/>
          <pc:sldMk cId="2153998600" sldId="258"/>
        </pc:sldMkLst>
        <pc:spChg chg="mod">
          <ac:chgData name="Ian Parr" userId="4f46477c-3823-44e3-a023-ec7a0abfe074" providerId="ADAL" clId="{3876DF69-E284-4E52-84EF-BDB8371AB5E9}" dt="2023-03-21T01:49:02.503" v="83" actId="1076"/>
          <ac:spMkLst>
            <pc:docMk/>
            <pc:sldMk cId="2153998600" sldId="258"/>
            <ac:spMk id="8" creationId="{B5FDC317-D686-0542-A15E-3D6D4B2156C4}"/>
          </ac:spMkLst>
        </pc:spChg>
      </pc:sldChg>
      <pc:sldChg chg="addSp modSp mod">
        <pc:chgData name="Ian Parr" userId="4f46477c-3823-44e3-a023-ec7a0abfe074" providerId="ADAL" clId="{3876DF69-E284-4E52-84EF-BDB8371AB5E9}" dt="2023-03-21T01:48:01.550" v="27" actId="255"/>
        <pc:sldMkLst>
          <pc:docMk/>
          <pc:sldMk cId="3705924410" sldId="259"/>
        </pc:sldMkLst>
        <pc:spChg chg="mod">
          <ac:chgData name="Ian Parr" userId="4f46477c-3823-44e3-a023-ec7a0abfe074" providerId="ADAL" clId="{3876DF69-E284-4E52-84EF-BDB8371AB5E9}" dt="2023-03-21T01:48:01.550" v="27" actId="255"/>
          <ac:spMkLst>
            <pc:docMk/>
            <pc:sldMk cId="3705924410" sldId="259"/>
            <ac:spMk id="2" creationId="{A8D8A4B1-735F-8B4D-8429-02AC0F272D43}"/>
          </ac:spMkLst>
        </pc:spChg>
        <pc:spChg chg="add mod">
          <ac:chgData name="Ian Parr" userId="4f46477c-3823-44e3-a023-ec7a0abfe074" providerId="ADAL" clId="{3876DF69-E284-4E52-84EF-BDB8371AB5E9}" dt="2023-03-21T01:47:45.984" v="26" actId="255"/>
          <ac:spMkLst>
            <pc:docMk/>
            <pc:sldMk cId="3705924410" sldId="259"/>
            <ac:spMk id="5" creationId="{977DB437-F4C4-7DAA-B3AD-30E99FDE7BC0}"/>
          </ac:spMkLst>
        </pc:spChg>
        <pc:picChg chg="mod">
          <ac:chgData name="Ian Parr" userId="4f46477c-3823-44e3-a023-ec7a0abfe074" providerId="ADAL" clId="{3876DF69-E284-4E52-84EF-BDB8371AB5E9}" dt="2023-03-21T01:47:24.821" v="21" actId="1076"/>
          <ac:picMkLst>
            <pc:docMk/>
            <pc:sldMk cId="3705924410" sldId="259"/>
            <ac:picMk id="4" creationId="{48112039-57C3-196E-8F1D-97F5AACEE749}"/>
          </ac:picMkLst>
        </pc:picChg>
      </pc:sldChg>
      <pc:sldChg chg="del">
        <pc:chgData name="Ian Parr" userId="4f46477c-3823-44e3-a023-ec7a0abfe074" providerId="ADAL" clId="{3876DF69-E284-4E52-84EF-BDB8371AB5E9}" dt="2023-03-21T01:40:00.210" v="13" actId="2696"/>
        <pc:sldMkLst>
          <pc:docMk/>
          <pc:sldMk cId="2013231601" sldId="260"/>
        </pc:sldMkLst>
      </pc:sldChg>
      <pc:sldChg chg="del">
        <pc:chgData name="Ian Parr" userId="4f46477c-3823-44e3-a023-ec7a0abfe074" providerId="ADAL" clId="{3876DF69-E284-4E52-84EF-BDB8371AB5E9}" dt="2023-03-21T01:40:02.737" v="14" actId="2696"/>
        <pc:sldMkLst>
          <pc:docMk/>
          <pc:sldMk cId="1681489543" sldId="261"/>
        </pc:sldMkLst>
      </pc:sldChg>
      <pc:sldChg chg="del">
        <pc:chgData name="Ian Parr" userId="4f46477c-3823-44e3-a023-ec7a0abfe074" providerId="ADAL" clId="{3876DF69-E284-4E52-84EF-BDB8371AB5E9}" dt="2023-03-21T01:40:05.636" v="15" actId="2696"/>
        <pc:sldMkLst>
          <pc:docMk/>
          <pc:sldMk cId="447760478" sldId="262"/>
        </pc:sldMkLst>
      </pc:sldChg>
      <pc:sldChg chg="del">
        <pc:chgData name="Ian Parr" userId="4f46477c-3823-44e3-a023-ec7a0abfe074" providerId="ADAL" clId="{3876DF69-E284-4E52-84EF-BDB8371AB5E9}" dt="2023-03-21T01:40:08.228" v="16" actId="2696"/>
        <pc:sldMkLst>
          <pc:docMk/>
          <pc:sldMk cId="2429678960" sldId="263"/>
        </pc:sldMkLst>
      </pc:sldChg>
      <pc:sldChg chg="del">
        <pc:chgData name="Ian Parr" userId="4f46477c-3823-44e3-a023-ec7a0abfe074" providerId="ADAL" clId="{3876DF69-E284-4E52-84EF-BDB8371AB5E9}" dt="2023-03-21T01:40:11.264" v="17" actId="2696"/>
        <pc:sldMkLst>
          <pc:docMk/>
          <pc:sldMk cId="1904167386" sldId="264"/>
        </pc:sldMkLst>
      </pc:sldChg>
      <pc:sldChg chg="modSp mod">
        <pc:chgData name="Ian Parr" userId="4f46477c-3823-44e3-a023-ec7a0abfe074" providerId="ADAL" clId="{3876DF69-E284-4E52-84EF-BDB8371AB5E9}" dt="2023-03-30T01:29:06.310" v="1993" actId="20577"/>
        <pc:sldMkLst>
          <pc:docMk/>
          <pc:sldMk cId="908109795" sldId="265"/>
        </pc:sldMkLst>
        <pc:spChg chg="mod">
          <ac:chgData name="Ian Parr" userId="4f46477c-3823-44e3-a023-ec7a0abfe074" providerId="ADAL" clId="{3876DF69-E284-4E52-84EF-BDB8371AB5E9}" dt="2023-03-30T01:28:44.540" v="1978" actId="20577"/>
          <ac:spMkLst>
            <pc:docMk/>
            <pc:sldMk cId="908109795" sldId="265"/>
            <ac:spMk id="2" creationId="{A8D8A4B1-735F-8B4D-8429-02AC0F272D43}"/>
          </ac:spMkLst>
        </pc:spChg>
        <pc:spChg chg="mod">
          <ac:chgData name="Ian Parr" userId="4f46477c-3823-44e3-a023-ec7a0abfe074" providerId="ADAL" clId="{3876DF69-E284-4E52-84EF-BDB8371AB5E9}" dt="2023-03-30T01:29:06.310" v="1993" actId="20577"/>
          <ac:spMkLst>
            <pc:docMk/>
            <pc:sldMk cId="908109795" sldId="265"/>
            <ac:spMk id="3" creationId="{06C3C4AE-3BB5-5646-9E52-3D9D50275C20}"/>
          </ac:spMkLst>
        </pc:spChg>
        <pc:picChg chg="mod">
          <ac:chgData name="Ian Parr" userId="4f46477c-3823-44e3-a023-ec7a0abfe074" providerId="ADAL" clId="{3876DF69-E284-4E52-84EF-BDB8371AB5E9}" dt="2023-03-30T00:46:18.985" v="291" actId="14100"/>
          <ac:picMkLst>
            <pc:docMk/>
            <pc:sldMk cId="908109795" sldId="265"/>
            <ac:picMk id="4" creationId="{C57ACBEB-2ACC-9187-923B-ACD5BEF4ED2D}"/>
          </ac:picMkLst>
        </pc:picChg>
      </pc:sldChg>
      <pc:sldChg chg="del">
        <pc:chgData name="Ian Parr" userId="4f46477c-3823-44e3-a023-ec7a0abfe074" providerId="ADAL" clId="{3876DF69-E284-4E52-84EF-BDB8371AB5E9}" dt="2023-03-21T01:39:40.870" v="10" actId="2696"/>
        <pc:sldMkLst>
          <pc:docMk/>
          <pc:sldMk cId="3014860339" sldId="266"/>
        </pc:sldMkLst>
      </pc:sldChg>
      <pc:sldChg chg="del">
        <pc:chgData name="Ian Parr" userId="4f46477c-3823-44e3-a023-ec7a0abfe074" providerId="ADAL" clId="{3876DF69-E284-4E52-84EF-BDB8371AB5E9}" dt="2023-03-21T01:39:55.272" v="11" actId="2696"/>
        <pc:sldMkLst>
          <pc:docMk/>
          <pc:sldMk cId="3574695121" sldId="267"/>
        </pc:sldMkLst>
      </pc:sldChg>
      <pc:sldChg chg="del">
        <pc:chgData name="Ian Parr" userId="4f46477c-3823-44e3-a023-ec7a0abfe074" providerId="ADAL" clId="{3876DF69-E284-4E52-84EF-BDB8371AB5E9}" dt="2023-03-21T01:39:57.649" v="12" actId="2696"/>
        <pc:sldMkLst>
          <pc:docMk/>
          <pc:sldMk cId="3919126870" sldId="268"/>
        </pc:sldMkLst>
      </pc:sldChg>
      <pc:sldChg chg="addSp delSp modSp mod ord">
        <pc:chgData name="Ian Parr" userId="4f46477c-3823-44e3-a023-ec7a0abfe074" providerId="ADAL" clId="{3876DF69-E284-4E52-84EF-BDB8371AB5E9}" dt="2023-03-30T01:30:32.712" v="2009" actId="20577"/>
        <pc:sldMkLst>
          <pc:docMk/>
          <pc:sldMk cId="431934257" sldId="269"/>
        </pc:sldMkLst>
        <pc:spChg chg="mod">
          <ac:chgData name="Ian Parr" userId="4f46477c-3823-44e3-a023-ec7a0abfe074" providerId="ADAL" clId="{3876DF69-E284-4E52-84EF-BDB8371AB5E9}" dt="2023-03-30T00:54:45.231" v="442" actId="20577"/>
          <ac:spMkLst>
            <pc:docMk/>
            <pc:sldMk cId="431934257" sldId="269"/>
            <ac:spMk id="2" creationId="{A8D8A4B1-735F-8B4D-8429-02AC0F272D43}"/>
          </ac:spMkLst>
        </pc:spChg>
        <pc:spChg chg="mod">
          <ac:chgData name="Ian Parr" userId="4f46477c-3823-44e3-a023-ec7a0abfe074" providerId="ADAL" clId="{3876DF69-E284-4E52-84EF-BDB8371AB5E9}" dt="2023-03-30T01:30:32.712" v="2009" actId="20577"/>
          <ac:spMkLst>
            <pc:docMk/>
            <pc:sldMk cId="431934257" sldId="269"/>
            <ac:spMk id="3" creationId="{06C3C4AE-3BB5-5646-9E52-3D9D50275C20}"/>
          </ac:spMkLst>
        </pc:spChg>
        <pc:spChg chg="add mod">
          <ac:chgData name="Ian Parr" userId="4f46477c-3823-44e3-a023-ec7a0abfe074" providerId="ADAL" clId="{3876DF69-E284-4E52-84EF-BDB8371AB5E9}" dt="2023-03-30T01:29:39.210" v="1999" actId="20577"/>
          <ac:spMkLst>
            <pc:docMk/>
            <pc:sldMk cId="431934257" sldId="269"/>
            <ac:spMk id="4" creationId="{A5447E48-F040-4E32-FFD3-69AC47107D66}"/>
          </ac:spMkLst>
        </pc:spChg>
        <pc:picChg chg="del">
          <ac:chgData name="Ian Parr" userId="4f46477c-3823-44e3-a023-ec7a0abfe074" providerId="ADAL" clId="{3876DF69-E284-4E52-84EF-BDB8371AB5E9}" dt="2023-03-29T04:05:15.407" v="92" actId="478"/>
          <ac:picMkLst>
            <pc:docMk/>
            <pc:sldMk cId="431934257" sldId="269"/>
            <ac:picMk id="4" creationId="{E9A05B2C-89B9-9228-DFC7-77673649D82A}"/>
          </ac:picMkLst>
        </pc:picChg>
        <pc:picChg chg="add mod">
          <ac:chgData name="Ian Parr" userId="4f46477c-3823-44e3-a023-ec7a0abfe074" providerId="ADAL" clId="{3876DF69-E284-4E52-84EF-BDB8371AB5E9}" dt="2023-03-30T01:23:58.153" v="1865" actId="1076"/>
          <ac:picMkLst>
            <pc:docMk/>
            <pc:sldMk cId="431934257" sldId="269"/>
            <ac:picMk id="5" creationId="{F5CF70E8-A98B-2FAB-B615-4880FF80C76A}"/>
          </ac:picMkLst>
        </pc:picChg>
      </pc:sldChg>
    </pc:docChg>
  </pc:docChgLst>
  <pc:docChgLst>
    <pc:chgData name="Ian Parr" userId="4f46477c-3823-44e3-a023-ec7a0abfe074" providerId="ADAL" clId="{E1E26952-0ACC-44E4-96BE-0DF08E485298}"/>
    <pc:docChg chg="modSld sldOrd">
      <pc:chgData name="Ian Parr" userId="4f46477c-3823-44e3-a023-ec7a0abfe074" providerId="ADAL" clId="{E1E26952-0ACC-44E4-96BE-0DF08E485298}" dt="2023-03-16T01:12:17.861" v="70" actId="14100"/>
      <pc:docMkLst>
        <pc:docMk/>
      </pc:docMkLst>
      <pc:sldChg chg="modSp mod">
        <pc:chgData name="Ian Parr" userId="4f46477c-3823-44e3-a023-ec7a0abfe074" providerId="ADAL" clId="{E1E26952-0ACC-44E4-96BE-0DF08E485298}" dt="2023-03-16T00:05:02.805" v="1" actId="20577"/>
        <pc:sldMkLst>
          <pc:docMk/>
          <pc:sldMk cId="2153998600" sldId="258"/>
        </pc:sldMkLst>
        <pc:spChg chg="mod">
          <ac:chgData name="Ian Parr" userId="4f46477c-3823-44e3-a023-ec7a0abfe074" providerId="ADAL" clId="{E1E26952-0ACC-44E4-96BE-0DF08E485298}" dt="2023-03-16T00:05:02.805" v="1" actId="20577"/>
          <ac:spMkLst>
            <pc:docMk/>
            <pc:sldMk cId="2153998600" sldId="258"/>
            <ac:spMk id="8" creationId="{B5FDC317-D686-0542-A15E-3D6D4B2156C4}"/>
          </ac:spMkLst>
        </pc:spChg>
      </pc:sldChg>
      <pc:sldChg chg="modSp mod">
        <pc:chgData name="Ian Parr" userId="4f46477c-3823-44e3-a023-ec7a0abfe074" providerId="ADAL" clId="{E1E26952-0ACC-44E4-96BE-0DF08E485298}" dt="2023-03-16T01:10:07.491" v="12" actId="20577"/>
        <pc:sldMkLst>
          <pc:docMk/>
          <pc:sldMk cId="3705924410" sldId="259"/>
        </pc:sldMkLst>
        <pc:spChg chg="mod">
          <ac:chgData name="Ian Parr" userId="4f46477c-3823-44e3-a023-ec7a0abfe074" providerId="ADAL" clId="{E1E26952-0ACC-44E4-96BE-0DF08E485298}" dt="2023-03-16T01:10:07.491" v="12" actId="20577"/>
          <ac:spMkLst>
            <pc:docMk/>
            <pc:sldMk cId="3705924410" sldId="259"/>
            <ac:spMk id="3" creationId="{06C3C4AE-3BB5-5646-9E52-3D9D50275C20}"/>
          </ac:spMkLst>
        </pc:spChg>
      </pc:sldChg>
      <pc:sldChg chg="modSp mod">
        <pc:chgData name="Ian Parr" userId="4f46477c-3823-44e3-a023-ec7a0abfe074" providerId="ADAL" clId="{E1E26952-0ACC-44E4-96BE-0DF08E485298}" dt="2023-03-16T00:05:54.601" v="3" actId="20577"/>
        <pc:sldMkLst>
          <pc:docMk/>
          <pc:sldMk cId="908109795" sldId="265"/>
        </pc:sldMkLst>
        <pc:spChg chg="mod">
          <ac:chgData name="Ian Parr" userId="4f46477c-3823-44e3-a023-ec7a0abfe074" providerId="ADAL" clId="{E1E26952-0ACC-44E4-96BE-0DF08E485298}" dt="2023-03-16T00:05:54.601" v="3" actId="20577"/>
          <ac:spMkLst>
            <pc:docMk/>
            <pc:sldMk cId="908109795" sldId="265"/>
            <ac:spMk id="3" creationId="{06C3C4AE-3BB5-5646-9E52-3D9D50275C20}"/>
          </ac:spMkLst>
        </pc:spChg>
      </pc:sldChg>
      <pc:sldChg chg="modSp mod ord">
        <pc:chgData name="Ian Parr" userId="4f46477c-3823-44e3-a023-ec7a0abfe074" providerId="ADAL" clId="{E1E26952-0ACC-44E4-96BE-0DF08E485298}" dt="2023-03-16T01:12:17.861" v="70" actId="14100"/>
        <pc:sldMkLst>
          <pc:docMk/>
          <pc:sldMk cId="3574695121" sldId="267"/>
        </pc:sldMkLst>
        <pc:spChg chg="mod">
          <ac:chgData name="Ian Parr" userId="4f46477c-3823-44e3-a023-ec7a0abfe074" providerId="ADAL" clId="{E1E26952-0ACC-44E4-96BE-0DF08E485298}" dt="2023-03-16T01:12:17.861" v="70" actId="14100"/>
          <ac:spMkLst>
            <pc:docMk/>
            <pc:sldMk cId="3574695121" sldId="267"/>
            <ac:spMk id="3" creationId="{06C3C4AE-3BB5-5646-9E52-3D9D50275C20}"/>
          </ac:spMkLst>
        </pc:spChg>
      </pc:sldChg>
    </pc:docChg>
  </pc:docChgLst>
  <pc:docChgLst>
    <pc:chgData name="Ian Parr" userId="S::iparr@ascschools.edu.au::4f46477c-3823-44e3-a023-ec7a0abfe074" providerId="AD" clId="Web-{79506144-97E9-24AB-B6CC-2ED9F0F08B60}"/>
    <pc:docChg chg="modSld">
      <pc:chgData name="Ian Parr" userId="S::iparr@ascschools.edu.au::4f46477c-3823-44e3-a023-ec7a0abfe074" providerId="AD" clId="Web-{79506144-97E9-24AB-B6CC-2ED9F0F08B60}" dt="2023-09-25T23:16:22.569" v="9" actId="20577"/>
      <pc:docMkLst>
        <pc:docMk/>
      </pc:docMkLst>
      <pc:sldChg chg="addSp modSp">
        <pc:chgData name="Ian Parr" userId="S::iparr@ascschools.edu.au::4f46477c-3823-44e3-a023-ec7a0abfe074" providerId="AD" clId="Web-{79506144-97E9-24AB-B6CC-2ED9F0F08B60}" dt="2023-09-25T23:16:22.569" v="9" actId="20577"/>
        <pc:sldMkLst>
          <pc:docMk/>
          <pc:sldMk cId="3705924410" sldId="259"/>
        </pc:sldMkLst>
        <pc:spChg chg="add mod">
          <ac:chgData name="Ian Parr" userId="S::iparr@ascschools.edu.au::4f46477c-3823-44e3-a023-ec7a0abfe074" providerId="AD" clId="Web-{79506144-97E9-24AB-B6CC-2ED9F0F08B60}" dt="2023-09-25T23:16:22.569" v="9" actId="20577"/>
          <ac:spMkLst>
            <pc:docMk/>
            <pc:sldMk cId="3705924410" sldId="259"/>
            <ac:spMk id="3" creationId="{FD6EBB9C-2FD1-63A8-A86E-5DB0F52ACD46}"/>
          </ac:spMkLst>
        </pc:spChg>
      </pc:sldChg>
      <pc:sldChg chg="delSp">
        <pc:chgData name="Ian Parr" userId="S::iparr@ascschools.edu.au::4f46477c-3823-44e3-a023-ec7a0abfe074" providerId="AD" clId="Web-{79506144-97E9-24AB-B6CC-2ED9F0F08B60}" dt="2023-09-25T23:13:54.503" v="1"/>
        <pc:sldMkLst>
          <pc:docMk/>
          <pc:sldMk cId="908109795" sldId="265"/>
        </pc:sldMkLst>
        <pc:picChg chg="del">
          <ac:chgData name="Ian Parr" userId="S::iparr@ascschools.edu.au::4f46477c-3823-44e3-a023-ec7a0abfe074" providerId="AD" clId="Web-{79506144-97E9-24AB-B6CC-2ED9F0F08B60}" dt="2023-09-25T23:13:54.503" v="1"/>
          <ac:picMkLst>
            <pc:docMk/>
            <pc:sldMk cId="908109795" sldId="265"/>
            <ac:picMk id="4" creationId="{C57ACBEB-2ACC-9187-923B-ACD5BEF4ED2D}"/>
          </ac:picMkLst>
        </pc:picChg>
      </pc:sldChg>
      <pc:sldChg chg="delSp">
        <pc:chgData name="Ian Parr" userId="S::iparr@ascschools.edu.au::4f46477c-3823-44e3-a023-ec7a0abfe074" providerId="AD" clId="Web-{79506144-97E9-24AB-B6CC-2ED9F0F08B60}" dt="2023-09-25T23:13:49.706" v="0"/>
        <pc:sldMkLst>
          <pc:docMk/>
          <pc:sldMk cId="431934257" sldId="269"/>
        </pc:sldMkLst>
        <pc:picChg chg="del">
          <ac:chgData name="Ian Parr" userId="S::iparr@ascschools.edu.au::4f46477c-3823-44e3-a023-ec7a0abfe074" providerId="AD" clId="Web-{79506144-97E9-24AB-B6CC-2ED9F0F08B60}" dt="2023-09-25T23:13:49.706" v="0"/>
          <ac:picMkLst>
            <pc:docMk/>
            <pc:sldMk cId="431934257" sldId="269"/>
            <ac:picMk id="5" creationId="{F5CF70E8-A98B-2FAB-B615-4880FF80C76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CB8E1-76E0-0745-8525-A8F9F5C29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77886" y="702486"/>
            <a:ext cx="7794171" cy="631792"/>
          </a:xfrm>
          <a:effectLst/>
        </p:spPr>
        <p:txBody>
          <a:bodyPr anchor="b">
            <a:normAutofit/>
          </a:bodyPr>
          <a:lstStyle>
            <a:lvl1pPr algn="l">
              <a:defRPr sz="32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6F6330-BE0D-F846-AECF-868AD17B3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7886" y="1717255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825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ing &amp; 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75BDD-E5D9-4441-B905-23646479E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9765"/>
            <a:ext cx="11150082" cy="94514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091BDF-217D-7347-85ED-8CE177494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9456" y="1958359"/>
            <a:ext cx="10507825" cy="391992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B4B53F6-B1F3-6E40-95FC-3E2189EBD63C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1595535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069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i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D63E3B-CE50-104D-B46B-04957FF44B7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7404" y="480421"/>
            <a:ext cx="10607675" cy="4711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838434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 Mark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FB33E06F-CFDD-784C-9515-BE1A09302ED4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907404" y="480421"/>
            <a:ext cx="10607675" cy="37118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 dirty="0"/>
              <a:t>Text goes here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E5B6C3A2-69BD-8447-8EAB-5CC26713CB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07404" y="4696763"/>
            <a:ext cx="987425" cy="979831"/>
          </a:xfrm>
          <a:prstGeom prst="rect">
            <a:avLst/>
          </a:prstGeom>
          <a:solidFill>
            <a:srgbClr val="EF4135"/>
          </a:solidFill>
          <a:ln w="38100">
            <a:solidFill>
              <a:srgbClr val="EF4135"/>
            </a:solidFill>
          </a:ln>
        </p:spPr>
        <p:txBody>
          <a:bodyPr anchor="ctr"/>
          <a:lstStyle>
            <a:lvl1pPr marL="0" indent="0" algn="ctr">
              <a:buNone/>
              <a:defRPr sz="5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?</a:t>
            </a:r>
          </a:p>
        </p:txBody>
      </p:sp>
      <p:sp>
        <p:nvSpPr>
          <p:cNvPr id="28" name="Text Placeholder 27">
            <a:extLst>
              <a:ext uri="{FF2B5EF4-FFF2-40B4-BE49-F238E27FC236}">
                <a16:creationId xmlns:a16="http://schemas.microsoft.com/office/drawing/2014/main" id="{448F1C58-F215-024F-822C-DB591D3F506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895474" y="4697413"/>
            <a:ext cx="8623783" cy="979487"/>
          </a:xfrm>
          <a:prstGeom prst="rect">
            <a:avLst/>
          </a:prstGeom>
          <a:ln w="38100">
            <a:solidFill>
              <a:srgbClr val="EF4135"/>
            </a:solidFill>
          </a:ln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400"/>
              </a:spcBef>
              <a:buNone/>
              <a:defRPr sz="16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004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990DF59-D760-5C43-8954-9C5F3734D7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884C2E2D-5703-D347-90EA-88828D4118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3F90DCBC-9619-3E48-BC5C-5B1131CF69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Content Placeholder 5">
            <a:extLst>
              <a:ext uri="{FF2B5EF4-FFF2-40B4-BE49-F238E27FC236}">
                <a16:creationId xmlns:a16="http://schemas.microsoft.com/office/drawing/2014/main" id="{9B051D62-AB8A-5A46-B4DF-218D251F67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C7FD5186-493A-F742-AEE8-2F14FA3B5F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9765"/>
            <a:ext cx="11150082" cy="945141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32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165878F-6316-5E42-A231-E2A9FEE22265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1595535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622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9F29DB4-D2DD-BF4F-924F-4F1BAAC6C7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499875"/>
            <a:ext cx="10515600" cy="1940367"/>
          </a:xfrm>
          <a:prstGeom prst="rect">
            <a:avLst/>
          </a:prstGeom>
        </p:spPr>
        <p:txBody>
          <a:bodyPr anchor="b"/>
          <a:lstStyle>
            <a:lvl1pPr>
              <a:defRPr sz="4800">
                <a:solidFill>
                  <a:srgbClr val="EF413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8519559-F12B-4349-98F9-3AD1A6A042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67371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61F2AD6-F0EF-D844-9655-2DF17DE0EAEB}"/>
              </a:ext>
            </a:extLst>
          </p:cNvPr>
          <p:cNvCxnSpPr>
            <a:cxnSpLocks/>
          </p:cNvCxnSpPr>
          <p:nvPr userDrawn="1"/>
        </p:nvCxnSpPr>
        <p:spPr>
          <a:xfrm flipH="1">
            <a:off x="354563" y="3671672"/>
            <a:ext cx="11252719" cy="0"/>
          </a:xfrm>
          <a:prstGeom prst="line">
            <a:avLst/>
          </a:prstGeom>
          <a:ln w="3492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8347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0982AE-63F6-9548-8C28-B969E30C95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14400" y="515235"/>
            <a:ext cx="10500949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3E3558E-D696-A346-A64C-C1995A12796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906463" y="5530850"/>
            <a:ext cx="9055100" cy="4206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/>
            </a:lvl1pPr>
          </a:lstStyle>
          <a:p>
            <a:pPr lvl="0"/>
            <a:r>
              <a:rPr lang="en-US" dirty="0"/>
              <a:t>Caption goes here</a:t>
            </a:r>
          </a:p>
        </p:txBody>
      </p:sp>
    </p:spTree>
    <p:extLst>
      <p:ext uri="{BB962C8B-B14F-4D97-AF65-F5344CB8AC3E}">
        <p14:creationId xmlns:p14="http://schemas.microsoft.com/office/powerpoint/2010/main" val="360118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18430E4-F7C6-BD44-A5FB-9E7B2A114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5553" y="519764"/>
            <a:ext cx="5145505" cy="208137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b="1" dirty="0">
                <a:effectLst/>
                <a:latin typeface="Trajan Pro" panose="02020502050506020301" pitchFamily="18" charset="77"/>
              </a:rPr>
              <a:t>Are Science and Religion Compatible?</a:t>
            </a:r>
            <a:endParaRPr lang="en-AU" dirty="0">
              <a:effectLst/>
              <a:latin typeface="Trajan Pro" panose="02020502050506020301" pitchFamily="18" charset="77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E459BA8-D9FF-6F4F-8DCF-C169BC0EC61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45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Trajan Pro" panose="02020502050506020301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27D110E-E98C-5948-9929-71F5D7FC40B7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0524930" y="5614135"/>
            <a:ext cx="1390262" cy="104675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928D909-F78A-544E-8A9E-17D2A645B0FF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277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bg1"/>
          </a:solidFill>
          <a:latin typeface="Trajan Pro" panose="02020502050506020301" pitchFamily="18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reebibleimages.org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3B7F325C-A649-3C48-98B2-0B9CE2FF7279}"/>
              </a:ext>
            </a:extLst>
          </p:cNvPr>
          <p:cNvCxnSpPr/>
          <p:nvPr/>
        </p:nvCxnSpPr>
        <p:spPr>
          <a:xfrm flipH="1">
            <a:off x="2202024" y="3424335"/>
            <a:ext cx="9989976" cy="0"/>
          </a:xfrm>
          <a:prstGeom prst="line">
            <a:avLst/>
          </a:prstGeom>
          <a:ln w="53975">
            <a:solidFill>
              <a:srgbClr val="1C3F9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BC1EB2F9-7672-F347-9DBD-C0C6A9814D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54146" y="721149"/>
            <a:ext cx="5694785" cy="2423268"/>
          </a:xfrm>
          <a:effectLst/>
        </p:spPr>
        <p:txBody>
          <a:bodyPr>
            <a:normAutofit/>
          </a:bodyPr>
          <a:lstStyle/>
          <a:p>
            <a:pPr algn="l"/>
            <a:r>
              <a:rPr lang="en-AU" sz="4800" dirty="0">
                <a:solidFill>
                  <a:srgbClr val="EF4135"/>
                </a:solidFill>
              </a:rPr>
              <a:t>Biblical Women: God’s Heroines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5FDC317-D686-0542-A15E-3D6D4B2156C4}"/>
              </a:ext>
            </a:extLst>
          </p:cNvPr>
          <p:cNvSpPr txBox="1"/>
          <p:nvPr/>
        </p:nvSpPr>
        <p:spPr>
          <a:xfrm>
            <a:off x="6431058" y="3704254"/>
            <a:ext cx="4021493" cy="615553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AU" sz="3400" b="1" dirty="0"/>
              <a:t>The Book of Esther</a:t>
            </a:r>
            <a:endParaRPr lang="en-AU" sz="3400" dirty="0"/>
          </a:p>
        </p:txBody>
      </p:sp>
    </p:spTree>
    <p:extLst>
      <p:ext uri="{BB962C8B-B14F-4D97-AF65-F5344CB8AC3E}">
        <p14:creationId xmlns:p14="http://schemas.microsoft.com/office/powerpoint/2010/main" val="2153998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8A4B1-735F-8B4D-8429-02AC0F272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400" dirty="0">
                <a:solidFill>
                  <a:srgbClr val="EF4135"/>
                </a:solidFill>
              </a:rPr>
              <a:t>The Book of Esther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8112039-57C3-196E-8F1D-97F5AACEE7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5746" y="1780974"/>
            <a:ext cx="5688063" cy="426604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77DB437-F4C4-7DAA-B3AD-30E99FDE7BC0}"/>
              </a:ext>
            </a:extLst>
          </p:cNvPr>
          <p:cNvSpPr txBox="1"/>
          <p:nvPr/>
        </p:nvSpPr>
        <p:spPr>
          <a:xfrm>
            <a:off x="6791769" y="2137929"/>
            <a:ext cx="4343401" cy="21595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Esther remains one of the most popular books of the Old Testament.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It has many lessons for us today.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D6EBB9C-2FD1-63A8-A86E-5DB0F52ACD46}"/>
              </a:ext>
            </a:extLst>
          </p:cNvPr>
          <p:cNvSpPr txBox="1"/>
          <p:nvPr/>
        </p:nvSpPr>
        <p:spPr>
          <a:xfrm>
            <a:off x="2364059" y="6164766"/>
            <a:ext cx="2743200" cy="2462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000" dirty="0">
                <a:hlinkClick r:id="rId3"/>
              </a:rPr>
              <a:t>FreeBibleimages :: Home</a:t>
            </a:r>
            <a:endParaRPr lang="en-US" sz="1100" dirty="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705924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8A4B1-735F-8B4D-8429-02AC0F272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EF4135"/>
                </a:solidFill>
                <a:effectLst/>
                <a:uLnTx/>
                <a:uFillTx/>
                <a:latin typeface="Trajan Pro" panose="02020502050506020301" pitchFamily="18" charset="77"/>
                <a:ea typeface="+mj-ea"/>
                <a:cs typeface="+mj-cs"/>
              </a:rPr>
              <a:t>“Esther” and Real-Life Decision-</a:t>
            </a:r>
            <a:r>
              <a:rPr lang="en-US" dirty="0"/>
              <a:t>M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EF4135"/>
                </a:solidFill>
                <a:effectLst/>
                <a:uLnTx/>
                <a:uFillTx/>
                <a:latin typeface="Trajan Pro" panose="02020502050506020301" pitchFamily="18" charset="77"/>
                <a:ea typeface="+mj-ea"/>
                <a:cs typeface="+mj-cs"/>
              </a:rPr>
              <a:t>aking</a:t>
            </a:r>
            <a:endParaRPr lang="en-US" dirty="0">
              <a:solidFill>
                <a:srgbClr val="EF4135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3C4AE-3BB5-5646-9E52-3D9D50275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879" y="2403145"/>
            <a:ext cx="10716723" cy="4301684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en-AU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People in a position of power or influence</a:t>
            </a:r>
            <a:r>
              <a:rPr lang="en-A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need “integrity”. They must be willing to                                                    “hold their ground” and stand up for the powerless.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A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There are times when an individual cannot remain silent, even if they are                                              under threat. Moral choices require personal </a:t>
            </a:r>
            <a:r>
              <a:rPr lang="en-AU" sz="2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courage.</a:t>
            </a:r>
            <a:endParaRPr lang="en-AU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A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Moral choices require self-discipline - Esther’s fasting and prayer was important.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A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Difficult moral choices may involve self-sacrifice – in order to help others.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A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Moral choices require thinking about the consequences for others.</a:t>
            </a: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>
              <a:lnSpc>
                <a:spcPct val="115000"/>
              </a:lnSpc>
            </a:pPr>
            <a:r>
              <a:rPr lang="en-AU" sz="20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Ethical decision-making may not involve public recognition.</a:t>
            </a:r>
          </a:p>
          <a:p>
            <a:pPr marL="228600" marR="0" lvl="0" indent="-228600" algn="l" defTabSz="9144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AU" sz="2000" dirty="0">
                <a:solidFill>
                  <a:prstClr val="black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</a:t>
            </a:r>
            <a:r>
              <a:rPr kumimoji="0" lang="en-AU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eople</a:t>
            </a:r>
            <a:r>
              <a:rPr kumimoji="0" lang="en-A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 power who are not believers, like King Xerxes,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can fulfill the purposes of God.</a:t>
            </a:r>
          </a:p>
          <a:p>
            <a:pPr>
              <a:lnSpc>
                <a:spcPct val="115000"/>
              </a:lnSpc>
            </a:pP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447E48-F040-4E32-FFD3-69AC47107D66}"/>
              </a:ext>
            </a:extLst>
          </p:cNvPr>
          <p:cNvSpPr txBox="1"/>
          <p:nvPr/>
        </p:nvSpPr>
        <p:spPr>
          <a:xfrm>
            <a:off x="643782" y="1605146"/>
            <a:ext cx="11150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“Esther” raises big ‘ethical’ dilemmas. Making ethical decisions requires ‘moral character’, and ‘positive values’.</a:t>
            </a:r>
          </a:p>
          <a:p>
            <a:r>
              <a:rPr lang="en-US" dirty="0"/>
              <a:t> Some of the issues raised by Esther’s situation include:</a:t>
            </a:r>
          </a:p>
        </p:txBody>
      </p:sp>
    </p:spTree>
    <p:extLst>
      <p:ext uri="{BB962C8B-B14F-4D97-AF65-F5344CB8AC3E}">
        <p14:creationId xmlns:p14="http://schemas.microsoft.com/office/powerpoint/2010/main" val="431934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8A4B1-735F-8B4D-8429-02AC0F272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EF4135"/>
                </a:solidFill>
              </a:rPr>
              <a:t>Biblical Lessons to learn from Esther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3C4AE-3BB5-5646-9E52-3D9D50275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550" y="2170632"/>
            <a:ext cx="10716723" cy="407634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For believers, “The Book of Esther” is a continual reminder that:</a:t>
            </a:r>
          </a:p>
          <a:p>
            <a:pPr marL="0" indent="0">
              <a:buNone/>
            </a:pPr>
            <a:endParaRPr lang="en-US" sz="2000" dirty="0"/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AU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God is sovereign, and His will prevails against those                                            who seek to destroy His followers. </a:t>
            </a: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AU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God has a purpose for every life, even though it may not always be readily apparent.</a:t>
            </a:r>
          </a:p>
          <a:p>
            <a:pPr>
              <a:lnSpc>
                <a:spcPct val="115000"/>
              </a:lnSpc>
              <a:spcBef>
                <a:spcPts val="500"/>
              </a:spcBef>
              <a:spcAft>
                <a:spcPts val="1000"/>
              </a:spcAft>
            </a:pPr>
            <a:r>
              <a:rPr lang="en-A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</a:t>
            </a:r>
            <a:r>
              <a:rPr lang="en-AU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t’s important to be willing  to trust and follow God’s plans.</a:t>
            </a:r>
          </a:p>
        </p:txBody>
      </p:sp>
    </p:spTree>
    <p:extLst>
      <p:ext uri="{BB962C8B-B14F-4D97-AF65-F5344CB8AC3E}">
        <p14:creationId xmlns:p14="http://schemas.microsoft.com/office/powerpoint/2010/main" val="908109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4" id="{7637A20C-56B8-6E44-A428-5C0ADAC1DD58}" vid="{09AEA323-2772-3049-B7BF-11F7FB1AF4DF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4" id="{7637A20C-56B8-6E44-A428-5C0ADAC1DD58}" vid="{FC6DD178-7F16-8A48-A31C-27680A32AC1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3C303AD7B58445AAFDADF59CB15EE2" ma:contentTypeVersion="15" ma:contentTypeDescription="Create a new document." ma:contentTypeScope="" ma:versionID="1d5b5e2390cf2eb2355cbcaf70fcee38">
  <xsd:schema xmlns:xsd="http://www.w3.org/2001/XMLSchema" xmlns:xs="http://www.w3.org/2001/XMLSchema" xmlns:p="http://schemas.microsoft.com/office/2006/metadata/properties" xmlns:ns2="6b2a4565-50e3-46f8-b557-533271a10689" xmlns:ns3="72253b91-6351-4ba7-b71d-107660adb705" targetNamespace="http://schemas.microsoft.com/office/2006/metadata/properties" ma:root="true" ma:fieldsID="d54b84110e83a6103249b98e4a798798" ns2:_="" ns3:_="">
    <xsd:import namespace="6b2a4565-50e3-46f8-b557-533271a10689"/>
    <xsd:import namespace="72253b91-6351-4ba7-b71d-107660adb7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a4565-50e3-46f8-b557-533271a106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14e79e38-04f1-48be-abb7-2f2068ab809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253b91-6351-4ba7-b71d-107660adb705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58ff43b0-362e-43bd-94a7-ad721e496def}" ma:internalName="TaxCatchAll" ma:showField="CatchAllData" ma:web="72253b91-6351-4ba7-b71d-107660adb70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b2a4565-50e3-46f8-b557-533271a10689">
      <Terms xmlns="http://schemas.microsoft.com/office/infopath/2007/PartnerControls"/>
    </lcf76f155ced4ddcb4097134ff3c332f>
    <TaxCatchAll xmlns="72253b91-6351-4ba7-b71d-107660adb705" xsi:nil="true"/>
    <MediaLengthInSeconds xmlns="6b2a4565-50e3-46f8-b557-533271a1068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A0D017A-5A72-453B-87C1-329414B69040}"/>
</file>

<file path=customXml/itemProps2.xml><?xml version="1.0" encoding="utf-8"?>
<ds:datastoreItem xmlns:ds="http://schemas.openxmlformats.org/officeDocument/2006/customXml" ds:itemID="{084E7607-A14D-4ADE-94F6-022575BC8745}">
  <ds:schemaRefs>
    <ds:schemaRef ds:uri="http://schemas.microsoft.com/office/2006/metadata/properties"/>
    <ds:schemaRef ds:uri="http://schemas.microsoft.com/office/infopath/2007/PartnerControls"/>
    <ds:schemaRef ds:uri="6b2a4565-50e3-46f8-b557-533271a10689"/>
    <ds:schemaRef ds:uri="72253b91-6351-4ba7-b71d-107660adb705"/>
  </ds:schemaRefs>
</ds:datastoreItem>
</file>

<file path=customXml/itemProps3.xml><?xml version="1.0" encoding="utf-8"?>
<ds:datastoreItem xmlns:ds="http://schemas.openxmlformats.org/officeDocument/2006/customXml" ds:itemID="{9772C645-5267-4B70-878D-4E9DFF029FE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</TotalTime>
  <Words>256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1_Office Theme</vt:lpstr>
      <vt:lpstr>Biblical Women: God’s Heroines</vt:lpstr>
      <vt:lpstr>The Book of Esther</vt:lpstr>
      <vt:lpstr>“Esther” and Real-Life Decision-Making</vt:lpstr>
      <vt:lpstr>Biblical Lessons to learn from Esther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Ian Parr</cp:lastModifiedBy>
  <cp:revision>23</cp:revision>
  <dcterms:created xsi:type="dcterms:W3CDTF">2019-03-13T09:12:46Z</dcterms:created>
  <dcterms:modified xsi:type="dcterms:W3CDTF">2023-09-25T23:16:22Z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0x010100753C303AD7B58445AAFDADF59CB15EE2</vt:lpwstr>
  </property>
  <property fmtid="{D5CDD505-2E9C-101B-9397-08002B2CF9AE}" pid="3" name="Order">
    <vt:r8>1723200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MediaServiceImageTags">
    <vt:lpwstr/>
  </property>
</Properties>
</file>