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1" r:id="rId5"/>
  </p:sldMasterIdLst>
  <p:sldIdLst>
    <p:sldId id="258" r:id="rId6"/>
    <p:sldId id="259" r:id="rId7"/>
    <p:sldId id="272" r:id="rId8"/>
    <p:sldId id="271" r:id="rId9"/>
    <p:sldId id="269" r:id="rId10"/>
    <p:sldId id="265" r:id="rId11"/>
    <p:sldId id="27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135"/>
    <a:srgbClr val="001DF2"/>
    <a:srgbClr val="1C3F94"/>
    <a:srgbClr val="223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206E2-F42E-8DD8-A36A-E020A1E89F48}" v="94" dt="2023-09-25T23:26:16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07"/>
    <p:restoredTop sz="86422"/>
  </p:normalViewPr>
  <p:slideViewPr>
    <p:cSldViewPr snapToGrid="0" snapToObjects="1">
      <p:cViewPr varScale="1">
        <p:scale>
          <a:sx n="112" d="100"/>
          <a:sy n="112" d="100"/>
        </p:scale>
        <p:origin x="30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an Parr" userId="4f46477c-3823-44e3-a023-ec7a0abfe074" providerId="ADAL" clId="{DACFB141-0944-4865-AA08-EF6E720E4093}"/>
    <pc:docChg chg="undo custSel addSld delSld modSld sldOrd">
      <pc:chgData name="Ian Parr" userId="4f46477c-3823-44e3-a023-ec7a0abfe074" providerId="ADAL" clId="{DACFB141-0944-4865-AA08-EF6E720E4093}" dt="2023-03-30T02:15:12.762" v="3972" actId="14100"/>
      <pc:docMkLst>
        <pc:docMk/>
      </pc:docMkLst>
      <pc:sldChg chg="addSp delSp modSp mod">
        <pc:chgData name="Ian Parr" userId="4f46477c-3823-44e3-a023-ec7a0abfe074" providerId="ADAL" clId="{DACFB141-0944-4865-AA08-EF6E720E4093}" dt="2023-03-29T04:03:05.216" v="1947" actId="478"/>
        <pc:sldMkLst>
          <pc:docMk/>
          <pc:sldMk cId="2153998600" sldId="258"/>
        </pc:sldMkLst>
        <pc:spChg chg="mod">
          <ac:chgData name="Ian Parr" userId="4f46477c-3823-44e3-a023-ec7a0abfe074" providerId="ADAL" clId="{DACFB141-0944-4865-AA08-EF6E720E4093}" dt="2023-03-21T01:41:13.462" v="1798" actId="255"/>
          <ac:spMkLst>
            <pc:docMk/>
            <pc:sldMk cId="2153998600" sldId="258"/>
            <ac:spMk id="8" creationId="{B5FDC317-D686-0542-A15E-3D6D4B2156C4}"/>
          </ac:spMkLst>
        </pc:spChg>
        <pc:picChg chg="add del mod">
          <ac:chgData name="Ian Parr" userId="4f46477c-3823-44e3-a023-ec7a0abfe074" providerId="ADAL" clId="{DACFB141-0944-4865-AA08-EF6E720E4093}" dt="2023-03-29T04:03:05.216" v="1947" actId="478"/>
          <ac:picMkLst>
            <pc:docMk/>
            <pc:sldMk cId="2153998600" sldId="258"/>
            <ac:picMk id="2" creationId="{DD8EC2C5-DF0E-4414-D3DB-8D3DECA79977}"/>
          </ac:picMkLst>
        </pc:picChg>
      </pc:sldChg>
      <pc:sldChg chg="addSp delSp modSp add del mod ord">
        <pc:chgData name="Ian Parr" userId="4f46477c-3823-44e3-a023-ec7a0abfe074" providerId="ADAL" clId="{DACFB141-0944-4865-AA08-EF6E720E4093}" dt="2023-03-30T02:14:44.734" v="3968" actId="115"/>
        <pc:sldMkLst>
          <pc:docMk/>
          <pc:sldMk cId="3705924410" sldId="259"/>
        </pc:sldMkLst>
        <pc:spChg chg="mod">
          <ac:chgData name="Ian Parr" userId="4f46477c-3823-44e3-a023-ec7a0abfe074" providerId="ADAL" clId="{DACFB141-0944-4865-AA08-EF6E720E4093}" dt="2023-03-16T02:46:11.579" v="615" actId="255"/>
          <ac:spMkLst>
            <pc:docMk/>
            <pc:sldMk cId="3705924410" sldId="259"/>
            <ac:spMk id="2" creationId="{A8D8A4B1-735F-8B4D-8429-02AC0F272D43}"/>
          </ac:spMkLst>
        </pc:spChg>
        <pc:spChg chg="del mod">
          <ac:chgData name="Ian Parr" userId="4f46477c-3823-44e3-a023-ec7a0abfe074" providerId="ADAL" clId="{DACFB141-0944-4865-AA08-EF6E720E4093}" dt="2023-03-16T01:40:23.283" v="436"/>
          <ac:spMkLst>
            <pc:docMk/>
            <pc:sldMk cId="3705924410" sldId="259"/>
            <ac:spMk id="3" creationId="{06C3C4AE-3BB5-5646-9E52-3D9D50275C20}"/>
          </ac:spMkLst>
        </pc:spChg>
        <pc:spChg chg="add del mod">
          <ac:chgData name="Ian Parr" userId="4f46477c-3823-44e3-a023-ec7a0abfe074" providerId="ADAL" clId="{DACFB141-0944-4865-AA08-EF6E720E4093}" dt="2023-03-16T02:42:18.239" v="489"/>
          <ac:spMkLst>
            <pc:docMk/>
            <pc:sldMk cId="3705924410" sldId="259"/>
            <ac:spMk id="5" creationId="{4D4237AD-2A1A-A8E7-0419-1AD502ADC69F}"/>
          </ac:spMkLst>
        </pc:spChg>
        <pc:spChg chg="add mod">
          <ac:chgData name="Ian Parr" userId="4f46477c-3823-44e3-a023-ec7a0abfe074" providerId="ADAL" clId="{DACFB141-0944-4865-AA08-EF6E720E4093}" dt="2023-03-30T02:14:44.734" v="3968" actId="115"/>
          <ac:spMkLst>
            <pc:docMk/>
            <pc:sldMk cId="3705924410" sldId="259"/>
            <ac:spMk id="8" creationId="{7A989190-78D1-AA70-A355-BB30ADEC06A7}"/>
          </ac:spMkLst>
        </pc:spChg>
        <pc:picChg chg="add del mod">
          <ac:chgData name="Ian Parr" userId="4f46477c-3823-44e3-a023-ec7a0abfe074" providerId="ADAL" clId="{DACFB141-0944-4865-AA08-EF6E720E4093}" dt="2023-03-16T02:39:07.379" v="471" actId="478"/>
          <ac:picMkLst>
            <pc:docMk/>
            <pc:sldMk cId="3705924410" sldId="259"/>
            <ac:picMk id="4" creationId="{48112039-57C3-196E-8F1D-97F5AACEE749}"/>
          </ac:picMkLst>
        </pc:picChg>
        <pc:picChg chg="add mod">
          <ac:chgData name="Ian Parr" userId="4f46477c-3823-44e3-a023-ec7a0abfe074" providerId="ADAL" clId="{DACFB141-0944-4865-AA08-EF6E720E4093}" dt="2023-03-16T02:45:44.014" v="611" actId="1076"/>
          <ac:picMkLst>
            <pc:docMk/>
            <pc:sldMk cId="3705924410" sldId="259"/>
            <ac:picMk id="6" creationId="{2278C2E7-885D-DF6B-42FB-887E99E9F286}"/>
          </ac:picMkLst>
        </pc:picChg>
      </pc:sldChg>
      <pc:sldChg chg="del">
        <pc:chgData name="Ian Parr" userId="4f46477c-3823-44e3-a023-ec7a0abfe074" providerId="ADAL" clId="{DACFB141-0944-4865-AA08-EF6E720E4093}" dt="2023-03-21T01:41:24.040" v="1802" actId="2696"/>
        <pc:sldMkLst>
          <pc:docMk/>
          <pc:sldMk cId="2013231601" sldId="260"/>
        </pc:sldMkLst>
      </pc:sldChg>
      <pc:sldChg chg="del">
        <pc:chgData name="Ian Parr" userId="4f46477c-3823-44e3-a023-ec7a0abfe074" providerId="ADAL" clId="{DACFB141-0944-4865-AA08-EF6E720E4093}" dt="2023-03-21T01:41:26.385" v="1803" actId="2696"/>
        <pc:sldMkLst>
          <pc:docMk/>
          <pc:sldMk cId="1681489543" sldId="261"/>
        </pc:sldMkLst>
      </pc:sldChg>
      <pc:sldChg chg="del">
        <pc:chgData name="Ian Parr" userId="4f46477c-3823-44e3-a023-ec7a0abfe074" providerId="ADAL" clId="{DACFB141-0944-4865-AA08-EF6E720E4093}" dt="2023-03-21T01:41:28.286" v="1804" actId="2696"/>
        <pc:sldMkLst>
          <pc:docMk/>
          <pc:sldMk cId="447760478" sldId="262"/>
        </pc:sldMkLst>
      </pc:sldChg>
      <pc:sldChg chg="del">
        <pc:chgData name="Ian Parr" userId="4f46477c-3823-44e3-a023-ec7a0abfe074" providerId="ADAL" clId="{DACFB141-0944-4865-AA08-EF6E720E4093}" dt="2023-03-21T01:41:30.926" v="1805" actId="2696"/>
        <pc:sldMkLst>
          <pc:docMk/>
          <pc:sldMk cId="2429678960" sldId="263"/>
        </pc:sldMkLst>
      </pc:sldChg>
      <pc:sldChg chg="del">
        <pc:chgData name="Ian Parr" userId="4f46477c-3823-44e3-a023-ec7a0abfe074" providerId="ADAL" clId="{DACFB141-0944-4865-AA08-EF6E720E4093}" dt="2023-03-21T01:41:32.931" v="1806" actId="2696"/>
        <pc:sldMkLst>
          <pc:docMk/>
          <pc:sldMk cId="1904167386" sldId="264"/>
        </pc:sldMkLst>
      </pc:sldChg>
      <pc:sldChg chg="addSp delSp modSp mod ord">
        <pc:chgData name="Ian Parr" userId="4f46477c-3823-44e3-a023-ec7a0abfe074" providerId="ADAL" clId="{DACFB141-0944-4865-AA08-EF6E720E4093}" dt="2023-03-30T02:03:34.144" v="3464" actId="20577"/>
        <pc:sldMkLst>
          <pc:docMk/>
          <pc:sldMk cId="908109795" sldId="265"/>
        </pc:sldMkLst>
        <pc:spChg chg="mod">
          <ac:chgData name="Ian Parr" userId="4f46477c-3823-44e3-a023-ec7a0abfe074" providerId="ADAL" clId="{DACFB141-0944-4865-AA08-EF6E720E4093}" dt="2023-03-30T01:53:25.203" v="3021" actId="20577"/>
          <ac:spMkLst>
            <pc:docMk/>
            <pc:sldMk cId="908109795" sldId="265"/>
            <ac:spMk id="2" creationId="{A8D8A4B1-735F-8B4D-8429-02AC0F272D43}"/>
          </ac:spMkLst>
        </pc:spChg>
        <pc:spChg chg="mod">
          <ac:chgData name="Ian Parr" userId="4f46477c-3823-44e3-a023-ec7a0abfe074" providerId="ADAL" clId="{DACFB141-0944-4865-AA08-EF6E720E4093}" dt="2023-03-30T02:03:34.144" v="3464" actId="20577"/>
          <ac:spMkLst>
            <pc:docMk/>
            <pc:sldMk cId="908109795" sldId="265"/>
            <ac:spMk id="3" creationId="{06C3C4AE-3BB5-5646-9E52-3D9D50275C20}"/>
          </ac:spMkLst>
        </pc:spChg>
        <pc:picChg chg="add del mod">
          <ac:chgData name="Ian Parr" userId="4f46477c-3823-44e3-a023-ec7a0abfe074" providerId="ADAL" clId="{DACFB141-0944-4865-AA08-EF6E720E4093}" dt="2023-03-16T02:40:54.956" v="482" actId="478"/>
          <ac:picMkLst>
            <pc:docMk/>
            <pc:sldMk cId="908109795" sldId="265"/>
            <ac:picMk id="4" creationId="{C57ACBEB-2ACC-9187-923B-ACD5BEF4ED2D}"/>
          </ac:picMkLst>
        </pc:picChg>
        <pc:picChg chg="add del mod">
          <ac:chgData name="Ian Parr" userId="4f46477c-3823-44e3-a023-ec7a0abfe074" providerId="ADAL" clId="{DACFB141-0944-4865-AA08-EF6E720E4093}" dt="2023-03-16T02:57:43.133" v="681" actId="478"/>
          <ac:picMkLst>
            <pc:docMk/>
            <pc:sldMk cId="908109795" sldId="265"/>
            <ac:picMk id="5" creationId="{32BFD758-8A82-FDD3-6B18-4A1BA6D64C81}"/>
          </ac:picMkLst>
        </pc:picChg>
        <pc:picChg chg="add mod">
          <ac:chgData name="Ian Parr" userId="4f46477c-3823-44e3-a023-ec7a0abfe074" providerId="ADAL" clId="{DACFB141-0944-4865-AA08-EF6E720E4093}" dt="2023-03-30T01:57:22.433" v="3072" actId="14100"/>
          <ac:picMkLst>
            <pc:docMk/>
            <pc:sldMk cId="908109795" sldId="265"/>
            <ac:picMk id="6" creationId="{70921831-A28C-F649-1FDE-1749AF6760AF}"/>
          </ac:picMkLst>
        </pc:picChg>
      </pc:sldChg>
      <pc:sldChg chg="modSp del mod">
        <pc:chgData name="Ian Parr" userId="4f46477c-3823-44e3-a023-ec7a0abfe074" providerId="ADAL" clId="{DACFB141-0944-4865-AA08-EF6E720E4093}" dt="2023-03-21T01:41:20.011" v="1800" actId="2696"/>
        <pc:sldMkLst>
          <pc:docMk/>
          <pc:sldMk cId="3014860339" sldId="266"/>
        </pc:sldMkLst>
        <pc:spChg chg="mod">
          <ac:chgData name="Ian Parr" userId="4f46477c-3823-44e3-a023-ec7a0abfe074" providerId="ADAL" clId="{DACFB141-0944-4865-AA08-EF6E720E4093}" dt="2023-03-16T01:37:52.478" v="434" actId="20577"/>
          <ac:spMkLst>
            <pc:docMk/>
            <pc:sldMk cId="3014860339" sldId="266"/>
            <ac:spMk id="3" creationId="{06C3C4AE-3BB5-5646-9E52-3D9D50275C20}"/>
          </ac:spMkLst>
        </pc:spChg>
      </pc:sldChg>
      <pc:sldChg chg="modSp del mod ord">
        <pc:chgData name="Ian Parr" userId="4f46477c-3823-44e3-a023-ec7a0abfe074" providerId="ADAL" clId="{DACFB141-0944-4865-AA08-EF6E720E4093}" dt="2023-03-21T01:41:17.924" v="1799" actId="2696"/>
        <pc:sldMkLst>
          <pc:docMk/>
          <pc:sldMk cId="3574695121" sldId="267"/>
        </pc:sldMkLst>
        <pc:spChg chg="mod">
          <ac:chgData name="Ian Parr" userId="4f46477c-3823-44e3-a023-ec7a0abfe074" providerId="ADAL" clId="{DACFB141-0944-4865-AA08-EF6E720E4093}" dt="2023-03-16T01:37:49.792" v="433" actId="20577"/>
          <ac:spMkLst>
            <pc:docMk/>
            <pc:sldMk cId="3574695121" sldId="267"/>
            <ac:spMk id="3" creationId="{06C3C4AE-3BB5-5646-9E52-3D9D50275C20}"/>
          </ac:spMkLst>
        </pc:spChg>
      </pc:sldChg>
      <pc:sldChg chg="modSp del mod">
        <pc:chgData name="Ian Parr" userId="4f46477c-3823-44e3-a023-ec7a0abfe074" providerId="ADAL" clId="{DACFB141-0944-4865-AA08-EF6E720E4093}" dt="2023-03-21T01:41:22.015" v="1801" actId="2696"/>
        <pc:sldMkLst>
          <pc:docMk/>
          <pc:sldMk cId="3919126870" sldId="268"/>
        </pc:sldMkLst>
        <pc:spChg chg="mod">
          <ac:chgData name="Ian Parr" userId="4f46477c-3823-44e3-a023-ec7a0abfe074" providerId="ADAL" clId="{DACFB141-0944-4865-AA08-EF6E720E4093}" dt="2023-03-16T01:37:55.405" v="435" actId="20577"/>
          <ac:spMkLst>
            <pc:docMk/>
            <pc:sldMk cId="3919126870" sldId="268"/>
            <ac:spMk id="3" creationId="{06C3C4AE-3BB5-5646-9E52-3D9D50275C20}"/>
          </ac:spMkLst>
        </pc:spChg>
      </pc:sldChg>
      <pc:sldChg chg="addSp delSp modSp add mod ord">
        <pc:chgData name="Ian Parr" userId="4f46477c-3823-44e3-a023-ec7a0abfe074" providerId="ADAL" clId="{DACFB141-0944-4865-AA08-EF6E720E4093}" dt="2023-03-21T01:45:20.084" v="1933" actId="20577"/>
        <pc:sldMkLst>
          <pc:docMk/>
          <pc:sldMk cId="431934257" sldId="269"/>
        </pc:sldMkLst>
        <pc:spChg chg="mod">
          <ac:chgData name="Ian Parr" userId="4f46477c-3823-44e3-a023-ec7a0abfe074" providerId="ADAL" clId="{DACFB141-0944-4865-AA08-EF6E720E4093}" dt="2023-03-16T03:00:11.158" v="733" actId="20577"/>
          <ac:spMkLst>
            <pc:docMk/>
            <pc:sldMk cId="431934257" sldId="269"/>
            <ac:spMk id="2" creationId="{A8D8A4B1-735F-8B4D-8429-02AC0F272D43}"/>
          </ac:spMkLst>
        </pc:spChg>
        <pc:spChg chg="mod">
          <ac:chgData name="Ian Parr" userId="4f46477c-3823-44e3-a023-ec7a0abfe074" providerId="ADAL" clId="{DACFB141-0944-4865-AA08-EF6E720E4093}" dt="2023-03-21T01:45:20.084" v="1933" actId="20577"/>
          <ac:spMkLst>
            <pc:docMk/>
            <pc:sldMk cId="431934257" sldId="269"/>
            <ac:spMk id="3" creationId="{06C3C4AE-3BB5-5646-9E52-3D9D50275C20}"/>
          </ac:spMkLst>
        </pc:spChg>
        <pc:picChg chg="add del mod">
          <ac:chgData name="Ian Parr" userId="4f46477c-3823-44e3-a023-ec7a0abfe074" providerId="ADAL" clId="{DACFB141-0944-4865-AA08-EF6E720E4093}" dt="2023-03-16T02:58:38.442" v="686" actId="478"/>
          <ac:picMkLst>
            <pc:docMk/>
            <pc:sldMk cId="431934257" sldId="269"/>
            <ac:picMk id="4" creationId="{E9A05B2C-89B9-9228-DFC7-77673649D82A}"/>
          </ac:picMkLst>
        </pc:picChg>
        <pc:picChg chg="add mod">
          <ac:chgData name="Ian Parr" userId="4f46477c-3823-44e3-a023-ec7a0abfe074" providerId="ADAL" clId="{DACFB141-0944-4865-AA08-EF6E720E4093}" dt="2023-03-16T03:43:36.479" v="782" actId="14100"/>
          <ac:picMkLst>
            <pc:docMk/>
            <pc:sldMk cId="431934257" sldId="269"/>
            <ac:picMk id="5" creationId="{0E408F04-41E7-94BB-CEC3-27B457FCC152}"/>
          </ac:picMkLst>
        </pc:picChg>
        <pc:picChg chg="add mod">
          <ac:chgData name="Ian Parr" userId="4f46477c-3823-44e3-a023-ec7a0abfe074" providerId="ADAL" clId="{DACFB141-0944-4865-AA08-EF6E720E4093}" dt="2023-03-16T02:59:44.839" v="695" actId="1076"/>
          <ac:picMkLst>
            <pc:docMk/>
            <pc:sldMk cId="431934257" sldId="269"/>
            <ac:picMk id="6" creationId="{D39FA0F7-6619-AB06-6BDB-94A6D2C6034D}"/>
          </ac:picMkLst>
        </pc:picChg>
      </pc:sldChg>
      <pc:sldChg chg="addSp delSp modSp add del mod ord setBg">
        <pc:chgData name="Ian Parr" userId="4f46477c-3823-44e3-a023-ec7a0abfe074" providerId="ADAL" clId="{DACFB141-0944-4865-AA08-EF6E720E4093}" dt="2023-03-21T01:45:13.901" v="1931" actId="2696"/>
        <pc:sldMkLst>
          <pc:docMk/>
          <pc:sldMk cId="3214471028" sldId="270"/>
        </pc:sldMkLst>
        <pc:spChg chg="mod">
          <ac:chgData name="Ian Parr" userId="4f46477c-3823-44e3-a023-ec7a0abfe074" providerId="ADAL" clId="{DACFB141-0944-4865-AA08-EF6E720E4093}" dt="2023-03-16T02:48:16.155" v="639" actId="20577"/>
          <ac:spMkLst>
            <pc:docMk/>
            <pc:sldMk cId="3214471028" sldId="270"/>
            <ac:spMk id="2" creationId="{A8D8A4B1-735F-8B4D-8429-02AC0F272D43}"/>
          </ac:spMkLst>
        </pc:spChg>
        <pc:spChg chg="add del mod">
          <ac:chgData name="Ian Parr" userId="4f46477c-3823-44e3-a023-ec7a0abfe074" providerId="ADAL" clId="{DACFB141-0944-4865-AA08-EF6E720E4093}" dt="2023-03-16T02:47:47.246" v="624"/>
          <ac:spMkLst>
            <pc:docMk/>
            <pc:sldMk cId="3214471028" sldId="270"/>
            <ac:spMk id="4" creationId="{80EC1906-26D5-47E3-2BEF-34F4320B8865}"/>
          </ac:spMkLst>
        </pc:spChg>
        <pc:spChg chg="add del mod">
          <ac:chgData name="Ian Parr" userId="4f46477c-3823-44e3-a023-ec7a0abfe074" providerId="ADAL" clId="{DACFB141-0944-4865-AA08-EF6E720E4093}" dt="2023-03-16T02:48:07.755" v="627" actId="478"/>
          <ac:spMkLst>
            <pc:docMk/>
            <pc:sldMk cId="3214471028" sldId="270"/>
            <ac:spMk id="7" creationId="{79B4509B-D835-C16A-7272-72AE1BF8B55E}"/>
          </ac:spMkLst>
        </pc:spChg>
        <pc:spChg chg="add del mod">
          <ac:chgData name="Ian Parr" userId="4f46477c-3823-44e3-a023-ec7a0abfe074" providerId="ADAL" clId="{DACFB141-0944-4865-AA08-EF6E720E4093}" dt="2023-03-16T02:51:20.508" v="645"/>
          <ac:spMkLst>
            <pc:docMk/>
            <pc:sldMk cId="3214471028" sldId="270"/>
            <ac:spMk id="9" creationId="{291DF29E-0B64-703F-2F4D-CB941AA8B9B8}"/>
          </ac:spMkLst>
        </pc:spChg>
        <pc:spChg chg="add del mod">
          <ac:chgData name="Ian Parr" userId="4f46477c-3823-44e3-a023-ec7a0abfe074" providerId="ADAL" clId="{DACFB141-0944-4865-AA08-EF6E720E4093}" dt="2023-03-16T02:52:59.857" v="655" actId="478"/>
          <ac:spMkLst>
            <pc:docMk/>
            <pc:sldMk cId="3214471028" sldId="270"/>
            <ac:spMk id="12" creationId="{F1F8FE80-231B-B7FD-4045-2E00F04EEB90}"/>
          </ac:spMkLst>
        </pc:spChg>
        <pc:graphicFrameChg chg="add del mod modGraphic">
          <ac:chgData name="Ian Parr" userId="4f46477c-3823-44e3-a023-ec7a0abfe074" providerId="ADAL" clId="{DACFB141-0944-4865-AA08-EF6E720E4093}" dt="2023-03-16T02:51:14.638" v="643" actId="478"/>
          <ac:graphicFrameMkLst>
            <pc:docMk/>
            <pc:sldMk cId="3214471028" sldId="270"/>
            <ac:graphicFrameMk id="5" creationId="{7FD756F4-F433-AE97-B8C0-22336E72D8ED}"/>
          </ac:graphicFrameMkLst>
        </pc:graphicFrameChg>
        <pc:picChg chg="del">
          <ac:chgData name="Ian Parr" userId="4f46477c-3823-44e3-a023-ec7a0abfe074" providerId="ADAL" clId="{DACFB141-0944-4865-AA08-EF6E720E4093}" dt="2023-03-16T02:42:37.869" v="492" actId="478"/>
          <ac:picMkLst>
            <pc:docMk/>
            <pc:sldMk cId="3214471028" sldId="270"/>
            <ac:picMk id="6" creationId="{2278C2E7-885D-DF6B-42FB-887E99E9F286}"/>
          </ac:picMkLst>
        </pc:picChg>
        <pc:picChg chg="add del mod">
          <ac:chgData name="Ian Parr" userId="4f46477c-3823-44e3-a023-ec7a0abfe074" providerId="ADAL" clId="{DACFB141-0944-4865-AA08-EF6E720E4093}" dt="2023-03-21T01:43:39.714" v="1913" actId="1076"/>
          <ac:picMkLst>
            <pc:docMk/>
            <pc:sldMk cId="3214471028" sldId="270"/>
            <ac:picMk id="10" creationId="{53A5082E-6326-DA10-E503-BC2D82B37F58}"/>
          </ac:picMkLst>
        </pc:picChg>
        <pc:picChg chg="add del mod">
          <ac:chgData name="Ian Parr" userId="4f46477c-3823-44e3-a023-ec7a0abfe074" providerId="ADAL" clId="{DACFB141-0944-4865-AA08-EF6E720E4093}" dt="2023-03-16T02:52:59.223" v="654"/>
          <ac:picMkLst>
            <pc:docMk/>
            <pc:sldMk cId="3214471028" sldId="270"/>
            <ac:picMk id="13" creationId="{0639EA8A-300C-4B60-B0C8-3F1B6F3FCE8F}"/>
          </ac:picMkLst>
        </pc:picChg>
        <pc:picChg chg="add del mod">
          <ac:chgData name="Ian Parr" userId="4f46477c-3823-44e3-a023-ec7a0abfe074" providerId="ADAL" clId="{DACFB141-0944-4865-AA08-EF6E720E4093}" dt="2023-03-21T01:44:54.386" v="1926" actId="21"/>
          <ac:picMkLst>
            <pc:docMk/>
            <pc:sldMk cId="3214471028" sldId="270"/>
            <ac:picMk id="14" creationId="{6D67CB04-2BE4-E12E-12C9-AA1CF4DCD576}"/>
          </ac:picMkLst>
        </pc:picChg>
      </pc:sldChg>
      <pc:sldChg chg="addSp delSp modSp add mod ord">
        <pc:chgData name="Ian Parr" userId="4f46477c-3823-44e3-a023-ec7a0abfe074" providerId="ADAL" clId="{DACFB141-0944-4865-AA08-EF6E720E4093}" dt="2023-03-16T02:56:48.428" v="680" actId="20577"/>
        <pc:sldMkLst>
          <pc:docMk/>
          <pc:sldMk cId="651203208" sldId="271"/>
        </pc:sldMkLst>
        <pc:spChg chg="mod">
          <ac:chgData name="Ian Parr" userId="4f46477c-3823-44e3-a023-ec7a0abfe074" providerId="ADAL" clId="{DACFB141-0944-4865-AA08-EF6E720E4093}" dt="2023-03-16T02:56:48.428" v="680" actId="20577"/>
          <ac:spMkLst>
            <pc:docMk/>
            <pc:sldMk cId="651203208" sldId="271"/>
            <ac:spMk id="2" creationId="{A8D8A4B1-735F-8B4D-8429-02AC0F272D43}"/>
          </ac:spMkLst>
        </pc:spChg>
        <pc:spChg chg="add del mod">
          <ac:chgData name="Ian Parr" userId="4f46477c-3823-44e3-a023-ec7a0abfe074" providerId="ADAL" clId="{DACFB141-0944-4865-AA08-EF6E720E4093}" dt="2023-03-16T02:55:10.041" v="660"/>
          <ac:spMkLst>
            <pc:docMk/>
            <pc:sldMk cId="651203208" sldId="271"/>
            <ac:spMk id="4" creationId="{2F099B15-77FD-BB94-68EF-BA4630FDD4AB}"/>
          </ac:spMkLst>
        </pc:spChg>
        <pc:spChg chg="add del mod">
          <ac:chgData name="Ian Parr" userId="4f46477c-3823-44e3-a023-ec7a0abfe074" providerId="ADAL" clId="{DACFB141-0944-4865-AA08-EF6E720E4093}" dt="2023-03-16T02:56:02.270" v="667"/>
          <ac:spMkLst>
            <pc:docMk/>
            <pc:sldMk cId="651203208" sldId="271"/>
            <ac:spMk id="7" creationId="{A1F1FC22-B36D-248C-72FA-62FA7838D3C4}"/>
          </ac:spMkLst>
        </pc:spChg>
        <pc:picChg chg="add del mod">
          <ac:chgData name="Ian Parr" userId="4f46477c-3823-44e3-a023-ec7a0abfe074" providerId="ADAL" clId="{DACFB141-0944-4865-AA08-EF6E720E4093}" dt="2023-03-16T02:55:43.296" v="666" actId="478"/>
          <ac:picMkLst>
            <pc:docMk/>
            <pc:sldMk cId="651203208" sldId="271"/>
            <ac:picMk id="5" creationId="{79F6F4DB-2982-AA50-E93A-299579851333}"/>
          </ac:picMkLst>
        </pc:picChg>
        <pc:picChg chg="add mod">
          <ac:chgData name="Ian Parr" userId="4f46477c-3823-44e3-a023-ec7a0abfe074" providerId="ADAL" clId="{DACFB141-0944-4865-AA08-EF6E720E4093}" dt="2023-03-16T02:56:07.817" v="669" actId="14100"/>
          <ac:picMkLst>
            <pc:docMk/>
            <pc:sldMk cId="651203208" sldId="271"/>
            <ac:picMk id="8" creationId="{D458175F-509B-5CA2-6D4C-955645CA1C3F}"/>
          </ac:picMkLst>
        </pc:picChg>
        <pc:picChg chg="del">
          <ac:chgData name="Ian Parr" userId="4f46477c-3823-44e3-a023-ec7a0abfe074" providerId="ADAL" clId="{DACFB141-0944-4865-AA08-EF6E720E4093}" dt="2023-03-16T02:55:07.112" v="659" actId="478"/>
          <ac:picMkLst>
            <pc:docMk/>
            <pc:sldMk cId="651203208" sldId="271"/>
            <ac:picMk id="10" creationId="{53A5082E-6326-DA10-E503-BC2D82B37F58}"/>
          </ac:picMkLst>
        </pc:picChg>
      </pc:sldChg>
      <pc:sldChg chg="addSp delSp modSp add mod">
        <pc:chgData name="Ian Parr" userId="4f46477c-3823-44e3-a023-ec7a0abfe074" providerId="ADAL" clId="{DACFB141-0944-4865-AA08-EF6E720E4093}" dt="2023-03-21T01:44:39.258" v="1925" actId="20577"/>
        <pc:sldMkLst>
          <pc:docMk/>
          <pc:sldMk cId="3860697804" sldId="272"/>
        </pc:sldMkLst>
        <pc:spChg chg="add del mod">
          <ac:chgData name="Ian Parr" userId="4f46477c-3823-44e3-a023-ec7a0abfe074" providerId="ADAL" clId="{DACFB141-0944-4865-AA08-EF6E720E4093}" dt="2023-03-21T01:42:09.283" v="1809" actId="478"/>
          <ac:spMkLst>
            <pc:docMk/>
            <pc:sldMk cId="3860697804" sldId="272"/>
            <ac:spMk id="4" creationId="{8D24DE8B-2C9E-6038-27C5-6C745CD6810E}"/>
          </ac:spMkLst>
        </pc:spChg>
        <pc:spChg chg="add mod">
          <ac:chgData name="Ian Parr" userId="4f46477c-3823-44e3-a023-ec7a0abfe074" providerId="ADAL" clId="{DACFB141-0944-4865-AA08-EF6E720E4093}" dt="2023-03-21T01:44:39.258" v="1925" actId="20577"/>
          <ac:spMkLst>
            <pc:docMk/>
            <pc:sldMk cId="3860697804" sldId="272"/>
            <ac:spMk id="7" creationId="{BFE66E16-B7B0-603C-07CB-7D0D2556AB90}"/>
          </ac:spMkLst>
        </pc:spChg>
        <pc:spChg chg="del mod">
          <ac:chgData name="Ian Parr" userId="4f46477c-3823-44e3-a023-ec7a0abfe074" providerId="ADAL" clId="{DACFB141-0944-4865-AA08-EF6E720E4093}" dt="2023-03-21T01:42:16.556" v="1814"/>
          <ac:spMkLst>
            <pc:docMk/>
            <pc:sldMk cId="3860697804" sldId="272"/>
            <ac:spMk id="8" creationId="{7A989190-78D1-AA70-A355-BB30ADEC06A7}"/>
          </ac:spMkLst>
        </pc:spChg>
        <pc:picChg chg="del">
          <ac:chgData name="Ian Parr" userId="4f46477c-3823-44e3-a023-ec7a0abfe074" providerId="ADAL" clId="{DACFB141-0944-4865-AA08-EF6E720E4093}" dt="2023-03-21T01:41:58.163" v="1808" actId="478"/>
          <ac:picMkLst>
            <pc:docMk/>
            <pc:sldMk cId="3860697804" sldId="272"/>
            <ac:picMk id="6" creationId="{2278C2E7-885D-DF6B-42FB-887E99E9F286}"/>
          </ac:picMkLst>
        </pc:picChg>
        <pc:picChg chg="add mod">
          <ac:chgData name="Ian Parr" userId="4f46477c-3823-44e3-a023-ec7a0abfe074" providerId="ADAL" clId="{DACFB141-0944-4865-AA08-EF6E720E4093}" dt="2023-03-21T01:44:29.299" v="1924" actId="14100"/>
          <ac:picMkLst>
            <pc:docMk/>
            <pc:sldMk cId="3860697804" sldId="272"/>
            <ac:picMk id="9" creationId="{5D1A2A51-A62E-AD1E-B351-64BA038404B6}"/>
          </ac:picMkLst>
        </pc:picChg>
      </pc:sldChg>
      <pc:sldChg chg="new del">
        <pc:chgData name="Ian Parr" userId="4f46477c-3823-44e3-a023-ec7a0abfe074" providerId="ADAL" clId="{DACFB141-0944-4865-AA08-EF6E720E4093}" dt="2023-03-30T02:10:11.596" v="3789" actId="47"/>
        <pc:sldMkLst>
          <pc:docMk/>
          <pc:sldMk cId="2121164801" sldId="273"/>
        </pc:sldMkLst>
      </pc:sldChg>
      <pc:sldChg chg="modSp add mod">
        <pc:chgData name="Ian Parr" userId="4f46477c-3823-44e3-a023-ec7a0abfe074" providerId="ADAL" clId="{DACFB141-0944-4865-AA08-EF6E720E4093}" dt="2023-03-30T02:15:12.762" v="3972" actId="14100"/>
        <pc:sldMkLst>
          <pc:docMk/>
          <pc:sldMk cId="641274714" sldId="274"/>
        </pc:sldMkLst>
        <pc:spChg chg="mod">
          <ac:chgData name="Ian Parr" userId="4f46477c-3823-44e3-a023-ec7a0abfe074" providerId="ADAL" clId="{DACFB141-0944-4865-AA08-EF6E720E4093}" dt="2023-03-30T01:50:19.697" v="2784" actId="20577"/>
          <ac:spMkLst>
            <pc:docMk/>
            <pc:sldMk cId="641274714" sldId="274"/>
            <ac:spMk id="2" creationId="{A8D8A4B1-735F-8B4D-8429-02AC0F272D43}"/>
          </ac:spMkLst>
        </pc:spChg>
        <pc:spChg chg="mod">
          <ac:chgData name="Ian Parr" userId="4f46477c-3823-44e3-a023-ec7a0abfe074" providerId="ADAL" clId="{DACFB141-0944-4865-AA08-EF6E720E4093}" dt="2023-03-30T02:15:12.762" v="3972" actId="14100"/>
          <ac:spMkLst>
            <pc:docMk/>
            <pc:sldMk cId="641274714" sldId="274"/>
            <ac:spMk id="3" creationId="{06C3C4AE-3BB5-5646-9E52-3D9D50275C20}"/>
          </ac:spMkLst>
        </pc:spChg>
        <pc:picChg chg="mod">
          <ac:chgData name="Ian Parr" userId="4f46477c-3823-44e3-a023-ec7a0abfe074" providerId="ADAL" clId="{DACFB141-0944-4865-AA08-EF6E720E4093}" dt="2023-03-30T02:12:26.449" v="3960" actId="14100"/>
          <ac:picMkLst>
            <pc:docMk/>
            <pc:sldMk cId="641274714" sldId="274"/>
            <ac:picMk id="6" creationId="{70921831-A28C-F649-1FDE-1749AF6760AF}"/>
          </ac:picMkLst>
        </pc:picChg>
      </pc:sldChg>
    </pc:docChg>
  </pc:docChgLst>
  <pc:docChgLst>
    <pc:chgData name="Penelope Russell" userId="07752791-9428-4d98-9ba8-548d1fb7bdf3" providerId="ADAL" clId="{73AF49EA-14E4-45A2-828A-D17B5C589081}"/>
    <pc:docChg chg="modSld">
      <pc:chgData name="Penelope Russell" userId="07752791-9428-4d98-9ba8-548d1fb7bdf3" providerId="ADAL" clId="{73AF49EA-14E4-45A2-828A-D17B5C589081}" dt="2023-03-30T08:10:43.192" v="4" actId="20577"/>
      <pc:docMkLst>
        <pc:docMk/>
      </pc:docMkLst>
      <pc:sldChg chg="modSp mod">
        <pc:chgData name="Penelope Russell" userId="07752791-9428-4d98-9ba8-548d1fb7bdf3" providerId="ADAL" clId="{73AF49EA-14E4-45A2-828A-D17B5C589081}" dt="2023-03-30T08:10:26.130" v="0" actId="207"/>
        <pc:sldMkLst>
          <pc:docMk/>
          <pc:sldMk cId="908109795" sldId="265"/>
        </pc:sldMkLst>
        <pc:spChg chg="mod">
          <ac:chgData name="Penelope Russell" userId="07752791-9428-4d98-9ba8-548d1fb7bdf3" providerId="ADAL" clId="{73AF49EA-14E4-45A2-828A-D17B5C589081}" dt="2023-03-30T08:10:26.130" v="0" actId="20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">
        <pc:chgData name="Penelope Russell" userId="07752791-9428-4d98-9ba8-548d1fb7bdf3" providerId="ADAL" clId="{73AF49EA-14E4-45A2-828A-D17B5C589081}" dt="2023-03-30T08:10:43.192" v="4" actId="20577"/>
        <pc:sldMkLst>
          <pc:docMk/>
          <pc:sldMk cId="641274714" sldId="274"/>
        </pc:sldMkLst>
        <pc:spChg chg="mod">
          <ac:chgData name="Penelope Russell" userId="07752791-9428-4d98-9ba8-548d1fb7bdf3" providerId="ADAL" clId="{73AF49EA-14E4-45A2-828A-D17B5C589081}" dt="2023-03-30T08:10:43.192" v="4" actId="20577"/>
          <ac:spMkLst>
            <pc:docMk/>
            <pc:sldMk cId="641274714" sldId="274"/>
            <ac:spMk id="3" creationId="{06C3C4AE-3BB5-5646-9E52-3D9D50275C20}"/>
          </ac:spMkLst>
        </pc:spChg>
      </pc:sldChg>
    </pc:docChg>
  </pc:docChgLst>
  <pc:docChgLst>
    <pc:chgData name="Ian Parr" userId="4f46477c-3823-44e3-a023-ec7a0abfe074" providerId="ADAL" clId="{E1E26952-0ACC-44E4-96BE-0DF08E485298}"/>
    <pc:docChg chg="modSld sldOrd">
      <pc:chgData name="Ian Parr" userId="4f46477c-3823-44e3-a023-ec7a0abfe074" providerId="ADAL" clId="{E1E26952-0ACC-44E4-96BE-0DF08E485298}" dt="2023-03-16T01:12:17.861" v="70" actId="14100"/>
      <pc:docMkLst>
        <pc:docMk/>
      </pc:docMkLst>
      <pc:sldChg chg="modSp mod">
        <pc:chgData name="Ian Parr" userId="4f46477c-3823-44e3-a023-ec7a0abfe074" providerId="ADAL" clId="{E1E26952-0ACC-44E4-96BE-0DF08E485298}" dt="2023-03-16T00:05:02.805" v="1" actId="20577"/>
        <pc:sldMkLst>
          <pc:docMk/>
          <pc:sldMk cId="2153998600" sldId="258"/>
        </pc:sldMkLst>
        <pc:spChg chg="mod">
          <ac:chgData name="Ian Parr" userId="4f46477c-3823-44e3-a023-ec7a0abfe074" providerId="ADAL" clId="{E1E26952-0ACC-44E4-96BE-0DF08E485298}" dt="2023-03-16T00:05:02.805" v="1" actId="20577"/>
          <ac:spMkLst>
            <pc:docMk/>
            <pc:sldMk cId="2153998600" sldId="258"/>
            <ac:spMk id="8" creationId="{B5FDC317-D686-0542-A15E-3D6D4B2156C4}"/>
          </ac:spMkLst>
        </pc:spChg>
      </pc:sldChg>
      <pc:sldChg chg="modSp mod">
        <pc:chgData name="Ian Parr" userId="4f46477c-3823-44e3-a023-ec7a0abfe074" providerId="ADAL" clId="{E1E26952-0ACC-44E4-96BE-0DF08E485298}" dt="2023-03-16T01:10:07.491" v="12" actId="20577"/>
        <pc:sldMkLst>
          <pc:docMk/>
          <pc:sldMk cId="3705924410" sldId="259"/>
        </pc:sldMkLst>
        <pc:spChg chg="mod">
          <ac:chgData name="Ian Parr" userId="4f46477c-3823-44e3-a023-ec7a0abfe074" providerId="ADAL" clId="{E1E26952-0ACC-44E4-96BE-0DF08E485298}" dt="2023-03-16T01:10:07.491" v="12" actId="20577"/>
          <ac:spMkLst>
            <pc:docMk/>
            <pc:sldMk cId="3705924410" sldId="259"/>
            <ac:spMk id="3" creationId="{06C3C4AE-3BB5-5646-9E52-3D9D50275C20}"/>
          </ac:spMkLst>
        </pc:spChg>
      </pc:sldChg>
      <pc:sldChg chg="modSp mod">
        <pc:chgData name="Ian Parr" userId="4f46477c-3823-44e3-a023-ec7a0abfe074" providerId="ADAL" clId="{E1E26952-0ACC-44E4-96BE-0DF08E485298}" dt="2023-03-16T00:05:54.601" v="3" actId="20577"/>
        <pc:sldMkLst>
          <pc:docMk/>
          <pc:sldMk cId="908109795" sldId="265"/>
        </pc:sldMkLst>
        <pc:spChg chg="mod">
          <ac:chgData name="Ian Parr" userId="4f46477c-3823-44e3-a023-ec7a0abfe074" providerId="ADAL" clId="{E1E26952-0ACC-44E4-96BE-0DF08E485298}" dt="2023-03-16T00:05:54.601" v="3" actId="20577"/>
          <ac:spMkLst>
            <pc:docMk/>
            <pc:sldMk cId="908109795" sldId="265"/>
            <ac:spMk id="3" creationId="{06C3C4AE-3BB5-5646-9E52-3D9D50275C20}"/>
          </ac:spMkLst>
        </pc:spChg>
      </pc:sldChg>
      <pc:sldChg chg="modSp mod ord">
        <pc:chgData name="Ian Parr" userId="4f46477c-3823-44e3-a023-ec7a0abfe074" providerId="ADAL" clId="{E1E26952-0ACC-44E4-96BE-0DF08E485298}" dt="2023-03-16T01:12:17.861" v="70" actId="14100"/>
        <pc:sldMkLst>
          <pc:docMk/>
          <pc:sldMk cId="3574695121" sldId="267"/>
        </pc:sldMkLst>
        <pc:spChg chg="mod">
          <ac:chgData name="Ian Parr" userId="4f46477c-3823-44e3-a023-ec7a0abfe074" providerId="ADAL" clId="{E1E26952-0ACC-44E4-96BE-0DF08E485298}" dt="2023-03-16T01:12:17.861" v="70" actId="14100"/>
          <ac:spMkLst>
            <pc:docMk/>
            <pc:sldMk cId="3574695121" sldId="267"/>
            <ac:spMk id="3" creationId="{06C3C4AE-3BB5-5646-9E52-3D9D50275C20}"/>
          </ac:spMkLst>
        </pc:spChg>
      </pc:sldChg>
    </pc:docChg>
  </pc:docChgLst>
  <pc:docChgLst>
    <pc:chgData name="Ian Parr" userId="S::iparr@ascschools.edu.au::4f46477c-3823-44e3-a023-ec7a0abfe074" providerId="AD" clId="Web-{090206E2-F42E-8DD8-A36A-E020A1E89F48}"/>
    <pc:docChg chg="modSld">
      <pc:chgData name="Ian Parr" userId="S::iparr@ascschools.edu.au::4f46477c-3823-44e3-a023-ec7a0abfe074" providerId="AD" clId="Web-{090206E2-F42E-8DD8-A36A-E020A1E89F48}" dt="2023-09-25T23:26:16.937" v="68" actId="1076"/>
      <pc:docMkLst>
        <pc:docMk/>
      </pc:docMkLst>
      <pc:sldChg chg="addSp modSp">
        <pc:chgData name="Ian Parr" userId="S::iparr@ascschools.edu.au::4f46477c-3823-44e3-a023-ec7a0abfe074" providerId="AD" clId="Web-{090206E2-F42E-8DD8-A36A-E020A1E89F48}" dt="2023-09-25T23:20:17.571" v="38" actId="1076"/>
        <pc:sldMkLst>
          <pc:docMk/>
          <pc:sldMk cId="3705924410" sldId="259"/>
        </pc:sldMkLst>
        <pc:spChg chg="add mod">
          <ac:chgData name="Ian Parr" userId="S::iparr@ascschools.edu.au::4f46477c-3823-44e3-a023-ec7a0abfe074" providerId="AD" clId="Web-{090206E2-F42E-8DD8-A36A-E020A1E89F48}" dt="2023-09-25T23:20:17.571" v="38" actId="1076"/>
          <ac:spMkLst>
            <pc:docMk/>
            <pc:sldMk cId="3705924410" sldId="259"/>
            <ac:spMk id="3" creationId="{F38B6023-2DAA-5AA6-D9F9-EDAF9278376C}"/>
          </ac:spMkLst>
        </pc:spChg>
      </pc:sldChg>
      <pc:sldChg chg="delSp modSp">
        <pc:chgData name="Ian Parr" userId="S::iparr@ascschools.edu.au::4f46477c-3823-44e3-a023-ec7a0abfe074" providerId="AD" clId="Web-{090206E2-F42E-8DD8-A36A-E020A1E89F48}" dt="2023-09-25T23:17:32.998" v="7" actId="14100"/>
        <pc:sldMkLst>
          <pc:docMk/>
          <pc:sldMk cId="908109795" sldId="265"/>
        </pc:sldMkLst>
        <pc:spChg chg="mod">
          <ac:chgData name="Ian Parr" userId="S::iparr@ascschools.edu.au::4f46477c-3823-44e3-a023-ec7a0abfe074" providerId="AD" clId="Web-{090206E2-F42E-8DD8-A36A-E020A1E89F48}" dt="2023-09-25T23:17:32.998" v="7" actId="14100"/>
          <ac:spMkLst>
            <pc:docMk/>
            <pc:sldMk cId="908109795" sldId="265"/>
            <ac:spMk id="3" creationId="{06C3C4AE-3BB5-5646-9E52-3D9D50275C20}"/>
          </ac:spMkLst>
        </pc:spChg>
        <pc:picChg chg="del">
          <ac:chgData name="Ian Parr" userId="S::iparr@ascschools.edu.au::4f46477c-3823-44e3-a023-ec7a0abfe074" providerId="AD" clId="Web-{090206E2-F42E-8DD8-A36A-E020A1E89F48}" dt="2023-09-25T23:16:55.293" v="1"/>
          <ac:picMkLst>
            <pc:docMk/>
            <pc:sldMk cId="908109795" sldId="265"/>
            <ac:picMk id="6" creationId="{70921831-A28C-F649-1FDE-1749AF6760AF}"/>
          </ac:picMkLst>
        </pc:picChg>
      </pc:sldChg>
      <pc:sldChg chg="delSp">
        <pc:chgData name="Ian Parr" userId="S::iparr@ascschools.edu.au::4f46477c-3823-44e3-a023-ec7a0abfe074" providerId="AD" clId="Web-{090206E2-F42E-8DD8-A36A-E020A1E89F48}" dt="2023-09-25T23:16:51.746" v="0"/>
        <pc:sldMkLst>
          <pc:docMk/>
          <pc:sldMk cId="431934257" sldId="269"/>
        </pc:sldMkLst>
        <pc:picChg chg="del">
          <ac:chgData name="Ian Parr" userId="S::iparr@ascschools.edu.au::4f46477c-3823-44e3-a023-ec7a0abfe074" providerId="AD" clId="Web-{090206E2-F42E-8DD8-A36A-E020A1E89F48}" dt="2023-09-25T23:16:51.746" v="0"/>
          <ac:picMkLst>
            <pc:docMk/>
            <pc:sldMk cId="431934257" sldId="269"/>
            <ac:picMk id="5" creationId="{0E408F04-41E7-94BB-CEC3-27B457FCC152}"/>
          </ac:picMkLst>
        </pc:picChg>
      </pc:sldChg>
      <pc:sldChg chg="addSp modSp">
        <pc:chgData name="Ian Parr" userId="S::iparr@ascschools.edu.au::4f46477c-3823-44e3-a023-ec7a0abfe074" providerId="AD" clId="Web-{090206E2-F42E-8DD8-A36A-E020A1E89F48}" dt="2023-09-25T23:26:16.937" v="68" actId="1076"/>
        <pc:sldMkLst>
          <pc:docMk/>
          <pc:sldMk cId="651203208" sldId="271"/>
        </pc:sldMkLst>
        <pc:spChg chg="add mod">
          <ac:chgData name="Ian Parr" userId="S::iparr@ascschools.edu.au::4f46477c-3823-44e3-a023-ec7a0abfe074" providerId="AD" clId="Web-{090206E2-F42E-8DD8-A36A-E020A1E89F48}" dt="2023-09-25T23:26:16.937" v="68" actId="1076"/>
          <ac:spMkLst>
            <pc:docMk/>
            <pc:sldMk cId="651203208" sldId="271"/>
            <ac:spMk id="3" creationId="{55D1ED0D-63AC-8377-D1FA-5E6D752A1477}"/>
          </ac:spMkLst>
        </pc:spChg>
      </pc:sldChg>
      <pc:sldChg chg="addSp modSp">
        <pc:chgData name="Ian Parr" userId="S::iparr@ascschools.edu.au::4f46477c-3823-44e3-a023-ec7a0abfe074" providerId="AD" clId="Web-{090206E2-F42E-8DD8-A36A-E020A1E89F48}" dt="2023-09-25T23:23:59.881" v="53" actId="20577"/>
        <pc:sldMkLst>
          <pc:docMk/>
          <pc:sldMk cId="3860697804" sldId="272"/>
        </pc:sldMkLst>
        <pc:spChg chg="add mod">
          <ac:chgData name="Ian Parr" userId="S::iparr@ascschools.edu.au::4f46477c-3823-44e3-a023-ec7a0abfe074" providerId="AD" clId="Web-{090206E2-F42E-8DD8-A36A-E020A1E89F48}" dt="2023-09-25T23:23:59.881" v="53" actId="20577"/>
          <ac:spMkLst>
            <pc:docMk/>
            <pc:sldMk cId="3860697804" sldId="272"/>
            <ac:spMk id="3" creationId="{C8FB1F7B-9528-0FD4-B745-FAA679E919C7}"/>
          </ac:spMkLst>
        </pc:spChg>
      </pc:sldChg>
      <pc:sldChg chg="delSp modSp">
        <pc:chgData name="Ian Parr" userId="S::iparr@ascschools.edu.au::4f46477c-3823-44e3-a023-ec7a0abfe074" providerId="AD" clId="Web-{090206E2-F42E-8DD8-A36A-E020A1E89F48}" dt="2023-09-25T23:18:17.860" v="31" actId="20577"/>
        <pc:sldMkLst>
          <pc:docMk/>
          <pc:sldMk cId="641274714" sldId="274"/>
        </pc:sldMkLst>
        <pc:spChg chg="mod">
          <ac:chgData name="Ian Parr" userId="S::iparr@ascschools.edu.au::4f46477c-3823-44e3-a023-ec7a0abfe074" providerId="AD" clId="Web-{090206E2-F42E-8DD8-A36A-E020A1E89F48}" dt="2023-09-25T23:18:17.860" v="31" actId="20577"/>
          <ac:spMkLst>
            <pc:docMk/>
            <pc:sldMk cId="641274714" sldId="274"/>
            <ac:spMk id="3" creationId="{06C3C4AE-3BB5-5646-9E52-3D9D50275C20}"/>
          </ac:spMkLst>
        </pc:spChg>
        <pc:picChg chg="del">
          <ac:chgData name="Ian Parr" userId="S::iparr@ascschools.edu.au::4f46477c-3823-44e3-a023-ec7a0abfe074" providerId="AD" clId="Web-{090206E2-F42E-8DD8-A36A-E020A1E89F48}" dt="2023-09-25T23:17:40.452" v="8"/>
          <ac:picMkLst>
            <pc:docMk/>
            <pc:sldMk cId="641274714" sldId="274"/>
            <ac:picMk id="6" creationId="{70921831-A28C-F649-1FDE-1749AF6760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CB8E1-76E0-0745-8525-A8F9F5C29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7886" y="702486"/>
            <a:ext cx="7794171" cy="631792"/>
          </a:xfrm>
          <a:effectLst/>
        </p:spPr>
        <p:txBody>
          <a:bodyPr anchor="b">
            <a:normAutofit/>
          </a:bodyPr>
          <a:lstStyle>
            <a:lvl1pPr algn="l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6F6330-BE0D-F846-AECF-868AD17B3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7886" y="171725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825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ing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BDD-E5D9-4441-B905-23646479E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91BDF-217D-7347-85ED-8CE177494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958359"/>
            <a:ext cx="10507825" cy="39199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B4B53F6-B1F3-6E40-95FC-3E2189EBD63C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699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D63E3B-CE50-104D-B46B-04957FF44B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7404" y="480421"/>
            <a:ext cx="10607675" cy="4711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83843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Mark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B33E06F-CFDD-784C-9515-BE1A09302ED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907404" y="480421"/>
            <a:ext cx="10607675" cy="37118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 goes here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5B6C3A2-69BD-8447-8EAB-5CC26713C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7404" y="4696763"/>
            <a:ext cx="987425" cy="979831"/>
          </a:xfrm>
          <a:prstGeom prst="rect">
            <a:avLst/>
          </a:prstGeom>
          <a:solidFill>
            <a:srgbClr val="EF4135"/>
          </a:solidFill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?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448F1C58-F215-024F-822C-DB591D3F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95474" y="4697413"/>
            <a:ext cx="8623783" cy="979487"/>
          </a:xfrm>
          <a:prstGeom prst="rect">
            <a:avLst/>
          </a:prstGeom>
          <a:ln w="38100">
            <a:solidFill>
              <a:srgbClr val="EF4135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16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004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990DF59-D760-5C43-8954-9C5F3734D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84C2E2D-5703-D347-90EA-88828D411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3F90DCBC-9619-3E48-BC5C-5B1131CF69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B051D62-AB8A-5A46-B4DF-218D251F67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7FD5186-493A-F742-AEE8-2F14FA3B5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19765"/>
            <a:ext cx="11150082" cy="945141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65878F-6316-5E42-A231-E2A9FEE22265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1595535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F29DB4-D2DD-BF4F-924F-4F1BAAC6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99875"/>
            <a:ext cx="10515600" cy="1940367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EF41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8519559-F12B-4349-98F9-3AD1A6A04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67371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1F2AD6-F0EF-D844-9655-2DF17DE0EAEB}"/>
              </a:ext>
            </a:extLst>
          </p:cNvPr>
          <p:cNvCxnSpPr>
            <a:cxnSpLocks/>
          </p:cNvCxnSpPr>
          <p:nvPr userDrawn="1"/>
        </p:nvCxnSpPr>
        <p:spPr>
          <a:xfrm flipH="1">
            <a:off x="354563" y="3671672"/>
            <a:ext cx="11252719" cy="0"/>
          </a:xfrm>
          <a:prstGeom prst="line">
            <a:avLst/>
          </a:prstGeom>
          <a:ln w="3492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347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0982AE-63F6-9548-8C28-B969E30C95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4400" y="515235"/>
            <a:ext cx="10500949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E3558E-D696-A346-A64C-C1995A1279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6463" y="5530850"/>
            <a:ext cx="9055100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1"/>
            </a:lvl1pPr>
          </a:lstStyle>
          <a:p>
            <a:pPr lvl="0"/>
            <a:r>
              <a:rPr lang="en-US" dirty="0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360118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430E4-F7C6-BD44-A5FB-9E7B2A114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5553" y="519764"/>
            <a:ext cx="5145505" cy="208137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b="1" dirty="0">
                <a:effectLst/>
                <a:latin typeface="Trajan Pro" panose="02020502050506020301" pitchFamily="18" charset="77"/>
              </a:rPr>
              <a:t>Are Science and Religion Compatible?</a:t>
            </a:r>
            <a:endParaRPr lang="en-AU" dirty="0">
              <a:effectLst/>
              <a:latin typeface="Trajan Pro" panose="02020502050506020301" pitchFamily="18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459BA8-D9FF-6F4F-8DCF-C169BC0EC6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5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27D110E-E98C-5948-9929-71F5D7FC40B7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24930" y="5614135"/>
            <a:ext cx="1390262" cy="1046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28D909-F78A-544E-8A9E-17D2A645B0F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27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Trajan Pro" panose="02020502050506020301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istorical_book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blemaps.com/new-maps/ruth-1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B7F325C-A649-3C48-98B2-0B9CE2FF7279}"/>
              </a:ext>
            </a:extLst>
          </p:cNvPr>
          <p:cNvCxnSpPr/>
          <p:nvPr/>
        </p:nvCxnSpPr>
        <p:spPr>
          <a:xfrm flipH="1">
            <a:off x="2202024" y="3424335"/>
            <a:ext cx="9989976" cy="0"/>
          </a:xfrm>
          <a:prstGeom prst="line">
            <a:avLst/>
          </a:prstGeom>
          <a:ln w="53975">
            <a:solidFill>
              <a:srgbClr val="1C3F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BC1EB2F9-7672-F347-9DBD-C0C6A9814D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4146" y="721149"/>
            <a:ext cx="5694785" cy="2423268"/>
          </a:xfrm>
          <a:effectLst/>
        </p:spPr>
        <p:txBody>
          <a:bodyPr>
            <a:normAutofit/>
          </a:bodyPr>
          <a:lstStyle/>
          <a:p>
            <a:pPr algn="l"/>
            <a:r>
              <a:rPr lang="en-AU" sz="4800" dirty="0">
                <a:solidFill>
                  <a:srgbClr val="EF4135"/>
                </a:solidFill>
              </a:rPr>
              <a:t>Biblical Women: God’s Heroines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FDC317-D686-0542-A15E-3D6D4B2156C4}"/>
              </a:ext>
            </a:extLst>
          </p:cNvPr>
          <p:cNvSpPr txBox="1"/>
          <p:nvPr/>
        </p:nvSpPr>
        <p:spPr>
          <a:xfrm>
            <a:off x="6490879" y="3788229"/>
            <a:ext cx="4021493" cy="61555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AU" sz="3400" b="1" dirty="0"/>
              <a:t>The Book of Ruth</a:t>
            </a:r>
            <a:endParaRPr lang="en-AU" sz="3400" dirty="0"/>
          </a:p>
        </p:txBody>
      </p:sp>
    </p:spTree>
    <p:extLst>
      <p:ext uri="{BB962C8B-B14F-4D97-AF65-F5344CB8AC3E}">
        <p14:creationId xmlns:p14="http://schemas.microsoft.com/office/powerpoint/2010/main" val="2153998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EF4135"/>
                </a:solidFill>
              </a:rPr>
              <a:t>The Book of Ruth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278C2E7-885D-DF6B-42FB-887E99E9F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3763" y="1802463"/>
            <a:ext cx="5138478" cy="385385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989190-78D1-AA70-A355-BB30ADEC06A7}"/>
              </a:ext>
            </a:extLst>
          </p:cNvPr>
          <p:cNvSpPr txBox="1"/>
          <p:nvPr/>
        </p:nvSpPr>
        <p:spPr>
          <a:xfrm>
            <a:off x="6588806" y="2390564"/>
            <a:ext cx="489887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 most Christian canons, the ‘Book of Ruth’ is treated as one of the </a:t>
            </a:r>
            <a:r>
              <a:rPr lang="en-US" sz="2800" b="0" i="0" strike="noStrike" dirty="0">
                <a:solidFill>
                  <a:srgbClr val="3366CC"/>
                </a:solidFill>
                <a:effectLst/>
                <a:latin typeface="Arial" panose="020B0604020202020204" pitchFamily="34" charset="0"/>
                <a:hlinkClick r:id="rId3" tooltip="Historical books"/>
              </a:rPr>
              <a:t>historical books</a:t>
            </a:r>
            <a:r>
              <a:rPr lang="en-US" sz="2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in the Old Testament and is placed 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between </a:t>
            </a:r>
            <a:r>
              <a:rPr lang="en-US" sz="2800" b="0" strike="noStrike" dirty="0">
                <a:effectLst/>
                <a:latin typeface="Arial" panose="020B0604020202020204" pitchFamily="34" charset="0"/>
              </a:rPr>
              <a:t>Judges</a:t>
            </a:r>
            <a:r>
              <a:rPr lang="en-US" sz="2800" b="0" i="0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en-US" sz="2800" b="0" strike="noStrike" dirty="0">
                <a:effectLst/>
                <a:latin typeface="Arial" panose="020B0604020202020204" pitchFamily="34" charset="0"/>
              </a:rPr>
              <a:t>Samuel. </a:t>
            </a:r>
          </a:p>
          <a:p>
            <a:pPr marL="0" indent="0">
              <a:buNone/>
            </a:pPr>
            <a:r>
              <a:rPr lang="en-US" sz="2800" b="0" strike="noStrike" dirty="0">
                <a:effectLst/>
                <a:latin typeface="Arial" panose="020B0604020202020204" pitchFamily="34" charset="0"/>
              </a:rPr>
              <a:t>The date is </a:t>
            </a:r>
            <a:r>
              <a:rPr lang="en-US" sz="2800" b="0" strike="noStrike" dirty="0" err="1">
                <a:effectLst/>
                <a:latin typeface="Arial" panose="020B0604020202020204" pitchFamily="34" charset="0"/>
              </a:rPr>
              <a:t>approx</a:t>
            </a:r>
            <a:r>
              <a:rPr lang="en-US" sz="2800" b="0" strike="noStrike" dirty="0">
                <a:effectLst/>
                <a:latin typeface="Arial" panose="020B0604020202020204" pitchFamily="34" charset="0"/>
              </a:rPr>
              <a:t> 1000 BC.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8B6023-2DAA-5AA6-D9F9-EDAF9278376C}"/>
              </a:ext>
            </a:extLst>
          </p:cNvPr>
          <p:cNvSpPr txBox="1"/>
          <p:nvPr/>
        </p:nvSpPr>
        <p:spPr>
          <a:xfrm>
            <a:off x="1750741" y="5848814"/>
            <a:ext cx="4276492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4"/>
              </a:rPr>
              <a:t>Ruth - Bible Cities (biblemaps.com)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0592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EF4135"/>
                </a:solidFill>
              </a:rPr>
              <a:t>The Book of Ruth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E66E16-B7B0-603C-07CB-7D0D2556AB90}"/>
              </a:ext>
            </a:extLst>
          </p:cNvPr>
          <p:cNvSpPr txBox="1"/>
          <p:nvPr/>
        </p:nvSpPr>
        <p:spPr>
          <a:xfrm>
            <a:off x="871671" y="1931349"/>
            <a:ext cx="466600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Ruth’s story is both ordinary and exceptional. She is a foreign widow, but becomes so important she is included in the bible and 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recognized in the </a:t>
            </a:r>
            <a:r>
              <a:rPr lang="en-US" sz="3200" dirty="0"/>
              <a:t>lineage to Jesus.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1A2A51-A62E-AD1E-B351-64BA0384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609" y="1658740"/>
            <a:ext cx="4229414" cy="4348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FB1F7B-9528-0FD4-B745-FAA679E919C7}"/>
              </a:ext>
            </a:extLst>
          </p:cNvPr>
          <p:cNvSpPr txBox="1"/>
          <p:nvPr/>
        </p:nvSpPr>
        <p:spPr>
          <a:xfrm>
            <a:off x="7573536" y="6095999"/>
            <a:ext cx="3020121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ea typeface="Calibri"/>
                <a:cs typeface="Calibri"/>
              </a:rPr>
              <a:t>Book of Ruth – Bible Tree</a:t>
            </a:r>
            <a:endParaRPr lang="en-US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6069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4135"/>
                </a:solidFill>
              </a:rPr>
              <a:t>The Book of Ruth - </a:t>
            </a:r>
            <a:r>
              <a:rPr lang="en-US" dirty="0"/>
              <a:t>Outline</a:t>
            </a:r>
            <a:endParaRPr lang="en-US" dirty="0">
              <a:solidFill>
                <a:srgbClr val="EF4135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58175F-509B-5CA2-6D4C-955645CA1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755" y="1709158"/>
            <a:ext cx="7480002" cy="4537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D1ED0D-63AC-8377-D1FA-5E6D752A1477}"/>
              </a:ext>
            </a:extLst>
          </p:cNvPr>
          <p:cNvSpPr txBox="1"/>
          <p:nvPr/>
        </p:nvSpPr>
        <p:spPr>
          <a:xfrm>
            <a:off x="4664927" y="6430536"/>
            <a:ext cx="4637048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u="sng" dirty="0">
                <a:solidFill>
                  <a:srgbClr val="002060"/>
                </a:solidFill>
                <a:ea typeface="Calibri"/>
                <a:cs typeface="Calibri"/>
              </a:rPr>
              <a:t>The Good Life: Book of Ruth Outline</a:t>
            </a:r>
            <a:endParaRPr lang="en-US" dirty="0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1203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4135"/>
                </a:solidFill>
              </a:rPr>
              <a:t>The Book of Ruth – Main 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C4AE-3BB5-5646-9E52-3D9D5027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456" y="1674274"/>
            <a:ext cx="10716723" cy="4663961"/>
          </a:xfrm>
        </p:spPr>
        <p:txBody>
          <a:bodyPr/>
          <a:lstStyle/>
          <a:p>
            <a:pPr marL="0" indent="0">
              <a:lnSpc>
                <a:spcPct val="115000"/>
              </a:lnSpc>
              <a:buNone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9FA0F7-6619-AB06-6BDB-94A6D2C60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083" y="1751888"/>
            <a:ext cx="6249824" cy="46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34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4135"/>
                </a:solidFill>
              </a:rPr>
              <a:t>“Ruth” and Real-Life Lessons for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C4AE-3BB5-5646-9E52-3D9D5027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58" y="1635808"/>
            <a:ext cx="10837527" cy="4534256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“Ruth” faced big ‘ethical’ challenges. Making ethical decisions requires ‘moral character’, and ‘positive values’.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Some of the issues raised by Ruth’s situation include:</a:t>
            </a:r>
            <a:endParaRPr lang="en-US" sz="2000" dirty="0"/>
          </a:p>
          <a:p>
            <a:r>
              <a:rPr lang="en-US" sz="2400" dirty="0"/>
              <a:t>The importance of hope, even in the toughest of times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dirty="0"/>
              <a:t>The past does not define our lives (Ruth is a foreigner);                                                    </a:t>
            </a:r>
            <a:endParaRPr lang="en-US" sz="2400" dirty="0">
              <a:ea typeface="Calibri"/>
              <a:cs typeface="Calibri"/>
            </a:endParaRPr>
          </a:p>
          <a:p>
            <a:r>
              <a:rPr lang="en-US" sz="2400" dirty="0"/>
              <a:t>there is always purpose for the future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dirty="0"/>
              <a:t>Doing the right thing (Ruth’s loyalty) often requires                                                          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dirty="0"/>
              <a:t>bravery and sacrifice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dirty="0"/>
              <a:t>Seemingly ordinary people can grow into people of extraordinary moral character </a:t>
            </a:r>
            <a:endParaRPr lang="en-US" sz="2400">
              <a:ea typeface="Calibri"/>
              <a:cs typeface="Calibri"/>
            </a:endParaRPr>
          </a:p>
          <a:p>
            <a:r>
              <a:rPr lang="en-US" sz="2400" b="0" i="0" dirty="0">
                <a:effectLst/>
                <a:latin typeface="Lato"/>
                <a:ea typeface="Lato"/>
                <a:cs typeface="Lato"/>
              </a:rPr>
              <a:t>Courage and ingenuity triumph over misfortune.</a:t>
            </a:r>
            <a:endParaRPr lang="en-US" sz="2400" dirty="0">
              <a:latin typeface="Lato"/>
              <a:ea typeface="Lato"/>
              <a:cs typeface="Lato"/>
            </a:endParaRPr>
          </a:p>
          <a:p>
            <a:r>
              <a:rPr lang="en-US" sz="2400" dirty="0"/>
              <a:t>Family can be a great source of strength and comfort</a:t>
            </a:r>
            <a:r>
              <a:rPr lang="en-US" sz="2600" dirty="0"/>
              <a:t> 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810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8A4B1-735F-8B4D-8429-02AC0F272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F4135"/>
                </a:solidFill>
              </a:rPr>
              <a:t>Biblical Lessons to learn from “Ruth”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C4AE-3BB5-5646-9E52-3D9D50275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058" y="1635807"/>
            <a:ext cx="10716723" cy="4619713"/>
          </a:xfrm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believers, “The Book of Ruth” is a continual reminder that: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God keeps a careful eye on the powerless – the widow and the </a:t>
            </a:r>
            <a:r>
              <a:rPr lang="en-US" sz="2600" dirty="0" err="1"/>
              <a:t>the</a:t>
            </a:r>
            <a:r>
              <a:rPr lang="en-US" sz="2600" dirty="0"/>
              <a:t> homeless “…</a:t>
            </a:r>
            <a:r>
              <a:rPr lang="en-US" sz="2600" i="1" dirty="0"/>
              <a:t> Father of the fatherless, a defender of widows, in his Holy habitation</a:t>
            </a:r>
            <a:r>
              <a:rPr lang="en-US" sz="2600" dirty="0"/>
              <a:t>” (Psalm 68:5)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Women of strength and character are heroes in the Bible – characters of rock-solid faith and fearlessness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Grief and sorrow cannot stop divine love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Ruth’s story becomes part of the lineage and legacy of Jesus Christ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2600" dirty="0"/>
              <a:t>The importance of thankfulness and Godly gratitude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41274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09AEA323-2772-3049-B7BF-11F7FB1AF4D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4" id="{7637A20C-56B8-6E44-A428-5C0ADAC1DD58}" vid="{FC6DD178-7F16-8A48-A31C-27680A32AC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C303AD7B58445AAFDADF59CB15EE2" ma:contentTypeVersion="15" ma:contentTypeDescription="Create a new document." ma:contentTypeScope="" ma:versionID="1d5b5e2390cf2eb2355cbcaf70fcee38">
  <xsd:schema xmlns:xsd="http://www.w3.org/2001/XMLSchema" xmlns:xs="http://www.w3.org/2001/XMLSchema" xmlns:p="http://schemas.microsoft.com/office/2006/metadata/properties" xmlns:ns2="6b2a4565-50e3-46f8-b557-533271a10689" xmlns:ns3="72253b91-6351-4ba7-b71d-107660adb705" targetNamespace="http://schemas.microsoft.com/office/2006/metadata/properties" ma:root="true" ma:fieldsID="d54b84110e83a6103249b98e4a798798" ns2:_="" ns3:_="">
    <xsd:import namespace="6b2a4565-50e3-46f8-b557-533271a10689"/>
    <xsd:import namespace="72253b91-6351-4ba7-b71d-107660ad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2a4565-50e3-46f8-b557-533271a106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e79e38-04f1-48be-abb7-2f2068ab80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253b91-6351-4ba7-b71d-107660adb705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8ff43b0-362e-43bd-94a7-ad721e496def}" ma:internalName="TaxCatchAll" ma:showField="CatchAllData" ma:web="72253b91-6351-4ba7-b71d-107660ad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b2a4565-50e3-46f8-b557-533271a10689">
      <Terms xmlns="http://schemas.microsoft.com/office/infopath/2007/PartnerControls"/>
    </lcf76f155ced4ddcb4097134ff3c332f>
    <TaxCatchAll xmlns="72253b91-6351-4ba7-b71d-107660adb705" xsi:nil="true"/>
    <MediaLengthInSeconds xmlns="6b2a4565-50e3-46f8-b557-533271a10689" xsi:nil="true"/>
  </documentManagement>
</p:properties>
</file>

<file path=customXml/itemProps1.xml><?xml version="1.0" encoding="utf-8"?>
<ds:datastoreItem xmlns:ds="http://schemas.openxmlformats.org/officeDocument/2006/customXml" ds:itemID="{BAA47983-5C29-40E6-8128-4053F2CEE0E3}"/>
</file>

<file path=customXml/itemProps2.xml><?xml version="1.0" encoding="utf-8"?>
<ds:datastoreItem xmlns:ds="http://schemas.openxmlformats.org/officeDocument/2006/customXml" ds:itemID="{9772C645-5267-4B70-878D-4E9DFF029F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4E7607-A14D-4ADE-94F6-022575BC8745}">
  <ds:schemaRefs>
    <ds:schemaRef ds:uri="http://schemas.microsoft.com/office/2006/metadata/properties"/>
    <ds:schemaRef ds:uri="http://schemas.microsoft.com/office/infopath/2007/PartnerControls"/>
    <ds:schemaRef ds:uri="6b2a4565-50e3-46f8-b557-533271a10689"/>
    <ds:schemaRef ds:uri="72253b91-6351-4ba7-b71d-107660adb7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306</TotalTime>
  <Words>317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Biblical Women: God’s Heroines</vt:lpstr>
      <vt:lpstr>The Book of Ruth</vt:lpstr>
      <vt:lpstr>The Book of Ruth</vt:lpstr>
      <vt:lpstr>The Book of Ruth - Outline</vt:lpstr>
      <vt:lpstr>The Book of Ruth – Main Characters</vt:lpstr>
      <vt:lpstr>“Ruth” and Real-Life Lessons for today?</vt:lpstr>
      <vt:lpstr>Biblical Lessons to learn from “Ruth”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Penelope Russell</cp:lastModifiedBy>
  <cp:revision>44</cp:revision>
  <dcterms:created xsi:type="dcterms:W3CDTF">2019-03-13T09:12:46Z</dcterms:created>
  <dcterms:modified xsi:type="dcterms:W3CDTF">2023-09-25T23:26:19Z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0x010100753C303AD7B58445AAFDADF59CB15EE2</vt:lpwstr>
  </property>
  <property fmtid="{D5CDD505-2E9C-101B-9397-08002B2CF9AE}" pid="3" name="Order">
    <vt:r8>1723200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