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sldIdLst>
    <p:sldId id="258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209169-F28A-49F5-94F5-15B4719877AA}" v="24" dt="2023-03-29T05:34:02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7"/>
    <p:restoredTop sz="86422"/>
  </p:normalViewPr>
  <p:slideViewPr>
    <p:cSldViewPr snapToGrid="0" snapToObjects="1">
      <p:cViewPr varScale="1">
        <p:scale>
          <a:sx n="112" d="100"/>
          <a:sy n="112" d="100"/>
        </p:scale>
        <p:origin x="69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4f46477c-3823-44e3-a023-ec7a0abfe074" providerId="ADAL" clId="{5F209169-F28A-49F5-94F5-15B4719877AA}"/>
    <pc:docChg chg="undo custSel delSld modSld sldOrd">
      <pc:chgData name="Ian Parr" userId="4f46477c-3823-44e3-a023-ec7a0abfe074" providerId="ADAL" clId="{5F209169-F28A-49F5-94F5-15B4719877AA}" dt="2023-03-30T02:13:49.378" v="571" actId="20577"/>
      <pc:docMkLst>
        <pc:docMk/>
      </pc:docMkLst>
      <pc:sldChg chg="addSp delSp modSp mod">
        <pc:chgData name="Ian Parr" userId="4f46477c-3823-44e3-a023-ec7a0abfe074" providerId="ADAL" clId="{5F209169-F28A-49F5-94F5-15B4719877AA}" dt="2023-03-30T02:13:49.378" v="571" actId="20577"/>
        <pc:sldMkLst>
          <pc:docMk/>
          <pc:sldMk cId="2153998600" sldId="258"/>
        </pc:sldMkLst>
        <pc:spChg chg="add del mod">
          <ac:chgData name="Ian Parr" userId="4f46477c-3823-44e3-a023-ec7a0abfe074" providerId="ADAL" clId="{5F209169-F28A-49F5-94F5-15B4719877AA}" dt="2023-03-21T01:51:28.798" v="58" actId="478"/>
          <ac:spMkLst>
            <pc:docMk/>
            <pc:sldMk cId="2153998600" sldId="258"/>
            <ac:spMk id="3" creationId="{F395C902-DD3C-70C4-D343-E6357F5065C5}"/>
          </ac:spMkLst>
        </pc:spChg>
        <pc:spChg chg="mod">
          <ac:chgData name="Ian Parr" userId="4f46477c-3823-44e3-a023-ec7a0abfe074" providerId="ADAL" clId="{5F209169-F28A-49F5-94F5-15B4719877AA}" dt="2023-03-30T02:13:49.378" v="57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705924410" sldId="259"/>
        </pc:sldMkLst>
        <pc:spChg chg="mod">
          <ac:chgData name="Ian Parr" userId="4f46477c-3823-44e3-a023-ec7a0abfe074" providerId="ADAL" clId="{5F209169-F28A-49F5-94F5-15B4719877AA}" dt="2023-03-22T03:37:55.046" v="200" actId="20577"/>
          <ac:spMkLst>
            <pc:docMk/>
            <pc:sldMk cId="3705924410" sldId="259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49:47.168" v="2" actId="478"/>
          <ac:spMkLst>
            <pc:docMk/>
            <pc:sldMk cId="3705924410" sldId="259"/>
            <ac:spMk id="5" creationId="{C8241A0F-C640-419E-37F5-D9AF0DA8EE4D}"/>
          </ac:spMkLst>
        </pc:sp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2013231601" sldId="260"/>
        </pc:sldMkLst>
        <pc:picChg chg="add del mod">
          <ac:chgData name="Ian Parr" userId="4f46477c-3823-44e3-a023-ec7a0abfe074" providerId="ADAL" clId="{5F209169-F28A-49F5-94F5-15B4719877AA}" dt="2023-03-22T03:32:11.042" v="133" actId="21"/>
          <ac:picMkLst>
            <pc:docMk/>
            <pc:sldMk cId="2013231601" sldId="260"/>
            <ac:picMk id="3" creationId="{3B678711-996C-68DF-0C0F-AB8BBF3C7F33}"/>
          </ac:picMkLst>
        </pc:picChg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5F209169-F28A-49F5-94F5-15B4719877AA}" dt="2023-03-22T22:57:00.363" v="283" actId="2696"/>
        <pc:sldMkLst>
          <pc:docMk/>
          <pc:sldMk cId="2429678960" sldId="263"/>
        </pc:sldMkLst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1904167386" sldId="264"/>
        </pc:sldMkLst>
        <pc:spChg chg="del">
          <ac:chgData name="Ian Parr" userId="4f46477c-3823-44e3-a023-ec7a0abfe074" providerId="ADAL" clId="{5F209169-F28A-49F5-94F5-15B4719877AA}" dt="2023-03-22T03:29:13.325" v="80"/>
          <ac:spMkLst>
            <pc:docMk/>
            <pc:sldMk cId="1904167386" sldId="264"/>
            <ac:spMk id="2" creationId="{C19D8CF8-B1AE-9145-AD12-2489047FF173}"/>
          </ac:spMkLst>
        </pc:spChg>
        <pc:spChg chg="add mod">
          <ac:chgData name="Ian Parr" userId="4f46477c-3823-44e3-a023-ec7a0abfe074" providerId="ADAL" clId="{5F209169-F28A-49F5-94F5-15B4719877AA}" dt="2023-03-22T03:33:12.371" v="171" actId="478"/>
          <ac:spMkLst>
            <pc:docMk/>
            <pc:sldMk cId="1904167386" sldId="264"/>
            <ac:spMk id="6" creationId="{B6F9F245-5911-CB42-B9C3-409D9564A6F8}"/>
          </ac:spMkLst>
        </pc:spChg>
        <pc:picChg chg="add del mod">
          <ac:chgData name="Ian Parr" userId="4f46477c-3823-44e3-a023-ec7a0abfe074" providerId="ADAL" clId="{5F209169-F28A-49F5-94F5-15B4719877AA}" dt="2023-03-22T03:33:12.371" v="171" actId="478"/>
          <ac:picMkLst>
            <pc:docMk/>
            <pc:sldMk cId="1904167386" sldId="264"/>
            <ac:picMk id="4" creationId="{E15C733B-DCB5-8F7A-B833-30A03C2991C5}"/>
          </ac:picMkLst>
        </pc:picChg>
      </pc:sldChg>
      <pc:sldChg chg="addSp delSp modSp mod">
        <pc:chgData name="Ian Parr" userId="4f46477c-3823-44e3-a023-ec7a0abfe074" providerId="ADAL" clId="{5F209169-F28A-49F5-94F5-15B4719877AA}" dt="2023-03-30T02:13:29.820" v="551" actId="1076"/>
        <pc:sldMkLst>
          <pc:docMk/>
          <pc:sldMk cId="908109795" sldId="265"/>
        </pc:sldMkLst>
        <pc:spChg chg="mod">
          <ac:chgData name="Ian Parr" userId="4f46477c-3823-44e3-a023-ec7a0abfe074" providerId="ADAL" clId="{5F209169-F28A-49F5-94F5-15B4719877AA}" dt="2023-03-21T04:57:18.321" v="79" actId="20577"/>
          <ac:spMkLst>
            <pc:docMk/>
            <pc:sldMk cId="908109795" sldId="265"/>
            <ac:spMk id="2" creationId="{A8D8A4B1-735F-8B4D-8429-02AC0F272D43}"/>
          </ac:spMkLst>
        </pc:spChg>
        <pc:spChg chg="del mod">
          <ac:chgData name="Ian Parr" userId="4f46477c-3823-44e3-a023-ec7a0abfe074" providerId="ADAL" clId="{5F209169-F28A-49F5-94F5-15B4719877AA}" dt="2023-03-21T01:49:42.425" v="1" actId="478"/>
          <ac:spMkLst>
            <pc:docMk/>
            <pc:sldMk cId="908109795" sldId="265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4:51.056" v="172"/>
          <ac:spMkLst>
            <pc:docMk/>
            <pc:sldMk cId="908109795" sldId="265"/>
            <ac:spMk id="5" creationId="{88A2B14B-F8E7-90DF-287B-10C0CF5CA24E}"/>
          </ac:spMkLst>
        </pc:spChg>
        <pc:spChg chg="add mod">
          <ac:chgData name="Ian Parr" userId="4f46477c-3823-44e3-a023-ec7a0abfe074" providerId="ADAL" clId="{5F209169-F28A-49F5-94F5-15B4719877AA}" dt="2023-03-29T05:18:25.105" v="437" actId="20577"/>
          <ac:spMkLst>
            <pc:docMk/>
            <pc:sldMk cId="908109795" sldId="265"/>
            <ac:spMk id="5" creationId="{CBE84C0D-6D8D-7E12-4F5E-319114A57856}"/>
          </ac:spMkLst>
        </pc:spChg>
        <pc:spChg chg="add mod">
          <ac:chgData name="Ian Parr" userId="4f46477c-3823-44e3-a023-ec7a0abfe074" providerId="ADAL" clId="{5F209169-F28A-49F5-94F5-15B4719877AA}" dt="2023-03-29T05:38:47.425" v="548" actId="1076"/>
          <ac:spMkLst>
            <pc:docMk/>
            <pc:sldMk cId="908109795" sldId="265"/>
            <ac:spMk id="8" creationId="{D0DF085D-58CB-7061-97AA-F928F44A7843}"/>
          </ac:spMkLst>
        </pc:spChg>
        <pc:spChg chg="add mod">
          <ac:chgData name="Ian Parr" userId="4f46477c-3823-44e3-a023-ec7a0abfe074" providerId="ADAL" clId="{5F209169-F28A-49F5-94F5-15B4719877AA}" dt="2023-03-30T02:13:29.820" v="551" actId="1076"/>
          <ac:spMkLst>
            <pc:docMk/>
            <pc:sldMk cId="908109795" sldId="265"/>
            <ac:spMk id="9" creationId="{85542720-F5AB-46B8-B920-A1593D33CE23}"/>
          </ac:spMkLst>
        </pc:spChg>
        <pc:picChg chg="add mod">
          <ac:chgData name="Ian Parr" userId="4f46477c-3823-44e3-a023-ec7a0abfe074" providerId="ADAL" clId="{5F209169-F28A-49F5-94F5-15B4719877AA}" dt="2023-03-22T03:36:05.397" v="177" actId="1076"/>
          <ac:picMkLst>
            <pc:docMk/>
            <pc:sldMk cId="908109795" sldId="265"/>
            <ac:picMk id="3" creationId="{BA697822-7073-C3B5-E32B-3C862D90BC7A}"/>
          </ac:picMkLst>
        </pc:picChg>
        <pc:picChg chg="add mod">
          <ac:chgData name="Ian Parr" userId="4f46477c-3823-44e3-a023-ec7a0abfe074" providerId="ADAL" clId="{5F209169-F28A-49F5-94F5-15B4719877AA}" dt="2023-03-22T03:36:13.950" v="180" actId="1076"/>
          <ac:picMkLst>
            <pc:docMk/>
            <pc:sldMk cId="908109795" sldId="265"/>
            <ac:picMk id="4" creationId="{5D017BFA-7EE9-CD18-E3D4-A60BA79F5A86}"/>
          </ac:picMkLst>
        </pc:picChg>
        <pc:picChg chg="add del mod">
          <ac:chgData name="Ian Parr" userId="4f46477c-3823-44e3-a023-ec7a0abfe074" providerId="ADAL" clId="{5F209169-F28A-49F5-94F5-15B4719877AA}" dt="2023-03-29T05:22:07.615" v="438" actId="478"/>
          <ac:picMkLst>
            <pc:docMk/>
            <pc:sldMk cId="908109795" sldId="265"/>
            <ac:picMk id="6" creationId="{7D84C0B3-DD60-5D62-A952-84328C58053F}"/>
          </ac:picMkLst>
        </pc:picChg>
        <pc:picChg chg="add mod">
          <ac:chgData name="Ian Parr" userId="4f46477c-3823-44e3-a023-ec7a0abfe074" providerId="ADAL" clId="{5F209169-F28A-49F5-94F5-15B4719877AA}" dt="2023-03-29T05:22:18.875" v="443" actId="14100"/>
          <ac:picMkLst>
            <pc:docMk/>
            <pc:sldMk cId="908109795" sldId="265"/>
            <ac:picMk id="7" creationId="{85E3187F-8B11-E439-902E-F43E9019484B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22:57:00.363" v="283" actId="2696"/>
        <pc:sldMkLst>
          <pc:docMk/>
          <pc:sldMk cId="3014860339" sldId="266"/>
        </pc:sldMkLst>
        <pc:spChg chg="del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1.257" v="5" actId="478"/>
          <ac:spMkLst>
            <pc:docMk/>
            <pc:sldMk cId="3014860339" sldId="266"/>
            <ac:spMk id="5" creationId="{42776FAA-C3E8-0EAB-53A0-4A7852073801}"/>
          </ac:spMkLst>
        </pc:spChg>
      </pc:sldChg>
      <pc:sldChg chg="addSp delSp modSp mod ord modClrScheme chgLayout">
        <pc:chgData name="Ian Parr" userId="4f46477c-3823-44e3-a023-ec7a0abfe074" providerId="ADAL" clId="{5F209169-F28A-49F5-94F5-15B4719877AA}" dt="2023-03-29T05:37:49.392" v="541" actId="20577"/>
        <pc:sldMkLst>
          <pc:docMk/>
          <pc:sldMk cId="3574695121" sldId="267"/>
        </pc:sldMkLst>
        <pc:spChg chg="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49:50.743" v="3" actId="478"/>
          <ac:spMkLst>
            <pc:docMk/>
            <pc:sldMk cId="3574695121" sldId="267"/>
            <ac:spMk id="3" creationId="{06C3C4AE-3BB5-5646-9E52-3D9D50275C20}"/>
          </ac:spMkLst>
        </pc:spChg>
        <pc:spChg chg="add del mod">
          <ac:chgData name="Ian Parr" userId="4f46477c-3823-44e3-a023-ec7a0abfe074" providerId="ADAL" clId="{5F209169-F28A-49F5-94F5-15B4719877AA}" dt="2023-03-22T03:31:47.506" v="131"/>
          <ac:spMkLst>
            <pc:docMk/>
            <pc:sldMk cId="3574695121" sldId="267"/>
            <ac:spMk id="5" creationId="{84D53A44-3DD0-571D-DD53-7051737A4D4F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5" creationId="{B93A4F96-2D37-1BD8-F8AF-AC6F461DD686}"/>
          </ac:spMkLst>
        </pc:spChg>
        <pc:spChg chg="add del mod">
          <ac:chgData name="Ian Parr" userId="4f46477c-3823-44e3-a023-ec7a0abfe074" providerId="ADAL" clId="{5F209169-F28A-49F5-94F5-15B4719877AA}" dt="2023-03-22T03:32:16.907" v="134"/>
          <ac:spMkLst>
            <pc:docMk/>
            <pc:sldMk cId="3574695121" sldId="267"/>
            <ac:spMk id="6" creationId="{400CACED-1C2C-85D2-4CF4-556F325DCBA5}"/>
          </ac:spMkLst>
        </pc:spChg>
        <pc:spChg chg="add del mod ord">
          <ac:chgData name="Ian Parr" userId="4f46477c-3823-44e3-a023-ec7a0abfe074" providerId="ADAL" clId="{5F209169-F28A-49F5-94F5-15B4719877AA}" dt="2023-03-29T05:07:06.799" v="298" actId="700"/>
          <ac:spMkLst>
            <pc:docMk/>
            <pc:sldMk cId="3574695121" sldId="267"/>
            <ac:spMk id="6" creationId="{D44DC569-5EA7-2165-AF3A-A49CC27FC70D}"/>
          </ac:spMkLst>
        </pc:spChg>
        <pc:spChg chg="add del mod ord">
          <ac:chgData name="Ian Parr" userId="4f46477c-3823-44e3-a023-ec7a0abfe074" providerId="ADAL" clId="{5F209169-F28A-49F5-94F5-15B4719877AA}" dt="2023-03-29T05:06:55.706" v="297" actId="478"/>
          <ac:spMkLst>
            <pc:docMk/>
            <pc:sldMk cId="3574695121" sldId="267"/>
            <ac:spMk id="7" creationId="{EBCA7D5F-F753-D48A-6193-3F8486E3DCB6}"/>
          </ac:spMkLst>
        </pc:spChg>
        <pc:spChg chg="add mod ord">
          <ac:chgData name="Ian Parr" userId="4f46477c-3823-44e3-a023-ec7a0abfe074" providerId="ADAL" clId="{5F209169-F28A-49F5-94F5-15B4719877AA}" dt="2023-03-29T05:36:45.648" v="535" actId="20577"/>
          <ac:spMkLst>
            <pc:docMk/>
            <pc:sldMk cId="3574695121" sldId="267"/>
            <ac:spMk id="8" creationId="{A14BD47A-7A36-2739-A264-6814D051DD33}"/>
          </ac:spMkLst>
        </pc:spChg>
        <pc:spChg chg="add del mod">
          <ac:chgData name="Ian Parr" userId="4f46477c-3823-44e3-a023-ec7a0abfe074" providerId="ADAL" clId="{5F209169-F28A-49F5-94F5-15B4719877AA}" dt="2023-03-22T03:38:05.910" v="202"/>
          <ac:spMkLst>
            <pc:docMk/>
            <pc:sldMk cId="3574695121" sldId="267"/>
            <ac:spMk id="9" creationId="{9F5832DD-A01E-76B8-A140-54D44E1959F0}"/>
          </ac:spMkLst>
        </pc:spChg>
        <pc:spChg chg="add del mod">
          <ac:chgData name="Ian Parr" userId="4f46477c-3823-44e3-a023-ec7a0abfe074" providerId="ADAL" clId="{5F209169-F28A-49F5-94F5-15B4719877AA}" dt="2023-03-29T05:08:42.428" v="355"/>
          <ac:spMkLst>
            <pc:docMk/>
            <pc:sldMk cId="3574695121" sldId="267"/>
            <ac:spMk id="9" creationId="{EF135258-205D-C501-11F4-248F291AB4B0}"/>
          </ac:spMkLst>
        </pc:spChg>
        <pc:spChg chg="add del mod">
          <ac:chgData name="Ian Parr" userId="4f46477c-3823-44e3-a023-ec7a0abfe074" providerId="ADAL" clId="{5F209169-F28A-49F5-94F5-15B4719877AA}" dt="2023-03-29T05:09:54.370" v="361"/>
          <ac:spMkLst>
            <pc:docMk/>
            <pc:sldMk cId="3574695121" sldId="267"/>
            <ac:spMk id="11" creationId="{252A5C7E-F329-B5AA-CCAA-2259FDC8F03C}"/>
          </ac:spMkLst>
        </pc:spChg>
        <pc:spChg chg="add mod">
          <ac:chgData name="Ian Parr" userId="4f46477c-3823-44e3-a023-ec7a0abfe074" providerId="ADAL" clId="{5F209169-F28A-49F5-94F5-15B4719877AA}" dt="2023-03-29T05:11:54.518" v="402" actId="1076"/>
          <ac:spMkLst>
            <pc:docMk/>
            <pc:sldMk cId="3574695121" sldId="267"/>
            <ac:spMk id="15" creationId="{D79FE9EE-AEDB-ACF1-E038-50917EA9DCBC}"/>
          </ac:spMkLst>
        </pc:spChg>
        <pc:spChg chg="add mod">
          <ac:chgData name="Ian Parr" userId="4f46477c-3823-44e3-a023-ec7a0abfe074" providerId="ADAL" clId="{5F209169-F28A-49F5-94F5-15B4719877AA}" dt="2023-03-29T05:37:49.392" v="541" actId="20577"/>
          <ac:spMkLst>
            <pc:docMk/>
            <pc:sldMk cId="3574695121" sldId="267"/>
            <ac:spMk id="17" creationId="{5182C047-1462-51CB-2B83-8ACB5193E4BF}"/>
          </ac:spMkLst>
        </pc:spChg>
        <pc:picChg chg="add del mod">
          <ac:chgData name="Ian Parr" userId="4f46477c-3823-44e3-a023-ec7a0abfe074" providerId="ADAL" clId="{5F209169-F28A-49F5-94F5-15B4719877AA}" dt="2023-03-22T03:31:52.150" v="132" actId="478"/>
          <ac:picMkLst>
            <pc:docMk/>
            <pc:sldMk cId="3574695121" sldId="267"/>
            <ac:picMk id="3" creationId="{5C8F9258-560D-E322-5C0D-B061BE0532B1}"/>
          </ac:picMkLst>
        </pc:picChg>
        <pc:picChg chg="add del mod">
          <ac:chgData name="Ian Parr" userId="4f46477c-3823-44e3-a023-ec7a0abfe074" providerId="ADAL" clId="{5F209169-F28A-49F5-94F5-15B4719877AA}" dt="2023-03-29T05:06:23.311" v="291" actId="478"/>
          <ac:picMkLst>
            <pc:docMk/>
            <pc:sldMk cId="3574695121" sldId="267"/>
            <ac:picMk id="3" creationId="{82FF369B-AEFB-52D6-633B-A4C3A0FB5AD5}"/>
          </ac:picMkLst>
        </pc:picChg>
        <pc:picChg chg="add mod">
          <ac:chgData name="Ian Parr" userId="4f46477c-3823-44e3-a023-ec7a0abfe074" providerId="ADAL" clId="{5F209169-F28A-49F5-94F5-15B4719877AA}" dt="2023-03-29T05:10:05.231" v="365" actId="1076"/>
          <ac:picMkLst>
            <pc:docMk/>
            <pc:sldMk cId="3574695121" sldId="267"/>
            <ac:picMk id="4" creationId="{56281909-C30E-D324-D1B1-3BA6557C934E}"/>
          </ac:picMkLst>
        </pc:picChg>
        <pc:picChg chg="add del mod">
          <ac:chgData name="Ian Parr" userId="4f46477c-3823-44e3-a023-ec7a0abfe074" providerId="ADAL" clId="{5F209169-F28A-49F5-94F5-15B4719877AA}" dt="2023-03-22T03:38:01.332" v="201" actId="21"/>
          <ac:picMkLst>
            <pc:docMk/>
            <pc:sldMk cId="3574695121" sldId="267"/>
            <ac:picMk id="7" creationId="{B98E81D3-19FC-01A9-55B8-273E64EB6711}"/>
          </ac:picMkLst>
        </pc:picChg>
        <pc:picChg chg="add mod ord">
          <ac:chgData name="Ian Parr" userId="4f46477c-3823-44e3-a023-ec7a0abfe074" providerId="ADAL" clId="{5F209169-F28A-49F5-94F5-15B4719877AA}" dt="2023-03-29T05:12:06.911" v="404" actId="1076"/>
          <ac:picMkLst>
            <pc:docMk/>
            <pc:sldMk cId="3574695121" sldId="267"/>
            <ac:picMk id="10" creationId="{AB4BE123-48B6-3B25-649A-1CE01BFE9761}"/>
          </ac:picMkLst>
        </pc:picChg>
        <pc:picChg chg="add del mod">
          <ac:chgData name="Ian Parr" userId="4f46477c-3823-44e3-a023-ec7a0abfe074" providerId="ADAL" clId="{5F209169-F28A-49F5-94F5-15B4719877AA}" dt="2023-03-22T03:40:25.050" v="213" actId="478"/>
          <ac:picMkLst>
            <pc:docMk/>
            <pc:sldMk cId="3574695121" sldId="267"/>
            <ac:picMk id="11" creationId="{755DF674-BA47-677D-1A4D-3BEF2A018FCC}"/>
          </ac:picMkLst>
        </pc:picChg>
        <pc:picChg chg="add del mod">
          <ac:chgData name="Ian Parr" userId="4f46477c-3823-44e3-a023-ec7a0abfe074" providerId="ADAL" clId="{5F209169-F28A-49F5-94F5-15B4719877AA}" dt="2023-03-29T05:01:33.634" v="285" actId="478"/>
          <ac:picMkLst>
            <pc:docMk/>
            <pc:sldMk cId="3574695121" sldId="267"/>
            <ac:picMk id="12" creationId="{AA35B3BB-9EE0-9B33-1501-6C52EAD8502D}"/>
          </ac:picMkLst>
        </pc:picChg>
        <pc:picChg chg="add del mod">
          <ac:chgData name="Ian Parr" userId="4f46477c-3823-44e3-a023-ec7a0abfe074" providerId="ADAL" clId="{5F209169-F28A-49F5-94F5-15B4719877AA}" dt="2023-03-22T04:03:25.058" v="255" actId="478"/>
          <ac:picMkLst>
            <pc:docMk/>
            <pc:sldMk cId="3574695121" sldId="267"/>
            <ac:picMk id="13" creationId="{701931AB-5ADD-34A7-E2F5-2498B5E9FA50}"/>
          </ac:picMkLst>
        </pc:picChg>
        <pc:picChg chg="add mod">
          <ac:chgData name="Ian Parr" userId="4f46477c-3823-44e3-a023-ec7a0abfe074" providerId="ADAL" clId="{5F209169-F28A-49F5-94F5-15B4719877AA}" dt="2023-03-29T05:11:50.366" v="401" actId="1076"/>
          <ac:picMkLst>
            <pc:docMk/>
            <pc:sldMk cId="3574695121" sldId="267"/>
            <ac:picMk id="13" creationId="{F6ADFD9D-56C5-F855-D664-3EB4BC5B6F06}"/>
          </ac:picMkLst>
        </pc:picChg>
        <pc:picChg chg="add del mod">
          <ac:chgData name="Ian Parr" userId="4f46477c-3823-44e3-a023-ec7a0abfe074" providerId="ADAL" clId="{5F209169-F28A-49F5-94F5-15B4719877AA}" dt="2023-03-22T04:04:07.758" v="262" actId="478"/>
          <ac:picMkLst>
            <pc:docMk/>
            <pc:sldMk cId="3574695121" sldId="267"/>
            <ac:picMk id="14" creationId="{FC91A5CB-FBE8-A3CC-B3BD-6D26D839DBAF}"/>
          </ac:picMkLst>
        </pc:picChg>
        <pc:picChg chg="add del mod">
          <ac:chgData name="Ian Parr" userId="4f46477c-3823-44e3-a023-ec7a0abfe074" providerId="ADAL" clId="{5F209169-F28A-49F5-94F5-15B4719877AA}" dt="2023-03-22T04:05:29.742" v="273" actId="478"/>
          <ac:picMkLst>
            <pc:docMk/>
            <pc:sldMk cId="3574695121" sldId="267"/>
            <ac:picMk id="15" creationId="{B72C1729-61E1-7232-DF2D-F76B3588C3E0}"/>
          </ac:picMkLst>
        </pc:picChg>
        <pc:picChg chg="add del mod">
          <ac:chgData name="Ian Parr" userId="4f46477c-3823-44e3-a023-ec7a0abfe074" providerId="ADAL" clId="{5F209169-F28A-49F5-94F5-15B4719877AA}" dt="2023-03-29T05:09:54.368" v="359" actId="478"/>
          <ac:picMkLst>
            <pc:docMk/>
            <pc:sldMk cId="3574695121" sldId="267"/>
            <ac:picMk id="16" creationId="{33F66E53-2080-2D55-8F46-EE57F85E4C4D}"/>
          </ac:picMkLst>
        </pc:picChg>
      </pc:sldChg>
      <pc:sldChg chg="addSp delSp modSp del mod">
        <pc:chgData name="Ian Parr" userId="4f46477c-3823-44e3-a023-ec7a0abfe074" providerId="ADAL" clId="{5F209169-F28A-49F5-94F5-15B4719877AA}" dt="2023-03-22T03:31:36.493" v="130" actId="47"/>
        <pc:sldMkLst>
          <pc:docMk/>
          <pc:sldMk cId="3919126870" sldId="268"/>
        </pc:sldMkLst>
        <pc:spChg chg="mod">
          <ac:chgData name="Ian Parr" userId="4f46477c-3823-44e3-a023-ec7a0abfe074" providerId="ADAL" clId="{5F209169-F28A-49F5-94F5-15B4719877AA}" dt="2023-03-22T03:31:01.961" v="127" actId="20577"/>
          <ac:spMkLst>
            <pc:docMk/>
            <pc:sldMk cId="3919126870" sldId="268"/>
            <ac:spMk id="2" creationId="{A8D8A4B1-735F-8B4D-8429-02AC0F272D43}"/>
          </ac:spMkLst>
        </pc:spChg>
        <pc:spChg chg="del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3" creationId="{06C3C4AE-3BB5-5646-9E52-3D9D50275C20}"/>
          </ac:spMkLst>
        </pc:spChg>
        <pc:spChg chg="add mod">
          <ac:chgData name="Ian Parr" userId="4f46477c-3823-44e3-a023-ec7a0abfe074" providerId="ADAL" clId="{5F209169-F28A-49F5-94F5-15B4719877AA}" dt="2023-03-21T01:50:04.947" v="6" actId="478"/>
          <ac:spMkLst>
            <pc:docMk/>
            <pc:sldMk cId="3919126870" sldId="268"/>
            <ac:spMk id="5" creationId="{1661C60F-0233-9C2F-2139-1FE028B069BE}"/>
          </ac:spMkLst>
        </pc:spChg>
        <pc:graphicFrameChg chg="add mod modGraphic">
          <ac:chgData name="Ian Parr" userId="4f46477c-3823-44e3-a023-ec7a0abfe074" providerId="ADAL" clId="{5F209169-F28A-49F5-94F5-15B4719877AA}" dt="2023-03-22T03:31:22.649" v="129" actId="1076"/>
          <ac:graphicFrameMkLst>
            <pc:docMk/>
            <pc:sldMk cId="3919126870" sldId="268"/>
            <ac:graphicFrameMk id="4" creationId="{467F1889-5CCE-915F-67E3-AF6E715D843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Biblical Women: God’s Heroines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542153" y="3704254"/>
            <a:ext cx="4021493" cy="11387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3400" b="1" dirty="0"/>
              <a:t>Images of Mary throughout the ages 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4135"/>
                </a:solidFill>
              </a:rPr>
              <a:t>Mary, Mother of Jesus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A697822-7073-C3B5-E32B-3C862D90B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394" y="1881818"/>
            <a:ext cx="3036034" cy="41302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017BFA-7EE9-CD18-E3D4-A60BA79F5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551" y="1882217"/>
            <a:ext cx="2969264" cy="4129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84C0D-6D8D-7E12-4F5E-319114A57856}"/>
              </a:ext>
            </a:extLst>
          </p:cNvPr>
          <p:cNvSpPr txBox="1"/>
          <p:nvPr/>
        </p:nvSpPr>
        <p:spPr>
          <a:xfrm>
            <a:off x="765313" y="6172200"/>
            <a:ext cx="314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Taruna </a:t>
            </a:r>
            <a:r>
              <a:rPr lang="en-US" sz="1200" dirty="0" err="1"/>
              <a:t>Rettinger</a:t>
            </a:r>
            <a:r>
              <a:rPr lang="en-US" sz="1200" dirty="0"/>
              <a:t>, 2012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3187F-8B11-E439-902E-F43E90194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155" y="1794286"/>
            <a:ext cx="2906452" cy="3334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DF085D-58CB-7061-97AA-F928F44A7843}"/>
              </a:ext>
            </a:extLst>
          </p:cNvPr>
          <p:cNvSpPr txBox="1"/>
          <p:nvPr/>
        </p:nvSpPr>
        <p:spPr>
          <a:xfrm>
            <a:off x="8354475" y="5238570"/>
            <a:ext cx="3029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L’Innocence</a:t>
            </a:r>
            <a:r>
              <a:rPr lang="en-US" sz="1200" dirty="0"/>
              <a:t> by </a:t>
            </a:r>
            <a:r>
              <a:rPr lang="en-US" sz="1200" dirty="0" err="1"/>
              <a:t>Bourgeureau</a:t>
            </a:r>
            <a:r>
              <a:rPr lang="en-US" sz="1200" dirty="0"/>
              <a:t>, 1870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42720-F5AB-46B8-B920-A1593D33CE23}"/>
              </a:ext>
            </a:extLst>
          </p:cNvPr>
          <p:cNvSpPr txBox="1"/>
          <p:nvPr/>
        </p:nvSpPr>
        <p:spPr>
          <a:xfrm>
            <a:off x="4817551" y="6199735"/>
            <a:ext cx="314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Duccio</a:t>
            </a:r>
            <a:r>
              <a:rPr lang="en-US" sz="1200" dirty="0"/>
              <a:t> di  </a:t>
            </a:r>
            <a:r>
              <a:rPr lang="en-US" sz="1200" dirty="0" err="1"/>
              <a:t>Buoninsegna</a:t>
            </a:r>
            <a:r>
              <a:rPr lang="en-US" sz="1200" dirty="0"/>
              <a:t>, 1310</a:t>
            </a:r>
          </a:p>
        </p:txBody>
      </p:sp>
    </p:spTree>
    <p:extLst>
      <p:ext uri="{BB962C8B-B14F-4D97-AF65-F5344CB8AC3E}">
        <p14:creationId xmlns:p14="http://schemas.microsoft.com/office/powerpoint/2010/main" val="90810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F4135"/>
                </a:solidFill>
              </a:rPr>
              <a:t>Mary Magdalene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14BD47A-7A36-2739-A264-6814D051D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3278" y="4169464"/>
            <a:ext cx="3455505" cy="487017"/>
          </a:xfrm>
        </p:spPr>
        <p:txBody>
          <a:bodyPr/>
          <a:lstStyle/>
          <a:p>
            <a:pPr algn="ctr"/>
            <a:r>
              <a:rPr lang="en-US" sz="1100" dirty="0"/>
              <a:t>TV Mini-series :  ‘A.D. The Bible Continues’ 2016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B4BE123-48B6-3B25-649A-1CE01BFE97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3217" y="1768197"/>
            <a:ext cx="3134140" cy="45087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81909-C30E-D324-D1B1-3BA6557C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78" y="1832803"/>
            <a:ext cx="3809999" cy="21478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ADFD9D-56C5-F855-D664-3EB4BC5B6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042" y="1793262"/>
            <a:ext cx="3458668" cy="40452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79FE9EE-AEDB-ACF1-E038-50917EA9DCBC}"/>
              </a:ext>
            </a:extLst>
          </p:cNvPr>
          <p:cNvSpPr txBox="1"/>
          <p:nvPr/>
        </p:nvSpPr>
        <p:spPr>
          <a:xfrm>
            <a:off x="4606737" y="5934670"/>
            <a:ext cx="29785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dirty="0" err="1">
                <a:solidFill>
                  <a:srgbClr val="222222"/>
                </a:solidFill>
                <a:effectLst/>
                <a:latin typeface="apercu"/>
              </a:rPr>
              <a:t>Rogier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percu"/>
              </a:rPr>
              <a:t> van der Weyden (c.1399–1464</a:t>
            </a:r>
            <a:r>
              <a:rPr lang="en-US" b="0" i="0" dirty="0">
                <a:solidFill>
                  <a:srgbClr val="222222"/>
                </a:solidFill>
                <a:effectLst/>
                <a:latin typeface="apercu"/>
              </a:rPr>
              <a:t>)</a:t>
            </a:r>
          </a:p>
          <a:p>
            <a:br>
              <a:rPr lang="en-US" b="0" i="0" dirty="0">
                <a:solidFill>
                  <a:srgbClr val="909090"/>
                </a:solidFill>
                <a:effectLst/>
                <a:latin typeface="apercu"/>
              </a:rPr>
            </a:b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82C047-1462-51CB-2B83-8ACB5193E4BF}"/>
              </a:ext>
            </a:extLst>
          </p:cNvPr>
          <p:cNvSpPr txBox="1"/>
          <p:nvPr/>
        </p:nvSpPr>
        <p:spPr>
          <a:xfrm>
            <a:off x="563217" y="6328864"/>
            <a:ext cx="3548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222222"/>
                </a:solidFill>
                <a:effectLst/>
                <a:latin typeface="apercu"/>
              </a:rPr>
              <a:t>Flemish (Bruges) School, 1690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469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F4958C-2015-4883-BCA1-A3820226F6F2}"/>
</file>

<file path=customXml/itemProps2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customXml/itemProps3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</TotalTime>
  <Words>62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apercu</vt:lpstr>
      <vt:lpstr>Arial</vt:lpstr>
      <vt:lpstr>Calibri</vt:lpstr>
      <vt:lpstr>Trajan Pro</vt:lpstr>
      <vt:lpstr>Office Theme</vt:lpstr>
      <vt:lpstr>1_Office Theme</vt:lpstr>
      <vt:lpstr>Biblical Women: God’s Heroines</vt:lpstr>
      <vt:lpstr>Mary, Mother of Jesus</vt:lpstr>
      <vt:lpstr>Mary Magdalene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Ian Parr</cp:lastModifiedBy>
  <cp:revision>17</cp:revision>
  <dcterms:created xsi:type="dcterms:W3CDTF">2019-03-13T09:12:46Z</dcterms:created>
  <dcterms:modified xsi:type="dcterms:W3CDTF">2023-03-30T02:13:56Z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