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51" r:id="rId5"/>
  </p:sldMasterIdLst>
  <p:notesMasterIdLst>
    <p:notesMasterId r:id="rId16"/>
  </p:notesMasterIdLst>
  <p:sldIdLst>
    <p:sldId id="258" r:id="rId6"/>
    <p:sldId id="269" r:id="rId7"/>
    <p:sldId id="265" r:id="rId8"/>
    <p:sldId id="270" r:id="rId9"/>
    <p:sldId id="276" r:id="rId10"/>
    <p:sldId id="277" r:id="rId11"/>
    <p:sldId id="268" r:id="rId12"/>
    <p:sldId id="271" r:id="rId13"/>
    <p:sldId id="275" r:id="rId14"/>
    <p:sldId id="272"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4135"/>
    <a:srgbClr val="001DF2"/>
    <a:srgbClr val="1C3F94"/>
    <a:srgbClr val="22387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BB98DC7-18BB-5479-2A9E-F010AF0E8FC1}" v="8" dt="2023-10-30T23:27:53.106"/>
    <p1510:client id="{DCC8B24E-50B1-3DDC-B581-F061640FCD0C}" v="54" dt="2023-09-25T23:32:46.073"/>
    <p1510:client id="{DDFC1318-FBF3-4F72-86FE-96E2F61C6293}" v="32" dt="2023-06-07T05:42:45.76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07"/>
    <p:restoredTop sz="86451" autoAdjust="0"/>
  </p:normalViewPr>
  <p:slideViewPr>
    <p:cSldViewPr snapToGrid="0" snapToObjects="1">
      <p:cViewPr varScale="1">
        <p:scale>
          <a:sx n="96" d="100"/>
          <a:sy n="96" d="100"/>
        </p:scale>
        <p:origin x="1296" y="96"/>
      </p:cViewPr>
      <p:guideLst/>
    </p:cSldViewPr>
  </p:slideViewPr>
  <p:outlineViewPr>
    <p:cViewPr>
      <p:scale>
        <a:sx n="33" d="100"/>
        <a:sy n="33" d="100"/>
      </p:scale>
      <p:origin x="0" y="0"/>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an Parr" userId="4f46477c-3823-44e3-a023-ec7a0abfe074" providerId="ADAL" clId="{5F209169-F28A-49F5-94F5-15B4719877AA}"/>
    <pc:docChg chg="undo custSel delSld modSld sldOrd">
      <pc:chgData name="Ian Parr" userId="4f46477c-3823-44e3-a023-ec7a0abfe074" providerId="ADAL" clId="{5F209169-F28A-49F5-94F5-15B4719877AA}" dt="2023-03-30T02:13:49.378" v="571" actId="20577"/>
      <pc:docMkLst>
        <pc:docMk/>
      </pc:docMkLst>
      <pc:sldChg chg="addSp delSp modSp mod">
        <pc:chgData name="Ian Parr" userId="4f46477c-3823-44e3-a023-ec7a0abfe074" providerId="ADAL" clId="{5F209169-F28A-49F5-94F5-15B4719877AA}" dt="2023-03-30T02:13:49.378" v="571" actId="20577"/>
        <pc:sldMkLst>
          <pc:docMk/>
          <pc:sldMk cId="2153998600" sldId="258"/>
        </pc:sldMkLst>
        <pc:spChg chg="add del mod">
          <ac:chgData name="Ian Parr" userId="4f46477c-3823-44e3-a023-ec7a0abfe074" providerId="ADAL" clId="{5F209169-F28A-49F5-94F5-15B4719877AA}" dt="2023-03-21T01:51:28.798" v="58" actId="478"/>
          <ac:spMkLst>
            <pc:docMk/>
            <pc:sldMk cId="2153998600" sldId="258"/>
            <ac:spMk id="3" creationId="{F395C902-DD3C-70C4-D343-E6357F5065C5}"/>
          </ac:spMkLst>
        </pc:spChg>
        <pc:spChg chg="mod">
          <ac:chgData name="Ian Parr" userId="4f46477c-3823-44e3-a023-ec7a0abfe074" providerId="ADAL" clId="{5F209169-F28A-49F5-94F5-15B4719877AA}" dt="2023-03-30T02:13:49.378" v="571" actId="20577"/>
          <ac:spMkLst>
            <pc:docMk/>
            <pc:sldMk cId="2153998600" sldId="258"/>
            <ac:spMk id="8" creationId="{B5FDC317-D686-0542-A15E-3D6D4B2156C4}"/>
          </ac:spMkLst>
        </pc:spChg>
      </pc:sldChg>
      <pc:sldChg chg="addSp delSp modSp del mod">
        <pc:chgData name="Ian Parr" userId="4f46477c-3823-44e3-a023-ec7a0abfe074" providerId="ADAL" clId="{5F209169-F28A-49F5-94F5-15B4719877AA}" dt="2023-03-22T22:57:00.363" v="283" actId="2696"/>
        <pc:sldMkLst>
          <pc:docMk/>
          <pc:sldMk cId="3705924410" sldId="259"/>
        </pc:sldMkLst>
        <pc:spChg chg="mod">
          <ac:chgData name="Ian Parr" userId="4f46477c-3823-44e3-a023-ec7a0abfe074" providerId="ADAL" clId="{5F209169-F28A-49F5-94F5-15B4719877AA}" dt="2023-03-22T03:37:55.046" v="200" actId="20577"/>
          <ac:spMkLst>
            <pc:docMk/>
            <pc:sldMk cId="3705924410" sldId="259"/>
            <ac:spMk id="2" creationId="{A8D8A4B1-735F-8B4D-8429-02AC0F272D43}"/>
          </ac:spMkLst>
        </pc:spChg>
        <pc:spChg chg="del">
          <ac:chgData name="Ian Parr" userId="4f46477c-3823-44e3-a023-ec7a0abfe074" providerId="ADAL" clId="{5F209169-F28A-49F5-94F5-15B4719877AA}" dt="2023-03-21T01:49:47.168" v="2" actId="478"/>
          <ac:spMkLst>
            <pc:docMk/>
            <pc:sldMk cId="3705924410" sldId="259"/>
            <ac:spMk id="3" creationId="{06C3C4AE-3BB5-5646-9E52-3D9D50275C20}"/>
          </ac:spMkLst>
        </pc:spChg>
        <pc:spChg chg="add mod">
          <ac:chgData name="Ian Parr" userId="4f46477c-3823-44e3-a023-ec7a0abfe074" providerId="ADAL" clId="{5F209169-F28A-49F5-94F5-15B4719877AA}" dt="2023-03-21T01:49:47.168" v="2" actId="478"/>
          <ac:spMkLst>
            <pc:docMk/>
            <pc:sldMk cId="3705924410" sldId="259"/>
            <ac:spMk id="5" creationId="{C8241A0F-C640-419E-37F5-D9AF0DA8EE4D}"/>
          </ac:spMkLst>
        </pc:spChg>
      </pc:sldChg>
      <pc:sldChg chg="addSp delSp modSp del mod">
        <pc:chgData name="Ian Parr" userId="4f46477c-3823-44e3-a023-ec7a0abfe074" providerId="ADAL" clId="{5F209169-F28A-49F5-94F5-15B4719877AA}" dt="2023-03-22T22:57:00.363" v="283" actId="2696"/>
        <pc:sldMkLst>
          <pc:docMk/>
          <pc:sldMk cId="2013231601" sldId="260"/>
        </pc:sldMkLst>
        <pc:picChg chg="add del mod">
          <ac:chgData name="Ian Parr" userId="4f46477c-3823-44e3-a023-ec7a0abfe074" providerId="ADAL" clId="{5F209169-F28A-49F5-94F5-15B4719877AA}" dt="2023-03-22T03:32:11.042" v="133" actId="21"/>
          <ac:picMkLst>
            <pc:docMk/>
            <pc:sldMk cId="2013231601" sldId="260"/>
            <ac:picMk id="3" creationId="{3B678711-996C-68DF-0C0F-AB8BBF3C7F33}"/>
          </ac:picMkLst>
        </pc:picChg>
      </pc:sldChg>
      <pc:sldChg chg="del">
        <pc:chgData name="Ian Parr" userId="4f46477c-3823-44e3-a023-ec7a0abfe074" providerId="ADAL" clId="{5F209169-F28A-49F5-94F5-15B4719877AA}" dt="2023-03-22T22:57:00.363" v="283" actId="2696"/>
        <pc:sldMkLst>
          <pc:docMk/>
          <pc:sldMk cId="1681489543" sldId="261"/>
        </pc:sldMkLst>
      </pc:sldChg>
      <pc:sldChg chg="del">
        <pc:chgData name="Ian Parr" userId="4f46477c-3823-44e3-a023-ec7a0abfe074" providerId="ADAL" clId="{5F209169-F28A-49F5-94F5-15B4719877AA}" dt="2023-03-22T22:57:00.363" v="283" actId="2696"/>
        <pc:sldMkLst>
          <pc:docMk/>
          <pc:sldMk cId="447760478" sldId="262"/>
        </pc:sldMkLst>
      </pc:sldChg>
      <pc:sldChg chg="del">
        <pc:chgData name="Ian Parr" userId="4f46477c-3823-44e3-a023-ec7a0abfe074" providerId="ADAL" clId="{5F209169-F28A-49F5-94F5-15B4719877AA}" dt="2023-03-22T22:57:00.363" v="283" actId="2696"/>
        <pc:sldMkLst>
          <pc:docMk/>
          <pc:sldMk cId="2429678960" sldId="263"/>
        </pc:sldMkLst>
      </pc:sldChg>
      <pc:sldChg chg="addSp delSp modSp del mod">
        <pc:chgData name="Ian Parr" userId="4f46477c-3823-44e3-a023-ec7a0abfe074" providerId="ADAL" clId="{5F209169-F28A-49F5-94F5-15B4719877AA}" dt="2023-03-22T22:57:00.363" v="283" actId="2696"/>
        <pc:sldMkLst>
          <pc:docMk/>
          <pc:sldMk cId="1904167386" sldId="264"/>
        </pc:sldMkLst>
        <pc:spChg chg="del">
          <ac:chgData name="Ian Parr" userId="4f46477c-3823-44e3-a023-ec7a0abfe074" providerId="ADAL" clId="{5F209169-F28A-49F5-94F5-15B4719877AA}" dt="2023-03-22T03:29:13.325" v="80"/>
          <ac:spMkLst>
            <pc:docMk/>
            <pc:sldMk cId="1904167386" sldId="264"/>
            <ac:spMk id="2" creationId="{C19D8CF8-B1AE-9145-AD12-2489047FF173}"/>
          </ac:spMkLst>
        </pc:spChg>
        <pc:spChg chg="add mod">
          <ac:chgData name="Ian Parr" userId="4f46477c-3823-44e3-a023-ec7a0abfe074" providerId="ADAL" clId="{5F209169-F28A-49F5-94F5-15B4719877AA}" dt="2023-03-22T03:33:12.371" v="171" actId="478"/>
          <ac:spMkLst>
            <pc:docMk/>
            <pc:sldMk cId="1904167386" sldId="264"/>
            <ac:spMk id="6" creationId="{B6F9F245-5911-CB42-B9C3-409D9564A6F8}"/>
          </ac:spMkLst>
        </pc:spChg>
        <pc:picChg chg="add del mod">
          <ac:chgData name="Ian Parr" userId="4f46477c-3823-44e3-a023-ec7a0abfe074" providerId="ADAL" clId="{5F209169-F28A-49F5-94F5-15B4719877AA}" dt="2023-03-22T03:33:12.371" v="171" actId="478"/>
          <ac:picMkLst>
            <pc:docMk/>
            <pc:sldMk cId="1904167386" sldId="264"/>
            <ac:picMk id="4" creationId="{E15C733B-DCB5-8F7A-B833-30A03C2991C5}"/>
          </ac:picMkLst>
        </pc:picChg>
      </pc:sldChg>
      <pc:sldChg chg="addSp delSp modSp mod">
        <pc:chgData name="Ian Parr" userId="4f46477c-3823-44e3-a023-ec7a0abfe074" providerId="ADAL" clId="{5F209169-F28A-49F5-94F5-15B4719877AA}" dt="2023-03-30T02:13:29.820" v="551" actId="1076"/>
        <pc:sldMkLst>
          <pc:docMk/>
          <pc:sldMk cId="908109795" sldId="265"/>
        </pc:sldMkLst>
        <pc:spChg chg="mod">
          <ac:chgData name="Ian Parr" userId="4f46477c-3823-44e3-a023-ec7a0abfe074" providerId="ADAL" clId="{5F209169-F28A-49F5-94F5-15B4719877AA}" dt="2023-03-21T04:57:18.321" v="79" actId="20577"/>
          <ac:spMkLst>
            <pc:docMk/>
            <pc:sldMk cId="908109795" sldId="265"/>
            <ac:spMk id="2" creationId="{A8D8A4B1-735F-8B4D-8429-02AC0F272D43}"/>
          </ac:spMkLst>
        </pc:spChg>
        <pc:spChg chg="del mod">
          <ac:chgData name="Ian Parr" userId="4f46477c-3823-44e3-a023-ec7a0abfe074" providerId="ADAL" clId="{5F209169-F28A-49F5-94F5-15B4719877AA}" dt="2023-03-21T01:49:42.425" v="1" actId="478"/>
          <ac:spMkLst>
            <pc:docMk/>
            <pc:sldMk cId="908109795" sldId="265"/>
            <ac:spMk id="3" creationId="{06C3C4AE-3BB5-5646-9E52-3D9D50275C20}"/>
          </ac:spMkLst>
        </pc:spChg>
        <pc:spChg chg="add del mod">
          <ac:chgData name="Ian Parr" userId="4f46477c-3823-44e3-a023-ec7a0abfe074" providerId="ADAL" clId="{5F209169-F28A-49F5-94F5-15B4719877AA}" dt="2023-03-22T03:34:51.056" v="172"/>
          <ac:spMkLst>
            <pc:docMk/>
            <pc:sldMk cId="908109795" sldId="265"/>
            <ac:spMk id="5" creationId="{88A2B14B-F8E7-90DF-287B-10C0CF5CA24E}"/>
          </ac:spMkLst>
        </pc:spChg>
        <pc:spChg chg="add mod">
          <ac:chgData name="Ian Parr" userId="4f46477c-3823-44e3-a023-ec7a0abfe074" providerId="ADAL" clId="{5F209169-F28A-49F5-94F5-15B4719877AA}" dt="2023-03-29T05:18:25.105" v="437" actId="20577"/>
          <ac:spMkLst>
            <pc:docMk/>
            <pc:sldMk cId="908109795" sldId="265"/>
            <ac:spMk id="5" creationId="{CBE84C0D-6D8D-7E12-4F5E-319114A57856}"/>
          </ac:spMkLst>
        </pc:spChg>
        <pc:spChg chg="add mod">
          <ac:chgData name="Ian Parr" userId="4f46477c-3823-44e3-a023-ec7a0abfe074" providerId="ADAL" clId="{5F209169-F28A-49F5-94F5-15B4719877AA}" dt="2023-03-29T05:38:47.425" v="548" actId="1076"/>
          <ac:spMkLst>
            <pc:docMk/>
            <pc:sldMk cId="908109795" sldId="265"/>
            <ac:spMk id="8" creationId="{D0DF085D-58CB-7061-97AA-F928F44A7843}"/>
          </ac:spMkLst>
        </pc:spChg>
        <pc:spChg chg="add mod">
          <ac:chgData name="Ian Parr" userId="4f46477c-3823-44e3-a023-ec7a0abfe074" providerId="ADAL" clId="{5F209169-F28A-49F5-94F5-15B4719877AA}" dt="2023-03-30T02:13:29.820" v="551" actId="1076"/>
          <ac:spMkLst>
            <pc:docMk/>
            <pc:sldMk cId="908109795" sldId="265"/>
            <ac:spMk id="9" creationId="{85542720-F5AB-46B8-B920-A1593D33CE23}"/>
          </ac:spMkLst>
        </pc:spChg>
        <pc:picChg chg="add mod">
          <ac:chgData name="Ian Parr" userId="4f46477c-3823-44e3-a023-ec7a0abfe074" providerId="ADAL" clId="{5F209169-F28A-49F5-94F5-15B4719877AA}" dt="2023-03-22T03:36:05.397" v="177" actId="1076"/>
          <ac:picMkLst>
            <pc:docMk/>
            <pc:sldMk cId="908109795" sldId="265"/>
            <ac:picMk id="3" creationId="{BA697822-7073-C3B5-E32B-3C862D90BC7A}"/>
          </ac:picMkLst>
        </pc:picChg>
        <pc:picChg chg="add mod">
          <ac:chgData name="Ian Parr" userId="4f46477c-3823-44e3-a023-ec7a0abfe074" providerId="ADAL" clId="{5F209169-F28A-49F5-94F5-15B4719877AA}" dt="2023-03-22T03:36:13.950" v="180" actId="1076"/>
          <ac:picMkLst>
            <pc:docMk/>
            <pc:sldMk cId="908109795" sldId="265"/>
            <ac:picMk id="4" creationId="{5D017BFA-7EE9-CD18-E3D4-A60BA79F5A86}"/>
          </ac:picMkLst>
        </pc:picChg>
        <pc:picChg chg="add del mod">
          <ac:chgData name="Ian Parr" userId="4f46477c-3823-44e3-a023-ec7a0abfe074" providerId="ADAL" clId="{5F209169-F28A-49F5-94F5-15B4719877AA}" dt="2023-03-29T05:22:07.615" v="438" actId="478"/>
          <ac:picMkLst>
            <pc:docMk/>
            <pc:sldMk cId="908109795" sldId="265"/>
            <ac:picMk id="6" creationId="{7D84C0B3-DD60-5D62-A952-84328C58053F}"/>
          </ac:picMkLst>
        </pc:picChg>
        <pc:picChg chg="add mod">
          <ac:chgData name="Ian Parr" userId="4f46477c-3823-44e3-a023-ec7a0abfe074" providerId="ADAL" clId="{5F209169-F28A-49F5-94F5-15B4719877AA}" dt="2023-03-29T05:22:18.875" v="443" actId="14100"/>
          <ac:picMkLst>
            <pc:docMk/>
            <pc:sldMk cId="908109795" sldId="265"/>
            <ac:picMk id="7" creationId="{85E3187F-8B11-E439-902E-F43E9019484B}"/>
          </ac:picMkLst>
        </pc:picChg>
      </pc:sldChg>
      <pc:sldChg chg="addSp delSp modSp del mod">
        <pc:chgData name="Ian Parr" userId="4f46477c-3823-44e3-a023-ec7a0abfe074" providerId="ADAL" clId="{5F209169-F28A-49F5-94F5-15B4719877AA}" dt="2023-03-22T22:57:00.363" v="283" actId="2696"/>
        <pc:sldMkLst>
          <pc:docMk/>
          <pc:sldMk cId="3014860339" sldId="266"/>
        </pc:sldMkLst>
        <pc:spChg chg="del mod">
          <ac:chgData name="Ian Parr" userId="4f46477c-3823-44e3-a023-ec7a0abfe074" providerId="ADAL" clId="{5F209169-F28A-49F5-94F5-15B4719877AA}" dt="2023-03-21T01:50:01.257" v="5" actId="478"/>
          <ac:spMkLst>
            <pc:docMk/>
            <pc:sldMk cId="3014860339" sldId="266"/>
            <ac:spMk id="3" creationId="{06C3C4AE-3BB5-5646-9E52-3D9D50275C20}"/>
          </ac:spMkLst>
        </pc:spChg>
        <pc:spChg chg="add mod">
          <ac:chgData name="Ian Parr" userId="4f46477c-3823-44e3-a023-ec7a0abfe074" providerId="ADAL" clId="{5F209169-F28A-49F5-94F5-15B4719877AA}" dt="2023-03-21T01:50:01.257" v="5" actId="478"/>
          <ac:spMkLst>
            <pc:docMk/>
            <pc:sldMk cId="3014860339" sldId="266"/>
            <ac:spMk id="5" creationId="{42776FAA-C3E8-0EAB-53A0-4A7852073801}"/>
          </ac:spMkLst>
        </pc:spChg>
      </pc:sldChg>
      <pc:sldChg chg="addSp delSp modSp mod ord modClrScheme chgLayout">
        <pc:chgData name="Ian Parr" userId="4f46477c-3823-44e3-a023-ec7a0abfe074" providerId="ADAL" clId="{5F209169-F28A-49F5-94F5-15B4719877AA}" dt="2023-03-29T05:37:49.392" v="541" actId="20577"/>
        <pc:sldMkLst>
          <pc:docMk/>
          <pc:sldMk cId="3574695121" sldId="267"/>
        </pc:sldMkLst>
        <pc:spChg chg="mod ord">
          <ac:chgData name="Ian Parr" userId="4f46477c-3823-44e3-a023-ec7a0abfe074" providerId="ADAL" clId="{5F209169-F28A-49F5-94F5-15B4719877AA}" dt="2023-03-29T05:07:06.799" v="298" actId="700"/>
          <ac:spMkLst>
            <pc:docMk/>
            <pc:sldMk cId="3574695121" sldId="267"/>
            <ac:spMk id="2" creationId="{A8D8A4B1-735F-8B4D-8429-02AC0F272D43}"/>
          </ac:spMkLst>
        </pc:spChg>
        <pc:spChg chg="del">
          <ac:chgData name="Ian Parr" userId="4f46477c-3823-44e3-a023-ec7a0abfe074" providerId="ADAL" clId="{5F209169-F28A-49F5-94F5-15B4719877AA}" dt="2023-03-21T01:49:50.743" v="3" actId="478"/>
          <ac:spMkLst>
            <pc:docMk/>
            <pc:sldMk cId="3574695121" sldId="267"/>
            <ac:spMk id="3" creationId="{06C3C4AE-3BB5-5646-9E52-3D9D50275C20}"/>
          </ac:spMkLst>
        </pc:spChg>
        <pc:spChg chg="add del mod">
          <ac:chgData name="Ian Parr" userId="4f46477c-3823-44e3-a023-ec7a0abfe074" providerId="ADAL" clId="{5F209169-F28A-49F5-94F5-15B4719877AA}" dt="2023-03-22T03:31:47.506" v="131"/>
          <ac:spMkLst>
            <pc:docMk/>
            <pc:sldMk cId="3574695121" sldId="267"/>
            <ac:spMk id="5" creationId="{84D53A44-3DD0-571D-DD53-7051737A4D4F}"/>
          </ac:spMkLst>
        </pc:spChg>
        <pc:spChg chg="add del mod ord">
          <ac:chgData name="Ian Parr" userId="4f46477c-3823-44e3-a023-ec7a0abfe074" providerId="ADAL" clId="{5F209169-F28A-49F5-94F5-15B4719877AA}" dt="2023-03-29T05:07:06.799" v="298" actId="700"/>
          <ac:spMkLst>
            <pc:docMk/>
            <pc:sldMk cId="3574695121" sldId="267"/>
            <ac:spMk id="5" creationId="{B93A4F96-2D37-1BD8-F8AF-AC6F461DD686}"/>
          </ac:spMkLst>
        </pc:spChg>
        <pc:spChg chg="add del mod">
          <ac:chgData name="Ian Parr" userId="4f46477c-3823-44e3-a023-ec7a0abfe074" providerId="ADAL" clId="{5F209169-F28A-49F5-94F5-15B4719877AA}" dt="2023-03-22T03:32:16.907" v="134"/>
          <ac:spMkLst>
            <pc:docMk/>
            <pc:sldMk cId="3574695121" sldId="267"/>
            <ac:spMk id="6" creationId="{400CACED-1C2C-85D2-4CF4-556F325DCBA5}"/>
          </ac:spMkLst>
        </pc:spChg>
        <pc:spChg chg="add del mod ord">
          <ac:chgData name="Ian Parr" userId="4f46477c-3823-44e3-a023-ec7a0abfe074" providerId="ADAL" clId="{5F209169-F28A-49F5-94F5-15B4719877AA}" dt="2023-03-29T05:07:06.799" v="298" actId="700"/>
          <ac:spMkLst>
            <pc:docMk/>
            <pc:sldMk cId="3574695121" sldId="267"/>
            <ac:spMk id="6" creationId="{D44DC569-5EA7-2165-AF3A-A49CC27FC70D}"/>
          </ac:spMkLst>
        </pc:spChg>
        <pc:spChg chg="add del mod ord">
          <ac:chgData name="Ian Parr" userId="4f46477c-3823-44e3-a023-ec7a0abfe074" providerId="ADAL" clId="{5F209169-F28A-49F5-94F5-15B4719877AA}" dt="2023-03-29T05:06:55.706" v="297" actId="478"/>
          <ac:spMkLst>
            <pc:docMk/>
            <pc:sldMk cId="3574695121" sldId="267"/>
            <ac:spMk id="7" creationId="{EBCA7D5F-F753-D48A-6193-3F8486E3DCB6}"/>
          </ac:spMkLst>
        </pc:spChg>
        <pc:spChg chg="add mod ord">
          <ac:chgData name="Ian Parr" userId="4f46477c-3823-44e3-a023-ec7a0abfe074" providerId="ADAL" clId="{5F209169-F28A-49F5-94F5-15B4719877AA}" dt="2023-03-29T05:36:45.648" v="535" actId="20577"/>
          <ac:spMkLst>
            <pc:docMk/>
            <pc:sldMk cId="3574695121" sldId="267"/>
            <ac:spMk id="8" creationId="{A14BD47A-7A36-2739-A264-6814D051DD33}"/>
          </ac:spMkLst>
        </pc:spChg>
        <pc:spChg chg="add del mod">
          <ac:chgData name="Ian Parr" userId="4f46477c-3823-44e3-a023-ec7a0abfe074" providerId="ADAL" clId="{5F209169-F28A-49F5-94F5-15B4719877AA}" dt="2023-03-22T03:38:05.910" v="202"/>
          <ac:spMkLst>
            <pc:docMk/>
            <pc:sldMk cId="3574695121" sldId="267"/>
            <ac:spMk id="9" creationId="{9F5832DD-A01E-76B8-A140-54D44E1959F0}"/>
          </ac:spMkLst>
        </pc:spChg>
        <pc:spChg chg="add del mod">
          <ac:chgData name="Ian Parr" userId="4f46477c-3823-44e3-a023-ec7a0abfe074" providerId="ADAL" clId="{5F209169-F28A-49F5-94F5-15B4719877AA}" dt="2023-03-29T05:08:42.428" v="355"/>
          <ac:spMkLst>
            <pc:docMk/>
            <pc:sldMk cId="3574695121" sldId="267"/>
            <ac:spMk id="9" creationId="{EF135258-205D-C501-11F4-248F291AB4B0}"/>
          </ac:spMkLst>
        </pc:spChg>
        <pc:spChg chg="add del mod">
          <ac:chgData name="Ian Parr" userId="4f46477c-3823-44e3-a023-ec7a0abfe074" providerId="ADAL" clId="{5F209169-F28A-49F5-94F5-15B4719877AA}" dt="2023-03-29T05:09:54.370" v="361"/>
          <ac:spMkLst>
            <pc:docMk/>
            <pc:sldMk cId="3574695121" sldId="267"/>
            <ac:spMk id="11" creationId="{252A5C7E-F329-B5AA-CCAA-2259FDC8F03C}"/>
          </ac:spMkLst>
        </pc:spChg>
        <pc:spChg chg="add mod">
          <ac:chgData name="Ian Parr" userId="4f46477c-3823-44e3-a023-ec7a0abfe074" providerId="ADAL" clId="{5F209169-F28A-49F5-94F5-15B4719877AA}" dt="2023-03-29T05:11:54.518" v="402" actId="1076"/>
          <ac:spMkLst>
            <pc:docMk/>
            <pc:sldMk cId="3574695121" sldId="267"/>
            <ac:spMk id="15" creationId="{D79FE9EE-AEDB-ACF1-E038-50917EA9DCBC}"/>
          </ac:spMkLst>
        </pc:spChg>
        <pc:spChg chg="add mod">
          <ac:chgData name="Ian Parr" userId="4f46477c-3823-44e3-a023-ec7a0abfe074" providerId="ADAL" clId="{5F209169-F28A-49F5-94F5-15B4719877AA}" dt="2023-03-29T05:37:49.392" v="541" actId="20577"/>
          <ac:spMkLst>
            <pc:docMk/>
            <pc:sldMk cId="3574695121" sldId="267"/>
            <ac:spMk id="17" creationId="{5182C047-1462-51CB-2B83-8ACB5193E4BF}"/>
          </ac:spMkLst>
        </pc:spChg>
        <pc:picChg chg="add del mod">
          <ac:chgData name="Ian Parr" userId="4f46477c-3823-44e3-a023-ec7a0abfe074" providerId="ADAL" clId="{5F209169-F28A-49F5-94F5-15B4719877AA}" dt="2023-03-22T03:31:52.150" v="132" actId="478"/>
          <ac:picMkLst>
            <pc:docMk/>
            <pc:sldMk cId="3574695121" sldId="267"/>
            <ac:picMk id="3" creationId="{5C8F9258-560D-E322-5C0D-B061BE0532B1}"/>
          </ac:picMkLst>
        </pc:picChg>
        <pc:picChg chg="add del mod">
          <ac:chgData name="Ian Parr" userId="4f46477c-3823-44e3-a023-ec7a0abfe074" providerId="ADAL" clId="{5F209169-F28A-49F5-94F5-15B4719877AA}" dt="2023-03-29T05:06:23.311" v="291" actId="478"/>
          <ac:picMkLst>
            <pc:docMk/>
            <pc:sldMk cId="3574695121" sldId="267"/>
            <ac:picMk id="3" creationId="{82FF369B-AEFB-52D6-633B-A4C3A0FB5AD5}"/>
          </ac:picMkLst>
        </pc:picChg>
        <pc:picChg chg="add mod">
          <ac:chgData name="Ian Parr" userId="4f46477c-3823-44e3-a023-ec7a0abfe074" providerId="ADAL" clId="{5F209169-F28A-49F5-94F5-15B4719877AA}" dt="2023-03-29T05:10:05.231" v="365" actId="1076"/>
          <ac:picMkLst>
            <pc:docMk/>
            <pc:sldMk cId="3574695121" sldId="267"/>
            <ac:picMk id="4" creationId="{56281909-C30E-D324-D1B1-3BA6557C934E}"/>
          </ac:picMkLst>
        </pc:picChg>
        <pc:picChg chg="add del mod">
          <ac:chgData name="Ian Parr" userId="4f46477c-3823-44e3-a023-ec7a0abfe074" providerId="ADAL" clId="{5F209169-F28A-49F5-94F5-15B4719877AA}" dt="2023-03-22T03:38:01.332" v="201" actId="21"/>
          <ac:picMkLst>
            <pc:docMk/>
            <pc:sldMk cId="3574695121" sldId="267"/>
            <ac:picMk id="7" creationId="{B98E81D3-19FC-01A9-55B8-273E64EB6711}"/>
          </ac:picMkLst>
        </pc:picChg>
        <pc:picChg chg="add mod ord">
          <ac:chgData name="Ian Parr" userId="4f46477c-3823-44e3-a023-ec7a0abfe074" providerId="ADAL" clId="{5F209169-F28A-49F5-94F5-15B4719877AA}" dt="2023-03-29T05:12:06.911" v="404" actId="1076"/>
          <ac:picMkLst>
            <pc:docMk/>
            <pc:sldMk cId="3574695121" sldId="267"/>
            <ac:picMk id="10" creationId="{AB4BE123-48B6-3B25-649A-1CE01BFE9761}"/>
          </ac:picMkLst>
        </pc:picChg>
        <pc:picChg chg="add del mod">
          <ac:chgData name="Ian Parr" userId="4f46477c-3823-44e3-a023-ec7a0abfe074" providerId="ADAL" clId="{5F209169-F28A-49F5-94F5-15B4719877AA}" dt="2023-03-22T03:40:25.050" v="213" actId="478"/>
          <ac:picMkLst>
            <pc:docMk/>
            <pc:sldMk cId="3574695121" sldId="267"/>
            <ac:picMk id="11" creationId="{755DF674-BA47-677D-1A4D-3BEF2A018FCC}"/>
          </ac:picMkLst>
        </pc:picChg>
        <pc:picChg chg="add del mod">
          <ac:chgData name="Ian Parr" userId="4f46477c-3823-44e3-a023-ec7a0abfe074" providerId="ADAL" clId="{5F209169-F28A-49F5-94F5-15B4719877AA}" dt="2023-03-29T05:01:33.634" v="285" actId="478"/>
          <ac:picMkLst>
            <pc:docMk/>
            <pc:sldMk cId="3574695121" sldId="267"/>
            <ac:picMk id="12" creationId="{AA35B3BB-9EE0-9B33-1501-6C52EAD8502D}"/>
          </ac:picMkLst>
        </pc:picChg>
        <pc:picChg chg="add del mod">
          <ac:chgData name="Ian Parr" userId="4f46477c-3823-44e3-a023-ec7a0abfe074" providerId="ADAL" clId="{5F209169-F28A-49F5-94F5-15B4719877AA}" dt="2023-03-22T04:03:25.058" v="255" actId="478"/>
          <ac:picMkLst>
            <pc:docMk/>
            <pc:sldMk cId="3574695121" sldId="267"/>
            <ac:picMk id="13" creationId="{701931AB-5ADD-34A7-E2F5-2498B5E9FA50}"/>
          </ac:picMkLst>
        </pc:picChg>
        <pc:picChg chg="add mod">
          <ac:chgData name="Ian Parr" userId="4f46477c-3823-44e3-a023-ec7a0abfe074" providerId="ADAL" clId="{5F209169-F28A-49F5-94F5-15B4719877AA}" dt="2023-03-29T05:11:50.366" v="401" actId="1076"/>
          <ac:picMkLst>
            <pc:docMk/>
            <pc:sldMk cId="3574695121" sldId="267"/>
            <ac:picMk id="13" creationId="{F6ADFD9D-56C5-F855-D664-3EB4BC5B6F06}"/>
          </ac:picMkLst>
        </pc:picChg>
        <pc:picChg chg="add del mod">
          <ac:chgData name="Ian Parr" userId="4f46477c-3823-44e3-a023-ec7a0abfe074" providerId="ADAL" clId="{5F209169-F28A-49F5-94F5-15B4719877AA}" dt="2023-03-22T04:04:07.758" v="262" actId="478"/>
          <ac:picMkLst>
            <pc:docMk/>
            <pc:sldMk cId="3574695121" sldId="267"/>
            <ac:picMk id="14" creationId="{FC91A5CB-FBE8-A3CC-B3BD-6D26D839DBAF}"/>
          </ac:picMkLst>
        </pc:picChg>
        <pc:picChg chg="add del mod">
          <ac:chgData name="Ian Parr" userId="4f46477c-3823-44e3-a023-ec7a0abfe074" providerId="ADAL" clId="{5F209169-F28A-49F5-94F5-15B4719877AA}" dt="2023-03-22T04:05:29.742" v="273" actId="478"/>
          <ac:picMkLst>
            <pc:docMk/>
            <pc:sldMk cId="3574695121" sldId="267"/>
            <ac:picMk id="15" creationId="{B72C1729-61E1-7232-DF2D-F76B3588C3E0}"/>
          </ac:picMkLst>
        </pc:picChg>
        <pc:picChg chg="add del mod">
          <ac:chgData name="Ian Parr" userId="4f46477c-3823-44e3-a023-ec7a0abfe074" providerId="ADAL" clId="{5F209169-F28A-49F5-94F5-15B4719877AA}" dt="2023-03-29T05:09:54.368" v="359" actId="478"/>
          <ac:picMkLst>
            <pc:docMk/>
            <pc:sldMk cId="3574695121" sldId="267"/>
            <ac:picMk id="16" creationId="{33F66E53-2080-2D55-8F46-EE57F85E4C4D}"/>
          </ac:picMkLst>
        </pc:picChg>
      </pc:sldChg>
      <pc:sldChg chg="addSp delSp modSp del mod">
        <pc:chgData name="Ian Parr" userId="4f46477c-3823-44e3-a023-ec7a0abfe074" providerId="ADAL" clId="{5F209169-F28A-49F5-94F5-15B4719877AA}" dt="2023-03-22T03:31:36.493" v="130" actId="47"/>
        <pc:sldMkLst>
          <pc:docMk/>
          <pc:sldMk cId="3919126870" sldId="268"/>
        </pc:sldMkLst>
        <pc:spChg chg="mod">
          <ac:chgData name="Ian Parr" userId="4f46477c-3823-44e3-a023-ec7a0abfe074" providerId="ADAL" clId="{5F209169-F28A-49F5-94F5-15B4719877AA}" dt="2023-03-22T03:31:01.961" v="127" actId="20577"/>
          <ac:spMkLst>
            <pc:docMk/>
            <pc:sldMk cId="3919126870" sldId="268"/>
            <ac:spMk id="2" creationId="{A8D8A4B1-735F-8B4D-8429-02AC0F272D43}"/>
          </ac:spMkLst>
        </pc:spChg>
        <pc:spChg chg="del">
          <ac:chgData name="Ian Parr" userId="4f46477c-3823-44e3-a023-ec7a0abfe074" providerId="ADAL" clId="{5F209169-F28A-49F5-94F5-15B4719877AA}" dt="2023-03-21T01:50:04.947" v="6" actId="478"/>
          <ac:spMkLst>
            <pc:docMk/>
            <pc:sldMk cId="3919126870" sldId="268"/>
            <ac:spMk id="3" creationId="{06C3C4AE-3BB5-5646-9E52-3D9D50275C20}"/>
          </ac:spMkLst>
        </pc:spChg>
        <pc:spChg chg="add mod">
          <ac:chgData name="Ian Parr" userId="4f46477c-3823-44e3-a023-ec7a0abfe074" providerId="ADAL" clId="{5F209169-F28A-49F5-94F5-15B4719877AA}" dt="2023-03-21T01:50:04.947" v="6" actId="478"/>
          <ac:spMkLst>
            <pc:docMk/>
            <pc:sldMk cId="3919126870" sldId="268"/>
            <ac:spMk id="5" creationId="{1661C60F-0233-9C2F-2139-1FE028B069BE}"/>
          </ac:spMkLst>
        </pc:spChg>
        <pc:graphicFrameChg chg="add mod modGraphic">
          <ac:chgData name="Ian Parr" userId="4f46477c-3823-44e3-a023-ec7a0abfe074" providerId="ADAL" clId="{5F209169-F28A-49F5-94F5-15B4719877AA}" dt="2023-03-22T03:31:22.649" v="129" actId="1076"/>
          <ac:graphicFrameMkLst>
            <pc:docMk/>
            <pc:sldMk cId="3919126870" sldId="268"/>
            <ac:graphicFrameMk id="4" creationId="{467F1889-5CCE-915F-67E3-AF6E715D8439}"/>
          </ac:graphicFrameMkLst>
        </pc:graphicFrameChg>
      </pc:sldChg>
    </pc:docChg>
  </pc:docChgLst>
  <pc:docChgLst>
    <pc:chgData name="Ian Parr" userId="S::iparr@ascschools.edu.au::4f46477c-3823-44e3-a023-ec7a0abfe074" providerId="AD" clId="Web-{DCC8B24E-50B1-3DDC-B581-F061640FCD0C}"/>
    <pc:docChg chg="modSld">
      <pc:chgData name="Ian Parr" userId="S::iparr@ascschools.edu.au::4f46477c-3823-44e3-a023-ec7a0abfe074" providerId="AD" clId="Web-{DCC8B24E-50B1-3DDC-B581-F061640FCD0C}" dt="2023-09-25T23:32:44.792" v="33" actId="20577"/>
      <pc:docMkLst>
        <pc:docMk/>
      </pc:docMkLst>
      <pc:sldChg chg="modSp">
        <pc:chgData name="Ian Parr" userId="S::iparr@ascschools.edu.au::4f46477c-3823-44e3-a023-ec7a0abfe074" providerId="AD" clId="Web-{DCC8B24E-50B1-3DDC-B581-F061640FCD0C}" dt="2023-09-25T23:28:56.090" v="4" actId="1076"/>
        <pc:sldMkLst>
          <pc:docMk/>
          <pc:sldMk cId="3308465661" sldId="268"/>
        </pc:sldMkLst>
        <pc:spChg chg="mod">
          <ac:chgData name="Ian Parr" userId="S::iparr@ascschools.edu.au::4f46477c-3823-44e3-a023-ec7a0abfe074" providerId="AD" clId="Web-{DCC8B24E-50B1-3DDC-B581-F061640FCD0C}" dt="2023-09-25T23:28:56.090" v="4" actId="1076"/>
          <ac:spMkLst>
            <pc:docMk/>
            <pc:sldMk cId="3308465661" sldId="268"/>
            <ac:spMk id="4" creationId="{89F8254B-877A-9169-947E-5BC1712FFC46}"/>
          </ac:spMkLst>
        </pc:spChg>
      </pc:sldChg>
      <pc:sldChg chg="modSp">
        <pc:chgData name="Ian Parr" userId="S::iparr@ascschools.edu.au::4f46477c-3823-44e3-a023-ec7a0abfe074" providerId="AD" clId="Web-{DCC8B24E-50B1-3DDC-B581-F061640FCD0C}" dt="2023-09-25T23:28:38.214" v="1" actId="20577"/>
        <pc:sldMkLst>
          <pc:docMk/>
          <pc:sldMk cId="3096131400" sldId="269"/>
        </pc:sldMkLst>
        <pc:spChg chg="mod">
          <ac:chgData name="Ian Parr" userId="S::iparr@ascschools.edu.au::4f46477c-3823-44e3-a023-ec7a0abfe074" providerId="AD" clId="Web-{DCC8B24E-50B1-3DDC-B581-F061640FCD0C}" dt="2023-09-25T23:28:38.214" v="1" actId="20577"/>
          <ac:spMkLst>
            <pc:docMk/>
            <pc:sldMk cId="3096131400" sldId="269"/>
            <ac:spMk id="4" creationId="{E2704DC6-4A5F-22E9-5EDB-CD157E82B7E8}"/>
          </ac:spMkLst>
        </pc:spChg>
      </pc:sldChg>
      <pc:sldChg chg="addSp modSp">
        <pc:chgData name="Ian Parr" userId="S::iparr@ascschools.edu.au::4f46477c-3823-44e3-a023-ec7a0abfe074" providerId="AD" clId="Web-{DCC8B24E-50B1-3DDC-B581-F061640FCD0C}" dt="2023-09-25T23:32:10.118" v="27" actId="1076"/>
        <pc:sldMkLst>
          <pc:docMk/>
          <pc:sldMk cId="1506818410" sldId="272"/>
        </pc:sldMkLst>
        <pc:spChg chg="add mod">
          <ac:chgData name="Ian Parr" userId="S::iparr@ascschools.edu.au::4f46477c-3823-44e3-a023-ec7a0abfe074" providerId="AD" clId="Web-{DCC8B24E-50B1-3DDC-B581-F061640FCD0C}" dt="2023-09-25T23:32:10.118" v="27" actId="1076"/>
          <ac:spMkLst>
            <pc:docMk/>
            <pc:sldMk cId="1506818410" sldId="272"/>
            <ac:spMk id="2" creationId="{4F242F7E-E209-E766-2D87-BD4ADE8C7ABC}"/>
          </ac:spMkLst>
        </pc:spChg>
        <pc:spChg chg="mod">
          <ac:chgData name="Ian Parr" userId="S::iparr@ascschools.edu.au::4f46477c-3823-44e3-a023-ec7a0abfe074" providerId="AD" clId="Web-{DCC8B24E-50B1-3DDC-B581-F061640FCD0C}" dt="2023-09-25T23:31:52.679" v="19" actId="20577"/>
          <ac:spMkLst>
            <pc:docMk/>
            <pc:sldMk cId="1506818410" sldId="272"/>
            <ac:spMk id="9" creationId="{6FD7ABF2-0C49-DCDF-8B36-6F8CB3BDE740}"/>
          </ac:spMkLst>
        </pc:spChg>
      </pc:sldChg>
      <pc:sldChg chg="addSp modSp">
        <pc:chgData name="Ian Parr" userId="S::iparr@ascschools.edu.au::4f46477c-3823-44e3-a023-ec7a0abfe074" providerId="AD" clId="Web-{DCC8B24E-50B1-3DDC-B581-F061640FCD0C}" dt="2023-09-25T23:32:44.792" v="33" actId="20577"/>
        <pc:sldMkLst>
          <pc:docMk/>
          <pc:sldMk cId="1381967022" sldId="275"/>
        </pc:sldMkLst>
        <pc:spChg chg="add mod">
          <ac:chgData name="Ian Parr" userId="S::iparr@ascschools.edu.au::4f46477c-3823-44e3-a023-ec7a0abfe074" providerId="AD" clId="Web-{DCC8B24E-50B1-3DDC-B581-F061640FCD0C}" dt="2023-09-25T23:32:44.792" v="33" actId="20577"/>
          <ac:spMkLst>
            <pc:docMk/>
            <pc:sldMk cId="1381967022" sldId="275"/>
            <ac:spMk id="2" creationId="{65A5E0DE-C71D-0756-3212-0AB284070E69}"/>
          </ac:spMkLst>
        </pc:spChg>
        <pc:spChg chg="mod">
          <ac:chgData name="Ian Parr" userId="S::iparr@ascschools.edu.au::4f46477c-3823-44e3-a023-ec7a0abfe074" providerId="AD" clId="Web-{DCC8B24E-50B1-3DDC-B581-F061640FCD0C}" dt="2023-09-25T23:29:56.188" v="13" actId="1076"/>
          <ac:spMkLst>
            <pc:docMk/>
            <pc:sldMk cId="1381967022" sldId="275"/>
            <ac:spMk id="3" creationId="{23051E49-5B27-7A83-0D77-3E5919130D5D}"/>
          </ac:spMkLst>
        </pc:spChg>
        <pc:spChg chg="mod">
          <ac:chgData name="Ian Parr" userId="S::iparr@ascschools.edu.au::4f46477c-3823-44e3-a023-ec7a0abfe074" providerId="AD" clId="Web-{DCC8B24E-50B1-3DDC-B581-F061640FCD0C}" dt="2023-09-25T23:30:14.439" v="17" actId="20577"/>
          <ac:spMkLst>
            <pc:docMk/>
            <pc:sldMk cId="1381967022" sldId="275"/>
            <ac:spMk id="9" creationId="{6FD7ABF2-0C49-DCDF-8B36-6F8CB3BDE740}"/>
          </ac:spMkLst>
        </pc:spChg>
      </pc:sldChg>
    </pc:docChg>
  </pc:docChgLst>
  <pc:docChgLst>
    <pc:chgData name="Ian Parr" userId="4f46477c-3823-44e3-a023-ec7a0abfe074" providerId="ADAL" clId="{DDFC1318-FBF3-4F72-86FE-96E2F61C6293}"/>
    <pc:docChg chg="custSel addSld delSld modSld sldOrd">
      <pc:chgData name="Ian Parr" userId="4f46477c-3823-44e3-a023-ec7a0abfe074" providerId="ADAL" clId="{DDFC1318-FBF3-4F72-86FE-96E2F61C6293}" dt="2023-06-07T05:54:29.804" v="1368"/>
      <pc:docMkLst>
        <pc:docMk/>
      </pc:docMkLst>
      <pc:sldChg chg="addSp delSp modSp mod">
        <pc:chgData name="Ian Parr" userId="4f46477c-3823-44e3-a023-ec7a0abfe074" providerId="ADAL" clId="{DDFC1318-FBF3-4F72-86FE-96E2F61C6293}" dt="2023-06-07T05:51:59.496" v="1366" actId="14100"/>
        <pc:sldMkLst>
          <pc:docMk/>
          <pc:sldMk cId="2153998600" sldId="258"/>
        </pc:sldMkLst>
        <pc:spChg chg="add del mod">
          <ac:chgData name="Ian Parr" userId="4f46477c-3823-44e3-a023-ec7a0abfe074" providerId="ADAL" clId="{DDFC1318-FBF3-4F72-86FE-96E2F61C6293}" dt="2023-06-07T01:09:49.753" v="80" actId="478"/>
          <ac:spMkLst>
            <pc:docMk/>
            <pc:sldMk cId="2153998600" sldId="258"/>
            <ac:spMk id="2" creationId="{F2D16306-E432-B381-1B5A-C2F742F5B483}"/>
          </ac:spMkLst>
        </pc:spChg>
        <pc:spChg chg="mod">
          <ac:chgData name="Ian Parr" userId="4f46477c-3823-44e3-a023-ec7a0abfe074" providerId="ADAL" clId="{DDFC1318-FBF3-4F72-86FE-96E2F61C6293}" dt="2023-06-07T05:41:57.557" v="1270" actId="20577"/>
          <ac:spMkLst>
            <pc:docMk/>
            <pc:sldMk cId="2153998600" sldId="258"/>
            <ac:spMk id="7" creationId="{BC1EB2F9-7672-F347-9DBD-C0C6A9814DAD}"/>
          </ac:spMkLst>
        </pc:spChg>
        <pc:spChg chg="mod">
          <ac:chgData name="Ian Parr" userId="4f46477c-3823-44e3-a023-ec7a0abfe074" providerId="ADAL" clId="{DDFC1318-FBF3-4F72-86FE-96E2F61C6293}" dt="2023-06-07T05:51:59.496" v="1366" actId="14100"/>
          <ac:spMkLst>
            <pc:docMk/>
            <pc:sldMk cId="2153998600" sldId="258"/>
            <ac:spMk id="8" creationId="{B5FDC317-D686-0542-A15E-3D6D4B2156C4}"/>
          </ac:spMkLst>
        </pc:spChg>
      </pc:sldChg>
      <pc:sldChg chg="addSp delSp modSp mod">
        <pc:chgData name="Ian Parr" userId="4f46477c-3823-44e3-a023-ec7a0abfe074" providerId="ADAL" clId="{DDFC1318-FBF3-4F72-86FE-96E2F61C6293}" dt="2023-06-07T01:12:36.620" v="100" actId="255"/>
        <pc:sldMkLst>
          <pc:docMk/>
          <pc:sldMk cId="908109795" sldId="265"/>
        </pc:sldMkLst>
        <pc:spChg chg="mod">
          <ac:chgData name="Ian Parr" userId="4f46477c-3823-44e3-a023-ec7a0abfe074" providerId="ADAL" clId="{DDFC1318-FBF3-4F72-86FE-96E2F61C6293}" dt="2023-06-07T01:12:36.620" v="100" actId="255"/>
          <ac:spMkLst>
            <pc:docMk/>
            <pc:sldMk cId="908109795" sldId="265"/>
            <ac:spMk id="2" creationId="{A8D8A4B1-735F-8B4D-8429-02AC0F272D43}"/>
          </ac:spMkLst>
        </pc:spChg>
        <pc:spChg chg="del mod">
          <ac:chgData name="Ian Parr" userId="4f46477c-3823-44e3-a023-ec7a0abfe074" providerId="ADAL" clId="{DDFC1318-FBF3-4F72-86FE-96E2F61C6293}" dt="2023-06-07T01:11:00.594" v="89" actId="478"/>
          <ac:spMkLst>
            <pc:docMk/>
            <pc:sldMk cId="908109795" sldId="265"/>
            <ac:spMk id="5" creationId="{CBE84C0D-6D8D-7E12-4F5E-319114A57856}"/>
          </ac:spMkLst>
        </pc:spChg>
        <pc:spChg chg="del">
          <ac:chgData name="Ian Parr" userId="4f46477c-3823-44e3-a023-ec7a0abfe074" providerId="ADAL" clId="{DDFC1318-FBF3-4F72-86FE-96E2F61C6293}" dt="2023-06-07T01:11:13.272" v="92" actId="478"/>
          <ac:spMkLst>
            <pc:docMk/>
            <pc:sldMk cId="908109795" sldId="265"/>
            <ac:spMk id="8" creationId="{D0DF085D-58CB-7061-97AA-F928F44A7843}"/>
          </ac:spMkLst>
        </pc:spChg>
        <pc:spChg chg="del">
          <ac:chgData name="Ian Parr" userId="4f46477c-3823-44e3-a023-ec7a0abfe074" providerId="ADAL" clId="{DDFC1318-FBF3-4F72-86FE-96E2F61C6293}" dt="2023-06-07T01:11:03.179" v="90" actId="478"/>
          <ac:spMkLst>
            <pc:docMk/>
            <pc:sldMk cId="908109795" sldId="265"/>
            <ac:spMk id="9" creationId="{85542720-F5AB-46B8-B920-A1593D33CE23}"/>
          </ac:spMkLst>
        </pc:spChg>
        <pc:spChg chg="add del mod">
          <ac:chgData name="Ian Parr" userId="4f46477c-3823-44e3-a023-ec7a0abfe074" providerId="ADAL" clId="{DDFC1318-FBF3-4F72-86FE-96E2F61C6293}" dt="2023-06-07T01:11:10.291" v="91" actId="478"/>
          <ac:spMkLst>
            <pc:docMk/>
            <pc:sldMk cId="908109795" sldId="265"/>
            <ac:spMk id="10" creationId="{4A584456-DFBA-0A32-A1B1-EC269C7EFFE7}"/>
          </ac:spMkLst>
        </pc:spChg>
        <pc:spChg chg="add mod">
          <ac:chgData name="Ian Parr" userId="4f46477c-3823-44e3-a023-ec7a0abfe074" providerId="ADAL" clId="{DDFC1318-FBF3-4F72-86FE-96E2F61C6293}" dt="2023-06-07T01:12:21.404" v="99" actId="20577"/>
          <ac:spMkLst>
            <pc:docMk/>
            <pc:sldMk cId="908109795" sldId="265"/>
            <ac:spMk id="12" creationId="{FEBF7918-DE86-CB2D-6901-D9B56C65A625}"/>
          </ac:spMkLst>
        </pc:spChg>
        <pc:picChg chg="del">
          <ac:chgData name="Ian Parr" userId="4f46477c-3823-44e3-a023-ec7a0abfe074" providerId="ADAL" clId="{DDFC1318-FBF3-4F72-86FE-96E2F61C6293}" dt="2023-06-07T01:10:56.702" v="87" actId="478"/>
          <ac:picMkLst>
            <pc:docMk/>
            <pc:sldMk cId="908109795" sldId="265"/>
            <ac:picMk id="3" creationId="{BA697822-7073-C3B5-E32B-3C862D90BC7A}"/>
          </ac:picMkLst>
        </pc:picChg>
        <pc:picChg chg="del">
          <ac:chgData name="Ian Parr" userId="4f46477c-3823-44e3-a023-ec7a0abfe074" providerId="ADAL" clId="{DDFC1318-FBF3-4F72-86FE-96E2F61C6293}" dt="2023-06-07T01:10:55.699" v="86" actId="478"/>
          <ac:picMkLst>
            <pc:docMk/>
            <pc:sldMk cId="908109795" sldId="265"/>
            <ac:picMk id="4" creationId="{5D017BFA-7EE9-CD18-E3D4-A60BA79F5A86}"/>
          </ac:picMkLst>
        </pc:picChg>
        <pc:picChg chg="del">
          <ac:chgData name="Ian Parr" userId="4f46477c-3823-44e3-a023-ec7a0abfe074" providerId="ADAL" clId="{DDFC1318-FBF3-4F72-86FE-96E2F61C6293}" dt="2023-06-07T01:10:53.377" v="85" actId="478"/>
          <ac:picMkLst>
            <pc:docMk/>
            <pc:sldMk cId="908109795" sldId="265"/>
            <ac:picMk id="7" creationId="{85E3187F-8B11-E439-902E-F43E9019484B}"/>
          </ac:picMkLst>
        </pc:picChg>
      </pc:sldChg>
      <pc:sldChg chg="addSp delSp modSp del mod">
        <pc:chgData name="Ian Parr" userId="4f46477c-3823-44e3-a023-ec7a0abfe074" providerId="ADAL" clId="{DDFC1318-FBF3-4F72-86FE-96E2F61C6293}" dt="2023-06-07T01:13:13.674" v="109" actId="2696"/>
        <pc:sldMkLst>
          <pc:docMk/>
          <pc:sldMk cId="3574695121" sldId="267"/>
        </pc:sldMkLst>
        <pc:spChg chg="add mod">
          <ac:chgData name="Ian Parr" userId="4f46477c-3823-44e3-a023-ec7a0abfe074" providerId="ADAL" clId="{DDFC1318-FBF3-4F72-86FE-96E2F61C6293}" dt="2023-06-07T01:13:00.215" v="106" actId="478"/>
          <ac:spMkLst>
            <pc:docMk/>
            <pc:sldMk cId="3574695121" sldId="267"/>
            <ac:spMk id="5" creationId="{3E9D375E-B18B-6AD9-6D25-0DB2E5ECE6B0}"/>
          </ac:spMkLst>
        </pc:spChg>
        <pc:spChg chg="del mod">
          <ac:chgData name="Ian Parr" userId="4f46477c-3823-44e3-a023-ec7a0abfe074" providerId="ADAL" clId="{DDFC1318-FBF3-4F72-86FE-96E2F61C6293}" dt="2023-06-07T01:13:00.215" v="106" actId="478"/>
          <ac:spMkLst>
            <pc:docMk/>
            <pc:sldMk cId="3574695121" sldId="267"/>
            <ac:spMk id="8" creationId="{A14BD47A-7A36-2739-A264-6814D051DD33}"/>
          </ac:spMkLst>
        </pc:spChg>
        <pc:spChg chg="del">
          <ac:chgData name="Ian Parr" userId="4f46477c-3823-44e3-a023-ec7a0abfe074" providerId="ADAL" clId="{DDFC1318-FBF3-4F72-86FE-96E2F61C6293}" dt="2023-06-07T01:13:03.333" v="107" actId="478"/>
          <ac:spMkLst>
            <pc:docMk/>
            <pc:sldMk cId="3574695121" sldId="267"/>
            <ac:spMk id="15" creationId="{D79FE9EE-AEDB-ACF1-E038-50917EA9DCBC}"/>
          </ac:spMkLst>
        </pc:spChg>
        <pc:spChg chg="del">
          <ac:chgData name="Ian Parr" userId="4f46477c-3823-44e3-a023-ec7a0abfe074" providerId="ADAL" clId="{DDFC1318-FBF3-4F72-86FE-96E2F61C6293}" dt="2023-06-07T01:13:05.731" v="108" actId="478"/>
          <ac:spMkLst>
            <pc:docMk/>
            <pc:sldMk cId="3574695121" sldId="267"/>
            <ac:spMk id="17" creationId="{5182C047-1462-51CB-2B83-8ACB5193E4BF}"/>
          </ac:spMkLst>
        </pc:spChg>
        <pc:picChg chg="del">
          <ac:chgData name="Ian Parr" userId="4f46477c-3823-44e3-a023-ec7a0abfe074" providerId="ADAL" clId="{DDFC1318-FBF3-4F72-86FE-96E2F61C6293}" dt="2023-06-07T01:12:57.482" v="104" actId="478"/>
          <ac:picMkLst>
            <pc:docMk/>
            <pc:sldMk cId="3574695121" sldId="267"/>
            <ac:picMk id="4" creationId="{56281909-C30E-D324-D1B1-3BA6557C934E}"/>
          </ac:picMkLst>
        </pc:picChg>
        <pc:picChg chg="del">
          <ac:chgData name="Ian Parr" userId="4f46477c-3823-44e3-a023-ec7a0abfe074" providerId="ADAL" clId="{DDFC1318-FBF3-4F72-86FE-96E2F61C6293}" dt="2023-06-07T01:12:55.544" v="102" actId="478"/>
          <ac:picMkLst>
            <pc:docMk/>
            <pc:sldMk cId="3574695121" sldId="267"/>
            <ac:picMk id="10" creationId="{AB4BE123-48B6-3B25-649A-1CE01BFE9761}"/>
          </ac:picMkLst>
        </pc:picChg>
        <pc:picChg chg="del">
          <ac:chgData name="Ian Parr" userId="4f46477c-3823-44e3-a023-ec7a0abfe074" providerId="ADAL" clId="{DDFC1318-FBF3-4F72-86FE-96E2F61C6293}" dt="2023-06-07T01:12:56.612" v="103" actId="478"/>
          <ac:picMkLst>
            <pc:docMk/>
            <pc:sldMk cId="3574695121" sldId="267"/>
            <ac:picMk id="13" creationId="{F6ADFD9D-56C5-F855-D664-3EB4BC5B6F06}"/>
          </ac:picMkLst>
        </pc:picChg>
      </pc:sldChg>
      <pc:sldChg chg="addSp delSp modSp add mod">
        <pc:chgData name="Ian Parr" userId="4f46477c-3823-44e3-a023-ec7a0abfe074" providerId="ADAL" clId="{DDFC1318-FBF3-4F72-86FE-96E2F61C6293}" dt="2023-06-07T02:57:12.363" v="582" actId="1076"/>
        <pc:sldMkLst>
          <pc:docMk/>
          <pc:sldMk cId="3308465661" sldId="268"/>
        </pc:sldMkLst>
        <pc:spChg chg="mod">
          <ac:chgData name="Ian Parr" userId="4f46477c-3823-44e3-a023-ec7a0abfe074" providerId="ADAL" clId="{DDFC1318-FBF3-4F72-86FE-96E2F61C6293}" dt="2023-06-07T02:55:26.003" v="569" actId="20577"/>
          <ac:spMkLst>
            <pc:docMk/>
            <pc:sldMk cId="3308465661" sldId="268"/>
            <ac:spMk id="2" creationId="{A8D8A4B1-735F-8B4D-8429-02AC0F272D43}"/>
          </ac:spMkLst>
        </pc:spChg>
        <pc:spChg chg="add mod">
          <ac:chgData name="Ian Parr" userId="4f46477c-3823-44e3-a023-ec7a0abfe074" providerId="ADAL" clId="{DDFC1318-FBF3-4F72-86FE-96E2F61C6293}" dt="2023-06-07T02:57:12.363" v="582" actId="1076"/>
          <ac:spMkLst>
            <pc:docMk/>
            <pc:sldMk cId="3308465661" sldId="268"/>
            <ac:spMk id="4" creationId="{89F8254B-877A-9169-947E-5BC1712FFC46}"/>
          </ac:spMkLst>
        </pc:spChg>
        <pc:spChg chg="del mod">
          <ac:chgData name="Ian Parr" userId="4f46477c-3823-44e3-a023-ec7a0abfe074" providerId="ADAL" clId="{DDFC1318-FBF3-4F72-86FE-96E2F61C6293}" dt="2023-06-07T02:55:52.175" v="572" actId="478"/>
          <ac:spMkLst>
            <pc:docMk/>
            <pc:sldMk cId="3308465661" sldId="268"/>
            <ac:spMk id="12" creationId="{FEBF7918-DE86-CB2D-6901-D9B56C65A625}"/>
          </ac:spMkLst>
        </pc:spChg>
        <pc:picChg chg="del">
          <ac:chgData name="Ian Parr" userId="4f46477c-3823-44e3-a023-ec7a0abfe074" providerId="ADAL" clId="{DDFC1318-FBF3-4F72-86FE-96E2F61C6293}" dt="2023-06-07T01:13:48.730" v="110" actId="478"/>
          <ac:picMkLst>
            <pc:docMk/>
            <pc:sldMk cId="3308465661" sldId="268"/>
            <ac:picMk id="3" creationId="{5F6AAC48-CB90-95E9-C5CA-B5B413089525}"/>
          </ac:picMkLst>
        </pc:picChg>
        <pc:picChg chg="add del">
          <ac:chgData name="Ian Parr" userId="4f46477c-3823-44e3-a023-ec7a0abfe074" providerId="ADAL" clId="{DDFC1318-FBF3-4F72-86FE-96E2F61C6293}" dt="2023-06-07T02:55:52.175" v="572" actId="478"/>
          <ac:picMkLst>
            <pc:docMk/>
            <pc:sldMk cId="3308465661" sldId="268"/>
            <ac:picMk id="1026" creationId="{599130AF-533F-67AF-E004-57E542FC8651}"/>
          </ac:picMkLst>
        </pc:picChg>
        <pc:picChg chg="add mod">
          <ac:chgData name="Ian Parr" userId="4f46477c-3823-44e3-a023-ec7a0abfe074" providerId="ADAL" clId="{DDFC1318-FBF3-4F72-86FE-96E2F61C6293}" dt="2023-06-07T02:56:04.115" v="576" actId="14100"/>
          <ac:picMkLst>
            <pc:docMk/>
            <pc:sldMk cId="3308465661" sldId="268"/>
            <ac:picMk id="1028" creationId="{1AD2744C-0765-FFB0-A491-8881445723A7}"/>
          </ac:picMkLst>
        </pc:picChg>
      </pc:sldChg>
      <pc:sldChg chg="addSp modSp new mod ord">
        <pc:chgData name="Ian Parr" userId="4f46477c-3823-44e3-a023-ec7a0abfe074" providerId="ADAL" clId="{DDFC1318-FBF3-4F72-86FE-96E2F61C6293}" dt="2023-06-07T05:54:29.804" v="1368"/>
        <pc:sldMkLst>
          <pc:docMk/>
          <pc:sldMk cId="3096131400" sldId="269"/>
        </pc:sldMkLst>
        <pc:spChg chg="mod">
          <ac:chgData name="Ian Parr" userId="4f46477c-3823-44e3-a023-ec7a0abfe074" providerId="ADAL" clId="{DDFC1318-FBF3-4F72-86FE-96E2F61C6293}" dt="2023-06-07T02:14:24.941" v="125" actId="20577"/>
          <ac:spMkLst>
            <pc:docMk/>
            <pc:sldMk cId="3096131400" sldId="269"/>
            <ac:spMk id="2" creationId="{0AE46559-68B7-105E-106E-0E620619D7EE}"/>
          </ac:spMkLst>
        </pc:spChg>
        <pc:spChg chg="add mod">
          <ac:chgData name="Ian Parr" userId="4f46477c-3823-44e3-a023-ec7a0abfe074" providerId="ADAL" clId="{DDFC1318-FBF3-4F72-86FE-96E2F61C6293}" dt="2023-06-07T01:14:50.861" v="116" actId="1076"/>
          <ac:spMkLst>
            <pc:docMk/>
            <pc:sldMk cId="3096131400" sldId="269"/>
            <ac:spMk id="4" creationId="{E2704DC6-4A5F-22E9-5EDB-CD157E82B7E8}"/>
          </ac:spMkLst>
        </pc:spChg>
        <pc:picChg chg="add mod">
          <ac:chgData name="Ian Parr" userId="4f46477c-3823-44e3-a023-ec7a0abfe074" providerId="ADAL" clId="{DDFC1318-FBF3-4F72-86FE-96E2F61C6293}" dt="2023-06-07T02:14:49.924" v="132" actId="14100"/>
          <ac:picMkLst>
            <pc:docMk/>
            <pc:sldMk cId="3096131400" sldId="269"/>
            <ac:picMk id="6" creationId="{C1DCA167-FD67-B806-A6A2-10CCA2465555}"/>
          </ac:picMkLst>
        </pc:picChg>
      </pc:sldChg>
      <pc:sldChg chg="addSp delSp modSp add mod setBg">
        <pc:chgData name="Ian Parr" userId="4f46477c-3823-44e3-a023-ec7a0abfe074" providerId="ADAL" clId="{DDFC1318-FBF3-4F72-86FE-96E2F61C6293}" dt="2023-06-07T03:19:25.693" v="1236" actId="20577"/>
        <pc:sldMkLst>
          <pc:docMk/>
          <pc:sldMk cId="3239031814" sldId="270"/>
        </pc:sldMkLst>
        <pc:spChg chg="del mod">
          <ac:chgData name="Ian Parr" userId="4f46477c-3823-44e3-a023-ec7a0abfe074" providerId="ADAL" clId="{DDFC1318-FBF3-4F72-86FE-96E2F61C6293}" dt="2023-06-07T02:25:37.127" v="138" actId="478"/>
          <ac:spMkLst>
            <pc:docMk/>
            <pc:sldMk cId="3239031814" sldId="270"/>
            <ac:spMk id="2" creationId="{0AE46559-68B7-105E-106E-0E620619D7EE}"/>
          </ac:spMkLst>
        </pc:spChg>
        <pc:spChg chg="del">
          <ac:chgData name="Ian Parr" userId="4f46477c-3823-44e3-a023-ec7a0abfe074" providerId="ADAL" clId="{DDFC1318-FBF3-4F72-86FE-96E2F61C6293}" dt="2023-06-07T02:24:19.135" v="135" actId="478"/>
          <ac:spMkLst>
            <pc:docMk/>
            <pc:sldMk cId="3239031814" sldId="270"/>
            <ac:spMk id="4" creationId="{E2704DC6-4A5F-22E9-5EDB-CD157E82B7E8}"/>
          </ac:spMkLst>
        </pc:spChg>
        <pc:spChg chg="add del mod">
          <ac:chgData name="Ian Parr" userId="4f46477c-3823-44e3-a023-ec7a0abfe074" providerId="ADAL" clId="{DDFC1318-FBF3-4F72-86FE-96E2F61C6293}" dt="2023-06-07T02:34:14.965" v="155" actId="478"/>
          <ac:spMkLst>
            <pc:docMk/>
            <pc:sldMk cId="3239031814" sldId="270"/>
            <ac:spMk id="5" creationId="{86191BB3-A9FB-E098-0CE0-B3AD075CB4A0}"/>
          </ac:spMkLst>
        </pc:spChg>
        <pc:spChg chg="add mod">
          <ac:chgData name="Ian Parr" userId="4f46477c-3823-44e3-a023-ec7a0abfe074" providerId="ADAL" clId="{DDFC1318-FBF3-4F72-86FE-96E2F61C6293}" dt="2023-06-07T03:17:22.986" v="1220" actId="1076"/>
          <ac:spMkLst>
            <pc:docMk/>
            <pc:sldMk cId="3239031814" sldId="270"/>
            <ac:spMk id="8" creationId="{F2CC8E66-0818-47CD-7659-D6800116DB22}"/>
          </ac:spMkLst>
        </pc:spChg>
        <pc:spChg chg="add mod">
          <ac:chgData name="Ian Parr" userId="4f46477c-3823-44e3-a023-ec7a0abfe074" providerId="ADAL" clId="{DDFC1318-FBF3-4F72-86FE-96E2F61C6293}" dt="2023-06-07T02:50:40.095" v="522" actId="207"/>
          <ac:spMkLst>
            <pc:docMk/>
            <pc:sldMk cId="3239031814" sldId="270"/>
            <ac:spMk id="11" creationId="{BB6A34BF-2889-DC98-DB53-2994872C4808}"/>
          </ac:spMkLst>
        </pc:spChg>
        <pc:spChg chg="add mod">
          <ac:chgData name="Ian Parr" userId="4f46477c-3823-44e3-a023-ec7a0abfe074" providerId="ADAL" clId="{DDFC1318-FBF3-4F72-86FE-96E2F61C6293}" dt="2023-06-07T02:54:36.841" v="557" actId="14100"/>
          <ac:spMkLst>
            <pc:docMk/>
            <pc:sldMk cId="3239031814" sldId="270"/>
            <ac:spMk id="12" creationId="{B993ED62-134A-1EDE-A55E-1E9F9CB3F358}"/>
          </ac:spMkLst>
        </pc:spChg>
        <pc:graphicFrameChg chg="add mod modGraphic">
          <ac:chgData name="Ian Parr" userId="4f46477c-3823-44e3-a023-ec7a0abfe074" providerId="ADAL" clId="{DDFC1318-FBF3-4F72-86FE-96E2F61C6293}" dt="2023-06-07T03:19:25.693" v="1236" actId="20577"/>
          <ac:graphicFrameMkLst>
            <pc:docMk/>
            <pc:sldMk cId="3239031814" sldId="270"/>
            <ac:graphicFrameMk id="7" creationId="{1A05851E-1385-6023-7716-816082934970}"/>
          </ac:graphicFrameMkLst>
        </pc:graphicFrameChg>
        <pc:picChg chg="del">
          <ac:chgData name="Ian Parr" userId="4f46477c-3823-44e3-a023-ec7a0abfe074" providerId="ADAL" clId="{DDFC1318-FBF3-4F72-86FE-96E2F61C6293}" dt="2023-06-07T02:24:16.027" v="134" actId="478"/>
          <ac:picMkLst>
            <pc:docMk/>
            <pc:sldMk cId="3239031814" sldId="270"/>
            <ac:picMk id="6" creationId="{C1DCA167-FD67-B806-A6A2-10CCA2465555}"/>
          </ac:picMkLst>
        </pc:picChg>
        <pc:picChg chg="add del mod">
          <ac:chgData name="Ian Parr" userId="4f46477c-3823-44e3-a023-ec7a0abfe074" providerId="ADAL" clId="{DDFC1318-FBF3-4F72-86FE-96E2F61C6293}" dt="2023-06-07T02:53:34.983" v="546" actId="478"/>
          <ac:picMkLst>
            <pc:docMk/>
            <pc:sldMk cId="3239031814" sldId="270"/>
            <ac:picMk id="9" creationId="{498D6855-DCA9-BB90-C2BB-754998CE01DC}"/>
          </ac:picMkLst>
        </pc:picChg>
        <pc:picChg chg="add del mod">
          <ac:chgData name="Ian Parr" userId="4f46477c-3823-44e3-a023-ec7a0abfe074" providerId="ADAL" clId="{DDFC1318-FBF3-4F72-86FE-96E2F61C6293}" dt="2023-06-07T02:53:42.228" v="548" actId="478"/>
          <ac:picMkLst>
            <pc:docMk/>
            <pc:sldMk cId="3239031814" sldId="270"/>
            <ac:picMk id="10" creationId="{5A371897-B5FC-BE5D-E3E3-A682F329010A}"/>
          </ac:picMkLst>
        </pc:picChg>
        <pc:picChg chg="add mod">
          <ac:chgData name="Ian Parr" userId="4f46477c-3823-44e3-a023-ec7a0abfe074" providerId="ADAL" clId="{DDFC1318-FBF3-4F72-86FE-96E2F61C6293}" dt="2023-06-07T03:17:37.010" v="1222" actId="1076"/>
          <ac:picMkLst>
            <pc:docMk/>
            <pc:sldMk cId="3239031814" sldId="270"/>
            <ac:picMk id="13" creationId="{173F9DBE-C692-95E6-C302-7B8DAF4AC539}"/>
          </ac:picMkLst>
        </pc:picChg>
        <pc:picChg chg="add mod">
          <ac:chgData name="Ian Parr" userId="4f46477c-3823-44e3-a023-ec7a0abfe074" providerId="ADAL" clId="{DDFC1318-FBF3-4F72-86FE-96E2F61C6293}" dt="2023-06-07T03:17:31.019" v="1221" actId="1076"/>
          <ac:picMkLst>
            <pc:docMk/>
            <pc:sldMk cId="3239031814" sldId="270"/>
            <ac:picMk id="14" creationId="{A336442D-EDD6-2EDA-2D12-C3F2A6C33A69}"/>
          </ac:picMkLst>
        </pc:picChg>
      </pc:sldChg>
      <pc:sldChg chg="addSp delSp modSp add mod ord">
        <pc:chgData name="Ian Parr" userId="4f46477c-3823-44e3-a023-ec7a0abfe074" providerId="ADAL" clId="{DDFC1318-FBF3-4F72-86FE-96E2F61C6293}" dt="2023-06-07T03:15:55.460" v="1215" actId="255"/>
        <pc:sldMkLst>
          <pc:docMk/>
          <pc:sldMk cId="102963872" sldId="271"/>
        </pc:sldMkLst>
        <pc:spChg chg="del">
          <ac:chgData name="Ian Parr" userId="4f46477c-3823-44e3-a023-ec7a0abfe074" providerId="ADAL" clId="{DDFC1318-FBF3-4F72-86FE-96E2F61C6293}" dt="2023-06-07T02:59:59.579" v="593" actId="478"/>
          <ac:spMkLst>
            <pc:docMk/>
            <pc:sldMk cId="102963872" sldId="271"/>
            <ac:spMk id="2" creationId="{0AE46559-68B7-105E-106E-0E620619D7EE}"/>
          </ac:spMkLst>
        </pc:spChg>
        <pc:spChg chg="del mod">
          <ac:chgData name="Ian Parr" userId="4f46477c-3823-44e3-a023-ec7a0abfe074" providerId="ADAL" clId="{DDFC1318-FBF3-4F72-86FE-96E2F61C6293}" dt="2023-06-07T02:59:54.054" v="592" actId="478"/>
          <ac:spMkLst>
            <pc:docMk/>
            <pc:sldMk cId="102963872" sldId="271"/>
            <ac:spMk id="4" creationId="{E2704DC6-4A5F-22E9-5EDB-CD157E82B7E8}"/>
          </ac:spMkLst>
        </pc:spChg>
        <pc:spChg chg="add del mod">
          <ac:chgData name="Ian Parr" userId="4f46477c-3823-44e3-a023-ec7a0abfe074" providerId="ADAL" clId="{DDFC1318-FBF3-4F72-86FE-96E2F61C6293}" dt="2023-06-07T03:02:13.470" v="608" actId="478"/>
          <ac:spMkLst>
            <pc:docMk/>
            <pc:sldMk cId="102963872" sldId="271"/>
            <ac:spMk id="8" creationId="{DBDFBA12-092F-1F2B-CB86-DC8505A0DF53}"/>
          </ac:spMkLst>
        </pc:spChg>
        <pc:spChg chg="add mod">
          <ac:chgData name="Ian Parr" userId="4f46477c-3823-44e3-a023-ec7a0abfe074" providerId="ADAL" clId="{DDFC1318-FBF3-4F72-86FE-96E2F61C6293}" dt="2023-06-07T03:15:55.460" v="1215" actId="255"/>
          <ac:spMkLst>
            <pc:docMk/>
            <pc:sldMk cId="102963872" sldId="271"/>
            <ac:spMk id="9" creationId="{6FD7ABF2-0C49-DCDF-8B36-6F8CB3BDE740}"/>
          </ac:spMkLst>
        </pc:spChg>
        <pc:picChg chg="add mod">
          <ac:chgData name="Ian Parr" userId="4f46477c-3823-44e3-a023-ec7a0abfe074" providerId="ADAL" clId="{DDFC1318-FBF3-4F72-86FE-96E2F61C6293}" dt="2023-06-07T03:05:10.451" v="844" actId="14100"/>
          <ac:picMkLst>
            <pc:docMk/>
            <pc:sldMk cId="102963872" sldId="271"/>
            <ac:picMk id="5" creationId="{FB4CABF6-3161-082F-97B0-A20520A32BF5}"/>
          </ac:picMkLst>
        </pc:picChg>
        <pc:picChg chg="del">
          <ac:chgData name="Ian Parr" userId="4f46477c-3823-44e3-a023-ec7a0abfe074" providerId="ADAL" clId="{DDFC1318-FBF3-4F72-86FE-96E2F61C6293}" dt="2023-06-07T02:59:51.326" v="590" actId="478"/>
          <ac:picMkLst>
            <pc:docMk/>
            <pc:sldMk cId="102963872" sldId="271"/>
            <ac:picMk id="6" creationId="{C1DCA167-FD67-B806-A6A2-10CCA2465555}"/>
          </ac:picMkLst>
        </pc:picChg>
      </pc:sldChg>
      <pc:sldChg chg="add del ord">
        <pc:chgData name="Ian Parr" userId="4f46477c-3823-44e3-a023-ec7a0abfe074" providerId="ADAL" clId="{DDFC1318-FBF3-4F72-86FE-96E2F61C6293}" dt="2023-06-07T02:59:40.247" v="586" actId="47"/>
        <pc:sldMkLst>
          <pc:docMk/>
          <pc:sldMk cId="1003984065" sldId="271"/>
        </pc:sldMkLst>
      </pc:sldChg>
      <pc:sldChg chg="addSp delSp modSp add mod ord modNotesTx">
        <pc:chgData name="Ian Parr" userId="4f46477c-3823-44e3-a023-ec7a0abfe074" providerId="ADAL" clId="{DDFC1318-FBF3-4F72-86FE-96E2F61C6293}" dt="2023-06-07T03:24:04.302" v="1257"/>
        <pc:sldMkLst>
          <pc:docMk/>
          <pc:sldMk cId="1506818410" sldId="272"/>
        </pc:sldMkLst>
        <pc:spChg chg="add">
          <ac:chgData name="Ian Parr" userId="4f46477c-3823-44e3-a023-ec7a0abfe074" providerId="ADAL" clId="{DDFC1318-FBF3-4F72-86FE-96E2F61C6293}" dt="2023-06-07T03:11:57.724" v="1103" actId="22"/>
          <ac:spMkLst>
            <pc:docMk/>
            <pc:sldMk cId="1506818410" sldId="272"/>
            <ac:spMk id="3" creationId="{23051E49-5B27-7A83-0D77-3E5919130D5D}"/>
          </ac:spMkLst>
        </pc:spChg>
        <pc:spChg chg="add del mod">
          <ac:chgData name="Ian Parr" userId="4f46477c-3823-44e3-a023-ec7a0abfe074" providerId="ADAL" clId="{DDFC1318-FBF3-4F72-86FE-96E2F61C6293}" dt="2023-06-07T03:13:16.737" v="1106" actId="478"/>
          <ac:spMkLst>
            <pc:docMk/>
            <pc:sldMk cId="1506818410" sldId="272"/>
            <ac:spMk id="4" creationId="{888F8D6A-EEF1-72BF-5E2E-EC3F4AC82DE2}"/>
          </ac:spMkLst>
        </pc:spChg>
        <pc:spChg chg="add del mod">
          <ac:chgData name="Ian Parr" userId="4f46477c-3823-44e3-a023-ec7a0abfe074" providerId="ADAL" clId="{DDFC1318-FBF3-4F72-86FE-96E2F61C6293}" dt="2023-06-07T03:20:55.656" v="1245" actId="478"/>
          <ac:spMkLst>
            <pc:docMk/>
            <pc:sldMk cId="1506818410" sldId="272"/>
            <ac:spMk id="6" creationId="{3A80A9A8-932E-2464-4B48-A22C6155437D}"/>
          </ac:spMkLst>
        </pc:spChg>
        <pc:spChg chg="mod">
          <ac:chgData name="Ian Parr" userId="4f46477c-3823-44e3-a023-ec7a0abfe074" providerId="ADAL" clId="{DDFC1318-FBF3-4F72-86FE-96E2F61C6293}" dt="2023-06-07T03:17:05.975" v="1219" actId="113"/>
          <ac:spMkLst>
            <pc:docMk/>
            <pc:sldMk cId="1506818410" sldId="272"/>
            <ac:spMk id="9" creationId="{6FD7ABF2-0C49-DCDF-8B36-6F8CB3BDE740}"/>
          </ac:spMkLst>
        </pc:spChg>
        <pc:picChg chg="del">
          <ac:chgData name="Ian Parr" userId="4f46477c-3823-44e3-a023-ec7a0abfe074" providerId="ADAL" clId="{DDFC1318-FBF3-4F72-86FE-96E2F61C6293}" dt="2023-06-07T03:06:10.615" v="847" actId="478"/>
          <ac:picMkLst>
            <pc:docMk/>
            <pc:sldMk cId="1506818410" sldId="272"/>
            <ac:picMk id="5" creationId="{FB4CABF6-3161-082F-97B0-A20520A32BF5}"/>
          </ac:picMkLst>
        </pc:picChg>
        <pc:picChg chg="add mod">
          <ac:chgData name="Ian Parr" userId="4f46477c-3823-44e3-a023-ec7a0abfe074" providerId="ADAL" clId="{DDFC1318-FBF3-4F72-86FE-96E2F61C6293}" dt="2023-06-07T03:21:00.146" v="1247" actId="1076"/>
          <ac:picMkLst>
            <pc:docMk/>
            <pc:sldMk cId="1506818410" sldId="272"/>
            <ac:picMk id="7" creationId="{58C2DEC1-D1F2-9D42-7608-559AACA81212}"/>
          </ac:picMkLst>
        </pc:picChg>
        <pc:picChg chg="add del mod">
          <ac:chgData name="Ian Parr" userId="4f46477c-3823-44e3-a023-ec7a0abfe074" providerId="ADAL" clId="{DDFC1318-FBF3-4F72-86FE-96E2F61C6293}" dt="2023-06-07T03:14:21.314" v="1205" actId="21"/>
          <ac:picMkLst>
            <pc:docMk/>
            <pc:sldMk cId="1506818410" sldId="272"/>
            <ac:picMk id="2050" creationId="{36E33B7C-FF05-2768-EAF7-3CD5E6B9286C}"/>
          </ac:picMkLst>
        </pc:picChg>
      </pc:sldChg>
      <pc:sldChg chg="modSp add del mod">
        <pc:chgData name="Ian Parr" userId="4f46477c-3823-44e3-a023-ec7a0abfe074" providerId="ADAL" clId="{DDFC1318-FBF3-4F72-86FE-96E2F61C6293}" dt="2023-06-07T03:24:41.227" v="1260" actId="2696"/>
        <pc:sldMkLst>
          <pc:docMk/>
          <pc:sldMk cId="3111457465" sldId="273"/>
        </pc:sldMkLst>
        <pc:spChg chg="mod">
          <ac:chgData name="Ian Parr" userId="4f46477c-3823-44e3-a023-ec7a0abfe074" providerId="ADAL" clId="{DDFC1318-FBF3-4F72-86FE-96E2F61C6293}" dt="2023-06-07T03:16:53.426" v="1217" actId="255"/>
          <ac:spMkLst>
            <pc:docMk/>
            <pc:sldMk cId="3111457465" sldId="273"/>
            <ac:spMk id="9" creationId="{6FD7ABF2-0C49-DCDF-8B36-6F8CB3BDE740}"/>
          </ac:spMkLst>
        </pc:spChg>
      </pc:sldChg>
      <pc:sldChg chg="delSp add del mod">
        <pc:chgData name="Ian Parr" userId="4f46477c-3823-44e3-a023-ec7a0abfe074" providerId="ADAL" clId="{DDFC1318-FBF3-4F72-86FE-96E2F61C6293}" dt="2023-06-07T03:20:41.222" v="1244" actId="2696"/>
        <pc:sldMkLst>
          <pc:docMk/>
          <pc:sldMk cId="2552590135" sldId="274"/>
        </pc:sldMkLst>
        <pc:picChg chg="del">
          <ac:chgData name="Ian Parr" userId="4f46477c-3823-44e3-a023-ec7a0abfe074" providerId="ADAL" clId="{DDFC1318-FBF3-4F72-86FE-96E2F61C6293}" dt="2023-06-07T03:20:06.178" v="1238" actId="478"/>
          <ac:picMkLst>
            <pc:docMk/>
            <pc:sldMk cId="2552590135" sldId="274"/>
            <ac:picMk id="5" creationId="{FB4CABF6-3161-082F-97B0-A20520A32BF5}"/>
          </ac:picMkLst>
        </pc:picChg>
      </pc:sldChg>
      <pc:sldChg chg="modSp add mod ord">
        <pc:chgData name="Ian Parr" userId="4f46477c-3823-44e3-a023-ec7a0abfe074" providerId="ADAL" clId="{DDFC1318-FBF3-4F72-86FE-96E2F61C6293}" dt="2023-06-07T03:24:13.957" v="1259"/>
        <pc:sldMkLst>
          <pc:docMk/>
          <pc:sldMk cId="1381967022" sldId="275"/>
        </pc:sldMkLst>
        <pc:spChg chg="mod">
          <ac:chgData name="Ian Parr" userId="4f46477c-3823-44e3-a023-ec7a0abfe074" providerId="ADAL" clId="{DDFC1318-FBF3-4F72-86FE-96E2F61C6293}" dt="2023-06-07T03:23:47.245" v="1255" actId="115"/>
          <ac:spMkLst>
            <pc:docMk/>
            <pc:sldMk cId="1381967022" sldId="275"/>
            <ac:spMk id="9" creationId="{6FD7ABF2-0C49-DCDF-8B36-6F8CB3BDE740}"/>
          </ac:spMkLst>
        </pc:spChg>
      </pc:sldChg>
      <pc:sldChg chg="addSp delSp modSp add mod">
        <pc:chgData name="Ian Parr" userId="4f46477c-3823-44e3-a023-ec7a0abfe074" providerId="ADAL" clId="{DDFC1318-FBF3-4F72-86FE-96E2F61C6293}" dt="2023-06-07T05:44:01.009" v="1334" actId="255"/>
        <pc:sldMkLst>
          <pc:docMk/>
          <pc:sldMk cId="1516207296" sldId="276"/>
        </pc:sldMkLst>
        <pc:spChg chg="add mod">
          <ac:chgData name="Ian Parr" userId="4f46477c-3823-44e3-a023-ec7a0abfe074" providerId="ADAL" clId="{DDFC1318-FBF3-4F72-86FE-96E2F61C6293}" dt="2023-06-07T05:44:01.009" v="1334" actId="255"/>
          <ac:spMkLst>
            <pc:docMk/>
            <pc:sldMk cId="1516207296" sldId="276"/>
            <ac:spMk id="2" creationId="{4979C3D2-F2E3-44DC-E560-AA7CB59E0B28}"/>
          </ac:spMkLst>
        </pc:spChg>
        <pc:spChg chg="del">
          <ac:chgData name="Ian Parr" userId="4f46477c-3823-44e3-a023-ec7a0abfe074" providerId="ADAL" clId="{DDFC1318-FBF3-4F72-86FE-96E2F61C6293}" dt="2023-06-07T05:42:33.866" v="1276" actId="478"/>
          <ac:spMkLst>
            <pc:docMk/>
            <pc:sldMk cId="1516207296" sldId="276"/>
            <ac:spMk id="8" creationId="{F2CC8E66-0818-47CD-7659-D6800116DB22}"/>
          </ac:spMkLst>
        </pc:spChg>
        <pc:spChg chg="del">
          <ac:chgData name="Ian Parr" userId="4f46477c-3823-44e3-a023-ec7a0abfe074" providerId="ADAL" clId="{DDFC1318-FBF3-4F72-86FE-96E2F61C6293}" dt="2023-06-07T05:42:27.365" v="1274" actId="478"/>
          <ac:spMkLst>
            <pc:docMk/>
            <pc:sldMk cId="1516207296" sldId="276"/>
            <ac:spMk id="11" creationId="{BB6A34BF-2889-DC98-DB53-2994872C4808}"/>
          </ac:spMkLst>
        </pc:spChg>
        <pc:spChg chg="del">
          <ac:chgData name="Ian Parr" userId="4f46477c-3823-44e3-a023-ec7a0abfe074" providerId="ADAL" clId="{DDFC1318-FBF3-4F72-86FE-96E2F61C6293}" dt="2023-06-07T05:42:32.402" v="1275" actId="478"/>
          <ac:spMkLst>
            <pc:docMk/>
            <pc:sldMk cId="1516207296" sldId="276"/>
            <ac:spMk id="12" creationId="{B993ED62-134A-1EDE-A55E-1E9F9CB3F358}"/>
          </ac:spMkLst>
        </pc:spChg>
        <pc:graphicFrameChg chg="del modGraphic">
          <ac:chgData name="Ian Parr" userId="4f46477c-3823-44e3-a023-ec7a0abfe074" providerId="ADAL" clId="{DDFC1318-FBF3-4F72-86FE-96E2F61C6293}" dt="2023-06-07T05:42:22.648" v="1273" actId="478"/>
          <ac:graphicFrameMkLst>
            <pc:docMk/>
            <pc:sldMk cId="1516207296" sldId="276"/>
            <ac:graphicFrameMk id="7" creationId="{1A05851E-1385-6023-7716-816082934970}"/>
          </ac:graphicFrameMkLst>
        </pc:graphicFrameChg>
        <pc:picChg chg="del">
          <ac:chgData name="Ian Parr" userId="4f46477c-3823-44e3-a023-ec7a0abfe074" providerId="ADAL" clId="{DDFC1318-FBF3-4F72-86FE-96E2F61C6293}" dt="2023-06-07T05:42:34.969" v="1277" actId="478"/>
          <ac:picMkLst>
            <pc:docMk/>
            <pc:sldMk cId="1516207296" sldId="276"/>
            <ac:picMk id="13" creationId="{173F9DBE-C692-95E6-C302-7B8DAF4AC539}"/>
          </ac:picMkLst>
        </pc:picChg>
        <pc:picChg chg="del">
          <ac:chgData name="Ian Parr" userId="4f46477c-3823-44e3-a023-ec7a0abfe074" providerId="ADAL" clId="{DDFC1318-FBF3-4F72-86FE-96E2F61C6293}" dt="2023-06-07T05:42:36.205" v="1278" actId="478"/>
          <ac:picMkLst>
            <pc:docMk/>
            <pc:sldMk cId="1516207296" sldId="276"/>
            <ac:picMk id="14" creationId="{A336442D-EDD6-2EDA-2D12-C3F2A6C33A69}"/>
          </ac:picMkLst>
        </pc:picChg>
      </pc:sldChg>
      <pc:sldChg chg="modSp add mod">
        <pc:chgData name="Ian Parr" userId="4f46477c-3823-44e3-a023-ec7a0abfe074" providerId="ADAL" clId="{DDFC1318-FBF3-4F72-86FE-96E2F61C6293}" dt="2023-06-07T05:44:14.730" v="1337" actId="14100"/>
        <pc:sldMkLst>
          <pc:docMk/>
          <pc:sldMk cId="3695235706" sldId="277"/>
        </pc:sldMkLst>
        <pc:spChg chg="mod">
          <ac:chgData name="Ian Parr" userId="4f46477c-3823-44e3-a023-ec7a0abfe074" providerId="ADAL" clId="{DDFC1318-FBF3-4F72-86FE-96E2F61C6293}" dt="2023-06-07T05:44:14.730" v="1337" actId="14100"/>
          <ac:spMkLst>
            <pc:docMk/>
            <pc:sldMk cId="3695235706" sldId="277"/>
            <ac:spMk id="2" creationId="{4979C3D2-F2E3-44DC-E560-AA7CB59E0B28}"/>
          </ac:spMkLst>
        </pc:spChg>
      </pc:sldChg>
    </pc:docChg>
  </pc:docChgLst>
  <pc:docChgLst>
    <pc:chgData name="Ian Parr" userId="S::iparr@ascschools.edu.au::4f46477c-3823-44e3-a023-ec7a0abfe074" providerId="AD" clId="Web-{7BB98DC7-18BB-5479-2A9E-F010AF0E8FC1}"/>
    <pc:docChg chg="modSld">
      <pc:chgData name="Ian Parr" userId="S::iparr@ascschools.edu.au::4f46477c-3823-44e3-a023-ec7a0abfe074" providerId="AD" clId="Web-{7BB98DC7-18BB-5479-2A9E-F010AF0E8FC1}" dt="2023-10-30T23:27:50.184" v="2" actId="20577"/>
      <pc:docMkLst>
        <pc:docMk/>
      </pc:docMkLst>
      <pc:sldChg chg="modSp">
        <pc:chgData name="Ian Parr" userId="S::iparr@ascschools.edu.au::4f46477c-3823-44e3-a023-ec7a0abfe074" providerId="AD" clId="Web-{7BB98DC7-18BB-5479-2A9E-F010AF0E8FC1}" dt="2023-10-30T23:27:50.184" v="2" actId="20577"/>
        <pc:sldMkLst>
          <pc:docMk/>
          <pc:sldMk cId="2153998600" sldId="258"/>
        </pc:sldMkLst>
        <pc:spChg chg="mod">
          <ac:chgData name="Ian Parr" userId="S::iparr@ascschools.edu.au::4f46477c-3823-44e3-a023-ec7a0abfe074" providerId="AD" clId="Web-{7BB98DC7-18BB-5479-2A9E-F010AF0E8FC1}" dt="2023-10-30T23:27:50.184" v="2" actId="20577"/>
          <ac:spMkLst>
            <pc:docMk/>
            <pc:sldMk cId="2153998600" sldId="258"/>
            <ac:spMk id="8" creationId="{B5FDC317-D686-0542-A15E-3D6D4B2156C4}"/>
          </ac:spMkLst>
        </pc:spChg>
      </pc:sldChg>
    </pc:docChg>
  </pc:docChgLst>
  <pc:docChgLst>
    <pc:chgData name="Ian Parr" userId="4f46477c-3823-44e3-a023-ec7a0abfe074" providerId="ADAL" clId="{E1E26952-0ACC-44E4-96BE-0DF08E485298}"/>
    <pc:docChg chg="modSld sldOrd">
      <pc:chgData name="Ian Parr" userId="4f46477c-3823-44e3-a023-ec7a0abfe074" providerId="ADAL" clId="{E1E26952-0ACC-44E4-96BE-0DF08E485298}" dt="2023-03-16T01:12:17.861" v="70" actId="14100"/>
      <pc:docMkLst>
        <pc:docMk/>
      </pc:docMkLst>
      <pc:sldChg chg="modSp mod">
        <pc:chgData name="Ian Parr" userId="4f46477c-3823-44e3-a023-ec7a0abfe074" providerId="ADAL" clId="{E1E26952-0ACC-44E4-96BE-0DF08E485298}" dt="2023-03-16T00:05:02.805" v="1" actId="20577"/>
        <pc:sldMkLst>
          <pc:docMk/>
          <pc:sldMk cId="2153998600" sldId="258"/>
        </pc:sldMkLst>
        <pc:spChg chg="mod">
          <ac:chgData name="Ian Parr" userId="4f46477c-3823-44e3-a023-ec7a0abfe074" providerId="ADAL" clId="{E1E26952-0ACC-44E4-96BE-0DF08E485298}" dt="2023-03-16T00:05:02.805" v="1" actId="20577"/>
          <ac:spMkLst>
            <pc:docMk/>
            <pc:sldMk cId="2153998600" sldId="258"/>
            <ac:spMk id="8" creationId="{B5FDC317-D686-0542-A15E-3D6D4B2156C4}"/>
          </ac:spMkLst>
        </pc:spChg>
      </pc:sldChg>
      <pc:sldChg chg="modSp mod">
        <pc:chgData name="Ian Parr" userId="4f46477c-3823-44e3-a023-ec7a0abfe074" providerId="ADAL" clId="{E1E26952-0ACC-44E4-96BE-0DF08E485298}" dt="2023-03-16T01:10:07.491" v="12" actId="20577"/>
        <pc:sldMkLst>
          <pc:docMk/>
          <pc:sldMk cId="3705924410" sldId="259"/>
        </pc:sldMkLst>
        <pc:spChg chg="mod">
          <ac:chgData name="Ian Parr" userId="4f46477c-3823-44e3-a023-ec7a0abfe074" providerId="ADAL" clId="{E1E26952-0ACC-44E4-96BE-0DF08E485298}" dt="2023-03-16T01:10:07.491" v="12" actId="20577"/>
          <ac:spMkLst>
            <pc:docMk/>
            <pc:sldMk cId="3705924410" sldId="259"/>
            <ac:spMk id="3" creationId="{06C3C4AE-3BB5-5646-9E52-3D9D50275C20}"/>
          </ac:spMkLst>
        </pc:spChg>
      </pc:sldChg>
      <pc:sldChg chg="modSp mod">
        <pc:chgData name="Ian Parr" userId="4f46477c-3823-44e3-a023-ec7a0abfe074" providerId="ADAL" clId="{E1E26952-0ACC-44E4-96BE-0DF08E485298}" dt="2023-03-16T00:05:54.601" v="3" actId="20577"/>
        <pc:sldMkLst>
          <pc:docMk/>
          <pc:sldMk cId="908109795" sldId="265"/>
        </pc:sldMkLst>
        <pc:spChg chg="mod">
          <ac:chgData name="Ian Parr" userId="4f46477c-3823-44e3-a023-ec7a0abfe074" providerId="ADAL" clId="{E1E26952-0ACC-44E4-96BE-0DF08E485298}" dt="2023-03-16T00:05:54.601" v="3" actId="20577"/>
          <ac:spMkLst>
            <pc:docMk/>
            <pc:sldMk cId="908109795" sldId="265"/>
            <ac:spMk id="3" creationId="{06C3C4AE-3BB5-5646-9E52-3D9D50275C20}"/>
          </ac:spMkLst>
        </pc:spChg>
      </pc:sldChg>
      <pc:sldChg chg="modSp mod ord">
        <pc:chgData name="Ian Parr" userId="4f46477c-3823-44e3-a023-ec7a0abfe074" providerId="ADAL" clId="{E1E26952-0ACC-44E4-96BE-0DF08E485298}" dt="2023-03-16T01:12:17.861" v="70" actId="14100"/>
        <pc:sldMkLst>
          <pc:docMk/>
          <pc:sldMk cId="3574695121" sldId="267"/>
        </pc:sldMkLst>
        <pc:spChg chg="mod">
          <ac:chgData name="Ian Parr" userId="4f46477c-3823-44e3-a023-ec7a0abfe074" providerId="ADAL" clId="{E1E26952-0ACC-44E4-96BE-0DF08E485298}" dt="2023-03-16T01:12:17.861" v="70" actId="14100"/>
          <ac:spMkLst>
            <pc:docMk/>
            <pc:sldMk cId="3574695121" sldId="267"/>
            <ac:spMk id="3" creationId="{06C3C4AE-3BB5-5646-9E52-3D9D50275C2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8EC473-0B92-4325-91B1-84E12D62C113}" type="datetimeFigureOut">
              <a:rPr lang="en-US" smtClean="0"/>
              <a:t>10/30/2023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A0FDC7-E149-4FA4-83EB-0CE84E90B781}" type="slidenum">
              <a:rPr lang="en-US" smtClean="0"/>
              <a:t>‹#›</a:t>
            </a:fld>
            <a:endParaRPr lang="en-US"/>
          </a:p>
        </p:txBody>
      </p:sp>
    </p:spTree>
    <p:extLst>
      <p:ext uri="{BB962C8B-B14F-4D97-AF65-F5344CB8AC3E}">
        <p14:creationId xmlns:p14="http://schemas.microsoft.com/office/powerpoint/2010/main" val="38548176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christianity.com/"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www.biblestudytools.com/bible-study/topical-studies/what-is-heaven-like-11636670.html"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christianity.com/"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www.biblestudytools.com/bible-study/topical-studies/what-is-heaven-like-11636670.html"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A0FDC7-E149-4FA4-83EB-0CE84E90B781}" type="slidenum">
              <a:rPr lang="en-US" smtClean="0"/>
              <a:t>3</a:t>
            </a:fld>
            <a:endParaRPr lang="en-US"/>
          </a:p>
        </p:txBody>
      </p:sp>
    </p:spTree>
    <p:extLst>
      <p:ext uri="{BB962C8B-B14F-4D97-AF65-F5344CB8AC3E}">
        <p14:creationId xmlns:p14="http://schemas.microsoft.com/office/powerpoint/2010/main" val="32421458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dirty="0">
                <a:solidFill>
                  <a:srgbClr val="514843"/>
                </a:solidFill>
                <a:effectLst/>
                <a:latin typeface="Arial" panose="020B0604020202020204" pitchFamily="34" charset="0"/>
              </a:rPr>
              <a:t>Tell the story of Perpetua &amp; Felicitas. (notes below)</a:t>
            </a:r>
            <a:endParaRPr lang="en-US" b="0" dirty="0">
              <a:effectLst/>
            </a:endParaRPr>
          </a:p>
          <a:p>
            <a:pPr rtl="0">
              <a:spcBef>
                <a:spcPts val="0"/>
              </a:spcBef>
              <a:spcAft>
                <a:spcPts val="0"/>
              </a:spcAft>
            </a:pPr>
            <a:br>
              <a:rPr lang="en-US" b="0" dirty="0">
                <a:effectLst/>
              </a:rPr>
            </a:br>
            <a:r>
              <a:rPr lang="en-US" sz="1800" b="1" i="0" u="none" strike="noStrike" dirty="0">
                <a:solidFill>
                  <a:srgbClr val="514843"/>
                </a:solidFill>
                <a:effectLst/>
                <a:latin typeface="Arial" panose="020B0604020202020204" pitchFamily="34" charset="0"/>
              </a:rPr>
              <a:t>PERPETUA AND FELICITAS IN THE CARTHAGE ARENA</a:t>
            </a:r>
            <a:endParaRPr lang="en-US" b="0" dirty="0">
              <a:effectLst/>
            </a:endParaRPr>
          </a:p>
          <a:p>
            <a:pPr rtl="0">
              <a:spcBef>
                <a:spcPts val="0"/>
              </a:spcBef>
              <a:spcAft>
                <a:spcPts val="0"/>
              </a:spcAft>
            </a:pPr>
            <a:r>
              <a:rPr lang="en-US" sz="1800" b="0" i="0" u="none" strike="noStrike" dirty="0">
                <a:solidFill>
                  <a:srgbClr val="514843"/>
                </a:solidFill>
                <a:effectLst/>
                <a:latin typeface="Arial" panose="020B0604020202020204" pitchFamily="34" charset="0"/>
              </a:rPr>
              <a:t>In 202, </a:t>
            </a:r>
            <a:r>
              <a:rPr lang="en-US" sz="1800" b="0" i="0" u="sng" strike="noStrike" dirty="0">
                <a:solidFill>
                  <a:srgbClr val="514843"/>
                </a:solidFill>
                <a:effectLst/>
                <a:latin typeface="Arial" panose="020B0604020202020204" pitchFamily="34" charset="0"/>
                <a:hlinkClick r:id="rId3"/>
              </a:rPr>
              <a:t>Christians</a:t>
            </a:r>
            <a:r>
              <a:rPr lang="en-US" sz="1800" b="0" i="0" u="none" strike="noStrike" dirty="0">
                <a:solidFill>
                  <a:srgbClr val="514843"/>
                </a:solidFill>
                <a:effectLst/>
                <a:latin typeface="Arial" panose="020B0604020202020204" pitchFamily="34" charset="0"/>
              </a:rPr>
              <a:t> who refused to sacrifice incense to Roman gods were considered traitors. Emperor </a:t>
            </a:r>
            <a:r>
              <a:rPr lang="en-US" sz="1800" b="0" i="0" u="none" strike="noStrike" dirty="0" err="1">
                <a:solidFill>
                  <a:srgbClr val="514843"/>
                </a:solidFill>
                <a:effectLst/>
                <a:latin typeface="Arial" panose="020B0604020202020204" pitchFamily="34" charset="0"/>
              </a:rPr>
              <a:t>Septimus</a:t>
            </a:r>
            <a:r>
              <a:rPr lang="en-US" sz="1800" b="0" i="0" u="none" strike="noStrike" dirty="0">
                <a:solidFill>
                  <a:srgbClr val="514843"/>
                </a:solidFill>
                <a:effectLst/>
                <a:latin typeface="Arial" panose="020B0604020202020204" pitchFamily="34" charset="0"/>
              </a:rPr>
              <a:t> Severus was cracking down on anti-state elements. As he saw it, the sacrifice was simply a patriotic gesture, not much more than our salute of the flag. But the Christians saw it as a denial of Christ. Among those swept into the emperor's dragnet in Carthage were two young women, Perpetua and Felicitas. The choice before them was clear: sacrifice or die.</a:t>
            </a:r>
            <a:endParaRPr lang="en-US" b="0" dirty="0">
              <a:effectLst/>
            </a:endParaRPr>
          </a:p>
          <a:p>
            <a:pPr rtl="0">
              <a:spcBef>
                <a:spcPts val="0"/>
              </a:spcBef>
              <a:spcAft>
                <a:spcPts val="0"/>
              </a:spcAft>
            </a:pPr>
            <a:r>
              <a:rPr lang="en-US" sz="1800" b="0" i="0" u="none" strike="noStrike" dirty="0">
                <a:solidFill>
                  <a:srgbClr val="514843"/>
                </a:solidFill>
                <a:effectLst/>
                <a:latin typeface="Arial" panose="020B0604020202020204" pitchFamily="34" charset="0"/>
              </a:rPr>
              <a:t>For both women, the situation was complicated by motherhood. Felicitas was pregnant and Perpetua had a newborn son.</a:t>
            </a:r>
            <a:endParaRPr lang="en-US" b="0" dirty="0">
              <a:effectLst/>
            </a:endParaRPr>
          </a:p>
          <a:p>
            <a:pPr rtl="0">
              <a:spcBef>
                <a:spcPts val="0"/>
              </a:spcBef>
              <a:spcAft>
                <a:spcPts val="0"/>
              </a:spcAft>
            </a:pPr>
            <a:r>
              <a:rPr lang="en-US" sz="1800" b="0" i="0" u="none" strike="noStrike" dirty="0">
                <a:solidFill>
                  <a:srgbClr val="514843"/>
                </a:solidFill>
                <a:effectLst/>
                <a:latin typeface="Arial" panose="020B0604020202020204" pitchFamily="34" charset="0"/>
              </a:rPr>
              <a:t>Perpetua's pagan father tried to manipulate her motherly instincts. "Please, Perpetua, think of me, your ageing father. But most of all, think of your little baby!" Because he could not convince the newly-converted 22-year-old to go perform her "duty," he was flogged. A man should have better control of his daughter! Perpetua was baptized while in prison. Felicitas, her slave girl, gave birth there.</a:t>
            </a:r>
            <a:endParaRPr lang="en-US" b="0" dirty="0">
              <a:effectLst/>
            </a:endParaRPr>
          </a:p>
          <a:p>
            <a:pPr rtl="0">
              <a:spcBef>
                <a:spcPts val="0"/>
              </a:spcBef>
              <a:spcAft>
                <a:spcPts val="0"/>
              </a:spcAft>
            </a:pPr>
            <a:r>
              <a:rPr lang="en-US" sz="1800" b="0" i="0" u="none" strike="noStrike" dirty="0">
                <a:solidFill>
                  <a:srgbClr val="514843"/>
                </a:solidFill>
                <a:effectLst/>
                <a:latin typeface="Arial" panose="020B0604020202020204" pitchFamily="34" charset="0"/>
              </a:rPr>
              <a:t>Before her trial, Perpetua received visions from the Lord, reassuring her of his strength and presence. She wrote up her prison experience, becoming the first Christian authoress on record. She was condemned to die. On this day, March 7, 202, Perpetua and Felicitas left the prison for the arena "joyfully as though they were on their way to </a:t>
            </a:r>
            <a:r>
              <a:rPr lang="en-US" sz="1800" b="0" i="0" u="sng" strike="noStrike" dirty="0">
                <a:solidFill>
                  <a:srgbClr val="514843"/>
                </a:solidFill>
                <a:effectLst/>
                <a:latin typeface="Arial" panose="020B0604020202020204" pitchFamily="34" charset="0"/>
                <a:hlinkClick r:id="rId4"/>
              </a:rPr>
              <a:t>heaven</a:t>
            </a:r>
            <a:r>
              <a:rPr lang="en-US" sz="1800" b="0" i="0" u="none" strike="noStrike" dirty="0">
                <a:solidFill>
                  <a:srgbClr val="514843"/>
                </a:solidFill>
                <a:effectLst/>
                <a:latin typeface="Arial" panose="020B0604020202020204" pitchFamily="34" charset="0"/>
              </a:rPr>
              <a:t>." Before a raging crowd, they were thrown to wild beasts.</a:t>
            </a:r>
            <a:endParaRPr lang="en-US" b="0" dirty="0">
              <a:effectLst/>
            </a:endParaRPr>
          </a:p>
          <a:p>
            <a:pPr rtl="0">
              <a:spcBef>
                <a:spcPts val="0"/>
              </a:spcBef>
              <a:spcAft>
                <a:spcPts val="0"/>
              </a:spcAft>
            </a:pPr>
            <a:r>
              <a:rPr lang="en-US" sz="1800" b="0" i="0" u="none" strike="noStrike" dirty="0">
                <a:solidFill>
                  <a:srgbClr val="514843"/>
                </a:solidFill>
                <a:effectLst/>
                <a:latin typeface="Arial" panose="020B0604020202020204" pitchFamily="34" charset="0"/>
              </a:rPr>
              <a:t>A mad heifer charged the women and tossed them, but Perpetua rose and helped Felicitas to her feet. She was ready, even eager, to die for the Lord. When she was thrown to the ground, Perpetua's clothing ripped. She modestly covered herself and asked if she could have a hairpin. She fixed her hair to avoid an unkempt appearance that might suggest she was in mourning.</a:t>
            </a:r>
            <a:endParaRPr lang="en-US" b="0" dirty="0">
              <a:effectLst/>
            </a:endParaRPr>
          </a:p>
          <a:p>
            <a:pPr rtl="0">
              <a:spcBef>
                <a:spcPts val="0"/>
              </a:spcBef>
              <a:spcAft>
                <a:spcPts val="0"/>
              </a:spcAft>
            </a:pPr>
            <a:r>
              <a:rPr lang="en-US" sz="1800" b="0" i="0" u="none" strike="noStrike" dirty="0">
                <a:solidFill>
                  <a:srgbClr val="514843"/>
                </a:solidFill>
                <a:effectLst/>
                <a:latin typeface="Arial" panose="020B0604020202020204" pitchFamily="34" charset="0"/>
              </a:rPr>
              <a:t>Perpetua even spurred the other martyrs on. "You must all stand fast in the faith and love one another," she called to them. "Do not be weakened by what we have gone through!" When the beasts failed to finish them off, soldiers came to do the job. The soldier who approached Perpetua was trembling so much that she had to guide the sword to her own throat.</a:t>
            </a:r>
            <a:endParaRPr lang="en-US" b="0" dirty="0">
              <a:effectLst/>
            </a:endParaRPr>
          </a:p>
          <a:p>
            <a:pPr rtl="0">
              <a:spcBef>
                <a:spcPts val="0"/>
              </a:spcBef>
              <a:spcAft>
                <a:spcPts val="0"/>
              </a:spcAft>
            </a:pPr>
            <a:r>
              <a:rPr lang="en-US" sz="1800" b="0" i="0" u="none" strike="noStrike" dirty="0">
                <a:solidFill>
                  <a:srgbClr val="514843"/>
                </a:solidFill>
                <a:effectLst/>
                <a:latin typeface="Arial" panose="020B0604020202020204" pitchFamily="34" charset="0"/>
              </a:rPr>
              <a:t>These two young women, new in faith, were instant heroines among fellow Christians. Joined together, their Latin names mean "everlasting happiness," which is what they expected to receive.</a:t>
            </a:r>
            <a:endParaRPr lang="en-US" b="0" dirty="0">
              <a:effectLst/>
            </a:endParaRPr>
          </a:p>
          <a:p>
            <a:br>
              <a:rPr lang="en-US" dirty="0"/>
            </a:br>
            <a:endParaRPr lang="en-US" dirty="0"/>
          </a:p>
        </p:txBody>
      </p:sp>
      <p:sp>
        <p:nvSpPr>
          <p:cNvPr id="4" name="Slide Number Placeholder 3"/>
          <p:cNvSpPr>
            <a:spLocks noGrp="1"/>
          </p:cNvSpPr>
          <p:nvPr>
            <p:ph type="sldNum" sz="quarter" idx="5"/>
          </p:nvPr>
        </p:nvSpPr>
        <p:spPr/>
        <p:txBody>
          <a:bodyPr/>
          <a:lstStyle/>
          <a:p>
            <a:fld id="{5CA0FDC7-E149-4FA4-83EB-0CE84E90B781}" type="slidenum">
              <a:rPr lang="en-US" smtClean="0"/>
              <a:t>9</a:t>
            </a:fld>
            <a:endParaRPr lang="en-US"/>
          </a:p>
        </p:txBody>
      </p:sp>
    </p:spTree>
    <p:extLst>
      <p:ext uri="{BB962C8B-B14F-4D97-AF65-F5344CB8AC3E}">
        <p14:creationId xmlns:p14="http://schemas.microsoft.com/office/powerpoint/2010/main" val="9595315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dirty="0">
                <a:solidFill>
                  <a:srgbClr val="514843"/>
                </a:solidFill>
                <a:effectLst/>
                <a:latin typeface="Arial" panose="020B0604020202020204" pitchFamily="34" charset="0"/>
              </a:rPr>
              <a:t>Tell the story of Perpetua &amp; Felicitas. (notes below)</a:t>
            </a:r>
            <a:endParaRPr lang="en-US" b="0" dirty="0">
              <a:effectLst/>
            </a:endParaRPr>
          </a:p>
          <a:p>
            <a:pPr rtl="0">
              <a:spcBef>
                <a:spcPts val="0"/>
              </a:spcBef>
              <a:spcAft>
                <a:spcPts val="0"/>
              </a:spcAft>
            </a:pPr>
            <a:br>
              <a:rPr lang="en-US" b="0" dirty="0">
                <a:effectLst/>
              </a:rPr>
            </a:br>
            <a:r>
              <a:rPr lang="en-US" sz="1800" b="1" i="0" u="none" strike="noStrike" dirty="0">
                <a:solidFill>
                  <a:srgbClr val="514843"/>
                </a:solidFill>
                <a:effectLst/>
                <a:latin typeface="Arial" panose="020B0604020202020204" pitchFamily="34" charset="0"/>
              </a:rPr>
              <a:t>PERPETUA AND FELICITAS IN THE CARTHAGE ARENA</a:t>
            </a:r>
            <a:endParaRPr lang="en-US" b="0" dirty="0">
              <a:effectLst/>
            </a:endParaRPr>
          </a:p>
          <a:p>
            <a:pPr rtl="0">
              <a:spcBef>
                <a:spcPts val="0"/>
              </a:spcBef>
              <a:spcAft>
                <a:spcPts val="0"/>
              </a:spcAft>
            </a:pPr>
            <a:r>
              <a:rPr lang="en-US" sz="1800" b="0" i="0" u="none" strike="noStrike" dirty="0">
                <a:solidFill>
                  <a:srgbClr val="514843"/>
                </a:solidFill>
                <a:effectLst/>
                <a:latin typeface="Arial" panose="020B0604020202020204" pitchFamily="34" charset="0"/>
              </a:rPr>
              <a:t>In 202, </a:t>
            </a:r>
            <a:r>
              <a:rPr lang="en-US" sz="1800" b="0" i="0" u="sng" strike="noStrike" dirty="0">
                <a:solidFill>
                  <a:srgbClr val="514843"/>
                </a:solidFill>
                <a:effectLst/>
                <a:latin typeface="Arial" panose="020B0604020202020204" pitchFamily="34" charset="0"/>
                <a:hlinkClick r:id="rId3"/>
              </a:rPr>
              <a:t>Christians</a:t>
            </a:r>
            <a:r>
              <a:rPr lang="en-US" sz="1800" b="0" i="0" u="none" strike="noStrike" dirty="0">
                <a:solidFill>
                  <a:srgbClr val="514843"/>
                </a:solidFill>
                <a:effectLst/>
                <a:latin typeface="Arial" panose="020B0604020202020204" pitchFamily="34" charset="0"/>
              </a:rPr>
              <a:t> who refused to sacrifice incense to Roman gods were considered traitors. Emperor </a:t>
            </a:r>
            <a:r>
              <a:rPr lang="en-US" sz="1800" b="0" i="0" u="none" strike="noStrike" dirty="0" err="1">
                <a:solidFill>
                  <a:srgbClr val="514843"/>
                </a:solidFill>
                <a:effectLst/>
                <a:latin typeface="Arial" panose="020B0604020202020204" pitchFamily="34" charset="0"/>
              </a:rPr>
              <a:t>Septimus</a:t>
            </a:r>
            <a:r>
              <a:rPr lang="en-US" sz="1800" b="0" i="0" u="none" strike="noStrike" dirty="0">
                <a:solidFill>
                  <a:srgbClr val="514843"/>
                </a:solidFill>
                <a:effectLst/>
                <a:latin typeface="Arial" panose="020B0604020202020204" pitchFamily="34" charset="0"/>
              </a:rPr>
              <a:t> Severus was cracking down on anti-state elements. As he saw it, the sacrifice was simply a patriotic gesture, not much more than our salute of the flag. But the Christians saw it as a denial of Christ. Among those swept into the emperor's dragnet in Carthage were two young women, Perpetua and Felicitas. The choice before them was clear: sacrifice or die.</a:t>
            </a:r>
            <a:endParaRPr lang="en-US" b="0" dirty="0">
              <a:effectLst/>
            </a:endParaRPr>
          </a:p>
          <a:p>
            <a:pPr rtl="0">
              <a:spcBef>
                <a:spcPts val="0"/>
              </a:spcBef>
              <a:spcAft>
                <a:spcPts val="0"/>
              </a:spcAft>
            </a:pPr>
            <a:r>
              <a:rPr lang="en-US" sz="1800" b="0" i="0" u="none" strike="noStrike" dirty="0">
                <a:solidFill>
                  <a:srgbClr val="514843"/>
                </a:solidFill>
                <a:effectLst/>
                <a:latin typeface="Arial" panose="020B0604020202020204" pitchFamily="34" charset="0"/>
              </a:rPr>
              <a:t>For both women, the situation was complicated by motherhood. Felicitas was pregnant and Perpetua had a newborn son.</a:t>
            </a:r>
            <a:endParaRPr lang="en-US" b="0" dirty="0">
              <a:effectLst/>
            </a:endParaRPr>
          </a:p>
          <a:p>
            <a:pPr rtl="0">
              <a:spcBef>
                <a:spcPts val="0"/>
              </a:spcBef>
              <a:spcAft>
                <a:spcPts val="0"/>
              </a:spcAft>
            </a:pPr>
            <a:r>
              <a:rPr lang="en-US" sz="1800" b="0" i="0" u="none" strike="noStrike" dirty="0">
                <a:solidFill>
                  <a:srgbClr val="514843"/>
                </a:solidFill>
                <a:effectLst/>
                <a:latin typeface="Arial" panose="020B0604020202020204" pitchFamily="34" charset="0"/>
              </a:rPr>
              <a:t>Perpetua's pagan father tried to manipulate her motherly instincts. "Please, Perpetua, think of me, your aging father. But most of all, think of your little baby!" Because he could not convince the newly-converted 22-year-old to go perform her "duty," he was flogged. A man should have better control of his daughter! Perpetua was baptized while in prison. Felicitas, her slave girl, gave birth there.</a:t>
            </a:r>
            <a:endParaRPr lang="en-US" b="0" dirty="0">
              <a:effectLst/>
            </a:endParaRPr>
          </a:p>
          <a:p>
            <a:pPr rtl="0">
              <a:spcBef>
                <a:spcPts val="0"/>
              </a:spcBef>
              <a:spcAft>
                <a:spcPts val="0"/>
              </a:spcAft>
            </a:pPr>
            <a:r>
              <a:rPr lang="en-US" sz="1800" b="0" i="0" u="none" strike="noStrike" dirty="0">
                <a:solidFill>
                  <a:srgbClr val="514843"/>
                </a:solidFill>
                <a:effectLst/>
                <a:latin typeface="Arial" panose="020B0604020202020204" pitchFamily="34" charset="0"/>
              </a:rPr>
              <a:t>Before her trial, Perpetua received visions from the Lord, reassuring her of his strength and presence. She wrote up her prison experience, becoming the first Christian authoress on record. She was condemned to die. On this day, March 7, 202, Perpetua and Felicitas left the prison for the arena "joyfully as though they were on their way to </a:t>
            </a:r>
            <a:r>
              <a:rPr lang="en-US" sz="1800" b="0" i="0" u="sng" strike="noStrike" dirty="0">
                <a:solidFill>
                  <a:srgbClr val="514843"/>
                </a:solidFill>
                <a:effectLst/>
                <a:latin typeface="Arial" panose="020B0604020202020204" pitchFamily="34" charset="0"/>
                <a:hlinkClick r:id="rId4"/>
              </a:rPr>
              <a:t>heaven</a:t>
            </a:r>
            <a:r>
              <a:rPr lang="en-US" sz="1800" b="0" i="0" u="none" strike="noStrike" dirty="0">
                <a:solidFill>
                  <a:srgbClr val="514843"/>
                </a:solidFill>
                <a:effectLst/>
                <a:latin typeface="Arial" panose="020B0604020202020204" pitchFamily="34" charset="0"/>
              </a:rPr>
              <a:t>." Before a raging crowd, they were thrown to wild beasts.</a:t>
            </a:r>
            <a:endParaRPr lang="en-US" b="0" dirty="0">
              <a:effectLst/>
            </a:endParaRPr>
          </a:p>
          <a:p>
            <a:pPr rtl="0">
              <a:spcBef>
                <a:spcPts val="0"/>
              </a:spcBef>
              <a:spcAft>
                <a:spcPts val="0"/>
              </a:spcAft>
            </a:pPr>
            <a:r>
              <a:rPr lang="en-US" sz="1800" b="0" i="0" u="none" strike="noStrike" dirty="0">
                <a:solidFill>
                  <a:srgbClr val="514843"/>
                </a:solidFill>
                <a:effectLst/>
                <a:latin typeface="Arial" panose="020B0604020202020204" pitchFamily="34" charset="0"/>
              </a:rPr>
              <a:t>A mad heifer charged the women and tossed them, but Perpetua rose and helped Felicitas to her feet. She was ready, even eager, to die for the Lord. When she was thrown to the ground, Perpetua's clothing ripped. She modestly covered herself and asked if she could have a hairpin. She fixed her hair to avoid an unkempt appearance that might suggest she was in mourning.</a:t>
            </a:r>
            <a:endParaRPr lang="en-US" b="0" dirty="0">
              <a:effectLst/>
            </a:endParaRPr>
          </a:p>
          <a:p>
            <a:pPr rtl="0">
              <a:spcBef>
                <a:spcPts val="0"/>
              </a:spcBef>
              <a:spcAft>
                <a:spcPts val="0"/>
              </a:spcAft>
            </a:pPr>
            <a:r>
              <a:rPr lang="en-US" sz="1800" b="0" i="0" u="none" strike="noStrike" dirty="0">
                <a:solidFill>
                  <a:srgbClr val="514843"/>
                </a:solidFill>
                <a:effectLst/>
                <a:latin typeface="Arial" panose="020B0604020202020204" pitchFamily="34" charset="0"/>
              </a:rPr>
              <a:t>Perpetua even spurred the other martyrs on. "You must all stand fast in the faith and love one another," she called to them. "Do not be weakened by what we have gone through!" When the beasts failed to finish them off, soldiers came to do the job. The soldier who approached Perpetua was trembling so much that she had to guide the sword to her own throat.</a:t>
            </a:r>
            <a:endParaRPr lang="en-US" b="0" dirty="0">
              <a:effectLst/>
            </a:endParaRPr>
          </a:p>
          <a:p>
            <a:pPr rtl="0">
              <a:spcBef>
                <a:spcPts val="0"/>
              </a:spcBef>
              <a:spcAft>
                <a:spcPts val="0"/>
              </a:spcAft>
            </a:pPr>
            <a:r>
              <a:rPr lang="en-US" sz="1800" b="0" i="0" u="none" strike="noStrike" dirty="0">
                <a:solidFill>
                  <a:srgbClr val="514843"/>
                </a:solidFill>
                <a:effectLst/>
                <a:latin typeface="Arial" panose="020B0604020202020204" pitchFamily="34" charset="0"/>
              </a:rPr>
              <a:t>These two young women, new in faith, were instant heroines among fellow Christians. Joined together, their Latin names mean "everlasting happiness," which is what they expected to receive.</a:t>
            </a:r>
            <a:endParaRPr lang="en-US" b="0" dirty="0">
              <a:effectLst/>
            </a:endParaRPr>
          </a:p>
          <a:p>
            <a:br>
              <a:rPr lang="en-US" dirty="0"/>
            </a:br>
            <a:endParaRPr lang="en-US" dirty="0"/>
          </a:p>
        </p:txBody>
      </p:sp>
      <p:sp>
        <p:nvSpPr>
          <p:cNvPr id="4" name="Slide Number Placeholder 3"/>
          <p:cNvSpPr>
            <a:spLocks noGrp="1"/>
          </p:cNvSpPr>
          <p:nvPr>
            <p:ph type="sldNum" sz="quarter" idx="5"/>
          </p:nvPr>
        </p:nvSpPr>
        <p:spPr/>
        <p:txBody>
          <a:bodyPr/>
          <a:lstStyle/>
          <a:p>
            <a:fld id="{5CA0FDC7-E149-4FA4-83EB-0CE84E90B781}" type="slidenum">
              <a:rPr lang="en-US" smtClean="0"/>
              <a:t>10</a:t>
            </a:fld>
            <a:endParaRPr lang="en-US"/>
          </a:p>
        </p:txBody>
      </p:sp>
    </p:spTree>
    <p:extLst>
      <p:ext uri="{BB962C8B-B14F-4D97-AF65-F5344CB8AC3E}">
        <p14:creationId xmlns:p14="http://schemas.microsoft.com/office/powerpoint/2010/main" val="5089528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CB8E1-76E0-0745-8525-A8F9F5C29729}"/>
              </a:ext>
            </a:extLst>
          </p:cNvPr>
          <p:cNvSpPr>
            <a:spLocks noGrp="1"/>
          </p:cNvSpPr>
          <p:nvPr>
            <p:ph type="ctrTitle"/>
          </p:nvPr>
        </p:nvSpPr>
        <p:spPr>
          <a:xfrm>
            <a:off x="2677886" y="702486"/>
            <a:ext cx="7794171" cy="631792"/>
          </a:xfrm>
          <a:effectLst/>
        </p:spPr>
        <p:txBody>
          <a:bodyPr anchor="b">
            <a:normAutofit/>
          </a:bodyPr>
          <a:lstStyle>
            <a:lvl1pPr algn="l">
              <a:defRPr sz="3200">
                <a:solidFill>
                  <a:srgbClr val="EF4135"/>
                </a:solidFill>
              </a:defRPr>
            </a:lvl1pPr>
          </a:lstStyle>
          <a:p>
            <a:r>
              <a:rPr lang="en-US" dirty="0"/>
              <a:t>Click to edit Master title style</a:t>
            </a:r>
          </a:p>
        </p:txBody>
      </p:sp>
      <p:sp>
        <p:nvSpPr>
          <p:cNvPr id="3" name="Subtitle 2">
            <a:extLst>
              <a:ext uri="{FF2B5EF4-FFF2-40B4-BE49-F238E27FC236}">
                <a16:creationId xmlns:a16="http://schemas.microsoft.com/office/drawing/2014/main" id="{196F6330-BE0D-F846-AECF-868AD17B304C}"/>
              </a:ext>
            </a:extLst>
          </p:cNvPr>
          <p:cNvSpPr>
            <a:spLocks noGrp="1"/>
          </p:cNvSpPr>
          <p:nvPr>
            <p:ph type="subTitle" idx="1"/>
          </p:nvPr>
        </p:nvSpPr>
        <p:spPr>
          <a:xfrm>
            <a:off x="2677886" y="1717255"/>
            <a:ext cx="9144000" cy="1655762"/>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157825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Heading &amp; Tex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75BDD-E5D9-4441-B905-23646479E71B}"/>
              </a:ext>
            </a:extLst>
          </p:cNvPr>
          <p:cNvSpPr>
            <a:spLocks noGrp="1"/>
          </p:cNvSpPr>
          <p:nvPr>
            <p:ph type="title"/>
          </p:nvPr>
        </p:nvSpPr>
        <p:spPr>
          <a:xfrm>
            <a:off x="457200" y="519765"/>
            <a:ext cx="11150082" cy="945141"/>
          </a:xfrm>
          <a:prstGeom prst="rect">
            <a:avLst/>
          </a:prstGeom>
        </p:spPr>
        <p:txBody>
          <a:bodyPr>
            <a:normAutofit/>
          </a:bodyPr>
          <a:lstStyle>
            <a:lvl1pPr algn="ctr">
              <a:defRPr sz="3200">
                <a:solidFill>
                  <a:srgbClr val="EF4135"/>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4E091BDF-217D-7347-85ED-8CE177494FC2}"/>
              </a:ext>
            </a:extLst>
          </p:cNvPr>
          <p:cNvSpPr>
            <a:spLocks noGrp="1"/>
          </p:cNvSpPr>
          <p:nvPr>
            <p:ph idx="1"/>
          </p:nvPr>
        </p:nvSpPr>
        <p:spPr>
          <a:xfrm>
            <a:off x="1099456" y="1958359"/>
            <a:ext cx="10507825" cy="3919927"/>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7" name="Straight Connector 6">
            <a:extLst>
              <a:ext uri="{FF2B5EF4-FFF2-40B4-BE49-F238E27FC236}">
                <a16:creationId xmlns:a16="http://schemas.microsoft.com/office/drawing/2014/main" id="{BB4B53F6-B1F3-6E40-95FC-3E2189EBD63C}"/>
              </a:ext>
            </a:extLst>
          </p:cNvPr>
          <p:cNvCxnSpPr>
            <a:cxnSpLocks/>
          </p:cNvCxnSpPr>
          <p:nvPr userDrawn="1"/>
        </p:nvCxnSpPr>
        <p:spPr>
          <a:xfrm flipH="1">
            <a:off x="354563" y="1595535"/>
            <a:ext cx="11252719" cy="0"/>
          </a:xfrm>
          <a:prstGeom prst="line">
            <a:avLst/>
          </a:prstGeom>
          <a:ln w="34925">
            <a:solidFill>
              <a:srgbClr val="1C3F9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0699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lain Text">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BD63E3B-CE50-104D-B46B-04957FF44B7F}"/>
              </a:ext>
            </a:extLst>
          </p:cNvPr>
          <p:cNvSpPr>
            <a:spLocks noGrp="1"/>
          </p:cNvSpPr>
          <p:nvPr>
            <p:ph type="body" sz="quarter" idx="10" hasCustomPrompt="1"/>
          </p:nvPr>
        </p:nvSpPr>
        <p:spPr>
          <a:xfrm>
            <a:off x="907404" y="480421"/>
            <a:ext cx="10607675" cy="4711700"/>
          </a:xfrm>
          <a:prstGeom prst="rect">
            <a:avLst/>
          </a:prstGeom>
        </p:spPr>
        <p:txBody>
          <a:bodyPr/>
          <a:lstStyle>
            <a:lvl1pPr marL="0" indent="0">
              <a:buNone/>
              <a:defRPr sz="1600"/>
            </a:lvl1pPr>
          </a:lstStyle>
          <a:p>
            <a:pPr lvl="0"/>
            <a:r>
              <a:rPr lang="en-US" dirty="0"/>
              <a:t>Text goes here</a:t>
            </a:r>
          </a:p>
        </p:txBody>
      </p:sp>
    </p:spTree>
    <p:extLst>
      <p:ext uri="{BB962C8B-B14F-4D97-AF65-F5344CB8AC3E}">
        <p14:creationId xmlns:p14="http://schemas.microsoft.com/office/powerpoint/2010/main" val="38384349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Question Mark Box">
    <p:spTree>
      <p:nvGrpSpPr>
        <p:cNvPr id="1" name=""/>
        <p:cNvGrpSpPr/>
        <p:nvPr/>
      </p:nvGrpSpPr>
      <p:grpSpPr>
        <a:xfrm>
          <a:off x="0" y="0"/>
          <a:ext cx="0" cy="0"/>
          <a:chOff x="0" y="0"/>
          <a:chExt cx="0" cy="0"/>
        </a:xfrm>
      </p:grpSpPr>
      <p:sp>
        <p:nvSpPr>
          <p:cNvPr id="7" name="Text Placeholder 4">
            <a:extLst>
              <a:ext uri="{FF2B5EF4-FFF2-40B4-BE49-F238E27FC236}">
                <a16:creationId xmlns:a16="http://schemas.microsoft.com/office/drawing/2014/main" id="{FB33E06F-CFDD-784C-9515-BE1A09302ED4}"/>
              </a:ext>
            </a:extLst>
          </p:cNvPr>
          <p:cNvSpPr>
            <a:spLocks noGrp="1"/>
          </p:cNvSpPr>
          <p:nvPr userDrawn="1">
            <p:ph type="body" sz="quarter" idx="10" hasCustomPrompt="1"/>
          </p:nvPr>
        </p:nvSpPr>
        <p:spPr>
          <a:xfrm>
            <a:off x="907404" y="480421"/>
            <a:ext cx="10607675" cy="3711871"/>
          </a:xfrm>
          <a:prstGeom prst="rect">
            <a:avLst/>
          </a:prstGeom>
        </p:spPr>
        <p:txBody>
          <a:bodyPr/>
          <a:lstStyle>
            <a:lvl1pPr marL="0" indent="0">
              <a:buNone/>
              <a:defRPr sz="1600"/>
            </a:lvl1pPr>
          </a:lstStyle>
          <a:p>
            <a:pPr lvl="0"/>
            <a:r>
              <a:rPr lang="en-US" dirty="0"/>
              <a:t>Text goes here</a:t>
            </a:r>
          </a:p>
        </p:txBody>
      </p:sp>
      <p:sp>
        <p:nvSpPr>
          <p:cNvPr id="26" name="Text Placeholder 25">
            <a:extLst>
              <a:ext uri="{FF2B5EF4-FFF2-40B4-BE49-F238E27FC236}">
                <a16:creationId xmlns:a16="http://schemas.microsoft.com/office/drawing/2014/main" id="{E5B6C3A2-69BD-8447-8EAB-5CC26713CB10}"/>
              </a:ext>
            </a:extLst>
          </p:cNvPr>
          <p:cNvSpPr>
            <a:spLocks noGrp="1"/>
          </p:cNvSpPr>
          <p:nvPr>
            <p:ph type="body" sz="quarter" idx="13" hasCustomPrompt="1"/>
          </p:nvPr>
        </p:nvSpPr>
        <p:spPr>
          <a:xfrm>
            <a:off x="907404" y="4696763"/>
            <a:ext cx="987425" cy="979831"/>
          </a:xfrm>
          <a:prstGeom prst="rect">
            <a:avLst/>
          </a:prstGeom>
          <a:solidFill>
            <a:srgbClr val="EF4135"/>
          </a:solidFill>
          <a:ln w="38100">
            <a:solidFill>
              <a:srgbClr val="EF4135"/>
            </a:solidFill>
          </a:ln>
        </p:spPr>
        <p:txBody>
          <a:bodyPr anchor="ctr"/>
          <a:lstStyle>
            <a:lvl1pPr marL="0" indent="0" algn="ctr">
              <a:buNone/>
              <a:defRPr sz="5400" b="1">
                <a:solidFill>
                  <a:schemeClr val="bg1"/>
                </a:solidFill>
              </a:defRPr>
            </a:lvl1pPr>
          </a:lstStyle>
          <a:p>
            <a:pPr lvl="0"/>
            <a:r>
              <a:rPr lang="en-US" dirty="0"/>
              <a:t>?</a:t>
            </a:r>
          </a:p>
        </p:txBody>
      </p:sp>
      <p:sp>
        <p:nvSpPr>
          <p:cNvPr id="28" name="Text Placeholder 27">
            <a:extLst>
              <a:ext uri="{FF2B5EF4-FFF2-40B4-BE49-F238E27FC236}">
                <a16:creationId xmlns:a16="http://schemas.microsoft.com/office/drawing/2014/main" id="{448F1C58-F215-024F-822C-DB591D3F5065}"/>
              </a:ext>
            </a:extLst>
          </p:cNvPr>
          <p:cNvSpPr>
            <a:spLocks noGrp="1"/>
          </p:cNvSpPr>
          <p:nvPr>
            <p:ph type="body" sz="quarter" idx="14"/>
          </p:nvPr>
        </p:nvSpPr>
        <p:spPr>
          <a:xfrm>
            <a:off x="1895474" y="4697413"/>
            <a:ext cx="8623783" cy="979487"/>
          </a:xfrm>
          <a:prstGeom prst="rect">
            <a:avLst/>
          </a:prstGeom>
          <a:ln w="38100">
            <a:solidFill>
              <a:srgbClr val="EF4135"/>
            </a:solidFill>
          </a:ln>
        </p:spPr>
        <p:txBody>
          <a:bodyPr anchor="ctr"/>
          <a:lstStyle>
            <a:lvl1pPr marL="0" indent="0" algn="ctr">
              <a:lnSpc>
                <a:spcPct val="100000"/>
              </a:lnSpc>
              <a:spcBef>
                <a:spcPts val="400"/>
              </a:spcBef>
              <a:buNone/>
              <a:defRPr sz="1600"/>
            </a:lvl1pPr>
          </a:lstStyle>
          <a:p>
            <a:pPr lvl="0"/>
            <a:endParaRPr lang="en-US" dirty="0"/>
          </a:p>
        </p:txBody>
      </p:sp>
    </p:spTree>
    <p:extLst>
      <p:ext uri="{BB962C8B-B14F-4D97-AF65-F5344CB8AC3E}">
        <p14:creationId xmlns:p14="http://schemas.microsoft.com/office/powerpoint/2010/main" val="40730040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F990DF59-D760-5C43-8954-9C5F3734D781}"/>
              </a:ext>
            </a:extLst>
          </p:cNvPr>
          <p:cNvSpPr>
            <a:spLocks noGrp="1"/>
          </p:cNvSpPr>
          <p:nvPr>
            <p:ph type="body" idx="1"/>
          </p:nvPr>
        </p:nvSpPr>
        <p:spPr>
          <a:xfrm>
            <a:off x="839788" y="1681163"/>
            <a:ext cx="5157787" cy="823912"/>
          </a:xfrm>
          <a:prstGeom prst="rect">
            <a:avLst/>
          </a:prstGeo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1" name="Content Placeholder 3">
            <a:extLst>
              <a:ext uri="{FF2B5EF4-FFF2-40B4-BE49-F238E27FC236}">
                <a16:creationId xmlns:a16="http://schemas.microsoft.com/office/drawing/2014/main" id="{884C2E2D-5703-D347-90EA-88828D41183D}"/>
              </a:ext>
            </a:extLst>
          </p:cNvPr>
          <p:cNvSpPr>
            <a:spLocks noGrp="1"/>
          </p:cNvSpPr>
          <p:nvPr>
            <p:ph sz="half" idx="2"/>
          </p:nvPr>
        </p:nvSpPr>
        <p:spPr>
          <a:xfrm>
            <a:off x="839788" y="2505075"/>
            <a:ext cx="5157787" cy="3684588"/>
          </a:xfrm>
          <a:prstGeom prst="rect">
            <a:avLst/>
          </a:prstGeom>
        </p:spPr>
        <p:txBody>
          <a:bodyPr/>
          <a:lstStyle>
            <a:lvl1pPr>
              <a:defRPr sz="2400"/>
            </a:lvl1pPr>
            <a:lvl2pPr>
              <a:defRPr sz="2000"/>
            </a:lvl2pPr>
            <a:lvl3pPr>
              <a:defRPr sz="1800"/>
            </a:lvl3pPr>
            <a:lvl4pPr>
              <a:defRPr sz="1600"/>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4">
            <a:extLst>
              <a:ext uri="{FF2B5EF4-FFF2-40B4-BE49-F238E27FC236}">
                <a16:creationId xmlns:a16="http://schemas.microsoft.com/office/drawing/2014/main" id="{3F90DCBC-9619-3E48-BC5C-5B1131CF6918}"/>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3" name="Content Placeholder 5">
            <a:extLst>
              <a:ext uri="{FF2B5EF4-FFF2-40B4-BE49-F238E27FC236}">
                <a16:creationId xmlns:a16="http://schemas.microsoft.com/office/drawing/2014/main" id="{9B051D62-AB8A-5A46-B4DF-218D251F6738}"/>
              </a:ext>
            </a:extLst>
          </p:cNvPr>
          <p:cNvSpPr>
            <a:spLocks noGrp="1"/>
          </p:cNvSpPr>
          <p:nvPr>
            <p:ph sz="quarter" idx="4"/>
          </p:nvPr>
        </p:nvSpPr>
        <p:spPr>
          <a:xfrm>
            <a:off x="6172200" y="2505075"/>
            <a:ext cx="5183188" cy="3684588"/>
          </a:xfrm>
          <a:prstGeom prst="rect">
            <a:avLst/>
          </a:prstGeom>
        </p:spPr>
        <p:txBody>
          <a:bodyPr/>
          <a:lstStyle>
            <a:lvl1pPr>
              <a:defRPr sz="2400"/>
            </a:lvl1pPr>
            <a:lvl2pPr>
              <a:defRPr sz="2000"/>
            </a:lvl2pPr>
            <a:lvl3pPr>
              <a:defRPr sz="1800"/>
            </a:lvl3pPr>
            <a:lvl4pPr>
              <a:defRPr sz="1600"/>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1">
            <a:extLst>
              <a:ext uri="{FF2B5EF4-FFF2-40B4-BE49-F238E27FC236}">
                <a16:creationId xmlns:a16="http://schemas.microsoft.com/office/drawing/2014/main" id="{C7FD5186-493A-F742-AEE8-2F14FA3B5FC1}"/>
              </a:ext>
            </a:extLst>
          </p:cNvPr>
          <p:cNvSpPr>
            <a:spLocks noGrp="1"/>
          </p:cNvSpPr>
          <p:nvPr>
            <p:ph type="title"/>
          </p:nvPr>
        </p:nvSpPr>
        <p:spPr>
          <a:xfrm>
            <a:off x="457200" y="519765"/>
            <a:ext cx="11150082" cy="945141"/>
          </a:xfrm>
          <a:prstGeom prst="rect">
            <a:avLst/>
          </a:prstGeom>
        </p:spPr>
        <p:txBody>
          <a:bodyPr>
            <a:normAutofit/>
          </a:bodyPr>
          <a:lstStyle>
            <a:lvl1pPr algn="ctr">
              <a:defRPr sz="3200">
                <a:solidFill>
                  <a:srgbClr val="EF4135"/>
                </a:solidFill>
              </a:defRPr>
            </a:lvl1pPr>
          </a:lstStyle>
          <a:p>
            <a:r>
              <a:rPr lang="en-US" dirty="0"/>
              <a:t>Click to edit Master title style</a:t>
            </a:r>
          </a:p>
        </p:txBody>
      </p:sp>
      <p:cxnSp>
        <p:nvCxnSpPr>
          <p:cNvPr id="16" name="Straight Connector 15">
            <a:extLst>
              <a:ext uri="{FF2B5EF4-FFF2-40B4-BE49-F238E27FC236}">
                <a16:creationId xmlns:a16="http://schemas.microsoft.com/office/drawing/2014/main" id="{6165878F-6316-5E42-A231-E2A9FEE22265}"/>
              </a:ext>
            </a:extLst>
          </p:cNvPr>
          <p:cNvCxnSpPr>
            <a:cxnSpLocks/>
          </p:cNvCxnSpPr>
          <p:nvPr userDrawn="1"/>
        </p:nvCxnSpPr>
        <p:spPr>
          <a:xfrm flipH="1">
            <a:off x="354563" y="1595535"/>
            <a:ext cx="11252719" cy="0"/>
          </a:xfrm>
          <a:prstGeom prst="line">
            <a:avLst/>
          </a:prstGeom>
          <a:ln w="34925">
            <a:solidFill>
              <a:srgbClr val="1C3F9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622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9F29DB4-D2DD-BF4F-924F-4F1BAAC6C7EC}"/>
              </a:ext>
            </a:extLst>
          </p:cNvPr>
          <p:cNvSpPr>
            <a:spLocks noGrp="1"/>
          </p:cNvSpPr>
          <p:nvPr>
            <p:ph type="title"/>
          </p:nvPr>
        </p:nvSpPr>
        <p:spPr>
          <a:xfrm>
            <a:off x="831850" y="1499875"/>
            <a:ext cx="10515600" cy="1940367"/>
          </a:xfrm>
          <a:prstGeom prst="rect">
            <a:avLst/>
          </a:prstGeom>
        </p:spPr>
        <p:txBody>
          <a:bodyPr anchor="b"/>
          <a:lstStyle>
            <a:lvl1pPr>
              <a:defRPr sz="4800">
                <a:solidFill>
                  <a:srgbClr val="EF4135"/>
                </a:solidFill>
              </a:defRPr>
            </a:lvl1pPr>
          </a:lstStyle>
          <a:p>
            <a:r>
              <a:rPr lang="en-US" dirty="0"/>
              <a:t>Click to edit Master title style</a:t>
            </a:r>
          </a:p>
        </p:txBody>
      </p:sp>
      <p:sp>
        <p:nvSpPr>
          <p:cNvPr id="4" name="Text Placeholder 2">
            <a:extLst>
              <a:ext uri="{FF2B5EF4-FFF2-40B4-BE49-F238E27FC236}">
                <a16:creationId xmlns:a16="http://schemas.microsoft.com/office/drawing/2014/main" id="{28519559-F12B-4349-98F9-3AD1A6A0427B}"/>
              </a:ext>
            </a:extLst>
          </p:cNvPr>
          <p:cNvSpPr>
            <a:spLocks noGrp="1"/>
          </p:cNvSpPr>
          <p:nvPr>
            <p:ph type="body" idx="1"/>
          </p:nvPr>
        </p:nvSpPr>
        <p:spPr>
          <a:xfrm>
            <a:off x="831850" y="3967371"/>
            <a:ext cx="10515600" cy="1500187"/>
          </a:xfrm>
          <a:prstGeom prst="rect">
            <a:avLst/>
          </a:prstGeom>
        </p:spPr>
        <p:txBody>
          <a:bodyPr/>
          <a:lstStyle>
            <a:lvl1pPr marL="0" indent="0">
              <a:buNone/>
              <a:defRPr sz="2800" b="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cxnSp>
        <p:nvCxnSpPr>
          <p:cNvPr id="6" name="Straight Connector 5">
            <a:extLst>
              <a:ext uri="{FF2B5EF4-FFF2-40B4-BE49-F238E27FC236}">
                <a16:creationId xmlns:a16="http://schemas.microsoft.com/office/drawing/2014/main" id="{F61F2AD6-F0EF-D844-9655-2DF17DE0EAEB}"/>
              </a:ext>
            </a:extLst>
          </p:cNvPr>
          <p:cNvCxnSpPr>
            <a:cxnSpLocks/>
          </p:cNvCxnSpPr>
          <p:nvPr userDrawn="1"/>
        </p:nvCxnSpPr>
        <p:spPr>
          <a:xfrm flipH="1">
            <a:off x="354563" y="3671672"/>
            <a:ext cx="11252719" cy="0"/>
          </a:xfrm>
          <a:prstGeom prst="line">
            <a:avLst/>
          </a:prstGeom>
          <a:ln w="34925">
            <a:solidFill>
              <a:srgbClr val="1C3F9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83470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C0982AE-63F6-9548-8C28-B969E30C9538}"/>
              </a:ext>
            </a:extLst>
          </p:cNvPr>
          <p:cNvSpPr>
            <a:spLocks noGrp="1"/>
          </p:cNvSpPr>
          <p:nvPr>
            <p:ph type="pic" idx="1"/>
          </p:nvPr>
        </p:nvSpPr>
        <p:spPr>
          <a:xfrm>
            <a:off x="914400" y="515235"/>
            <a:ext cx="10500949"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5" name="Text Placeholder 4">
            <a:extLst>
              <a:ext uri="{FF2B5EF4-FFF2-40B4-BE49-F238E27FC236}">
                <a16:creationId xmlns:a16="http://schemas.microsoft.com/office/drawing/2014/main" id="{33E3558E-D696-A346-A64C-C1995A12796E}"/>
              </a:ext>
            </a:extLst>
          </p:cNvPr>
          <p:cNvSpPr>
            <a:spLocks noGrp="1"/>
          </p:cNvSpPr>
          <p:nvPr>
            <p:ph type="body" sz="quarter" idx="10" hasCustomPrompt="1"/>
          </p:nvPr>
        </p:nvSpPr>
        <p:spPr>
          <a:xfrm>
            <a:off x="906463" y="5530850"/>
            <a:ext cx="9055100" cy="420688"/>
          </a:xfrm>
          <a:prstGeom prst="rect">
            <a:avLst/>
          </a:prstGeom>
        </p:spPr>
        <p:txBody>
          <a:bodyPr/>
          <a:lstStyle>
            <a:lvl1pPr marL="0" indent="0">
              <a:buNone/>
              <a:defRPr sz="1400" i="1"/>
            </a:lvl1pPr>
          </a:lstStyle>
          <a:p>
            <a:pPr lvl="0"/>
            <a:r>
              <a:rPr lang="en-US" dirty="0"/>
              <a:t>Caption goes here</a:t>
            </a:r>
          </a:p>
        </p:txBody>
      </p:sp>
    </p:spTree>
    <p:extLst>
      <p:ext uri="{BB962C8B-B14F-4D97-AF65-F5344CB8AC3E}">
        <p14:creationId xmlns:p14="http://schemas.microsoft.com/office/powerpoint/2010/main" val="360118515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slideLayout" Target="../slideLayouts/slideLayout4.xml"/><Relationship Id="rId7"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18430E4-F7C6-BD44-A5FB-9E7B2A11405B}"/>
              </a:ext>
            </a:extLst>
          </p:cNvPr>
          <p:cNvSpPr>
            <a:spLocks noGrp="1"/>
          </p:cNvSpPr>
          <p:nvPr>
            <p:ph type="title"/>
          </p:nvPr>
        </p:nvSpPr>
        <p:spPr>
          <a:xfrm>
            <a:off x="6535553" y="519764"/>
            <a:ext cx="5145505" cy="2081379"/>
          </a:xfrm>
          <a:prstGeom prst="rect">
            <a:avLst/>
          </a:prstGeom>
          <a:effectLst/>
        </p:spPr>
        <p:txBody>
          <a:bodyPr vert="horz" lIns="91440" tIns="45720" rIns="91440" bIns="45720" rtlCol="0" anchor="ctr">
            <a:normAutofit/>
          </a:bodyPr>
          <a:lstStyle/>
          <a:p>
            <a:r>
              <a:rPr lang="en-AU" b="1" dirty="0">
                <a:effectLst/>
                <a:latin typeface="Trajan Pro" panose="02020502050506020301" pitchFamily="18" charset="77"/>
              </a:rPr>
              <a:t>Are Science and Religion Compatible?</a:t>
            </a:r>
            <a:endParaRPr lang="en-AU" dirty="0">
              <a:effectLst/>
              <a:latin typeface="Trajan Pro" panose="02020502050506020301" pitchFamily="18" charset="77"/>
            </a:endParaRPr>
          </a:p>
        </p:txBody>
      </p:sp>
      <p:pic>
        <p:nvPicPr>
          <p:cNvPr id="10" name="Picture 9">
            <a:extLst>
              <a:ext uri="{FF2B5EF4-FFF2-40B4-BE49-F238E27FC236}">
                <a16:creationId xmlns:a16="http://schemas.microsoft.com/office/drawing/2014/main" id="{4E459BA8-D9FF-6F4F-8DCF-C169BC0EC614}"/>
              </a:ext>
            </a:extLst>
          </p:cNvPr>
          <p:cNvPicPr>
            <a:picLocks noChangeAspect="1"/>
          </p:cNvPicPr>
          <p:nvPr userDrawn="1"/>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256451259"/>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b="1" i="0" kern="1200">
          <a:solidFill>
            <a:schemeClr val="bg1"/>
          </a:solidFill>
          <a:latin typeface="Trajan Pro" panose="02020502050506020301" pitchFamily="18"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27D110E-E98C-5948-9929-71F5D7FC40B7}"/>
              </a:ext>
            </a:extLst>
          </p:cNvPr>
          <p:cNvPicPr>
            <a:picLocks noChangeAspect="1"/>
          </p:cNvPicPr>
          <p:nvPr userDrawn="1"/>
        </p:nvPicPr>
        <p:blipFill>
          <a:blip r:embed="rId8"/>
          <a:stretch>
            <a:fillRect/>
          </a:stretch>
        </p:blipFill>
        <p:spPr>
          <a:xfrm>
            <a:off x="10524930" y="5614135"/>
            <a:ext cx="1390262" cy="1046754"/>
          </a:xfrm>
          <a:prstGeom prst="rect">
            <a:avLst/>
          </a:prstGeom>
        </p:spPr>
      </p:pic>
      <p:pic>
        <p:nvPicPr>
          <p:cNvPr id="4" name="Picture 3">
            <a:extLst>
              <a:ext uri="{FF2B5EF4-FFF2-40B4-BE49-F238E27FC236}">
                <a16:creationId xmlns:a16="http://schemas.microsoft.com/office/drawing/2014/main" id="{1928D909-F78A-544E-8A9E-17D2A645B0FF}"/>
              </a:ext>
            </a:extLst>
          </p:cNvPr>
          <p:cNvPicPr>
            <a:picLocks noChangeAspect="1"/>
          </p:cNvPicPr>
          <p:nvPr userDrawn="1"/>
        </p:nvPicPr>
        <p:blipFill>
          <a:blip r:embed="rId9"/>
          <a:stretch>
            <a:fillRect/>
          </a:stretch>
        </p:blipFill>
        <p:spPr>
          <a:xfrm>
            <a:off x="0" y="0"/>
            <a:ext cx="9144000" cy="6858000"/>
          </a:xfrm>
          <a:prstGeom prst="rect">
            <a:avLst/>
          </a:prstGeom>
        </p:spPr>
      </p:pic>
    </p:spTree>
    <p:extLst>
      <p:ext uri="{BB962C8B-B14F-4D97-AF65-F5344CB8AC3E}">
        <p14:creationId xmlns:p14="http://schemas.microsoft.com/office/powerpoint/2010/main" val="3672277808"/>
      </p:ext>
    </p:extLst>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Lst>
  <p:txStyles>
    <p:titleStyle>
      <a:lvl1pPr algn="l" defTabSz="914400" rtl="0" eaLnBrk="1" latinLnBrk="0" hangingPunct="1">
        <a:lnSpc>
          <a:spcPct val="90000"/>
        </a:lnSpc>
        <a:spcBef>
          <a:spcPct val="0"/>
        </a:spcBef>
        <a:buNone/>
        <a:defRPr sz="4400" b="1" i="0" kern="1200">
          <a:solidFill>
            <a:schemeClr val="bg1"/>
          </a:solidFill>
          <a:latin typeface="Trajan Pro" panose="02020502050506020301" pitchFamily="18"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hyperlink" Target="https://canonjjohn.com/2021/11/06/heroes-of-the-faith-perpetua/"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youtube.com/watch?v=OMQKy1Mx49M"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www.publicchristianity.org/the-origins-of-western-healthcare/"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hyperlink" Target="https://canonjjohn.com/2021/11/06/heroes-of-the-faith-perpetu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3B7F325C-A649-3C48-98B2-0B9CE2FF7279}"/>
              </a:ext>
            </a:extLst>
          </p:cNvPr>
          <p:cNvCxnSpPr/>
          <p:nvPr/>
        </p:nvCxnSpPr>
        <p:spPr>
          <a:xfrm flipH="1">
            <a:off x="2202024" y="3424335"/>
            <a:ext cx="9989976" cy="0"/>
          </a:xfrm>
          <a:prstGeom prst="line">
            <a:avLst/>
          </a:prstGeom>
          <a:ln w="53975">
            <a:solidFill>
              <a:srgbClr val="1C3F94"/>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BC1EB2F9-7672-F347-9DBD-C0C6A9814DAD}"/>
              </a:ext>
            </a:extLst>
          </p:cNvPr>
          <p:cNvSpPr>
            <a:spLocks noGrp="1"/>
          </p:cNvSpPr>
          <p:nvPr>
            <p:ph type="ctrTitle"/>
          </p:nvPr>
        </p:nvSpPr>
        <p:spPr>
          <a:xfrm>
            <a:off x="6354146" y="721149"/>
            <a:ext cx="5694785" cy="2423268"/>
          </a:xfrm>
          <a:effectLst/>
        </p:spPr>
        <p:txBody>
          <a:bodyPr>
            <a:normAutofit/>
          </a:bodyPr>
          <a:lstStyle/>
          <a:p>
            <a:pPr algn="l"/>
            <a:r>
              <a:rPr lang="en-AU" sz="4800" dirty="0">
                <a:solidFill>
                  <a:srgbClr val="EF4135"/>
                </a:solidFill>
              </a:rPr>
              <a:t>How did the Early Christian Church grow?</a:t>
            </a:r>
          </a:p>
        </p:txBody>
      </p:sp>
      <p:sp>
        <p:nvSpPr>
          <p:cNvPr id="8" name="TextBox 7">
            <a:extLst>
              <a:ext uri="{FF2B5EF4-FFF2-40B4-BE49-F238E27FC236}">
                <a16:creationId xmlns:a16="http://schemas.microsoft.com/office/drawing/2014/main" id="{B5FDC317-D686-0542-A15E-3D6D4B2156C4}"/>
              </a:ext>
            </a:extLst>
          </p:cNvPr>
          <p:cNvSpPr txBox="1"/>
          <p:nvPr/>
        </p:nvSpPr>
        <p:spPr>
          <a:xfrm>
            <a:off x="5853776" y="3866624"/>
            <a:ext cx="4940119" cy="1661993"/>
          </a:xfrm>
          <a:prstGeom prst="rect">
            <a:avLst/>
          </a:prstGeom>
          <a:noFill/>
          <a:effectLst/>
        </p:spPr>
        <p:txBody>
          <a:bodyPr wrap="square" lIns="91440" tIns="45720" rIns="91440" bIns="45720" rtlCol="0" anchor="t">
            <a:spAutoFit/>
          </a:bodyPr>
          <a:lstStyle/>
          <a:p>
            <a:r>
              <a:rPr lang="en-AU" sz="3400" b="1" dirty="0"/>
              <a:t>Religious Education</a:t>
            </a:r>
          </a:p>
          <a:p>
            <a:endParaRPr lang="en-AU" sz="3400" b="1" dirty="0"/>
          </a:p>
          <a:p>
            <a:r>
              <a:rPr lang="en-AU" sz="3400" b="1" dirty="0"/>
              <a:t>Name: </a:t>
            </a:r>
            <a:endParaRPr lang="en-AU" sz="3400" dirty="0"/>
          </a:p>
        </p:txBody>
      </p:sp>
    </p:spTree>
    <p:extLst>
      <p:ext uri="{BB962C8B-B14F-4D97-AF65-F5344CB8AC3E}">
        <p14:creationId xmlns:p14="http://schemas.microsoft.com/office/powerpoint/2010/main" val="21539986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6FD7ABF2-0C49-DCDF-8B36-6F8CB3BDE740}"/>
              </a:ext>
            </a:extLst>
          </p:cNvPr>
          <p:cNvSpPr txBox="1"/>
          <p:nvPr/>
        </p:nvSpPr>
        <p:spPr>
          <a:xfrm>
            <a:off x="932329" y="833718"/>
            <a:ext cx="3818965" cy="4585871"/>
          </a:xfrm>
          <a:prstGeom prst="rect">
            <a:avLst/>
          </a:prstGeom>
          <a:noFill/>
        </p:spPr>
        <p:txBody>
          <a:bodyPr wrap="square" lIns="91440" tIns="45720" rIns="91440" bIns="45720" rtlCol="0" anchor="t">
            <a:spAutoFit/>
          </a:bodyPr>
          <a:lstStyle/>
          <a:p>
            <a:r>
              <a:rPr lang="en-US" sz="3600" dirty="0">
                <a:solidFill>
                  <a:srgbClr val="FF0000"/>
                </a:solidFill>
              </a:rPr>
              <a:t>What it's worth?</a:t>
            </a:r>
          </a:p>
          <a:p>
            <a:endParaRPr lang="en-US" dirty="0"/>
          </a:p>
          <a:p>
            <a:endParaRPr lang="en-US" dirty="0"/>
          </a:p>
          <a:p>
            <a:r>
              <a:rPr lang="en-US" sz="2000" dirty="0"/>
              <a:t>Name:  Perpetua and Felicitas</a:t>
            </a:r>
          </a:p>
          <a:p>
            <a:endParaRPr lang="en-US" sz="2000" dirty="0"/>
          </a:p>
          <a:p>
            <a:r>
              <a:rPr lang="en-US" sz="2000" dirty="0"/>
              <a:t>Does this story help explain the spread of Christianity?</a:t>
            </a:r>
          </a:p>
          <a:p>
            <a:endParaRPr lang="en-US" sz="2000" dirty="0"/>
          </a:p>
          <a:p>
            <a:r>
              <a:rPr lang="en-US" sz="2000" dirty="0"/>
              <a:t>If yes, how?</a:t>
            </a:r>
          </a:p>
          <a:p>
            <a:r>
              <a:rPr lang="en-US" sz="2000" dirty="0"/>
              <a:t>If no, what would you expect to happen?</a:t>
            </a:r>
          </a:p>
          <a:p>
            <a:endParaRPr lang="en-US" sz="2000" dirty="0"/>
          </a:p>
          <a:p>
            <a:r>
              <a:rPr lang="en-US" sz="2000" dirty="0"/>
              <a:t>Add a picture of Perpetua to your “Telling People Good News” slide</a:t>
            </a:r>
          </a:p>
        </p:txBody>
      </p:sp>
      <p:sp>
        <p:nvSpPr>
          <p:cNvPr id="3" name="TextBox 2">
            <a:extLst>
              <a:ext uri="{FF2B5EF4-FFF2-40B4-BE49-F238E27FC236}">
                <a16:creationId xmlns:a16="http://schemas.microsoft.com/office/drawing/2014/main" id="{23051E49-5B27-7A83-0D77-3E5919130D5D}"/>
              </a:ext>
            </a:extLst>
          </p:cNvPr>
          <p:cNvSpPr txBox="1"/>
          <p:nvPr/>
        </p:nvSpPr>
        <p:spPr>
          <a:xfrm>
            <a:off x="3048828" y="3244334"/>
            <a:ext cx="6097656" cy="369332"/>
          </a:xfrm>
          <a:prstGeom prst="rect">
            <a:avLst/>
          </a:prstGeom>
          <a:noFill/>
        </p:spPr>
        <p:txBody>
          <a:bodyPr wrap="square">
            <a:spAutoFit/>
          </a:bodyPr>
          <a:lstStyle/>
          <a:p>
            <a:r>
              <a:rPr lang="en-US" b="0" dirty="0">
                <a:effectLst/>
              </a:rPr>
              <a:t> </a:t>
            </a:r>
            <a:endParaRPr lang="en-US" dirty="0"/>
          </a:p>
        </p:txBody>
      </p:sp>
      <p:pic>
        <p:nvPicPr>
          <p:cNvPr id="7" name="Picture 6">
            <a:extLst>
              <a:ext uri="{FF2B5EF4-FFF2-40B4-BE49-F238E27FC236}">
                <a16:creationId xmlns:a16="http://schemas.microsoft.com/office/drawing/2014/main" id="{58C2DEC1-D1F2-9D42-7608-559AACA81212}"/>
              </a:ext>
            </a:extLst>
          </p:cNvPr>
          <p:cNvPicPr>
            <a:picLocks noChangeAspect="1"/>
          </p:cNvPicPr>
          <p:nvPr/>
        </p:nvPicPr>
        <p:blipFill>
          <a:blip r:embed="rId3"/>
          <a:stretch>
            <a:fillRect/>
          </a:stretch>
        </p:blipFill>
        <p:spPr>
          <a:xfrm>
            <a:off x="6483323" y="758101"/>
            <a:ext cx="3724163" cy="4428072"/>
          </a:xfrm>
          <a:prstGeom prst="rect">
            <a:avLst/>
          </a:prstGeom>
        </p:spPr>
      </p:pic>
      <p:sp>
        <p:nvSpPr>
          <p:cNvPr id="2" name="TextBox 1">
            <a:extLst>
              <a:ext uri="{FF2B5EF4-FFF2-40B4-BE49-F238E27FC236}">
                <a16:creationId xmlns:a16="http://schemas.microsoft.com/office/drawing/2014/main" id="{4F242F7E-E209-E766-2D87-BD4ADE8C7ABC}"/>
              </a:ext>
            </a:extLst>
          </p:cNvPr>
          <p:cNvSpPr txBox="1"/>
          <p:nvPr/>
        </p:nvSpPr>
        <p:spPr>
          <a:xfrm>
            <a:off x="7149792" y="5291253"/>
            <a:ext cx="4750418"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dirty="0">
                <a:hlinkClick r:id="rId4"/>
              </a:rPr>
              <a:t>Heroes of the Faith: Perpetua - canonjjohn.com</a:t>
            </a:r>
            <a:endParaRPr lang="en-US" sz="1000" dirty="0">
              <a:ea typeface="Calibri"/>
              <a:cs typeface="Calibri"/>
            </a:endParaRPr>
          </a:p>
        </p:txBody>
      </p:sp>
    </p:spTree>
    <p:extLst>
      <p:ext uri="{BB962C8B-B14F-4D97-AF65-F5344CB8AC3E}">
        <p14:creationId xmlns:p14="http://schemas.microsoft.com/office/powerpoint/2010/main" val="15068184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AE46559-68B7-105E-106E-0E620619D7EE}"/>
              </a:ext>
            </a:extLst>
          </p:cNvPr>
          <p:cNvSpPr>
            <a:spLocks noGrp="1"/>
          </p:cNvSpPr>
          <p:nvPr>
            <p:ph type="body" sz="quarter" idx="10"/>
          </p:nvPr>
        </p:nvSpPr>
        <p:spPr/>
        <p:txBody>
          <a:bodyPr/>
          <a:lstStyle/>
          <a:p>
            <a:endParaRPr lang="en-US" dirty="0"/>
          </a:p>
        </p:txBody>
      </p:sp>
      <p:sp>
        <p:nvSpPr>
          <p:cNvPr id="4" name="TextBox 3">
            <a:extLst>
              <a:ext uri="{FF2B5EF4-FFF2-40B4-BE49-F238E27FC236}">
                <a16:creationId xmlns:a16="http://schemas.microsoft.com/office/drawing/2014/main" id="{E2704DC6-4A5F-22E9-5EDB-CD157E82B7E8}"/>
              </a:ext>
            </a:extLst>
          </p:cNvPr>
          <p:cNvSpPr txBox="1"/>
          <p:nvPr/>
        </p:nvSpPr>
        <p:spPr>
          <a:xfrm>
            <a:off x="1450648" y="5779463"/>
            <a:ext cx="6097424" cy="246221"/>
          </a:xfrm>
          <a:prstGeom prst="rect">
            <a:avLst/>
          </a:prstGeom>
          <a:noFill/>
        </p:spPr>
        <p:txBody>
          <a:bodyPr wrap="square" lIns="91440" tIns="45720" rIns="91440" bIns="45720" anchor="t">
            <a:spAutoFit/>
          </a:bodyPr>
          <a:lstStyle/>
          <a:p>
            <a:r>
              <a:rPr lang="en-US" sz="1000" b="0" i="0" u="sng" strike="noStrike" dirty="0">
                <a:solidFill>
                  <a:srgbClr val="59704F"/>
                </a:solidFill>
                <a:effectLst/>
                <a:latin typeface="Arial"/>
                <a:cs typeface="Arial"/>
                <a:hlinkClick r:id="rId2"/>
              </a:rPr>
              <a:t>https://www.youtube.com/watch?v=OMQKy1Mx49M</a:t>
            </a:r>
            <a:endParaRPr lang="en-US" sz="1000" dirty="0">
              <a:latin typeface="Arial"/>
              <a:cs typeface="Arial"/>
            </a:endParaRPr>
          </a:p>
        </p:txBody>
      </p:sp>
      <p:pic>
        <p:nvPicPr>
          <p:cNvPr id="6" name="Picture 5" descr="A group of cartoon men&#10;&#10;Description automatically generated with medium confidence">
            <a:extLst>
              <a:ext uri="{FF2B5EF4-FFF2-40B4-BE49-F238E27FC236}">
                <a16:creationId xmlns:a16="http://schemas.microsoft.com/office/drawing/2014/main" id="{C1DCA167-FD67-B806-A6A2-10CCA2465555}"/>
              </a:ext>
            </a:extLst>
          </p:cNvPr>
          <p:cNvPicPr>
            <a:picLocks noChangeAspect="1"/>
          </p:cNvPicPr>
          <p:nvPr/>
        </p:nvPicPr>
        <p:blipFill>
          <a:blip r:embed="rId3"/>
          <a:stretch>
            <a:fillRect/>
          </a:stretch>
        </p:blipFill>
        <p:spPr>
          <a:xfrm>
            <a:off x="1295400" y="120075"/>
            <a:ext cx="10056555" cy="5450112"/>
          </a:xfrm>
          <a:prstGeom prst="rect">
            <a:avLst/>
          </a:prstGeom>
        </p:spPr>
      </p:pic>
    </p:spTree>
    <p:extLst>
      <p:ext uri="{BB962C8B-B14F-4D97-AF65-F5344CB8AC3E}">
        <p14:creationId xmlns:p14="http://schemas.microsoft.com/office/powerpoint/2010/main" val="30961314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8A4B1-735F-8B4D-8429-02AC0F272D43}"/>
              </a:ext>
            </a:extLst>
          </p:cNvPr>
          <p:cNvSpPr>
            <a:spLocks noGrp="1"/>
          </p:cNvSpPr>
          <p:nvPr>
            <p:ph type="title"/>
          </p:nvPr>
        </p:nvSpPr>
        <p:spPr/>
        <p:txBody>
          <a:bodyPr>
            <a:normAutofit/>
          </a:bodyPr>
          <a:lstStyle/>
          <a:p>
            <a:r>
              <a:rPr lang="en-US" sz="3600" b="0" i="0" u="none" strike="noStrike" dirty="0">
                <a:solidFill>
                  <a:srgbClr val="000000"/>
                </a:solidFill>
                <a:effectLst/>
                <a:latin typeface="Calibri" panose="020F0502020204030204" pitchFamily="34" charset="0"/>
              </a:rPr>
              <a:t>Acts 2:32-47 read</a:t>
            </a:r>
            <a:endParaRPr lang="en-US" sz="3600" dirty="0">
              <a:solidFill>
                <a:srgbClr val="EF4135"/>
              </a:solidFill>
            </a:endParaRPr>
          </a:p>
        </p:txBody>
      </p:sp>
      <p:sp>
        <p:nvSpPr>
          <p:cNvPr id="12" name="TextBox 11">
            <a:extLst>
              <a:ext uri="{FF2B5EF4-FFF2-40B4-BE49-F238E27FC236}">
                <a16:creationId xmlns:a16="http://schemas.microsoft.com/office/drawing/2014/main" id="{FEBF7918-DE86-CB2D-6901-D9B56C65A625}"/>
              </a:ext>
            </a:extLst>
          </p:cNvPr>
          <p:cNvSpPr txBox="1"/>
          <p:nvPr/>
        </p:nvSpPr>
        <p:spPr>
          <a:xfrm>
            <a:off x="1649338" y="1674420"/>
            <a:ext cx="8135597" cy="4603824"/>
          </a:xfrm>
          <a:prstGeom prst="rect">
            <a:avLst/>
          </a:prstGeom>
          <a:noFill/>
        </p:spPr>
        <p:txBody>
          <a:bodyPr wrap="square">
            <a:spAutoFit/>
          </a:bodyPr>
          <a:lstStyle/>
          <a:p>
            <a:pPr rtl="0">
              <a:spcBef>
                <a:spcPts val="0"/>
              </a:spcBef>
              <a:spcAft>
                <a:spcPts val="0"/>
              </a:spcAft>
            </a:pPr>
            <a:r>
              <a:rPr lang="en-US" sz="3200" b="0" i="0" u="none" strike="noStrike" dirty="0">
                <a:solidFill>
                  <a:srgbClr val="000000"/>
                </a:solidFill>
                <a:effectLst/>
                <a:latin typeface="Calibri" panose="020F0502020204030204" pitchFamily="34" charset="0"/>
              </a:rPr>
              <a:t>As you watch the video, write down things that the Christians do…</a:t>
            </a:r>
          </a:p>
          <a:p>
            <a:pPr rtl="0">
              <a:spcBef>
                <a:spcPts val="0"/>
              </a:spcBef>
              <a:spcAft>
                <a:spcPts val="0"/>
              </a:spcAft>
            </a:pPr>
            <a:endParaRPr lang="en-US" b="0" dirty="0">
              <a:effectLst/>
            </a:endParaRPr>
          </a:p>
          <a:p>
            <a:pPr marL="393700" rtl="0" fontAlgn="base">
              <a:spcBef>
                <a:spcPts val="500"/>
              </a:spcBef>
              <a:spcAft>
                <a:spcPts val="0"/>
              </a:spcAft>
              <a:buFont typeface="Arial" panose="020B0604020202020204" pitchFamily="34" charset="0"/>
              <a:buChar char="•"/>
            </a:pPr>
            <a:r>
              <a:rPr lang="en-US" sz="2600" b="0" i="0" u="none" strike="noStrike" dirty="0">
                <a:solidFill>
                  <a:srgbClr val="000000"/>
                </a:solidFill>
                <a:effectLst/>
                <a:latin typeface="Calibri" panose="020F0502020204030204" pitchFamily="34" charset="0"/>
              </a:rPr>
              <a:t>Tell people about Jesus (v32-40)</a:t>
            </a:r>
            <a:endParaRPr lang="en-US" sz="2600" b="0" i="0" u="none" strike="noStrike" dirty="0">
              <a:solidFill>
                <a:srgbClr val="000000"/>
              </a:solidFill>
              <a:effectLst/>
              <a:latin typeface="Arial" panose="020B0604020202020204" pitchFamily="34" charset="0"/>
            </a:endParaRPr>
          </a:p>
          <a:p>
            <a:pPr marL="393700" rtl="0" fontAlgn="base">
              <a:spcBef>
                <a:spcPts val="500"/>
              </a:spcBef>
              <a:spcAft>
                <a:spcPts val="0"/>
              </a:spcAft>
              <a:buFont typeface="Arial" panose="020B0604020202020204" pitchFamily="34" charset="0"/>
              <a:buChar char="•"/>
            </a:pPr>
            <a:r>
              <a:rPr lang="en-US" sz="2600" b="0" i="0" u="none" strike="noStrike" dirty="0">
                <a:solidFill>
                  <a:srgbClr val="000000"/>
                </a:solidFill>
                <a:effectLst/>
                <a:latin typeface="Calibri" panose="020F0502020204030204" pitchFamily="34" charset="0"/>
              </a:rPr>
              <a:t>Listen to the apostles teach about Jesus (v42)</a:t>
            </a:r>
            <a:endParaRPr lang="en-US" sz="2600" b="0" i="0" u="none" strike="noStrike" dirty="0">
              <a:solidFill>
                <a:srgbClr val="000000"/>
              </a:solidFill>
              <a:effectLst/>
              <a:latin typeface="Arial" panose="020B0604020202020204" pitchFamily="34" charset="0"/>
            </a:endParaRPr>
          </a:p>
          <a:p>
            <a:pPr marL="393700" rtl="0" fontAlgn="base">
              <a:spcBef>
                <a:spcPts val="500"/>
              </a:spcBef>
              <a:spcAft>
                <a:spcPts val="0"/>
              </a:spcAft>
              <a:buFont typeface="Arial" panose="020B0604020202020204" pitchFamily="34" charset="0"/>
              <a:buChar char="•"/>
            </a:pPr>
            <a:r>
              <a:rPr lang="en-US" sz="2600" b="0" i="0" u="none" strike="noStrike" dirty="0">
                <a:solidFill>
                  <a:srgbClr val="000000"/>
                </a:solidFill>
                <a:effectLst/>
                <a:latin typeface="Calibri" panose="020F0502020204030204" pitchFamily="34" charset="0"/>
              </a:rPr>
              <a:t>Spend time together (v42)</a:t>
            </a:r>
            <a:endParaRPr lang="en-US" sz="2600" b="0" i="0" u="none" strike="noStrike" dirty="0">
              <a:solidFill>
                <a:srgbClr val="000000"/>
              </a:solidFill>
              <a:effectLst/>
              <a:latin typeface="Arial" panose="020B0604020202020204" pitchFamily="34" charset="0"/>
            </a:endParaRPr>
          </a:p>
          <a:p>
            <a:pPr marL="393700" rtl="0" fontAlgn="base">
              <a:spcBef>
                <a:spcPts val="500"/>
              </a:spcBef>
              <a:spcAft>
                <a:spcPts val="0"/>
              </a:spcAft>
              <a:buFont typeface="Arial" panose="020B0604020202020204" pitchFamily="34" charset="0"/>
              <a:buChar char="•"/>
            </a:pPr>
            <a:r>
              <a:rPr lang="en-US" sz="2600" b="0" i="0" u="none" strike="noStrike" dirty="0">
                <a:solidFill>
                  <a:srgbClr val="000000"/>
                </a:solidFill>
                <a:effectLst/>
                <a:latin typeface="Calibri" panose="020F0502020204030204" pitchFamily="34" charset="0"/>
              </a:rPr>
              <a:t>Eat together (v42)</a:t>
            </a:r>
            <a:endParaRPr lang="en-US" sz="2600" b="0" i="0" u="none" strike="noStrike" dirty="0">
              <a:solidFill>
                <a:srgbClr val="000000"/>
              </a:solidFill>
              <a:effectLst/>
              <a:latin typeface="Arial" panose="020B0604020202020204" pitchFamily="34" charset="0"/>
            </a:endParaRPr>
          </a:p>
          <a:p>
            <a:pPr marL="393700" rtl="0" fontAlgn="base">
              <a:spcBef>
                <a:spcPts val="500"/>
              </a:spcBef>
              <a:spcAft>
                <a:spcPts val="0"/>
              </a:spcAft>
              <a:buFont typeface="Arial" panose="020B0604020202020204" pitchFamily="34" charset="0"/>
              <a:buChar char="•"/>
            </a:pPr>
            <a:r>
              <a:rPr lang="en-US" sz="2600" b="0" i="0" u="none" strike="noStrike" dirty="0">
                <a:solidFill>
                  <a:srgbClr val="000000"/>
                </a:solidFill>
                <a:effectLst/>
                <a:latin typeface="Calibri" panose="020F0502020204030204" pitchFamily="34" charset="0"/>
              </a:rPr>
              <a:t>Pray (v42)</a:t>
            </a:r>
            <a:endParaRPr lang="en-US" sz="2600" b="0" i="0" u="none" strike="noStrike" dirty="0">
              <a:solidFill>
                <a:srgbClr val="000000"/>
              </a:solidFill>
              <a:effectLst/>
              <a:latin typeface="Arial" panose="020B0604020202020204" pitchFamily="34" charset="0"/>
            </a:endParaRPr>
          </a:p>
          <a:p>
            <a:pPr marL="393700" rtl="0" fontAlgn="base">
              <a:spcBef>
                <a:spcPts val="500"/>
              </a:spcBef>
              <a:spcAft>
                <a:spcPts val="0"/>
              </a:spcAft>
              <a:buFont typeface="Arial" panose="020B0604020202020204" pitchFamily="34" charset="0"/>
              <a:buChar char="•"/>
            </a:pPr>
            <a:r>
              <a:rPr lang="en-US" sz="2600" b="0" i="0" u="none" strike="noStrike" dirty="0">
                <a:solidFill>
                  <a:srgbClr val="000000"/>
                </a:solidFill>
                <a:effectLst/>
                <a:latin typeface="Calibri" panose="020F0502020204030204" pitchFamily="34" charset="0"/>
              </a:rPr>
              <a:t>Share what they have (v44)</a:t>
            </a:r>
            <a:endParaRPr lang="en-US" sz="2600" b="0" i="0" u="none" strike="noStrike" dirty="0">
              <a:solidFill>
                <a:srgbClr val="000000"/>
              </a:solidFill>
              <a:effectLst/>
              <a:latin typeface="Arial" panose="020B0604020202020204" pitchFamily="34" charset="0"/>
            </a:endParaRPr>
          </a:p>
          <a:p>
            <a:pPr marL="393700" rtl="0" fontAlgn="base">
              <a:spcBef>
                <a:spcPts val="500"/>
              </a:spcBef>
              <a:spcAft>
                <a:spcPts val="0"/>
              </a:spcAft>
              <a:buFont typeface="Arial" panose="020B0604020202020204" pitchFamily="34" charset="0"/>
              <a:buChar char="•"/>
            </a:pPr>
            <a:r>
              <a:rPr lang="en-US" sz="2600" b="0" i="0" u="none" strike="noStrike" dirty="0">
                <a:solidFill>
                  <a:srgbClr val="000000"/>
                </a:solidFill>
                <a:effectLst/>
                <a:latin typeface="Calibri" panose="020F0502020204030204" pitchFamily="34" charset="0"/>
              </a:rPr>
              <a:t>Look after people who need help (v45)</a:t>
            </a:r>
            <a:endParaRPr lang="en-US" sz="2600" b="0" i="0" u="none" strike="noStrike"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9081097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7" name="Table 7">
            <a:extLst>
              <a:ext uri="{FF2B5EF4-FFF2-40B4-BE49-F238E27FC236}">
                <a16:creationId xmlns:a16="http://schemas.microsoft.com/office/drawing/2014/main" id="{1A05851E-1385-6023-7716-816082934970}"/>
              </a:ext>
            </a:extLst>
          </p:cNvPr>
          <p:cNvGraphicFramePr>
            <a:graphicFrameLocks noGrp="1"/>
          </p:cNvGraphicFramePr>
          <p:nvPr>
            <p:extLst>
              <p:ext uri="{D42A27DB-BD31-4B8C-83A1-F6EECF244321}">
                <p14:modId xmlns:p14="http://schemas.microsoft.com/office/powerpoint/2010/main" val="3704446216"/>
              </p:ext>
            </p:extLst>
          </p:nvPr>
        </p:nvGraphicFramePr>
        <p:xfrm>
          <a:off x="4276096" y="1075405"/>
          <a:ext cx="7346186" cy="3808200"/>
        </p:xfrm>
        <a:graphic>
          <a:graphicData uri="http://schemas.openxmlformats.org/drawingml/2006/table">
            <a:tbl>
              <a:tblPr firstRow="1" bandRow="1">
                <a:tableStyleId>{21E4AEA4-8DFA-4A89-87EB-49C32662AFE0}</a:tableStyleId>
              </a:tblPr>
              <a:tblGrid>
                <a:gridCol w="1808509">
                  <a:extLst>
                    <a:ext uri="{9D8B030D-6E8A-4147-A177-3AD203B41FA5}">
                      <a16:colId xmlns:a16="http://schemas.microsoft.com/office/drawing/2014/main" val="2598101215"/>
                    </a:ext>
                  </a:extLst>
                </a:gridCol>
                <a:gridCol w="5537677">
                  <a:extLst>
                    <a:ext uri="{9D8B030D-6E8A-4147-A177-3AD203B41FA5}">
                      <a16:colId xmlns:a16="http://schemas.microsoft.com/office/drawing/2014/main" val="1271831286"/>
                    </a:ext>
                  </a:extLst>
                </a:gridCol>
              </a:tblGrid>
              <a:tr h="578318">
                <a:tc>
                  <a:txBody>
                    <a:bodyPr/>
                    <a:lstStyle/>
                    <a:p>
                      <a:pPr algn="ctr"/>
                      <a:r>
                        <a:rPr lang="en-US" dirty="0">
                          <a:solidFill>
                            <a:schemeClr val="bg1"/>
                          </a:solidFill>
                        </a:rPr>
                        <a:t>Write</a:t>
                      </a:r>
                    </a:p>
                  </a:txBody>
                  <a:tcPr/>
                </a:tc>
                <a:tc>
                  <a:txBody>
                    <a:bodyPr/>
                    <a:lstStyle/>
                    <a:p>
                      <a:endParaRPr lang="en-US" sz="1200" b="0" dirty="0">
                        <a:solidFill>
                          <a:schemeClr val="tx1"/>
                        </a:solidFill>
                      </a:endParaRPr>
                    </a:p>
                    <a:p>
                      <a:r>
                        <a:rPr lang="en-US" sz="1400" b="0" dirty="0">
                          <a:solidFill>
                            <a:schemeClr val="tx1"/>
                          </a:solidFill>
                        </a:rPr>
                        <a:t>Write a heading: “Telling People Good News”</a:t>
                      </a:r>
                    </a:p>
                  </a:txBody>
                  <a:tcPr/>
                </a:tc>
                <a:extLst>
                  <a:ext uri="{0D108BD9-81ED-4DB2-BD59-A6C34878D82A}">
                    <a16:rowId xmlns:a16="http://schemas.microsoft.com/office/drawing/2014/main" val="1275738683"/>
                  </a:ext>
                </a:extLst>
              </a:tr>
              <a:tr h="438631">
                <a:tc>
                  <a:txBody>
                    <a:bodyPr/>
                    <a:lstStyle/>
                    <a:p>
                      <a:pPr algn="ctr"/>
                      <a:endParaRPr lang="en-US" dirty="0"/>
                    </a:p>
                  </a:txBody>
                  <a:tcPr/>
                </a:tc>
                <a:tc>
                  <a:txBody>
                    <a:bodyPr/>
                    <a:lstStyle/>
                    <a:p>
                      <a:endParaRPr lang="en-US" dirty="0"/>
                    </a:p>
                  </a:txBody>
                  <a:tcPr/>
                </a:tc>
                <a:extLst>
                  <a:ext uri="{0D108BD9-81ED-4DB2-BD59-A6C34878D82A}">
                    <a16:rowId xmlns:a16="http://schemas.microsoft.com/office/drawing/2014/main" val="1935827666"/>
                  </a:ext>
                </a:extLst>
              </a:tr>
              <a:tr h="571729">
                <a:tc>
                  <a:txBody>
                    <a:bodyPr/>
                    <a:lstStyle/>
                    <a:p>
                      <a:pPr algn="ctr"/>
                      <a:r>
                        <a:rPr lang="en-US" b="1" dirty="0">
                          <a:solidFill>
                            <a:schemeClr val="bg1"/>
                          </a:solidFill>
                        </a:rPr>
                        <a:t>Add</a:t>
                      </a:r>
                    </a:p>
                  </a:txBody>
                  <a:tcPr>
                    <a:solidFill>
                      <a:schemeClr val="accent2"/>
                    </a:solidFill>
                  </a:tcPr>
                </a:tc>
                <a:tc>
                  <a:txBody>
                    <a:bodyPr/>
                    <a:lstStyle/>
                    <a:p>
                      <a:endParaRPr lang="en-US" sz="1200" dirty="0"/>
                    </a:p>
                    <a:p>
                      <a:r>
                        <a:rPr lang="en-US" sz="1400" dirty="0"/>
                        <a:t>Add some pictures to  help explain how this made the church grow</a:t>
                      </a:r>
                    </a:p>
                  </a:txBody>
                  <a:tcPr>
                    <a:solidFill>
                      <a:schemeClr val="accent2"/>
                    </a:solidFill>
                  </a:tcPr>
                </a:tc>
                <a:extLst>
                  <a:ext uri="{0D108BD9-81ED-4DB2-BD59-A6C34878D82A}">
                    <a16:rowId xmlns:a16="http://schemas.microsoft.com/office/drawing/2014/main" val="3387208799"/>
                  </a:ext>
                </a:extLst>
              </a:tr>
              <a:tr h="500367">
                <a:tc>
                  <a:txBody>
                    <a:bodyPr/>
                    <a:lstStyle/>
                    <a:p>
                      <a:pPr algn="ctr"/>
                      <a:endParaRPr lang="en-US" b="1" dirty="0"/>
                    </a:p>
                  </a:txBody>
                  <a:tcPr/>
                </a:tc>
                <a:tc>
                  <a:txBody>
                    <a:bodyPr/>
                    <a:lstStyle/>
                    <a:p>
                      <a:endParaRPr lang="en-US" dirty="0"/>
                    </a:p>
                  </a:txBody>
                  <a:tcPr/>
                </a:tc>
                <a:extLst>
                  <a:ext uri="{0D108BD9-81ED-4DB2-BD59-A6C34878D82A}">
                    <a16:rowId xmlns:a16="http://schemas.microsoft.com/office/drawing/2014/main" val="2530931528"/>
                  </a:ext>
                </a:extLst>
              </a:tr>
              <a:tr h="603131">
                <a:tc>
                  <a:txBody>
                    <a:bodyPr/>
                    <a:lstStyle/>
                    <a:p>
                      <a:pPr algn="ctr"/>
                      <a:r>
                        <a:rPr lang="en-US" b="1" dirty="0">
                          <a:solidFill>
                            <a:schemeClr val="bg1"/>
                          </a:solidFill>
                        </a:rPr>
                        <a:t>Write</a:t>
                      </a:r>
                    </a:p>
                  </a:txBody>
                  <a:tcPr>
                    <a:solidFill>
                      <a:schemeClr val="accent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rPr>
                        <a:t>Write a second heading: “Loving People”</a:t>
                      </a:r>
                    </a:p>
                  </a:txBody>
                  <a:tcPr>
                    <a:solidFill>
                      <a:schemeClr val="accent2"/>
                    </a:solidFill>
                  </a:tcPr>
                </a:tc>
                <a:extLst>
                  <a:ext uri="{0D108BD9-81ED-4DB2-BD59-A6C34878D82A}">
                    <a16:rowId xmlns:a16="http://schemas.microsoft.com/office/drawing/2014/main" val="1767293790"/>
                  </a:ext>
                </a:extLst>
              </a:tr>
              <a:tr h="466333">
                <a:tc>
                  <a:txBody>
                    <a:bodyPr/>
                    <a:lstStyle/>
                    <a:p>
                      <a:pPr algn="ctr"/>
                      <a:endParaRPr lang="en-US" b="1" dirty="0"/>
                    </a:p>
                  </a:txBody>
                  <a:tcPr/>
                </a:tc>
                <a:tc>
                  <a:txBody>
                    <a:bodyPr/>
                    <a:lstStyle/>
                    <a:p>
                      <a:endParaRPr lang="en-US" sz="1400"/>
                    </a:p>
                  </a:txBody>
                  <a:tcPr/>
                </a:tc>
                <a:extLst>
                  <a:ext uri="{0D108BD9-81ED-4DB2-BD59-A6C34878D82A}">
                    <a16:rowId xmlns:a16="http://schemas.microsoft.com/office/drawing/2014/main" val="4235636454"/>
                  </a:ext>
                </a:extLst>
              </a:tr>
              <a:tr h="649691">
                <a:tc>
                  <a:txBody>
                    <a:bodyPr/>
                    <a:lstStyle/>
                    <a:p>
                      <a:pPr algn="ctr"/>
                      <a:r>
                        <a:rPr lang="en-US" b="1" dirty="0">
                          <a:solidFill>
                            <a:schemeClr val="bg1"/>
                          </a:solidFill>
                        </a:rPr>
                        <a:t>Add</a:t>
                      </a:r>
                    </a:p>
                  </a:txBody>
                  <a:tcPr>
                    <a:solidFill>
                      <a:schemeClr val="accent2"/>
                    </a:solidFill>
                  </a:tcPr>
                </a:tc>
                <a:tc>
                  <a:txBody>
                    <a:bodyPr/>
                    <a:lstStyle/>
                    <a:p>
                      <a:endParaRPr lang="en-US" sz="1400" dirty="0"/>
                    </a:p>
                    <a:p>
                      <a:r>
                        <a:rPr lang="en-US" sz="1400" dirty="0"/>
                        <a:t>Add some pictures to explain what that  looked like</a:t>
                      </a:r>
                    </a:p>
                  </a:txBody>
                  <a:tcPr>
                    <a:solidFill>
                      <a:schemeClr val="accent2"/>
                    </a:solidFill>
                  </a:tcPr>
                </a:tc>
                <a:extLst>
                  <a:ext uri="{0D108BD9-81ED-4DB2-BD59-A6C34878D82A}">
                    <a16:rowId xmlns:a16="http://schemas.microsoft.com/office/drawing/2014/main" val="983456857"/>
                  </a:ext>
                </a:extLst>
              </a:tr>
            </a:tbl>
          </a:graphicData>
        </a:graphic>
      </p:graphicFrame>
      <p:sp>
        <p:nvSpPr>
          <p:cNvPr id="8" name="Arrow: Down 7">
            <a:extLst>
              <a:ext uri="{FF2B5EF4-FFF2-40B4-BE49-F238E27FC236}">
                <a16:creationId xmlns:a16="http://schemas.microsoft.com/office/drawing/2014/main" id="{F2CC8E66-0818-47CD-7659-D6800116DB22}"/>
              </a:ext>
            </a:extLst>
          </p:cNvPr>
          <p:cNvSpPr/>
          <p:nvPr/>
        </p:nvSpPr>
        <p:spPr>
          <a:xfrm>
            <a:off x="5072816" y="1772609"/>
            <a:ext cx="165360" cy="230736"/>
          </a:xfrm>
          <a:prstGeom prst="downArrow">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BB6A34BF-2889-DC98-DB53-2994872C4808}"/>
              </a:ext>
            </a:extLst>
          </p:cNvPr>
          <p:cNvSpPr txBox="1"/>
          <p:nvPr/>
        </p:nvSpPr>
        <p:spPr>
          <a:xfrm>
            <a:off x="1042589" y="445989"/>
            <a:ext cx="2803020" cy="5392396"/>
          </a:xfrm>
          <a:prstGeom prst="rect">
            <a:avLst/>
          </a:prstGeom>
          <a:blipFill>
            <a:blip r:embed="rId2"/>
            <a:tile tx="0" ty="0" sx="100000" sy="100000" flip="none" algn="tl"/>
          </a:blipFill>
          <a:ln w="12700">
            <a:solidFill>
              <a:schemeClr val="accent1"/>
            </a:solidFill>
          </a:ln>
        </p:spPr>
        <p:txBody>
          <a:bodyPr wrap="square" rtlCol="0">
            <a:spAutoFit/>
          </a:bodyPr>
          <a:lstStyle/>
          <a:p>
            <a:endParaRPr lang="en-US" dirty="0"/>
          </a:p>
        </p:txBody>
      </p:sp>
      <p:sp>
        <p:nvSpPr>
          <p:cNvPr id="12" name="TextBox 11">
            <a:extLst>
              <a:ext uri="{FF2B5EF4-FFF2-40B4-BE49-F238E27FC236}">
                <a16:creationId xmlns:a16="http://schemas.microsoft.com/office/drawing/2014/main" id="{B993ED62-134A-1EDE-A55E-1E9F9CB3F358}"/>
              </a:ext>
            </a:extLst>
          </p:cNvPr>
          <p:cNvSpPr txBox="1"/>
          <p:nvPr/>
        </p:nvSpPr>
        <p:spPr>
          <a:xfrm>
            <a:off x="1228165" y="2392861"/>
            <a:ext cx="2617444" cy="1200329"/>
          </a:xfrm>
          <a:prstGeom prst="rect">
            <a:avLst/>
          </a:prstGeom>
          <a:noFill/>
        </p:spPr>
        <p:txBody>
          <a:bodyPr wrap="square" rtlCol="0">
            <a:spAutoFit/>
          </a:bodyPr>
          <a:lstStyle/>
          <a:p>
            <a:r>
              <a:rPr lang="en-US" sz="3600" b="1" dirty="0"/>
              <a:t>In your </a:t>
            </a:r>
            <a:r>
              <a:rPr lang="en-US" sz="3600" b="1" dirty="0" err="1"/>
              <a:t>Powerpoint</a:t>
            </a:r>
            <a:endParaRPr lang="en-US" sz="3600" b="1" dirty="0"/>
          </a:p>
        </p:txBody>
      </p:sp>
      <p:pic>
        <p:nvPicPr>
          <p:cNvPr id="13" name="Picture 12">
            <a:extLst>
              <a:ext uri="{FF2B5EF4-FFF2-40B4-BE49-F238E27FC236}">
                <a16:creationId xmlns:a16="http://schemas.microsoft.com/office/drawing/2014/main" id="{173F9DBE-C692-95E6-C302-7B8DAF4AC539}"/>
              </a:ext>
            </a:extLst>
          </p:cNvPr>
          <p:cNvPicPr>
            <a:picLocks noChangeAspect="1"/>
          </p:cNvPicPr>
          <p:nvPr/>
        </p:nvPicPr>
        <p:blipFill>
          <a:blip r:embed="rId3"/>
          <a:stretch>
            <a:fillRect/>
          </a:stretch>
        </p:blipFill>
        <p:spPr>
          <a:xfrm>
            <a:off x="5072816" y="2743067"/>
            <a:ext cx="201185" cy="249958"/>
          </a:xfrm>
          <a:prstGeom prst="rect">
            <a:avLst/>
          </a:prstGeom>
        </p:spPr>
      </p:pic>
      <p:pic>
        <p:nvPicPr>
          <p:cNvPr id="14" name="Picture 13">
            <a:extLst>
              <a:ext uri="{FF2B5EF4-FFF2-40B4-BE49-F238E27FC236}">
                <a16:creationId xmlns:a16="http://schemas.microsoft.com/office/drawing/2014/main" id="{A336442D-EDD6-2EDA-2D12-C3F2A6C33A69}"/>
              </a:ext>
            </a:extLst>
          </p:cNvPr>
          <p:cNvPicPr>
            <a:picLocks noChangeAspect="1"/>
          </p:cNvPicPr>
          <p:nvPr/>
        </p:nvPicPr>
        <p:blipFill>
          <a:blip r:embed="rId3"/>
          <a:stretch>
            <a:fillRect/>
          </a:stretch>
        </p:blipFill>
        <p:spPr>
          <a:xfrm>
            <a:off x="5072816" y="3900609"/>
            <a:ext cx="201185" cy="249958"/>
          </a:xfrm>
          <a:prstGeom prst="rect">
            <a:avLst/>
          </a:prstGeom>
        </p:spPr>
      </p:pic>
    </p:spTree>
    <p:extLst>
      <p:ext uri="{BB962C8B-B14F-4D97-AF65-F5344CB8AC3E}">
        <p14:creationId xmlns:p14="http://schemas.microsoft.com/office/powerpoint/2010/main" val="32390318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979C3D2-F2E3-44DC-E560-AA7CB59E0B28}"/>
              </a:ext>
            </a:extLst>
          </p:cNvPr>
          <p:cNvSpPr txBox="1"/>
          <p:nvPr/>
        </p:nvSpPr>
        <p:spPr>
          <a:xfrm>
            <a:off x="1192696" y="705678"/>
            <a:ext cx="4253947" cy="584775"/>
          </a:xfrm>
          <a:prstGeom prst="rect">
            <a:avLst/>
          </a:prstGeom>
          <a:noFill/>
        </p:spPr>
        <p:txBody>
          <a:bodyPr wrap="square" rtlCol="0">
            <a:spAutoFit/>
          </a:bodyPr>
          <a:lstStyle/>
          <a:p>
            <a:r>
              <a:rPr lang="en-US" sz="3200" dirty="0">
                <a:solidFill>
                  <a:srgbClr val="FF0000"/>
                </a:solidFill>
              </a:rPr>
              <a:t>Loving People …</a:t>
            </a:r>
          </a:p>
        </p:txBody>
      </p:sp>
    </p:spTree>
    <p:extLst>
      <p:ext uri="{BB962C8B-B14F-4D97-AF65-F5344CB8AC3E}">
        <p14:creationId xmlns:p14="http://schemas.microsoft.com/office/powerpoint/2010/main" val="15162072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979C3D2-F2E3-44DC-E560-AA7CB59E0B28}"/>
              </a:ext>
            </a:extLst>
          </p:cNvPr>
          <p:cNvSpPr txBox="1"/>
          <p:nvPr/>
        </p:nvSpPr>
        <p:spPr>
          <a:xfrm>
            <a:off x="1192696" y="705678"/>
            <a:ext cx="5784574" cy="584775"/>
          </a:xfrm>
          <a:prstGeom prst="rect">
            <a:avLst/>
          </a:prstGeom>
          <a:noFill/>
        </p:spPr>
        <p:txBody>
          <a:bodyPr wrap="square" rtlCol="0">
            <a:spAutoFit/>
          </a:bodyPr>
          <a:lstStyle/>
          <a:p>
            <a:r>
              <a:rPr lang="en-US" sz="3200" dirty="0">
                <a:solidFill>
                  <a:srgbClr val="FF0000"/>
                </a:solidFill>
              </a:rPr>
              <a:t>Telling People the Good News …</a:t>
            </a:r>
          </a:p>
        </p:txBody>
      </p:sp>
    </p:spTree>
    <p:extLst>
      <p:ext uri="{BB962C8B-B14F-4D97-AF65-F5344CB8AC3E}">
        <p14:creationId xmlns:p14="http://schemas.microsoft.com/office/powerpoint/2010/main" val="36952357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8A4B1-735F-8B4D-8429-02AC0F272D43}"/>
              </a:ext>
            </a:extLst>
          </p:cNvPr>
          <p:cNvSpPr>
            <a:spLocks noGrp="1"/>
          </p:cNvSpPr>
          <p:nvPr>
            <p:ph type="title"/>
          </p:nvPr>
        </p:nvSpPr>
        <p:spPr/>
        <p:txBody>
          <a:bodyPr>
            <a:normAutofit/>
          </a:bodyPr>
          <a:lstStyle/>
          <a:p>
            <a:r>
              <a:rPr lang="en-US" sz="3600" dirty="0">
                <a:solidFill>
                  <a:srgbClr val="EF4135"/>
                </a:solidFill>
              </a:rPr>
              <a:t>Why Join?</a:t>
            </a:r>
          </a:p>
        </p:txBody>
      </p:sp>
      <p:pic>
        <p:nvPicPr>
          <p:cNvPr id="1028" name="Picture 4">
            <a:extLst>
              <a:ext uri="{FF2B5EF4-FFF2-40B4-BE49-F238E27FC236}">
                <a16:creationId xmlns:a16="http://schemas.microsoft.com/office/drawing/2014/main" id="{1AD2744C-0765-FFB0-A491-8881445723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7174" y="1767661"/>
            <a:ext cx="7137174" cy="403250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9F8254B-877A-9169-947E-5BC1712FFC46}"/>
              </a:ext>
            </a:extLst>
          </p:cNvPr>
          <p:cNvSpPr txBox="1"/>
          <p:nvPr/>
        </p:nvSpPr>
        <p:spPr>
          <a:xfrm>
            <a:off x="2956931" y="6000699"/>
            <a:ext cx="6795247" cy="246221"/>
          </a:xfrm>
          <a:prstGeom prst="rect">
            <a:avLst/>
          </a:prstGeom>
          <a:noFill/>
        </p:spPr>
        <p:txBody>
          <a:bodyPr wrap="square" lIns="91440" tIns="45720" rIns="91440" bIns="45720" rtlCol="0" anchor="t">
            <a:spAutoFit/>
          </a:bodyPr>
          <a:lstStyle/>
          <a:p>
            <a:r>
              <a:rPr lang="en-US" sz="1000" b="0" i="0" u="sng" strike="noStrike" dirty="0">
                <a:solidFill>
                  <a:srgbClr val="59704F"/>
                </a:solidFill>
                <a:effectLst/>
                <a:latin typeface="Arial"/>
                <a:cs typeface="Arial"/>
                <a:hlinkClick r:id="rId3"/>
              </a:rPr>
              <a:t>https://www.publicchristianity.org/the-origins-of-western-healthcare/</a:t>
            </a:r>
            <a:endParaRPr lang="en-US" sz="1000" dirty="0">
              <a:latin typeface="Arial"/>
              <a:cs typeface="Arial"/>
            </a:endParaRPr>
          </a:p>
        </p:txBody>
      </p:sp>
    </p:spTree>
    <p:extLst>
      <p:ext uri="{BB962C8B-B14F-4D97-AF65-F5344CB8AC3E}">
        <p14:creationId xmlns:p14="http://schemas.microsoft.com/office/powerpoint/2010/main" val="33084656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ign in the grass&#10;&#10;Description automatically generated with low confidence">
            <a:extLst>
              <a:ext uri="{FF2B5EF4-FFF2-40B4-BE49-F238E27FC236}">
                <a16:creationId xmlns:a16="http://schemas.microsoft.com/office/drawing/2014/main" id="{FB4CABF6-3161-082F-97B0-A20520A32BF5}"/>
              </a:ext>
            </a:extLst>
          </p:cNvPr>
          <p:cNvPicPr>
            <a:picLocks noChangeAspect="1"/>
          </p:cNvPicPr>
          <p:nvPr/>
        </p:nvPicPr>
        <p:blipFill>
          <a:blip r:embed="rId2"/>
          <a:stretch>
            <a:fillRect/>
          </a:stretch>
        </p:blipFill>
        <p:spPr>
          <a:xfrm>
            <a:off x="5295409" y="1063572"/>
            <a:ext cx="6384426" cy="3624969"/>
          </a:xfrm>
          <a:prstGeom prst="rect">
            <a:avLst/>
          </a:prstGeom>
        </p:spPr>
      </p:pic>
      <p:sp>
        <p:nvSpPr>
          <p:cNvPr id="9" name="TextBox 8">
            <a:extLst>
              <a:ext uri="{FF2B5EF4-FFF2-40B4-BE49-F238E27FC236}">
                <a16:creationId xmlns:a16="http://schemas.microsoft.com/office/drawing/2014/main" id="{6FD7ABF2-0C49-DCDF-8B36-6F8CB3BDE740}"/>
              </a:ext>
            </a:extLst>
          </p:cNvPr>
          <p:cNvSpPr txBox="1"/>
          <p:nvPr/>
        </p:nvSpPr>
        <p:spPr>
          <a:xfrm>
            <a:off x="932329" y="833718"/>
            <a:ext cx="3818965" cy="4647426"/>
          </a:xfrm>
          <a:prstGeom prst="rect">
            <a:avLst/>
          </a:prstGeom>
          <a:noFill/>
        </p:spPr>
        <p:txBody>
          <a:bodyPr wrap="square" rtlCol="0">
            <a:spAutoFit/>
          </a:bodyPr>
          <a:lstStyle/>
          <a:p>
            <a:r>
              <a:rPr lang="en-US" sz="4000" dirty="0">
                <a:solidFill>
                  <a:srgbClr val="FF0000"/>
                </a:solidFill>
              </a:rPr>
              <a:t>Why Join?</a:t>
            </a:r>
          </a:p>
          <a:p>
            <a:endParaRPr lang="en-US" sz="2000" dirty="0"/>
          </a:p>
          <a:p>
            <a:pPr marL="285750" indent="-285750">
              <a:buFont typeface="Arial" panose="020B0604020202020204" pitchFamily="34" charset="0"/>
              <a:buChar char="•"/>
            </a:pPr>
            <a:r>
              <a:rPr lang="en-US" sz="2000" dirty="0"/>
              <a:t>Does this help to explain the spread of Christianity?</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If so, how?</a:t>
            </a:r>
          </a:p>
          <a:p>
            <a:pPr marL="285750" indent="-285750">
              <a:buFont typeface="Arial" panose="020B0604020202020204" pitchFamily="34" charset="0"/>
              <a:buChar char="•"/>
            </a:pPr>
            <a:r>
              <a:rPr lang="en-US" sz="2000" dirty="0"/>
              <a:t>If no, what would you expect to happen?</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Add a picture of a nurse or hospital to you “Loving People” slide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029638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6FD7ABF2-0C49-DCDF-8B36-6F8CB3BDE740}"/>
              </a:ext>
            </a:extLst>
          </p:cNvPr>
          <p:cNvSpPr txBox="1"/>
          <p:nvPr/>
        </p:nvSpPr>
        <p:spPr>
          <a:xfrm>
            <a:off x="932329" y="570231"/>
            <a:ext cx="3818965" cy="5509200"/>
          </a:xfrm>
          <a:prstGeom prst="rect">
            <a:avLst/>
          </a:prstGeom>
          <a:noFill/>
        </p:spPr>
        <p:txBody>
          <a:bodyPr wrap="square" lIns="91440" tIns="45720" rIns="91440" bIns="45720" rtlCol="0" anchor="t">
            <a:spAutoFit/>
          </a:bodyPr>
          <a:lstStyle/>
          <a:p>
            <a:r>
              <a:rPr lang="en-US" sz="3600" dirty="0">
                <a:solidFill>
                  <a:srgbClr val="FF0000"/>
                </a:solidFill>
              </a:rPr>
              <a:t>What it's worth?</a:t>
            </a:r>
          </a:p>
          <a:p>
            <a:endParaRPr lang="en-US" dirty="0"/>
          </a:p>
          <a:p>
            <a:endParaRPr lang="en-US" dirty="0"/>
          </a:p>
          <a:p>
            <a:pPr rtl="0">
              <a:spcBef>
                <a:spcPts val="0"/>
              </a:spcBef>
              <a:spcAft>
                <a:spcPts val="0"/>
              </a:spcAft>
            </a:pPr>
            <a:r>
              <a:rPr lang="en-US" sz="2000" b="0" i="0" u="sng" strike="noStrike" dirty="0">
                <a:solidFill>
                  <a:srgbClr val="000000"/>
                </a:solidFill>
                <a:effectLst/>
                <a:latin typeface="Calibri" panose="020F0502020204030204" pitchFamily="34" charset="0"/>
              </a:rPr>
              <a:t>Diary Entry: </a:t>
            </a:r>
            <a:endParaRPr lang="en-US" sz="2000" b="0" u="sng" dirty="0">
              <a:effectLst/>
            </a:endParaRPr>
          </a:p>
          <a:p>
            <a:pPr rtl="0">
              <a:spcBef>
                <a:spcPts val="0"/>
              </a:spcBef>
              <a:spcAft>
                <a:spcPts val="0"/>
              </a:spcAft>
            </a:pPr>
            <a:br>
              <a:rPr lang="en-US" sz="2000" b="0" dirty="0">
                <a:effectLst/>
              </a:rPr>
            </a:br>
            <a:r>
              <a:rPr lang="en-US" sz="2000" b="0" i="1" u="none" strike="noStrike" dirty="0">
                <a:solidFill>
                  <a:srgbClr val="002060"/>
                </a:solidFill>
                <a:effectLst/>
                <a:latin typeface="Calibri"/>
                <a:ea typeface="Calibri"/>
                <a:cs typeface="Calibri"/>
              </a:rPr>
              <a:t>'Father,'</a:t>
            </a:r>
            <a:r>
              <a:rPr lang="en-US" sz="2000" b="0" i="1" u="none" strike="noStrike" dirty="0">
                <a:solidFill>
                  <a:srgbClr val="FF0000"/>
                </a:solidFill>
                <a:effectLst/>
                <a:latin typeface="Calibri"/>
                <a:ea typeface="Calibri"/>
                <a:cs typeface="Calibri"/>
              </a:rPr>
              <a:t> </a:t>
            </a:r>
            <a:r>
              <a:rPr lang="en-US" sz="2000" b="0" u="none" strike="noStrike" dirty="0">
                <a:solidFill>
                  <a:srgbClr val="FF0000"/>
                </a:solidFill>
                <a:effectLst/>
                <a:latin typeface="Calibri"/>
                <a:ea typeface="Calibri"/>
                <a:cs typeface="Calibri"/>
              </a:rPr>
              <a:t>said I,</a:t>
            </a:r>
            <a:r>
              <a:rPr lang="en-US" sz="2000" b="0" u="none" strike="noStrike" dirty="0">
                <a:solidFill>
                  <a:srgbClr val="002060"/>
                </a:solidFill>
                <a:effectLst/>
                <a:latin typeface="Calibri"/>
                <a:ea typeface="Calibri"/>
                <a:cs typeface="Calibri"/>
              </a:rPr>
              <a:t> </a:t>
            </a:r>
            <a:r>
              <a:rPr lang="en-US" sz="2000" b="0" i="1" u="none" strike="noStrike" dirty="0">
                <a:solidFill>
                  <a:srgbClr val="002060"/>
                </a:solidFill>
                <a:effectLst/>
                <a:latin typeface="Calibri"/>
                <a:ea typeface="Calibri"/>
                <a:cs typeface="Calibri"/>
              </a:rPr>
              <a:t>'do you see this vase here, for example, or waterpot or whatever?'</a:t>
            </a:r>
            <a:endParaRPr lang="en-US" sz="2000" b="0" i="1">
              <a:solidFill>
                <a:srgbClr val="002060"/>
              </a:solidFill>
              <a:effectLst/>
              <a:latin typeface="Calibri"/>
              <a:ea typeface="Calibri"/>
              <a:cs typeface="Calibri"/>
            </a:endParaRPr>
          </a:p>
          <a:p>
            <a:pPr rtl="0">
              <a:spcBef>
                <a:spcPts val="0"/>
              </a:spcBef>
              <a:spcAft>
                <a:spcPts val="0"/>
              </a:spcAft>
            </a:pPr>
            <a:r>
              <a:rPr lang="en-US" sz="2000" b="0" i="1" u="none" strike="noStrike" dirty="0">
                <a:solidFill>
                  <a:srgbClr val="002060"/>
                </a:solidFill>
                <a:effectLst/>
                <a:latin typeface="Calibri"/>
                <a:ea typeface="Calibri"/>
                <a:cs typeface="Calibri"/>
              </a:rPr>
              <a:t>'Yes, I do', </a:t>
            </a:r>
            <a:r>
              <a:rPr lang="en-US" sz="2000" b="0" u="none" strike="noStrike" dirty="0">
                <a:solidFill>
                  <a:srgbClr val="FF0000"/>
                </a:solidFill>
                <a:effectLst/>
                <a:latin typeface="Calibri"/>
                <a:ea typeface="Calibri"/>
                <a:cs typeface="Calibri"/>
              </a:rPr>
              <a:t>said he</a:t>
            </a:r>
            <a:r>
              <a:rPr lang="en-US" sz="2000" b="0" u="none" strike="noStrike" dirty="0">
                <a:solidFill>
                  <a:srgbClr val="002060"/>
                </a:solidFill>
                <a:effectLst/>
                <a:latin typeface="Calibri"/>
                <a:ea typeface="Calibri"/>
                <a:cs typeface="Calibri"/>
              </a:rPr>
              <a:t>.</a:t>
            </a:r>
            <a:endParaRPr lang="en-US" sz="2000" b="0">
              <a:solidFill>
                <a:srgbClr val="002060"/>
              </a:solidFill>
              <a:effectLst/>
              <a:latin typeface="Calibri"/>
              <a:ea typeface="Calibri"/>
              <a:cs typeface="Calibri"/>
            </a:endParaRPr>
          </a:p>
          <a:p>
            <a:pPr rtl="0">
              <a:spcBef>
                <a:spcPts val="0"/>
              </a:spcBef>
              <a:spcAft>
                <a:spcPts val="0"/>
              </a:spcAft>
            </a:pPr>
            <a:r>
              <a:rPr lang="en-US" sz="2000" b="0" u="none" strike="noStrike" dirty="0">
                <a:solidFill>
                  <a:srgbClr val="FF0000"/>
                </a:solidFill>
                <a:effectLst/>
                <a:latin typeface="Calibri"/>
                <a:ea typeface="Calibri"/>
                <a:cs typeface="Calibri"/>
              </a:rPr>
              <a:t>And I told him:</a:t>
            </a:r>
            <a:r>
              <a:rPr lang="en-US" sz="2000" b="0" i="1" u="none" strike="noStrike" dirty="0">
                <a:solidFill>
                  <a:srgbClr val="002060"/>
                </a:solidFill>
                <a:effectLst/>
                <a:latin typeface="Calibri"/>
                <a:ea typeface="Calibri"/>
                <a:cs typeface="Calibri"/>
              </a:rPr>
              <a:t> 'Could it be called by any other name than what it is?'</a:t>
            </a:r>
            <a:endParaRPr lang="en-US" sz="2000" b="0" i="1">
              <a:solidFill>
                <a:srgbClr val="002060"/>
              </a:solidFill>
              <a:effectLst/>
              <a:latin typeface="Calibri"/>
              <a:ea typeface="Calibri"/>
              <a:cs typeface="Calibri"/>
            </a:endParaRPr>
          </a:p>
          <a:p>
            <a:pPr rtl="0">
              <a:spcBef>
                <a:spcPts val="0"/>
              </a:spcBef>
              <a:spcAft>
                <a:spcPts val="0"/>
              </a:spcAft>
            </a:pPr>
            <a:r>
              <a:rPr lang="en-US" sz="2000" b="0" u="none" strike="noStrike" dirty="0">
                <a:solidFill>
                  <a:srgbClr val="FF0000"/>
                </a:solidFill>
                <a:effectLst/>
                <a:latin typeface="Calibri"/>
                <a:ea typeface="Calibri"/>
                <a:cs typeface="Calibri"/>
              </a:rPr>
              <a:t>And he said:</a:t>
            </a:r>
            <a:r>
              <a:rPr lang="en-US" sz="2000" b="0" i="1" u="none" strike="noStrike" dirty="0">
                <a:solidFill>
                  <a:srgbClr val="002060"/>
                </a:solidFill>
                <a:effectLst/>
                <a:latin typeface="Calibri"/>
                <a:ea typeface="Calibri"/>
                <a:cs typeface="Calibri"/>
              </a:rPr>
              <a:t> 'No.'</a:t>
            </a:r>
            <a:endParaRPr lang="en-US" sz="2000" b="0" i="1">
              <a:solidFill>
                <a:srgbClr val="002060"/>
              </a:solidFill>
              <a:effectLst/>
              <a:latin typeface="Calibri"/>
              <a:ea typeface="Calibri"/>
              <a:cs typeface="Calibri"/>
            </a:endParaRPr>
          </a:p>
          <a:p>
            <a:pPr rtl="0">
              <a:spcBef>
                <a:spcPts val="0"/>
              </a:spcBef>
              <a:spcAft>
                <a:spcPts val="0"/>
              </a:spcAft>
            </a:pPr>
            <a:r>
              <a:rPr lang="en-US" sz="2000" b="0" i="1" u="none" strike="noStrike" dirty="0">
                <a:solidFill>
                  <a:srgbClr val="002060"/>
                </a:solidFill>
                <a:effectLst/>
                <a:latin typeface="Calibri"/>
                <a:ea typeface="Calibri"/>
                <a:cs typeface="Calibri"/>
              </a:rPr>
              <a:t>'Well, so too I cannot be called anything other than what I am, a Christian</a:t>
            </a:r>
            <a:r>
              <a:rPr lang="en-US" sz="2000" b="0" i="0" u="none" strike="noStrike" dirty="0">
                <a:solidFill>
                  <a:srgbClr val="002060"/>
                </a:solidFill>
                <a:effectLst/>
                <a:latin typeface="Calibri"/>
                <a:ea typeface="Calibri"/>
                <a:cs typeface="Calibri"/>
              </a:rPr>
              <a:t>.'</a:t>
            </a:r>
            <a:endParaRPr lang="en-US" sz="2000" b="0">
              <a:solidFill>
                <a:srgbClr val="002060"/>
              </a:solidFill>
              <a:effectLst/>
              <a:latin typeface="Calibri"/>
              <a:ea typeface="Calibri"/>
              <a:cs typeface="Calibri"/>
            </a:endParaRPr>
          </a:p>
          <a:p>
            <a:br>
              <a:rPr lang="en-US" sz="2000" dirty="0"/>
            </a:br>
            <a:endParaRPr lang="en-US" sz="2000" dirty="0"/>
          </a:p>
        </p:txBody>
      </p:sp>
      <p:sp>
        <p:nvSpPr>
          <p:cNvPr id="3" name="TextBox 2">
            <a:extLst>
              <a:ext uri="{FF2B5EF4-FFF2-40B4-BE49-F238E27FC236}">
                <a16:creationId xmlns:a16="http://schemas.microsoft.com/office/drawing/2014/main" id="{23051E49-5B27-7A83-0D77-3E5919130D5D}"/>
              </a:ext>
            </a:extLst>
          </p:cNvPr>
          <p:cNvSpPr txBox="1"/>
          <p:nvPr/>
        </p:nvSpPr>
        <p:spPr>
          <a:xfrm>
            <a:off x="2974487" y="3244334"/>
            <a:ext cx="6097656" cy="369332"/>
          </a:xfrm>
          <a:prstGeom prst="rect">
            <a:avLst/>
          </a:prstGeom>
          <a:noFill/>
        </p:spPr>
        <p:txBody>
          <a:bodyPr wrap="square">
            <a:spAutoFit/>
          </a:bodyPr>
          <a:lstStyle/>
          <a:p>
            <a:r>
              <a:rPr lang="en-US" b="0" dirty="0">
                <a:effectLst/>
              </a:rPr>
              <a:t> </a:t>
            </a:r>
            <a:endParaRPr lang="en-US" dirty="0"/>
          </a:p>
        </p:txBody>
      </p:sp>
      <p:sp>
        <p:nvSpPr>
          <p:cNvPr id="6" name="TextBox 5">
            <a:extLst>
              <a:ext uri="{FF2B5EF4-FFF2-40B4-BE49-F238E27FC236}">
                <a16:creationId xmlns:a16="http://schemas.microsoft.com/office/drawing/2014/main" id="{3A80A9A8-932E-2464-4B48-A22C6155437D}"/>
              </a:ext>
            </a:extLst>
          </p:cNvPr>
          <p:cNvSpPr txBox="1"/>
          <p:nvPr/>
        </p:nvSpPr>
        <p:spPr>
          <a:xfrm>
            <a:off x="7150148" y="570231"/>
            <a:ext cx="3061252" cy="4979504"/>
          </a:xfrm>
          <a:prstGeom prst="rect">
            <a:avLst/>
          </a:prstGeom>
          <a:gradFill>
            <a:gsLst>
              <a:gs pos="19000">
                <a:schemeClr val="accent1">
                  <a:shade val="30000"/>
                  <a:satMod val="115000"/>
                </a:schemeClr>
              </a:gs>
              <a:gs pos="50000">
                <a:schemeClr val="accent1">
                  <a:shade val="67500"/>
                  <a:satMod val="115000"/>
                </a:schemeClr>
              </a:gs>
              <a:gs pos="64000">
                <a:schemeClr val="accent1">
                  <a:shade val="100000"/>
                  <a:satMod val="115000"/>
                </a:schemeClr>
              </a:gs>
            </a:gsLst>
            <a:lin ang="8100000" scaled="1"/>
          </a:gradFill>
        </p:spPr>
        <p:txBody>
          <a:bodyPr wrap="square" rtlCol="0">
            <a:spAutoFit/>
          </a:bodyPr>
          <a:lstStyle/>
          <a:p>
            <a:endParaRPr lang="en-US" dirty="0"/>
          </a:p>
        </p:txBody>
      </p:sp>
      <p:pic>
        <p:nvPicPr>
          <p:cNvPr id="7" name="Picture 6">
            <a:extLst>
              <a:ext uri="{FF2B5EF4-FFF2-40B4-BE49-F238E27FC236}">
                <a16:creationId xmlns:a16="http://schemas.microsoft.com/office/drawing/2014/main" id="{58C2DEC1-D1F2-9D42-7608-559AACA81212}"/>
              </a:ext>
            </a:extLst>
          </p:cNvPr>
          <p:cNvPicPr>
            <a:picLocks noChangeAspect="1"/>
          </p:cNvPicPr>
          <p:nvPr/>
        </p:nvPicPr>
        <p:blipFill>
          <a:blip r:embed="rId3"/>
          <a:stretch>
            <a:fillRect/>
          </a:stretch>
        </p:blipFill>
        <p:spPr>
          <a:xfrm>
            <a:off x="5906854" y="1410872"/>
            <a:ext cx="2773920" cy="3298222"/>
          </a:xfrm>
          <a:prstGeom prst="rect">
            <a:avLst/>
          </a:prstGeom>
        </p:spPr>
      </p:pic>
      <p:sp>
        <p:nvSpPr>
          <p:cNvPr id="2" name="TextBox 1">
            <a:extLst>
              <a:ext uri="{FF2B5EF4-FFF2-40B4-BE49-F238E27FC236}">
                <a16:creationId xmlns:a16="http://schemas.microsoft.com/office/drawing/2014/main" id="{65A5E0DE-C71D-0756-3212-0AB284070E69}"/>
              </a:ext>
            </a:extLst>
          </p:cNvPr>
          <p:cNvSpPr txBox="1"/>
          <p:nvPr/>
        </p:nvSpPr>
        <p:spPr>
          <a:xfrm>
            <a:off x="6099717" y="5690839"/>
            <a:ext cx="4313663"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dirty="0">
                <a:hlinkClick r:id="rId4"/>
              </a:rPr>
              <a:t>Heroes of the Faith: Perpetua - canonjjohn.com</a:t>
            </a:r>
            <a:endParaRPr lang="en-US" sz="1000" dirty="0"/>
          </a:p>
        </p:txBody>
      </p:sp>
    </p:spTree>
    <p:extLst>
      <p:ext uri="{BB962C8B-B14F-4D97-AF65-F5344CB8AC3E}">
        <p14:creationId xmlns:p14="http://schemas.microsoft.com/office/powerpoint/2010/main" val="13819670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4" id="{7637A20C-56B8-6E44-A428-5C0ADAC1DD58}" vid="{09AEA323-2772-3049-B7BF-11F7FB1AF4DF}"/>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4" id="{7637A20C-56B8-6E44-A428-5C0ADAC1DD58}" vid="{FC6DD178-7F16-8A48-A31C-27680A32AC1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53C303AD7B58445AAFDADF59CB15EE2" ma:contentTypeVersion="15" ma:contentTypeDescription="Create a new document." ma:contentTypeScope="" ma:versionID="1d5b5e2390cf2eb2355cbcaf70fcee38">
  <xsd:schema xmlns:xsd="http://www.w3.org/2001/XMLSchema" xmlns:xs="http://www.w3.org/2001/XMLSchema" xmlns:p="http://schemas.microsoft.com/office/2006/metadata/properties" xmlns:ns2="6b2a4565-50e3-46f8-b557-533271a10689" xmlns:ns3="72253b91-6351-4ba7-b71d-107660adb705" targetNamespace="http://schemas.microsoft.com/office/2006/metadata/properties" ma:root="true" ma:fieldsID="d54b84110e83a6103249b98e4a798798" ns2:_="" ns3:_="">
    <xsd:import namespace="6b2a4565-50e3-46f8-b557-533271a10689"/>
    <xsd:import namespace="72253b91-6351-4ba7-b71d-107660adb70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2:lcf76f155ced4ddcb4097134ff3c332f" minOccurs="0"/>
                <xsd:element ref="ns3:TaxCatchAll"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b2a4565-50e3-46f8-b557-533271a1068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14e79e38-04f1-48be-abb7-2f2068ab809f"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2253b91-6351-4ba7-b71d-107660adb705"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58ff43b0-362e-43bd-94a7-ad721e496def}" ma:internalName="TaxCatchAll" ma:showField="CatchAllData" ma:web="72253b91-6351-4ba7-b71d-107660adb705">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6b2a4565-50e3-46f8-b557-533271a10689">
      <Terms xmlns="http://schemas.microsoft.com/office/infopath/2007/PartnerControls"/>
    </lcf76f155ced4ddcb4097134ff3c332f>
    <TaxCatchAll xmlns="72253b91-6351-4ba7-b71d-107660adb705" xsi:nil="true"/>
    <MediaLengthInSeconds xmlns="6b2a4565-50e3-46f8-b557-533271a10689"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BBF44C9-E9C4-4CBB-A153-483B852D7373}"/>
</file>

<file path=customXml/itemProps2.xml><?xml version="1.0" encoding="utf-8"?>
<ds:datastoreItem xmlns:ds="http://schemas.openxmlformats.org/officeDocument/2006/customXml" ds:itemID="{084E7607-A14D-4ADE-94F6-022575BC8745}">
  <ds:schemaRefs>
    <ds:schemaRef ds:uri="http://schemas.microsoft.com/office/2006/metadata/properties"/>
    <ds:schemaRef ds:uri="http://schemas.microsoft.com/office/infopath/2007/PartnerControls"/>
    <ds:schemaRef ds:uri="6b2a4565-50e3-46f8-b557-533271a10689"/>
    <ds:schemaRef ds:uri="72253b91-6351-4ba7-b71d-107660adb705"/>
  </ds:schemaRefs>
</ds:datastoreItem>
</file>

<file path=customXml/itemProps3.xml><?xml version="1.0" encoding="utf-8"?>
<ds:datastoreItem xmlns:ds="http://schemas.openxmlformats.org/officeDocument/2006/customXml" ds:itemID="{9772C645-5267-4B70-878D-4E9DFF029FE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404</TotalTime>
  <Words>1294</Words>
  <Application>Microsoft Office PowerPoint</Application>
  <PresentationFormat>Widescreen</PresentationFormat>
  <Paragraphs>86</Paragraphs>
  <Slides>10</Slides>
  <Notes>3</Notes>
  <HiddenSlides>0</HiddenSlides>
  <MMClips>0</MMClips>
  <ScaleCrop>false</ScaleCrop>
  <HeadingPairs>
    <vt:vector size="4" baseType="variant">
      <vt:variant>
        <vt:lpstr>Theme</vt:lpstr>
      </vt:variant>
      <vt:variant>
        <vt:i4>2</vt:i4>
      </vt:variant>
      <vt:variant>
        <vt:lpstr>Slide Titles</vt:lpstr>
      </vt:variant>
      <vt:variant>
        <vt:i4>10</vt:i4>
      </vt:variant>
    </vt:vector>
  </HeadingPairs>
  <TitlesOfParts>
    <vt:vector size="12" baseType="lpstr">
      <vt:lpstr>Office Theme</vt:lpstr>
      <vt:lpstr>1_Office Theme</vt:lpstr>
      <vt:lpstr>How did the Early Christian Church grow?</vt:lpstr>
      <vt:lpstr>PowerPoint Presentation</vt:lpstr>
      <vt:lpstr>Acts 2:32-47 read</vt:lpstr>
      <vt:lpstr>PowerPoint Presentation</vt:lpstr>
      <vt:lpstr>PowerPoint Presentation</vt:lpstr>
      <vt:lpstr>PowerPoint Presentation</vt:lpstr>
      <vt:lpstr>Why Join?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Ian Parr</cp:lastModifiedBy>
  <cp:revision>40</cp:revision>
  <dcterms:created xsi:type="dcterms:W3CDTF">2019-03-13T09:12:46Z</dcterms:created>
  <dcterms:modified xsi:type="dcterms:W3CDTF">2023-10-30T23:28:00Z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0x010100753C303AD7B58445AAFDADF59CB15EE2</vt:lpwstr>
  </property>
  <property fmtid="{D5CDD505-2E9C-101B-9397-08002B2CF9AE}" pid="3" name="Order">
    <vt:r8>1723200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ComplianceAssetId">
    <vt:lpwstr/>
  </property>
  <property fmtid="{D5CDD505-2E9C-101B-9397-08002B2CF9AE}" pid="9" name="TemplateUrl">
    <vt:lpwstr/>
  </property>
  <property fmtid="{D5CDD505-2E9C-101B-9397-08002B2CF9AE}" pid="10" name="MediaServiceImageTags">
    <vt:lpwstr/>
  </property>
</Properties>
</file>