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659" r:id="rId6"/>
  </p:sldMasterIdLst>
  <p:notesMasterIdLst>
    <p:notesMasterId r:id="rId34"/>
  </p:notesMasterIdLst>
  <p:sldIdLst>
    <p:sldId id="278" r:id="rId7"/>
    <p:sldId id="279" r:id="rId8"/>
    <p:sldId id="280" r:id="rId9"/>
    <p:sldId id="282" r:id="rId10"/>
    <p:sldId id="283" r:id="rId11"/>
    <p:sldId id="295" r:id="rId12"/>
    <p:sldId id="300" r:id="rId13"/>
    <p:sldId id="301" r:id="rId14"/>
    <p:sldId id="302" r:id="rId15"/>
    <p:sldId id="303" r:id="rId16"/>
    <p:sldId id="299" r:id="rId17"/>
    <p:sldId id="285" r:id="rId18"/>
    <p:sldId id="298" r:id="rId19"/>
    <p:sldId id="281" r:id="rId20"/>
    <p:sldId id="305" r:id="rId21"/>
    <p:sldId id="306" r:id="rId22"/>
    <p:sldId id="304" r:id="rId23"/>
    <p:sldId id="307" r:id="rId24"/>
    <p:sldId id="308" r:id="rId25"/>
    <p:sldId id="309" r:id="rId26"/>
    <p:sldId id="310" r:id="rId27"/>
    <p:sldId id="317" r:id="rId28"/>
    <p:sldId id="312" r:id="rId29"/>
    <p:sldId id="313" r:id="rId30"/>
    <p:sldId id="311" r:id="rId31"/>
    <p:sldId id="314" r:id="rId32"/>
    <p:sldId id="3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5"/>
    <a:srgbClr val="001DF2"/>
    <a:srgbClr val="1C3F94"/>
    <a:srgbClr val="223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5D7D7-F946-46B9-8815-DE2AB2FE0349}" v="106" dt="2023-06-12T23:31:33.409"/>
    <p1510:client id="{630FA1DF-3A2C-4717-409C-5769F06B9537}" v="35" dt="2023-10-30T23:34:59.917"/>
    <p1510:client id="{F34931DD-252A-4F42-A3AE-BE53FB7C8A08}" v="9" dt="2023-09-27T01:15:29.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7"/>
    <p:restoredTop sz="86451" autoAdjust="0"/>
  </p:normalViewPr>
  <p:slideViewPr>
    <p:cSldViewPr snapToGrid="0" snapToObjects="1">
      <p:cViewPr varScale="1">
        <p:scale>
          <a:sx n="96" d="100"/>
          <a:sy n="96" d="100"/>
        </p:scale>
        <p:origin x="246"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Parr" userId="4f46477c-3823-44e3-a023-ec7a0abfe074" providerId="ADAL" clId="{3CB5D7D7-F946-46B9-8815-DE2AB2FE0349}"/>
    <pc:docChg chg="undo custSel addSld delSld modSld sldOrd modMainMaster">
      <pc:chgData name="Ian Parr" userId="4f46477c-3823-44e3-a023-ec7a0abfe074" providerId="ADAL" clId="{3CB5D7D7-F946-46B9-8815-DE2AB2FE0349}" dt="2023-06-12T23:35:13.873" v="1728" actId="255"/>
      <pc:docMkLst>
        <pc:docMk/>
      </pc:docMkLst>
      <pc:sldChg chg="modSp del mod">
        <pc:chgData name="Ian Parr" userId="4f46477c-3823-44e3-a023-ec7a0abfe074" providerId="ADAL" clId="{3CB5D7D7-F946-46B9-8815-DE2AB2FE0349}" dt="2023-06-08T05:13:45.638" v="1468" actId="2696"/>
        <pc:sldMkLst>
          <pc:docMk/>
          <pc:sldMk cId="2153998600" sldId="258"/>
        </pc:sldMkLst>
        <pc:spChg chg="mod">
          <ac:chgData name="Ian Parr" userId="4f46477c-3823-44e3-a023-ec7a0abfe074" providerId="ADAL" clId="{3CB5D7D7-F946-46B9-8815-DE2AB2FE0349}" dt="2023-06-08T00:12:24.439" v="26" actId="20577"/>
          <ac:spMkLst>
            <pc:docMk/>
            <pc:sldMk cId="2153998600" sldId="258"/>
            <ac:spMk id="7" creationId="{BC1EB2F9-7672-F347-9DBD-C0C6A9814DAD}"/>
          </ac:spMkLst>
        </pc:spChg>
      </pc:sldChg>
      <pc:sldChg chg="modSp del">
        <pc:chgData name="Ian Parr" userId="4f46477c-3823-44e3-a023-ec7a0abfe074" providerId="ADAL" clId="{3CB5D7D7-F946-46B9-8815-DE2AB2FE0349}" dt="2023-06-08T03:06:32.451" v="1467" actId="2696"/>
        <pc:sldMkLst>
          <pc:docMk/>
          <pc:sldMk cId="908109795" sldId="265"/>
        </pc:sldMkLst>
        <pc:spChg chg="mod">
          <ac:chgData name="Ian Parr" userId="4f46477c-3823-44e3-a023-ec7a0abfe074" providerId="ADAL" clId="{3CB5D7D7-F946-46B9-8815-DE2AB2FE0349}" dt="2023-06-08T00:13:50.665" v="38"/>
          <ac:spMkLst>
            <pc:docMk/>
            <pc:sldMk cId="908109795" sldId="265"/>
            <ac:spMk id="2" creationId="{A8D8A4B1-735F-8B4D-8429-02AC0F272D43}"/>
          </ac:spMkLst>
        </pc:spChg>
      </pc:sldChg>
      <pc:sldChg chg="modSp del">
        <pc:chgData name="Ian Parr" userId="4f46477c-3823-44e3-a023-ec7a0abfe074" providerId="ADAL" clId="{3CB5D7D7-F946-46B9-8815-DE2AB2FE0349}" dt="2023-06-08T03:06:14.263" v="1466" actId="2696"/>
        <pc:sldMkLst>
          <pc:docMk/>
          <pc:sldMk cId="3308465661" sldId="268"/>
        </pc:sldMkLst>
        <pc:spChg chg="mod">
          <ac:chgData name="Ian Parr" userId="4f46477c-3823-44e3-a023-ec7a0abfe074" providerId="ADAL" clId="{3CB5D7D7-F946-46B9-8815-DE2AB2FE0349}" dt="2023-06-08T00:13:50.665" v="38"/>
          <ac:spMkLst>
            <pc:docMk/>
            <pc:sldMk cId="3308465661" sldId="268"/>
            <ac:spMk id="2" creationId="{A8D8A4B1-735F-8B4D-8429-02AC0F272D43}"/>
          </ac:spMkLst>
        </pc:spChg>
      </pc:sldChg>
      <pc:sldChg chg="addSp delSp modSp del mod setBg modClrScheme chgLayout">
        <pc:chgData name="Ian Parr" userId="4f46477c-3823-44e3-a023-ec7a0abfe074" providerId="ADAL" clId="{3CB5D7D7-F946-46B9-8815-DE2AB2FE0349}" dt="2023-06-08T05:13:45.638" v="1468" actId="2696"/>
        <pc:sldMkLst>
          <pc:docMk/>
          <pc:sldMk cId="3096131400" sldId="269"/>
        </pc:sldMkLst>
        <pc:spChg chg="del">
          <ac:chgData name="Ian Parr" userId="4f46477c-3823-44e3-a023-ec7a0abfe074" providerId="ADAL" clId="{3CB5D7D7-F946-46B9-8815-DE2AB2FE0349}" dt="2023-06-08T00:12:51.351" v="29" actId="478"/>
          <ac:spMkLst>
            <pc:docMk/>
            <pc:sldMk cId="3096131400" sldId="269"/>
            <ac:spMk id="2" creationId="{0AE46559-68B7-105E-106E-0E620619D7EE}"/>
          </ac:spMkLst>
        </pc:spChg>
        <pc:spChg chg="add del mod">
          <ac:chgData name="Ian Parr" userId="4f46477c-3823-44e3-a023-ec7a0abfe074" providerId="ADAL" clId="{3CB5D7D7-F946-46B9-8815-DE2AB2FE0349}" dt="2023-06-08T00:15:13.782" v="40" actId="26606"/>
          <ac:spMkLst>
            <pc:docMk/>
            <pc:sldMk cId="3096131400" sldId="269"/>
            <ac:spMk id="3" creationId="{7B86EDAE-028C-9632-0B67-A7AB86B5A29F}"/>
          </ac:spMkLst>
        </pc:spChg>
        <pc:spChg chg="del">
          <ac:chgData name="Ian Parr" userId="4f46477c-3823-44e3-a023-ec7a0abfe074" providerId="ADAL" clId="{3CB5D7D7-F946-46B9-8815-DE2AB2FE0349}" dt="2023-06-08T00:12:36.555" v="28" actId="478"/>
          <ac:spMkLst>
            <pc:docMk/>
            <pc:sldMk cId="3096131400" sldId="269"/>
            <ac:spMk id="4" creationId="{E2704DC6-4A5F-22E9-5EDB-CD157E82B7E8}"/>
          </ac:spMkLst>
        </pc:spChg>
        <pc:spChg chg="add del mod">
          <ac:chgData name="Ian Parr" userId="4f46477c-3823-44e3-a023-ec7a0abfe074" providerId="ADAL" clId="{3CB5D7D7-F946-46B9-8815-DE2AB2FE0349}" dt="2023-06-08T00:15:13.782" v="40" actId="26606"/>
          <ac:spMkLst>
            <pc:docMk/>
            <pc:sldMk cId="3096131400" sldId="269"/>
            <ac:spMk id="5" creationId="{97158710-CD19-566F-CACE-CB0F191CF96F}"/>
          </ac:spMkLst>
        </pc:spChg>
        <pc:spChg chg="add mod">
          <ac:chgData name="Ian Parr" userId="4f46477c-3823-44e3-a023-ec7a0abfe074" providerId="ADAL" clId="{3CB5D7D7-F946-46B9-8815-DE2AB2FE0349}" dt="2023-06-08T00:15:13.782" v="40" actId="26606"/>
          <ac:spMkLst>
            <pc:docMk/>
            <pc:sldMk cId="3096131400" sldId="269"/>
            <ac:spMk id="10" creationId="{0E179025-0018-94C0-18A0-59FFF6F89432}"/>
          </ac:spMkLst>
        </pc:spChg>
        <pc:picChg chg="del">
          <ac:chgData name="Ian Parr" userId="4f46477c-3823-44e3-a023-ec7a0abfe074" providerId="ADAL" clId="{3CB5D7D7-F946-46B9-8815-DE2AB2FE0349}" dt="2023-06-08T00:12:33.982" v="27" actId="478"/>
          <ac:picMkLst>
            <pc:docMk/>
            <pc:sldMk cId="3096131400" sldId="269"/>
            <ac:picMk id="6" creationId="{C1DCA167-FD67-B806-A6A2-10CCA2465555}"/>
          </ac:picMkLst>
        </pc:picChg>
      </pc:sldChg>
      <pc:sldChg chg="del">
        <pc:chgData name="Ian Parr" userId="4f46477c-3823-44e3-a023-ec7a0abfe074" providerId="ADAL" clId="{3CB5D7D7-F946-46B9-8815-DE2AB2FE0349}" dt="2023-06-08T03:06:32.451" v="1467" actId="2696"/>
        <pc:sldMkLst>
          <pc:docMk/>
          <pc:sldMk cId="3239031814" sldId="270"/>
        </pc:sldMkLst>
      </pc:sldChg>
      <pc:sldChg chg="del">
        <pc:chgData name="Ian Parr" userId="4f46477c-3823-44e3-a023-ec7a0abfe074" providerId="ADAL" clId="{3CB5D7D7-F946-46B9-8815-DE2AB2FE0349}" dt="2023-06-08T03:06:14.263" v="1466" actId="2696"/>
        <pc:sldMkLst>
          <pc:docMk/>
          <pc:sldMk cId="102963872" sldId="271"/>
        </pc:sldMkLst>
      </pc:sldChg>
      <pc:sldChg chg="del">
        <pc:chgData name="Ian Parr" userId="4f46477c-3823-44e3-a023-ec7a0abfe074" providerId="ADAL" clId="{3CB5D7D7-F946-46B9-8815-DE2AB2FE0349}" dt="2023-06-08T03:06:14.263" v="1466" actId="2696"/>
        <pc:sldMkLst>
          <pc:docMk/>
          <pc:sldMk cId="1506818410" sldId="272"/>
        </pc:sldMkLst>
      </pc:sldChg>
      <pc:sldChg chg="del">
        <pc:chgData name="Ian Parr" userId="4f46477c-3823-44e3-a023-ec7a0abfe074" providerId="ADAL" clId="{3CB5D7D7-F946-46B9-8815-DE2AB2FE0349}" dt="2023-06-08T03:06:14.263" v="1466" actId="2696"/>
        <pc:sldMkLst>
          <pc:docMk/>
          <pc:sldMk cId="1381967022" sldId="275"/>
        </pc:sldMkLst>
      </pc:sldChg>
      <pc:sldChg chg="del">
        <pc:chgData name="Ian Parr" userId="4f46477c-3823-44e3-a023-ec7a0abfe074" providerId="ADAL" clId="{3CB5D7D7-F946-46B9-8815-DE2AB2FE0349}" dt="2023-06-08T03:06:32.451" v="1467" actId="2696"/>
        <pc:sldMkLst>
          <pc:docMk/>
          <pc:sldMk cId="1516207296" sldId="276"/>
        </pc:sldMkLst>
      </pc:sldChg>
      <pc:sldChg chg="del">
        <pc:chgData name="Ian Parr" userId="4f46477c-3823-44e3-a023-ec7a0abfe074" providerId="ADAL" clId="{3CB5D7D7-F946-46B9-8815-DE2AB2FE0349}" dt="2023-06-08T03:06:32.451" v="1467" actId="2696"/>
        <pc:sldMkLst>
          <pc:docMk/>
          <pc:sldMk cId="3695235706" sldId="277"/>
        </pc:sldMkLst>
      </pc:sldChg>
      <pc:sldChg chg="modSp add mod">
        <pc:chgData name="Ian Parr" userId="4f46477c-3823-44e3-a023-ec7a0abfe074" providerId="ADAL" clId="{3CB5D7D7-F946-46B9-8815-DE2AB2FE0349}" dt="2023-06-08T00:23:16.294" v="92" actId="1076"/>
        <pc:sldMkLst>
          <pc:docMk/>
          <pc:sldMk cId="2602052502" sldId="278"/>
        </pc:sldMkLst>
        <pc:spChg chg="mod">
          <ac:chgData name="Ian Parr" userId="4f46477c-3823-44e3-a023-ec7a0abfe074" providerId="ADAL" clId="{3CB5D7D7-F946-46B9-8815-DE2AB2FE0349}" dt="2023-06-08T00:23:16.294" v="92" actId="1076"/>
          <ac:spMkLst>
            <pc:docMk/>
            <pc:sldMk cId="2602052502" sldId="278"/>
            <ac:spMk id="7" creationId="{BC1EB2F9-7672-F347-9DBD-C0C6A9814DAD}"/>
          </ac:spMkLst>
        </pc:spChg>
      </pc:sldChg>
      <pc:sldChg chg="addSp delSp modSp add mod modNotesTx">
        <pc:chgData name="Ian Parr" userId="4f46477c-3823-44e3-a023-ec7a0abfe074" providerId="ADAL" clId="{3CB5D7D7-F946-46B9-8815-DE2AB2FE0349}" dt="2023-06-08T00:55:55.770" v="232"/>
        <pc:sldMkLst>
          <pc:docMk/>
          <pc:sldMk cId="1443673978" sldId="279"/>
        </pc:sldMkLst>
        <pc:spChg chg="add mod">
          <ac:chgData name="Ian Parr" userId="4f46477c-3823-44e3-a023-ec7a0abfe074" providerId="ADAL" clId="{3CB5D7D7-F946-46B9-8815-DE2AB2FE0349}" dt="2023-06-08T00:53:50.318" v="218" actId="1076"/>
          <ac:spMkLst>
            <pc:docMk/>
            <pc:sldMk cId="1443673978" sldId="279"/>
            <ac:spMk id="3" creationId="{D2F04A3A-5CA6-23CE-B87D-CC00A1A58815}"/>
          </ac:spMkLst>
        </pc:spChg>
        <pc:spChg chg="del mod">
          <ac:chgData name="Ian Parr" userId="4f46477c-3823-44e3-a023-ec7a0abfe074" providerId="ADAL" clId="{3CB5D7D7-F946-46B9-8815-DE2AB2FE0349}" dt="2023-06-08T00:19:49.521" v="47" actId="478"/>
          <ac:spMkLst>
            <pc:docMk/>
            <pc:sldMk cId="1443673978" sldId="279"/>
            <ac:spMk id="10" creationId="{0E179025-0018-94C0-18A0-59FFF6F89432}"/>
          </ac:spMkLst>
        </pc:spChg>
        <pc:picChg chg="add mod">
          <ac:chgData name="Ian Parr" userId="4f46477c-3823-44e3-a023-ec7a0abfe074" providerId="ADAL" clId="{3CB5D7D7-F946-46B9-8815-DE2AB2FE0349}" dt="2023-06-08T00:52:06.518" v="189" actId="1076"/>
          <ac:picMkLst>
            <pc:docMk/>
            <pc:sldMk cId="1443673978" sldId="279"/>
            <ac:picMk id="2" creationId="{31370D96-D498-4C5D-FCAA-C5D3C4FE1051}"/>
          </ac:picMkLst>
        </pc:picChg>
        <pc:picChg chg="add mod">
          <ac:chgData name="Ian Parr" userId="4f46477c-3823-44e3-a023-ec7a0abfe074" providerId="ADAL" clId="{3CB5D7D7-F946-46B9-8815-DE2AB2FE0349}" dt="2023-06-08T00:54:12.150" v="225" actId="1076"/>
          <ac:picMkLst>
            <pc:docMk/>
            <pc:sldMk cId="1443673978" sldId="279"/>
            <ac:picMk id="4" creationId="{63B9310F-D913-26BF-97B0-77D48EB601AA}"/>
          </ac:picMkLst>
        </pc:picChg>
        <pc:picChg chg="add del mod">
          <ac:chgData name="Ian Parr" userId="4f46477c-3823-44e3-a023-ec7a0abfe074" providerId="ADAL" clId="{3CB5D7D7-F946-46B9-8815-DE2AB2FE0349}" dt="2023-06-08T00:50:46.529" v="155" actId="478"/>
          <ac:picMkLst>
            <pc:docMk/>
            <pc:sldMk cId="1443673978" sldId="279"/>
            <ac:picMk id="11" creationId="{DE466AA2-F20A-6239-7412-525D92EF2D8C}"/>
          </ac:picMkLst>
        </pc:picChg>
        <pc:cxnChg chg="add mod">
          <ac:chgData name="Ian Parr" userId="4f46477c-3823-44e3-a023-ec7a0abfe074" providerId="ADAL" clId="{3CB5D7D7-F946-46B9-8815-DE2AB2FE0349}" dt="2023-06-08T00:53:19.288" v="216" actId="14100"/>
          <ac:cxnSpMkLst>
            <pc:docMk/>
            <pc:sldMk cId="1443673978" sldId="279"/>
            <ac:cxnSpMk id="5" creationId="{AD07919C-72AE-1C35-F0E5-F27425663462}"/>
          </ac:cxnSpMkLst>
        </pc:cxnChg>
        <pc:cxnChg chg="add del mod">
          <ac:chgData name="Ian Parr" userId="4f46477c-3823-44e3-a023-ec7a0abfe074" providerId="ADAL" clId="{3CB5D7D7-F946-46B9-8815-DE2AB2FE0349}" dt="2023-06-08T00:52:24.392" v="194" actId="478"/>
          <ac:cxnSpMkLst>
            <pc:docMk/>
            <pc:sldMk cId="1443673978" sldId="279"/>
            <ac:cxnSpMk id="6" creationId="{C4475B25-36B6-A020-202F-2C7F88511D0B}"/>
          </ac:cxnSpMkLst>
        </pc:cxnChg>
        <pc:cxnChg chg="add mod">
          <ac:chgData name="Ian Parr" userId="4f46477c-3823-44e3-a023-ec7a0abfe074" providerId="ADAL" clId="{3CB5D7D7-F946-46B9-8815-DE2AB2FE0349}" dt="2023-06-08T00:54:05.878" v="221" actId="1076"/>
          <ac:cxnSpMkLst>
            <pc:docMk/>
            <pc:sldMk cId="1443673978" sldId="279"/>
            <ac:cxnSpMk id="12" creationId="{9AC1EE89-55E8-A54A-3545-296B141C0D02}"/>
          </ac:cxnSpMkLst>
        </pc:cxnChg>
        <pc:cxnChg chg="add mod">
          <ac:chgData name="Ian Parr" userId="4f46477c-3823-44e3-a023-ec7a0abfe074" providerId="ADAL" clId="{3CB5D7D7-F946-46B9-8815-DE2AB2FE0349}" dt="2023-06-08T00:54:17.079" v="226" actId="1076"/>
          <ac:cxnSpMkLst>
            <pc:docMk/>
            <pc:sldMk cId="1443673978" sldId="279"/>
            <ac:cxnSpMk id="14" creationId="{F98003A4-6B1A-9D00-30EE-65B76E1F7305}"/>
          </ac:cxnSpMkLst>
        </pc:cxnChg>
        <pc:cxnChg chg="add mod">
          <ac:chgData name="Ian Parr" userId="4f46477c-3823-44e3-a023-ec7a0abfe074" providerId="ADAL" clId="{3CB5D7D7-F946-46B9-8815-DE2AB2FE0349}" dt="2023-06-08T00:52:56.205" v="207" actId="14100"/>
          <ac:cxnSpMkLst>
            <pc:docMk/>
            <pc:sldMk cId="1443673978" sldId="279"/>
            <ac:cxnSpMk id="15" creationId="{4F94C8DE-C190-D880-00FA-30B6D518872A}"/>
          </ac:cxnSpMkLst>
        </pc:cxnChg>
        <pc:cxnChg chg="add mod">
          <ac:chgData name="Ian Parr" userId="4f46477c-3823-44e3-a023-ec7a0abfe074" providerId="ADAL" clId="{3CB5D7D7-F946-46B9-8815-DE2AB2FE0349}" dt="2023-06-08T00:52:43.405" v="202" actId="1076"/>
          <ac:cxnSpMkLst>
            <pc:docMk/>
            <pc:sldMk cId="1443673978" sldId="279"/>
            <ac:cxnSpMk id="16" creationId="{FB001D2B-DA7A-49B5-9C2B-9040D363B7DC}"/>
          </ac:cxnSpMkLst>
        </pc:cxnChg>
        <pc:cxnChg chg="add mod">
          <ac:chgData name="Ian Parr" userId="4f46477c-3823-44e3-a023-ec7a0abfe074" providerId="ADAL" clId="{3CB5D7D7-F946-46B9-8815-DE2AB2FE0349}" dt="2023-06-08T00:54:07.600" v="222" actId="1076"/>
          <ac:cxnSpMkLst>
            <pc:docMk/>
            <pc:sldMk cId="1443673978" sldId="279"/>
            <ac:cxnSpMk id="17" creationId="{C69A49DD-E64C-E53E-0FFE-607E2CC949D2}"/>
          </ac:cxnSpMkLst>
        </pc:cxnChg>
        <pc:cxnChg chg="add mod">
          <ac:chgData name="Ian Parr" userId="4f46477c-3823-44e3-a023-ec7a0abfe074" providerId="ADAL" clId="{3CB5D7D7-F946-46B9-8815-DE2AB2FE0349}" dt="2023-06-08T00:54:09.539" v="223" actId="1076"/>
          <ac:cxnSpMkLst>
            <pc:docMk/>
            <pc:sldMk cId="1443673978" sldId="279"/>
            <ac:cxnSpMk id="18" creationId="{273EB902-DDE1-5A0B-DB02-14D4315A2BF5}"/>
          </ac:cxnSpMkLst>
        </pc:cxnChg>
        <pc:cxnChg chg="add mod">
          <ac:chgData name="Ian Parr" userId="4f46477c-3823-44e3-a023-ec7a0abfe074" providerId="ADAL" clId="{3CB5D7D7-F946-46B9-8815-DE2AB2FE0349}" dt="2023-06-08T00:54:00.222" v="220" actId="1076"/>
          <ac:cxnSpMkLst>
            <pc:docMk/>
            <pc:sldMk cId="1443673978" sldId="279"/>
            <ac:cxnSpMk id="19" creationId="{FB694198-BC3D-2749-984F-D4B6261F7E1F}"/>
          </ac:cxnSpMkLst>
        </pc:cxnChg>
        <pc:cxnChg chg="add mod">
          <ac:chgData name="Ian Parr" userId="4f46477c-3823-44e3-a023-ec7a0abfe074" providerId="ADAL" clId="{3CB5D7D7-F946-46B9-8815-DE2AB2FE0349}" dt="2023-06-08T00:54:10.933" v="224" actId="1076"/>
          <ac:cxnSpMkLst>
            <pc:docMk/>
            <pc:sldMk cId="1443673978" sldId="279"/>
            <ac:cxnSpMk id="38" creationId="{D141C656-CE28-43AD-AF85-829397F40A5F}"/>
          </ac:cxnSpMkLst>
        </pc:cxnChg>
      </pc:sldChg>
      <pc:sldChg chg="addSp delSp modSp add mod modClrScheme chgLayout modNotesTx">
        <pc:chgData name="Ian Parr" userId="4f46477c-3823-44e3-a023-ec7a0abfe074" providerId="ADAL" clId="{3CB5D7D7-F946-46B9-8815-DE2AB2FE0349}" dt="2023-06-08T00:46:04.720" v="116" actId="255"/>
        <pc:sldMkLst>
          <pc:docMk/>
          <pc:sldMk cId="3680316906" sldId="280"/>
        </pc:sldMkLst>
        <pc:spChg chg="del mod ord">
          <ac:chgData name="Ian Parr" userId="4f46477c-3823-44e3-a023-ec7a0abfe074" providerId="ADAL" clId="{3CB5D7D7-F946-46B9-8815-DE2AB2FE0349}" dt="2023-06-08T00:23:06.595" v="91" actId="478"/>
          <ac:spMkLst>
            <pc:docMk/>
            <pc:sldMk cId="3680316906" sldId="280"/>
            <ac:spMk id="2" creationId="{A8D8A4B1-735F-8B4D-8429-02AC0F272D43}"/>
          </ac:spMkLst>
        </pc:spChg>
        <pc:spChg chg="add mod">
          <ac:chgData name="Ian Parr" userId="4f46477c-3823-44e3-a023-ec7a0abfe074" providerId="ADAL" clId="{3CB5D7D7-F946-46B9-8815-DE2AB2FE0349}" dt="2023-06-08T00:46:04.720" v="116" actId="255"/>
          <ac:spMkLst>
            <pc:docMk/>
            <pc:sldMk cId="3680316906" sldId="280"/>
            <ac:spMk id="7" creationId="{F35AFE45-13E3-BBBD-39BD-F0D341367C3C}"/>
          </ac:spMkLst>
        </pc:spChg>
        <pc:spChg chg="del mod">
          <ac:chgData name="Ian Parr" userId="4f46477c-3823-44e3-a023-ec7a0abfe074" providerId="ADAL" clId="{3CB5D7D7-F946-46B9-8815-DE2AB2FE0349}" dt="2023-06-08T00:23:02.584" v="90" actId="478"/>
          <ac:spMkLst>
            <pc:docMk/>
            <pc:sldMk cId="3680316906" sldId="280"/>
            <ac:spMk id="12" creationId="{FEBF7918-DE86-CB2D-6901-D9B56C65A625}"/>
          </ac:spMkLst>
        </pc:spChg>
        <pc:picChg chg="add del mod">
          <ac:chgData name="Ian Parr" userId="4f46477c-3823-44e3-a023-ec7a0abfe074" providerId="ADAL" clId="{3CB5D7D7-F946-46B9-8815-DE2AB2FE0349}" dt="2023-06-08T00:43:23.579" v="103" actId="478"/>
          <ac:picMkLst>
            <pc:docMk/>
            <pc:sldMk cId="3680316906" sldId="280"/>
            <ac:picMk id="4" creationId="{4FDFD09C-6D4B-142B-25D8-4CA2EF6D138A}"/>
          </ac:picMkLst>
        </pc:picChg>
        <pc:picChg chg="add mod">
          <ac:chgData name="Ian Parr" userId="4f46477c-3823-44e3-a023-ec7a0abfe074" providerId="ADAL" clId="{3CB5D7D7-F946-46B9-8815-DE2AB2FE0349}" dt="2023-06-08T00:43:43.244" v="111" actId="1076"/>
          <ac:picMkLst>
            <pc:docMk/>
            <pc:sldMk cId="3680316906" sldId="280"/>
            <ac:picMk id="6" creationId="{6F6EDC8D-7819-BE83-62FE-12924B8E1B22}"/>
          </ac:picMkLst>
        </pc:picChg>
      </pc:sldChg>
      <pc:sldChg chg="addSp delSp modSp add mod ord modAnim modNotesTx">
        <pc:chgData name="Ian Parr" userId="4f46477c-3823-44e3-a023-ec7a0abfe074" providerId="ADAL" clId="{3CB5D7D7-F946-46B9-8815-DE2AB2FE0349}" dt="2023-06-08T02:24:47.586" v="611" actId="14100"/>
        <pc:sldMkLst>
          <pc:docMk/>
          <pc:sldMk cId="3462620978" sldId="281"/>
        </pc:sldMkLst>
        <pc:spChg chg="del">
          <ac:chgData name="Ian Parr" userId="4f46477c-3823-44e3-a023-ec7a0abfe074" providerId="ADAL" clId="{3CB5D7D7-F946-46B9-8815-DE2AB2FE0349}" dt="2023-06-08T02:22:47.191" v="597" actId="478"/>
          <ac:spMkLst>
            <pc:docMk/>
            <pc:sldMk cId="3462620978" sldId="281"/>
            <ac:spMk id="8" creationId="{F2CC8E66-0818-47CD-7659-D6800116DB22}"/>
          </ac:spMkLst>
        </pc:spChg>
        <pc:spChg chg="del">
          <ac:chgData name="Ian Parr" userId="4f46477c-3823-44e3-a023-ec7a0abfe074" providerId="ADAL" clId="{3CB5D7D7-F946-46B9-8815-DE2AB2FE0349}" dt="2023-06-08T00:46:25.014" v="119" actId="478"/>
          <ac:spMkLst>
            <pc:docMk/>
            <pc:sldMk cId="3462620978" sldId="281"/>
            <ac:spMk id="11" creationId="{BB6A34BF-2889-DC98-DB53-2994872C4808}"/>
          </ac:spMkLst>
        </pc:spChg>
        <pc:spChg chg="del mod">
          <ac:chgData name="Ian Parr" userId="4f46477c-3823-44e3-a023-ec7a0abfe074" providerId="ADAL" clId="{3CB5D7D7-F946-46B9-8815-DE2AB2FE0349}" dt="2023-06-08T00:46:23.036" v="118" actId="478"/>
          <ac:spMkLst>
            <pc:docMk/>
            <pc:sldMk cId="3462620978" sldId="281"/>
            <ac:spMk id="12" creationId="{B993ED62-134A-1EDE-A55E-1E9F9CB3F358}"/>
          </ac:spMkLst>
        </pc:spChg>
        <pc:graphicFrameChg chg="del">
          <ac:chgData name="Ian Parr" userId="4f46477c-3823-44e3-a023-ec7a0abfe074" providerId="ADAL" clId="{3CB5D7D7-F946-46B9-8815-DE2AB2FE0349}" dt="2023-06-08T02:22:44.048" v="596" actId="478"/>
          <ac:graphicFrameMkLst>
            <pc:docMk/>
            <pc:sldMk cId="3462620978" sldId="281"/>
            <ac:graphicFrameMk id="7" creationId="{1A05851E-1385-6023-7716-816082934970}"/>
          </ac:graphicFrameMkLst>
        </pc:graphicFrameChg>
        <pc:picChg chg="add mod">
          <ac:chgData name="Ian Parr" userId="4f46477c-3823-44e3-a023-ec7a0abfe074" providerId="ADAL" clId="{3CB5D7D7-F946-46B9-8815-DE2AB2FE0349}" dt="2023-06-08T02:24:47.586" v="611" actId="14100"/>
          <ac:picMkLst>
            <pc:docMk/>
            <pc:sldMk cId="3462620978" sldId="281"/>
            <ac:picMk id="2" creationId="{3F335C7B-3019-8006-2613-D19C35AA333C}"/>
          </ac:picMkLst>
        </pc:picChg>
        <pc:picChg chg="del">
          <ac:chgData name="Ian Parr" userId="4f46477c-3823-44e3-a023-ec7a0abfe074" providerId="ADAL" clId="{3CB5D7D7-F946-46B9-8815-DE2AB2FE0349}" dt="2023-06-08T02:22:51.587" v="598" actId="478"/>
          <ac:picMkLst>
            <pc:docMk/>
            <pc:sldMk cId="3462620978" sldId="281"/>
            <ac:picMk id="13" creationId="{173F9DBE-C692-95E6-C302-7B8DAF4AC539}"/>
          </ac:picMkLst>
        </pc:picChg>
        <pc:picChg chg="del">
          <ac:chgData name="Ian Parr" userId="4f46477c-3823-44e3-a023-ec7a0abfe074" providerId="ADAL" clId="{3CB5D7D7-F946-46B9-8815-DE2AB2FE0349}" dt="2023-06-08T02:22:52.999" v="599" actId="478"/>
          <ac:picMkLst>
            <pc:docMk/>
            <pc:sldMk cId="3462620978" sldId="281"/>
            <ac:picMk id="14" creationId="{A336442D-EDD6-2EDA-2D12-C3F2A6C33A69}"/>
          </ac:picMkLst>
        </pc:picChg>
      </pc:sldChg>
      <pc:sldChg chg="addSp delSp modSp add mod modNotesTx">
        <pc:chgData name="Ian Parr" userId="4f46477c-3823-44e3-a023-ec7a0abfe074" providerId="ADAL" clId="{3CB5D7D7-F946-46B9-8815-DE2AB2FE0349}" dt="2023-06-08T01:01:10.777" v="266" actId="255"/>
        <pc:sldMkLst>
          <pc:docMk/>
          <pc:sldMk cId="1958282633" sldId="282"/>
        </pc:sldMkLst>
        <pc:spChg chg="del">
          <ac:chgData name="Ian Parr" userId="4f46477c-3823-44e3-a023-ec7a0abfe074" providerId="ADAL" clId="{3CB5D7D7-F946-46B9-8815-DE2AB2FE0349}" dt="2023-06-08T00:46:36.150" v="122" actId="478"/>
          <ac:spMkLst>
            <pc:docMk/>
            <pc:sldMk cId="1958282633" sldId="282"/>
            <ac:spMk id="2" creationId="{4979C3D2-F2E3-44DC-E560-AA7CB59E0B28}"/>
          </ac:spMkLst>
        </pc:spChg>
        <pc:spChg chg="add del mod">
          <ac:chgData name="Ian Parr" userId="4f46477c-3823-44e3-a023-ec7a0abfe074" providerId="ADAL" clId="{3CB5D7D7-F946-46B9-8815-DE2AB2FE0349}" dt="2023-06-08T00:55:13.728" v="229" actId="478"/>
          <ac:spMkLst>
            <pc:docMk/>
            <pc:sldMk cId="1958282633" sldId="282"/>
            <ac:spMk id="4" creationId="{01F71F3A-D0EE-7CAD-8CD2-83D0EDE9D668}"/>
          </ac:spMkLst>
        </pc:spChg>
        <pc:spChg chg="add del mod">
          <ac:chgData name="Ian Parr" userId="4f46477c-3823-44e3-a023-ec7a0abfe074" providerId="ADAL" clId="{3CB5D7D7-F946-46B9-8815-DE2AB2FE0349}" dt="2023-06-08T00:56:43.445" v="237" actId="478"/>
          <ac:spMkLst>
            <pc:docMk/>
            <pc:sldMk cId="1958282633" sldId="282"/>
            <ac:spMk id="6" creationId="{9BE88F04-3E17-BD69-C26F-844D1022EA67}"/>
          </ac:spMkLst>
        </pc:spChg>
        <pc:spChg chg="add mod ord">
          <ac:chgData name="Ian Parr" userId="4f46477c-3823-44e3-a023-ec7a0abfe074" providerId="ADAL" clId="{3CB5D7D7-F946-46B9-8815-DE2AB2FE0349}" dt="2023-06-08T01:01:10.777" v="266" actId="255"/>
          <ac:spMkLst>
            <pc:docMk/>
            <pc:sldMk cId="1958282633" sldId="282"/>
            <ac:spMk id="10" creationId="{7270C2EA-1063-0E77-8F0E-1A6A555D0D73}"/>
          </ac:spMkLst>
        </pc:spChg>
        <pc:spChg chg="add mod">
          <ac:chgData name="Ian Parr" userId="4f46477c-3823-44e3-a023-ec7a0abfe074" providerId="ADAL" clId="{3CB5D7D7-F946-46B9-8815-DE2AB2FE0349}" dt="2023-06-08T01:00:49.998" v="264" actId="14100"/>
          <ac:spMkLst>
            <pc:docMk/>
            <pc:sldMk cId="1958282633" sldId="282"/>
            <ac:spMk id="12" creationId="{364467E8-412A-465A-A618-E400611370F3}"/>
          </ac:spMkLst>
        </pc:spChg>
        <pc:spChg chg="add del">
          <ac:chgData name="Ian Parr" userId="4f46477c-3823-44e3-a023-ec7a0abfe074" providerId="ADAL" clId="{3CB5D7D7-F946-46B9-8815-DE2AB2FE0349}" dt="2023-06-08T01:00:27.920" v="261" actId="26606"/>
          <ac:spMkLst>
            <pc:docMk/>
            <pc:sldMk cId="1958282633" sldId="282"/>
            <ac:spMk id="45" creationId="{E2366EBA-92FD-44AE-87A9-25E5135EB2C9}"/>
          </ac:spMkLst>
        </pc:spChg>
        <pc:spChg chg="add del">
          <ac:chgData name="Ian Parr" userId="4f46477c-3823-44e3-a023-ec7a0abfe074" providerId="ADAL" clId="{3CB5D7D7-F946-46B9-8815-DE2AB2FE0349}" dt="2023-06-08T01:00:12.200" v="259" actId="26606"/>
          <ac:spMkLst>
            <pc:docMk/>
            <pc:sldMk cId="1958282633" sldId="282"/>
            <ac:spMk id="46" creationId="{EDFF257A-042C-46B5-80D1-3E8CFD33446E}"/>
          </ac:spMkLst>
        </pc:spChg>
        <pc:spChg chg="add del">
          <ac:chgData name="Ian Parr" userId="4f46477c-3823-44e3-a023-ec7a0abfe074" providerId="ADAL" clId="{3CB5D7D7-F946-46B9-8815-DE2AB2FE0349}" dt="2023-06-08T01:00:27.920" v="261" actId="26606"/>
          <ac:spMkLst>
            <pc:docMk/>
            <pc:sldMk cId="1958282633" sldId="282"/>
            <ac:spMk id="70" creationId="{7C462C46-EFB7-4580-9921-DFC346FCC3C2}"/>
          </ac:spMkLst>
        </pc:spChg>
        <pc:spChg chg="add del">
          <ac:chgData name="Ian Parr" userId="4f46477c-3823-44e3-a023-ec7a0abfe074" providerId="ADAL" clId="{3CB5D7D7-F946-46B9-8815-DE2AB2FE0349}" dt="2023-06-08T01:00:12.200" v="259" actId="26606"/>
          <ac:spMkLst>
            <pc:docMk/>
            <pc:sldMk cId="1958282633" sldId="282"/>
            <ac:spMk id="71" creationId="{9C057A66-6E97-4BA5-B4B3-2690ACE3CE80}"/>
          </ac:spMkLst>
        </pc:spChg>
        <pc:spChg chg="add del">
          <ac:chgData name="Ian Parr" userId="4f46477c-3823-44e3-a023-ec7a0abfe074" providerId="ADAL" clId="{3CB5D7D7-F946-46B9-8815-DE2AB2FE0349}" dt="2023-06-08T01:00:27.920" v="261" actId="26606"/>
          <ac:spMkLst>
            <pc:docMk/>
            <pc:sldMk cId="1958282633" sldId="282"/>
            <ac:spMk id="72" creationId="{B8B918B4-AB10-4E3A-916E-A9625586EA47}"/>
          </ac:spMkLst>
        </pc:spChg>
        <pc:spChg chg="add del">
          <ac:chgData name="Ian Parr" userId="4f46477c-3823-44e3-a023-ec7a0abfe074" providerId="ADAL" clId="{3CB5D7D7-F946-46B9-8815-DE2AB2FE0349}" dt="2023-06-08T01:00:12.200" v="259" actId="26606"/>
          <ac:spMkLst>
            <pc:docMk/>
            <pc:sldMk cId="1958282633" sldId="282"/>
            <ac:spMk id="73" creationId="{764884A8-16DD-467F-A648-70B32E20BA99}"/>
          </ac:spMkLst>
        </pc:spChg>
        <pc:spChg chg="add del">
          <ac:chgData name="Ian Parr" userId="4f46477c-3823-44e3-a023-ec7a0abfe074" providerId="ADAL" clId="{3CB5D7D7-F946-46B9-8815-DE2AB2FE0349}" dt="2023-06-08T01:00:12.200" v="259" actId="26606"/>
          <ac:spMkLst>
            <pc:docMk/>
            <pc:sldMk cId="1958282633" sldId="282"/>
            <ac:spMk id="75" creationId="{276681CD-6924-4550-926C-667FC2C6A8B5}"/>
          </ac:spMkLst>
        </pc:spChg>
        <pc:spChg chg="add del">
          <ac:chgData name="Ian Parr" userId="4f46477c-3823-44e3-a023-ec7a0abfe074" providerId="ADAL" clId="{3CB5D7D7-F946-46B9-8815-DE2AB2FE0349}" dt="2023-06-08T01:01:03.670" v="265" actId="26606"/>
          <ac:spMkLst>
            <pc:docMk/>
            <pc:sldMk cId="1958282633" sldId="282"/>
            <ac:spMk id="132" creationId="{10CE3618-1D7A-4256-B2AF-9DB692996C65}"/>
          </ac:spMkLst>
        </pc:spChg>
        <pc:spChg chg="add del">
          <ac:chgData name="Ian Parr" userId="4f46477c-3823-44e3-a023-ec7a0abfe074" providerId="ADAL" clId="{3CB5D7D7-F946-46B9-8815-DE2AB2FE0349}" dt="2023-06-08T01:01:03.670" v="265" actId="26606"/>
          <ac:spMkLst>
            <pc:docMk/>
            <pc:sldMk cId="1958282633" sldId="282"/>
            <ac:spMk id="157" creationId="{3F39476B-1A6D-47CB-AC7A-FB87EF003323}"/>
          </ac:spMkLst>
        </pc:spChg>
        <pc:spChg chg="add">
          <ac:chgData name="Ian Parr" userId="4f46477c-3823-44e3-a023-ec7a0abfe074" providerId="ADAL" clId="{3CB5D7D7-F946-46B9-8815-DE2AB2FE0349}" dt="2023-06-08T01:01:03.670" v="265" actId="26606"/>
          <ac:spMkLst>
            <pc:docMk/>
            <pc:sldMk cId="1958282633" sldId="282"/>
            <ac:spMk id="190" creationId="{10CE3618-1D7A-4256-B2AF-9DB692996C65}"/>
          </ac:spMkLst>
        </pc:spChg>
        <pc:spChg chg="add">
          <ac:chgData name="Ian Parr" userId="4f46477c-3823-44e3-a023-ec7a0abfe074" providerId="ADAL" clId="{3CB5D7D7-F946-46B9-8815-DE2AB2FE0349}" dt="2023-06-08T01:01:03.670" v="265" actId="26606"/>
          <ac:spMkLst>
            <pc:docMk/>
            <pc:sldMk cId="1958282633" sldId="282"/>
            <ac:spMk id="215" creationId="{3F39476B-1A6D-47CB-AC7A-FB87EF003323}"/>
          </ac:spMkLst>
        </pc:spChg>
        <pc:grpChg chg="add del">
          <ac:chgData name="Ian Parr" userId="4f46477c-3823-44e3-a023-ec7a0abfe074" providerId="ADAL" clId="{3CB5D7D7-F946-46B9-8815-DE2AB2FE0349}" dt="2023-06-08T01:00:27.920" v="261" actId="26606"/>
          <ac:grpSpMkLst>
            <pc:docMk/>
            <pc:sldMk cId="1958282633" sldId="282"/>
            <ac:grpSpMk id="17" creationId="{15E1AC81-83F2-45A8-9054-15570F4E2557}"/>
          </ac:grpSpMkLst>
        </pc:grpChg>
        <pc:grpChg chg="add del">
          <ac:chgData name="Ian Parr" userId="4f46477c-3823-44e3-a023-ec7a0abfe074" providerId="ADAL" clId="{3CB5D7D7-F946-46B9-8815-DE2AB2FE0349}" dt="2023-06-08T01:00:12.200" v="259" actId="26606"/>
          <ac:grpSpMkLst>
            <pc:docMk/>
            <pc:sldMk cId="1958282633" sldId="282"/>
            <ac:grpSpMk id="18" creationId="{AE19E2D2-078B-459F-A431-2037B063FDF3}"/>
          </ac:grpSpMkLst>
        </pc:grpChg>
        <pc:grpChg chg="add del">
          <ac:chgData name="Ian Parr" userId="4f46477c-3823-44e3-a023-ec7a0abfe074" providerId="ADAL" clId="{3CB5D7D7-F946-46B9-8815-DE2AB2FE0349}" dt="2023-06-08T01:00:27.920" v="261" actId="26606"/>
          <ac:grpSpMkLst>
            <pc:docMk/>
            <pc:sldMk cId="1958282633" sldId="282"/>
            <ac:grpSpMk id="40" creationId="{FBF129BC-EA9E-4D20-898B-399F7727DFB9}"/>
          </ac:grpSpMkLst>
        </pc:grpChg>
        <pc:grpChg chg="add del">
          <ac:chgData name="Ian Parr" userId="4f46477c-3823-44e3-a023-ec7a0abfe074" providerId="ADAL" clId="{3CB5D7D7-F946-46B9-8815-DE2AB2FE0349}" dt="2023-06-08T01:00:12.200" v="259" actId="26606"/>
          <ac:grpSpMkLst>
            <pc:docMk/>
            <pc:sldMk cId="1958282633" sldId="282"/>
            <ac:grpSpMk id="41" creationId="{E10C7CFA-FC7F-479C-9026-39109C0B5967}"/>
          </ac:grpSpMkLst>
        </pc:grpChg>
        <pc:grpChg chg="add del">
          <ac:chgData name="Ian Parr" userId="4f46477c-3823-44e3-a023-ec7a0abfe074" providerId="ADAL" clId="{3CB5D7D7-F946-46B9-8815-DE2AB2FE0349}" dt="2023-06-08T01:00:27.920" v="261" actId="26606"/>
          <ac:grpSpMkLst>
            <pc:docMk/>
            <pc:sldMk cId="1958282633" sldId="282"/>
            <ac:grpSpMk id="47" creationId="{B437F5FC-01F7-4EB4-81E7-C27D917E9554}"/>
          </ac:grpSpMkLst>
        </pc:grpChg>
        <pc:grpChg chg="add del">
          <ac:chgData name="Ian Parr" userId="4f46477c-3823-44e3-a023-ec7a0abfe074" providerId="ADAL" clId="{3CB5D7D7-F946-46B9-8815-DE2AB2FE0349}" dt="2023-06-08T01:00:12.200" v="259" actId="26606"/>
          <ac:grpSpMkLst>
            <pc:docMk/>
            <pc:sldMk cId="1958282633" sldId="282"/>
            <ac:grpSpMk id="48" creationId="{E2836BD6-A1CD-4253-813F-3EDA642A7ACC}"/>
          </ac:grpSpMkLst>
        </pc:grpChg>
        <pc:grpChg chg="add del">
          <ac:chgData name="Ian Parr" userId="4f46477c-3823-44e3-a023-ec7a0abfe074" providerId="ADAL" clId="{3CB5D7D7-F946-46B9-8815-DE2AB2FE0349}" dt="2023-06-08T01:01:03.670" v="265" actId="26606"/>
          <ac:grpSpMkLst>
            <pc:docMk/>
            <pc:sldMk cId="1958282633" sldId="282"/>
            <ac:grpSpMk id="104" creationId="{15E1AC81-83F2-45A8-9054-15570F4E2557}"/>
          </ac:grpSpMkLst>
        </pc:grpChg>
        <pc:grpChg chg="add del">
          <ac:chgData name="Ian Parr" userId="4f46477c-3823-44e3-a023-ec7a0abfe074" providerId="ADAL" clId="{3CB5D7D7-F946-46B9-8815-DE2AB2FE0349}" dt="2023-06-08T01:01:03.670" v="265" actId="26606"/>
          <ac:grpSpMkLst>
            <pc:docMk/>
            <pc:sldMk cId="1958282633" sldId="282"/>
            <ac:grpSpMk id="127" creationId="{FBF129BC-EA9E-4D20-898B-399F7727DFB9}"/>
          </ac:grpSpMkLst>
        </pc:grpChg>
        <pc:grpChg chg="add del">
          <ac:chgData name="Ian Parr" userId="4f46477c-3823-44e3-a023-ec7a0abfe074" providerId="ADAL" clId="{3CB5D7D7-F946-46B9-8815-DE2AB2FE0349}" dt="2023-06-08T01:01:03.670" v="265" actId="26606"/>
          <ac:grpSpMkLst>
            <pc:docMk/>
            <pc:sldMk cId="1958282633" sldId="282"/>
            <ac:grpSpMk id="134" creationId="{B984687B-789E-453B-921F-7804CCA6BA01}"/>
          </ac:grpSpMkLst>
        </pc:grpChg>
        <pc:grpChg chg="add">
          <ac:chgData name="Ian Parr" userId="4f46477c-3823-44e3-a023-ec7a0abfe074" providerId="ADAL" clId="{3CB5D7D7-F946-46B9-8815-DE2AB2FE0349}" dt="2023-06-08T01:01:03.670" v="265" actId="26606"/>
          <ac:grpSpMkLst>
            <pc:docMk/>
            <pc:sldMk cId="1958282633" sldId="282"/>
            <ac:grpSpMk id="162" creationId="{15E1AC81-83F2-45A8-9054-15570F4E2557}"/>
          </ac:grpSpMkLst>
        </pc:grpChg>
        <pc:grpChg chg="add">
          <ac:chgData name="Ian Parr" userId="4f46477c-3823-44e3-a023-ec7a0abfe074" providerId="ADAL" clId="{3CB5D7D7-F946-46B9-8815-DE2AB2FE0349}" dt="2023-06-08T01:01:03.670" v="265" actId="26606"/>
          <ac:grpSpMkLst>
            <pc:docMk/>
            <pc:sldMk cId="1958282633" sldId="282"/>
            <ac:grpSpMk id="185" creationId="{FBF129BC-EA9E-4D20-898B-399F7727DFB9}"/>
          </ac:grpSpMkLst>
        </pc:grpChg>
        <pc:grpChg chg="add">
          <ac:chgData name="Ian Parr" userId="4f46477c-3823-44e3-a023-ec7a0abfe074" providerId="ADAL" clId="{3CB5D7D7-F946-46B9-8815-DE2AB2FE0349}" dt="2023-06-08T01:01:03.670" v="265" actId="26606"/>
          <ac:grpSpMkLst>
            <pc:docMk/>
            <pc:sldMk cId="1958282633" sldId="282"/>
            <ac:grpSpMk id="192" creationId="{B984687B-789E-453B-921F-7804CCA6BA01}"/>
          </ac:grpSpMkLst>
        </pc:grpChg>
        <pc:picChg chg="add del">
          <ac:chgData name="Ian Parr" userId="4f46477c-3823-44e3-a023-ec7a0abfe074" providerId="ADAL" clId="{3CB5D7D7-F946-46B9-8815-DE2AB2FE0349}" dt="2023-06-08T00:57:22.152" v="239" actId="478"/>
          <ac:picMkLst>
            <pc:docMk/>
            <pc:sldMk cId="1958282633" sldId="282"/>
            <ac:picMk id="8" creationId="{6E1F2F6D-B470-8C9F-9CFD-CA2DDE4002A6}"/>
          </ac:picMkLst>
        </pc:picChg>
        <pc:picChg chg="add del">
          <ac:chgData name="Ian Parr" userId="4f46477c-3823-44e3-a023-ec7a0abfe074" providerId="ADAL" clId="{3CB5D7D7-F946-46B9-8815-DE2AB2FE0349}" dt="2023-06-08T01:00:12.200" v="259" actId="26606"/>
          <ac:picMkLst>
            <pc:docMk/>
            <pc:sldMk cId="1958282633" sldId="282"/>
            <ac:picMk id="14" creationId="{74CF4896-C7AC-79D0-3126-9CFA6FA559BE}"/>
          </ac:picMkLst>
        </pc:picChg>
      </pc:sldChg>
      <pc:sldChg chg="addSp delSp modSp add mod setBg modClrScheme chgLayout modNotesTx">
        <pc:chgData name="Ian Parr" userId="4f46477c-3823-44e3-a023-ec7a0abfe074" providerId="ADAL" clId="{3CB5D7D7-F946-46B9-8815-DE2AB2FE0349}" dt="2023-06-08T01:08:58.581" v="343" actId="14100"/>
        <pc:sldMkLst>
          <pc:docMk/>
          <pc:sldMk cId="1918531073" sldId="283"/>
        </pc:sldMkLst>
        <pc:spChg chg="del">
          <ac:chgData name="Ian Parr" userId="4f46477c-3823-44e3-a023-ec7a0abfe074" providerId="ADAL" clId="{3CB5D7D7-F946-46B9-8815-DE2AB2FE0349}" dt="2023-06-08T00:46:39.586" v="123" actId="478"/>
          <ac:spMkLst>
            <pc:docMk/>
            <pc:sldMk cId="1918531073" sldId="283"/>
            <ac:spMk id="2" creationId="{4979C3D2-F2E3-44DC-E560-AA7CB59E0B28}"/>
          </ac:spMkLst>
        </pc:spChg>
        <pc:spChg chg="add mod">
          <ac:chgData name="Ian Parr" userId="4f46477c-3823-44e3-a023-ec7a0abfe074" providerId="ADAL" clId="{3CB5D7D7-F946-46B9-8815-DE2AB2FE0349}" dt="2023-06-08T01:04:06.748" v="316" actId="20577"/>
          <ac:spMkLst>
            <pc:docMk/>
            <pc:sldMk cId="1918531073" sldId="283"/>
            <ac:spMk id="3" creationId="{FD809A61-25EA-292C-FCA3-2A43BEFD87BF}"/>
          </ac:spMkLst>
        </pc:spChg>
        <pc:spChg chg="add del mod">
          <ac:chgData name="Ian Parr" userId="4f46477c-3823-44e3-a023-ec7a0abfe074" providerId="ADAL" clId="{3CB5D7D7-F946-46B9-8815-DE2AB2FE0349}" dt="2023-06-08T01:08:15.914" v="334"/>
          <ac:spMkLst>
            <pc:docMk/>
            <pc:sldMk cId="1918531073" sldId="283"/>
            <ac:spMk id="4" creationId="{37C15970-1F25-FA42-6BBC-15C72DBD0778}"/>
          </ac:spMkLst>
        </pc:spChg>
        <pc:spChg chg="add mod">
          <ac:chgData name="Ian Parr" userId="4f46477c-3823-44e3-a023-ec7a0abfe074" providerId="ADAL" clId="{3CB5D7D7-F946-46B9-8815-DE2AB2FE0349}" dt="2023-06-08T01:08:53.799" v="342" actId="14100"/>
          <ac:spMkLst>
            <pc:docMk/>
            <pc:sldMk cId="1918531073" sldId="283"/>
            <ac:spMk id="7" creationId="{0FBD97D6-E888-8D5F-94A9-48BF1F1F78DE}"/>
          </ac:spMkLst>
        </pc:spChg>
        <pc:picChg chg="add del mod">
          <ac:chgData name="Ian Parr" userId="4f46477c-3823-44e3-a023-ec7a0abfe074" providerId="ADAL" clId="{3CB5D7D7-F946-46B9-8815-DE2AB2FE0349}" dt="2023-06-08T01:06:22.622" v="329" actId="478"/>
          <ac:picMkLst>
            <pc:docMk/>
            <pc:sldMk cId="1918531073" sldId="283"/>
            <ac:picMk id="6" creationId="{09EAFB4D-18C1-F50A-FB2A-672A08529F61}"/>
          </ac:picMkLst>
        </pc:picChg>
        <pc:picChg chg="add mod">
          <ac:chgData name="Ian Parr" userId="4f46477c-3823-44e3-a023-ec7a0abfe074" providerId="ADAL" clId="{3CB5D7D7-F946-46B9-8815-DE2AB2FE0349}" dt="2023-06-08T01:08:58.581" v="343" actId="14100"/>
          <ac:picMkLst>
            <pc:docMk/>
            <pc:sldMk cId="1918531073" sldId="283"/>
            <ac:picMk id="8" creationId="{AF20C3A8-DF55-CA28-81FD-3946504D5E7B}"/>
          </ac:picMkLst>
        </pc:picChg>
      </pc:sldChg>
      <pc:sldChg chg="addSp delSp modSp add del mod ord setBg chgLayout">
        <pc:chgData name="Ian Parr" userId="4f46477c-3823-44e3-a023-ec7a0abfe074" providerId="ADAL" clId="{3CB5D7D7-F946-46B9-8815-DE2AB2FE0349}" dt="2023-06-08T02:24:56.058" v="612" actId="2696"/>
        <pc:sldMkLst>
          <pc:docMk/>
          <pc:sldMk cId="1231814565" sldId="284"/>
        </pc:sldMkLst>
        <pc:spChg chg="del mod">
          <ac:chgData name="Ian Parr" userId="4f46477c-3823-44e3-a023-ec7a0abfe074" providerId="ADAL" clId="{3CB5D7D7-F946-46B9-8815-DE2AB2FE0349}" dt="2023-06-08T02:21:10.967" v="585" actId="478"/>
          <ac:spMkLst>
            <pc:docMk/>
            <pc:sldMk cId="1231814565" sldId="284"/>
            <ac:spMk id="2" creationId="{A8D8A4B1-735F-8B4D-8429-02AC0F272D43}"/>
          </ac:spMkLst>
        </pc:spChg>
        <pc:spChg chg="del mod">
          <ac:chgData name="Ian Parr" userId="4f46477c-3823-44e3-a023-ec7a0abfe074" providerId="ADAL" clId="{3CB5D7D7-F946-46B9-8815-DE2AB2FE0349}" dt="2023-06-08T02:21:21.677" v="588" actId="478"/>
          <ac:spMkLst>
            <pc:docMk/>
            <pc:sldMk cId="1231814565" sldId="284"/>
            <ac:spMk id="4" creationId="{89F8254B-877A-9169-947E-5BC1712FFC46}"/>
          </ac:spMkLst>
        </pc:spChg>
        <pc:spChg chg="add del mod">
          <ac:chgData name="Ian Parr" userId="4f46477c-3823-44e3-a023-ec7a0abfe074" providerId="ADAL" clId="{3CB5D7D7-F946-46B9-8815-DE2AB2FE0349}" dt="2023-06-08T02:21:26.549" v="589" actId="6264"/>
          <ac:spMkLst>
            <pc:docMk/>
            <pc:sldMk cId="1231814565" sldId="284"/>
            <ac:spMk id="5" creationId="{7A02AB92-2A68-D8B3-FB38-DB9C2DF49286}"/>
          </ac:spMkLst>
        </pc:spChg>
        <pc:spChg chg="add del mod ord">
          <ac:chgData name="Ian Parr" userId="4f46477c-3823-44e3-a023-ec7a0abfe074" providerId="ADAL" clId="{3CB5D7D7-F946-46B9-8815-DE2AB2FE0349}" dt="2023-06-08T02:21:32.220" v="590" actId="478"/>
          <ac:spMkLst>
            <pc:docMk/>
            <pc:sldMk cId="1231814565" sldId="284"/>
            <ac:spMk id="6" creationId="{83783668-B50A-4512-7E85-040CF1C770E2}"/>
          </ac:spMkLst>
        </pc:spChg>
        <pc:spChg chg="add del mod ord">
          <ac:chgData name="Ian Parr" userId="4f46477c-3823-44e3-a023-ec7a0abfe074" providerId="ADAL" clId="{3CB5D7D7-F946-46B9-8815-DE2AB2FE0349}" dt="2023-06-08T02:21:58.786" v="593" actId="478"/>
          <ac:spMkLst>
            <pc:docMk/>
            <pc:sldMk cId="1231814565" sldId="284"/>
            <ac:spMk id="7" creationId="{860358BC-E05C-109D-CA91-A5790851BABE}"/>
          </ac:spMkLst>
        </pc:spChg>
        <pc:picChg chg="del">
          <ac:chgData name="Ian Parr" userId="4f46477c-3823-44e3-a023-ec7a0abfe074" providerId="ADAL" clId="{3CB5D7D7-F946-46B9-8815-DE2AB2FE0349}" dt="2023-06-08T02:21:04.776" v="583" actId="478"/>
          <ac:picMkLst>
            <pc:docMk/>
            <pc:sldMk cId="1231814565" sldId="284"/>
            <ac:picMk id="1028" creationId="{1AD2744C-0765-FFB0-A491-8881445723A7}"/>
          </ac:picMkLst>
        </pc:picChg>
      </pc:sldChg>
      <pc:sldChg chg="addSp delSp modSp add mod ord modNotesTx">
        <pc:chgData name="Ian Parr" userId="4f46477c-3823-44e3-a023-ec7a0abfe074" providerId="ADAL" clId="{3CB5D7D7-F946-46B9-8815-DE2AB2FE0349}" dt="2023-06-08T01:24:40.207" v="481"/>
        <pc:sldMkLst>
          <pc:docMk/>
          <pc:sldMk cId="3190371627" sldId="285"/>
        </pc:sldMkLst>
        <pc:spChg chg="add mod">
          <ac:chgData name="Ian Parr" userId="4f46477c-3823-44e3-a023-ec7a0abfe074" providerId="ADAL" clId="{3CB5D7D7-F946-46B9-8815-DE2AB2FE0349}" dt="2023-06-08T01:24:08.363" v="480" actId="1076"/>
          <ac:spMkLst>
            <pc:docMk/>
            <pc:sldMk cId="3190371627" sldId="285"/>
            <ac:spMk id="7" creationId="{B60A506E-BE78-8010-4CDD-A0FF1571608A}"/>
          </ac:spMkLst>
        </pc:spChg>
        <pc:spChg chg="del mod">
          <ac:chgData name="Ian Parr" userId="4f46477c-3823-44e3-a023-ec7a0abfe074" providerId="ADAL" clId="{3CB5D7D7-F946-46B9-8815-DE2AB2FE0349}" dt="2023-06-08T01:22:30.576" v="453" actId="478"/>
          <ac:spMkLst>
            <pc:docMk/>
            <pc:sldMk cId="3190371627" sldId="285"/>
            <ac:spMk id="9" creationId="{6FD7ABF2-0C49-DCDF-8B36-6F8CB3BDE740}"/>
          </ac:spMkLst>
        </pc:spChg>
        <pc:picChg chg="add mod">
          <ac:chgData name="Ian Parr" userId="4f46477c-3823-44e3-a023-ec7a0abfe074" providerId="ADAL" clId="{3CB5D7D7-F946-46B9-8815-DE2AB2FE0349}" dt="2023-06-08T01:22:45.915" v="458" actId="14100"/>
          <ac:picMkLst>
            <pc:docMk/>
            <pc:sldMk cId="3190371627" sldId="285"/>
            <ac:picMk id="2" creationId="{3908CA4D-0C5A-AC33-5EE8-013F04338D31}"/>
          </ac:picMkLst>
        </pc:picChg>
        <pc:picChg chg="add del mod">
          <ac:chgData name="Ian Parr" userId="4f46477c-3823-44e3-a023-ec7a0abfe074" providerId="ADAL" clId="{3CB5D7D7-F946-46B9-8815-DE2AB2FE0349}" dt="2023-06-08T01:23:22.574" v="465" actId="478"/>
          <ac:picMkLst>
            <pc:docMk/>
            <pc:sldMk cId="3190371627" sldId="285"/>
            <ac:picMk id="3" creationId="{64310E5F-AE58-0EAB-8891-890463F36902}"/>
          </ac:picMkLst>
        </pc:picChg>
        <pc:picChg chg="add del mod">
          <ac:chgData name="Ian Parr" userId="4f46477c-3823-44e3-a023-ec7a0abfe074" providerId="ADAL" clId="{3CB5D7D7-F946-46B9-8815-DE2AB2FE0349}" dt="2023-06-08T01:23:18.148" v="463" actId="478"/>
          <ac:picMkLst>
            <pc:docMk/>
            <pc:sldMk cId="3190371627" sldId="285"/>
            <ac:picMk id="4" creationId="{AE5707A0-F27D-8C68-2732-3B739C1E7FAA}"/>
          </ac:picMkLst>
        </pc:picChg>
        <pc:picChg chg="del">
          <ac:chgData name="Ian Parr" userId="4f46477c-3823-44e3-a023-ec7a0abfe074" providerId="ADAL" clId="{3CB5D7D7-F946-46B9-8815-DE2AB2FE0349}" dt="2023-06-08T01:22:26.924" v="451" actId="478"/>
          <ac:picMkLst>
            <pc:docMk/>
            <pc:sldMk cId="3190371627" sldId="285"/>
            <ac:picMk id="5" creationId="{FB4CABF6-3161-082F-97B0-A20520A32BF5}"/>
          </ac:picMkLst>
        </pc:picChg>
        <pc:picChg chg="add mod">
          <ac:chgData name="Ian Parr" userId="4f46477c-3823-44e3-a023-ec7a0abfe074" providerId="ADAL" clId="{3CB5D7D7-F946-46B9-8815-DE2AB2FE0349}" dt="2023-06-08T01:23:49.381" v="472" actId="1076"/>
          <ac:picMkLst>
            <pc:docMk/>
            <pc:sldMk cId="3190371627" sldId="285"/>
            <ac:picMk id="6" creationId="{DEA432EA-E56B-B010-DC62-E2C3C64DFEDE}"/>
          </ac:picMkLst>
        </pc:picChg>
      </pc:sldChg>
      <pc:sldChg chg="add del">
        <pc:chgData name="Ian Parr" userId="4f46477c-3823-44e3-a023-ec7a0abfe074" providerId="ADAL" clId="{3CB5D7D7-F946-46B9-8815-DE2AB2FE0349}" dt="2023-06-08T03:06:32.451" v="1467" actId="2696"/>
        <pc:sldMkLst>
          <pc:docMk/>
          <pc:sldMk cId="3178049518" sldId="286"/>
        </pc:sldMkLst>
      </pc:sldChg>
      <pc:sldChg chg="add del">
        <pc:chgData name="Ian Parr" userId="4f46477c-3823-44e3-a023-ec7a0abfe074" providerId="ADAL" clId="{3CB5D7D7-F946-46B9-8815-DE2AB2FE0349}" dt="2023-06-08T03:06:32.451" v="1467" actId="2696"/>
        <pc:sldMkLst>
          <pc:docMk/>
          <pc:sldMk cId="493984392" sldId="287"/>
        </pc:sldMkLst>
      </pc:sldChg>
      <pc:sldChg chg="add del ord setBg">
        <pc:chgData name="Ian Parr" userId="4f46477c-3823-44e3-a023-ec7a0abfe074" providerId="ADAL" clId="{3CB5D7D7-F946-46B9-8815-DE2AB2FE0349}" dt="2023-06-08T03:06:32.451" v="1467" actId="2696"/>
        <pc:sldMkLst>
          <pc:docMk/>
          <pc:sldMk cId="2477327691" sldId="294"/>
        </pc:sldMkLst>
      </pc:sldChg>
      <pc:sldChg chg="add">
        <pc:chgData name="Ian Parr" userId="4f46477c-3823-44e3-a023-ec7a0abfe074" providerId="ADAL" clId="{3CB5D7D7-F946-46B9-8815-DE2AB2FE0349}" dt="2023-06-08T01:05:28.871" v="321" actId="2890"/>
        <pc:sldMkLst>
          <pc:docMk/>
          <pc:sldMk cId="2836124279" sldId="295"/>
        </pc:sldMkLst>
      </pc:sldChg>
      <pc:sldChg chg="add del">
        <pc:chgData name="Ian Parr" userId="4f46477c-3823-44e3-a023-ec7a0abfe074" providerId="ADAL" clId="{3CB5D7D7-F946-46B9-8815-DE2AB2FE0349}" dt="2023-06-08T03:06:32.451" v="1467" actId="2696"/>
        <pc:sldMkLst>
          <pc:docMk/>
          <pc:sldMk cId="341836622" sldId="296"/>
        </pc:sldMkLst>
      </pc:sldChg>
      <pc:sldChg chg="addSp delSp modSp add del mod">
        <pc:chgData name="Ian Parr" userId="4f46477c-3823-44e3-a023-ec7a0abfe074" providerId="ADAL" clId="{3CB5D7D7-F946-46B9-8815-DE2AB2FE0349}" dt="2023-06-08T03:06:32.451" v="1467" actId="2696"/>
        <pc:sldMkLst>
          <pc:docMk/>
          <pc:sldMk cId="1926047135" sldId="297"/>
        </pc:sldMkLst>
        <pc:spChg chg="del">
          <ac:chgData name="Ian Parr" userId="4f46477c-3823-44e3-a023-ec7a0abfe074" providerId="ADAL" clId="{3CB5D7D7-F946-46B9-8815-DE2AB2FE0349}" dt="2023-06-08T03:03:20.507" v="1449" actId="478"/>
          <ac:spMkLst>
            <pc:docMk/>
            <pc:sldMk cId="1926047135" sldId="297"/>
            <ac:spMk id="4" creationId="{37C15970-1F25-FA42-6BBC-15C72DBD0778}"/>
          </ac:spMkLst>
        </pc:spChg>
        <pc:spChg chg="add mod">
          <ac:chgData name="Ian Parr" userId="4f46477c-3823-44e3-a023-ec7a0abfe074" providerId="ADAL" clId="{3CB5D7D7-F946-46B9-8815-DE2AB2FE0349}" dt="2023-06-08T03:03:20.507" v="1449" actId="478"/>
          <ac:spMkLst>
            <pc:docMk/>
            <pc:sldMk cId="1926047135" sldId="297"/>
            <ac:spMk id="5" creationId="{F756F3FC-55A1-A8D1-23C2-1D44E7D41DCE}"/>
          </ac:spMkLst>
        </pc:spChg>
      </pc:sldChg>
      <pc:sldChg chg="addSp delSp modSp add mod modNotesTx">
        <pc:chgData name="Ian Parr" userId="4f46477c-3823-44e3-a023-ec7a0abfe074" providerId="ADAL" clId="{3CB5D7D7-F946-46B9-8815-DE2AB2FE0349}" dt="2023-06-08T02:14:37.335" v="579" actId="1076"/>
        <pc:sldMkLst>
          <pc:docMk/>
          <pc:sldMk cId="2632629412" sldId="298"/>
        </pc:sldMkLst>
        <pc:spChg chg="mod">
          <ac:chgData name="Ian Parr" userId="4f46477c-3823-44e3-a023-ec7a0abfe074" providerId="ADAL" clId="{3CB5D7D7-F946-46B9-8815-DE2AB2FE0349}" dt="2023-06-08T02:11:11.026" v="560" actId="1076"/>
          <ac:spMkLst>
            <pc:docMk/>
            <pc:sldMk cId="2632629412" sldId="298"/>
            <ac:spMk id="3" creationId="{FD809A61-25EA-292C-FCA3-2A43BEFD87BF}"/>
          </ac:spMkLst>
        </pc:spChg>
        <pc:spChg chg="del">
          <ac:chgData name="Ian Parr" userId="4f46477c-3823-44e3-a023-ec7a0abfe074" providerId="ADAL" clId="{3CB5D7D7-F946-46B9-8815-DE2AB2FE0349}" dt="2023-06-08T02:11:28.530" v="561" actId="478"/>
          <ac:spMkLst>
            <pc:docMk/>
            <pc:sldMk cId="2632629412" sldId="298"/>
            <ac:spMk id="4" creationId="{37C15970-1F25-FA42-6BBC-15C72DBD0778}"/>
          </ac:spMkLst>
        </pc:spChg>
        <pc:spChg chg="add mod">
          <ac:chgData name="Ian Parr" userId="4f46477c-3823-44e3-a023-ec7a0abfe074" providerId="ADAL" clId="{3CB5D7D7-F946-46B9-8815-DE2AB2FE0349}" dt="2023-06-08T02:12:17.523" v="570" actId="1076"/>
          <ac:spMkLst>
            <pc:docMk/>
            <pc:sldMk cId="2632629412" sldId="298"/>
            <ac:spMk id="5" creationId="{AE1B6C26-D7CB-8854-257F-466707CA65E0}"/>
          </ac:spMkLst>
        </pc:spChg>
        <pc:spChg chg="add mod">
          <ac:chgData name="Ian Parr" userId="4f46477c-3823-44e3-a023-ec7a0abfe074" providerId="ADAL" clId="{3CB5D7D7-F946-46B9-8815-DE2AB2FE0349}" dt="2023-06-08T02:14:37.335" v="579" actId="1076"/>
          <ac:spMkLst>
            <pc:docMk/>
            <pc:sldMk cId="2632629412" sldId="298"/>
            <ac:spMk id="7" creationId="{A5143376-DFA0-21A2-6A5D-222EFE76C459}"/>
          </ac:spMkLst>
        </pc:spChg>
        <pc:picChg chg="add mod">
          <ac:chgData name="Ian Parr" userId="4f46477c-3823-44e3-a023-ec7a0abfe074" providerId="ADAL" clId="{3CB5D7D7-F946-46B9-8815-DE2AB2FE0349}" dt="2023-06-08T02:12:51.161" v="573" actId="1076"/>
          <ac:picMkLst>
            <pc:docMk/>
            <pc:sldMk cId="2632629412" sldId="298"/>
            <ac:picMk id="6" creationId="{8E71A670-B953-68EB-E842-3531081E1BCE}"/>
          </ac:picMkLst>
        </pc:picChg>
      </pc:sldChg>
      <pc:sldChg chg="addSp delSp modSp add mod modNotesTx">
        <pc:chgData name="Ian Parr" userId="4f46477c-3823-44e3-a023-ec7a0abfe074" providerId="ADAL" clId="{3CB5D7D7-F946-46B9-8815-DE2AB2FE0349}" dt="2023-06-08T02:08:04.484" v="504" actId="1076"/>
        <pc:sldMkLst>
          <pc:docMk/>
          <pc:sldMk cId="2946666339" sldId="299"/>
        </pc:sldMkLst>
        <pc:spChg chg="del mod">
          <ac:chgData name="Ian Parr" userId="4f46477c-3823-44e3-a023-ec7a0abfe074" providerId="ADAL" clId="{3CB5D7D7-F946-46B9-8815-DE2AB2FE0349}" dt="2023-06-08T01:19:57.476" v="433" actId="478"/>
          <ac:spMkLst>
            <pc:docMk/>
            <pc:sldMk cId="2946666339" sldId="299"/>
            <ac:spMk id="4" creationId="{37C15970-1F25-FA42-6BBC-15C72DBD0778}"/>
          </ac:spMkLst>
        </pc:spChg>
        <pc:spChg chg="add del mod">
          <ac:chgData name="Ian Parr" userId="4f46477c-3823-44e3-a023-ec7a0abfe074" providerId="ADAL" clId="{3CB5D7D7-F946-46B9-8815-DE2AB2FE0349}" dt="2023-06-08T02:05:46.579" v="484" actId="478"/>
          <ac:spMkLst>
            <pc:docMk/>
            <pc:sldMk cId="2946666339" sldId="299"/>
            <ac:spMk id="4" creationId="{C57581F0-440D-4711-7889-1FCD2C893A20}"/>
          </ac:spMkLst>
        </pc:spChg>
        <pc:spChg chg="add del mod">
          <ac:chgData name="Ian Parr" userId="4f46477c-3823-44e3-a023-ec7a0abfe074" providerId="ADAL" clId="{3CB5D7D7-F946-46B9-8815-DE2AB2FE0349}" dt="2023-06-08T01:20:19.925" v="434" actId="22"/>
          <ac:spMkLst>
            <pc:docMk/>
            <pc:sldMk cId="2946666339" sldId="299"/>
            <ac:spMk id="5" creationId="{242491F9-A2C5-9BC9-47B2-99E64E32F0DA}"/>
          </ac:spMkLst>
        </pc:spChg>
        <pc:spChg chg="add del mod">
          <ac:chgData name="Ian Parr" userId="4f46477c-3823-44e3-a023-ec7a0abfe074" providerId="ADAL" clId="{3CB5D7D7-F946-46B9-8815-DE2AB2FE0349}" dt="2023-06-08T02:05:54.600" v="485" actId="478"/>
          <ac:spMkLst>
            <pc:docMk/>
            <pc:sldMk cId="2946666339" sldId="299"/>
            <ac:spMk id="6" creationId="{2BDBD09F-B775-9559-D013-04E42609B687}"/>
          </ac:spMkLst>
        </pc:spChg>
        <pc:graphicFrameChg chg="add mod modGraphic">
          <ac:chgData name="Ian Parr" userId="4f46477c-3823-44e3-a023-ec7a0abfe074" providerId="ADAL" clId="{3CB5D7D7-F946-46B9-8815-DE2AB2FE0349}" dt="2023-06-08T02:07:47.603" v="500" actId="14100"/>
          <ac:graphicFrameMkLst>
            <pc:docMk/>
            <pc:sldMk cId="2946666339" sldId="299"/>
            <ac:graphicFrameMk id="9" creationId="{9DBB6FB0-DE19-FEEE-DB3A-3182A43A058C}"/>
          </ac:graphicFrameMkLst>
        </pc:graphicFrameChg>
        <pc:picChg chg="add del mod ord">
          <ac:chgData name="Ian Parr" userId="4f46477c-3823-44e3-a023-ec7a0abfe074" providerId="ADAL" clId="{3CB5D7D7-F946-46B9-8815-DE2AB2FE0349}" dt="2023-06-08T02:05:39.554" v="482" actId="478"/>
          <ac:picMkLst>
            <pc:docMk/>
            <pc:sldMk cId="2946666339" sldId="299"/>
            <ac:picMk id="7" creationId="{7B1E156B-210B-2B09-A5F5-E2E59A1F367A}"/>
          </ac:picMkLst>
        </pc:picChg>
        <pc:picChg chg="add mod ord">
          <ac:chgData name="Ian Parr" userId="4f46477c-3823-44e3-a023-ec7a0abfe074" providerId="ADAL" clId="{3CB5D7D7-F946-46B9-8815-DE2AB2FE0349}" dt="2023-06-08T02:08:01.218" v="503" actId="1076"/>
          <ac:picMkLst>
            <pc:docMk/>
            <pc:sldMk cId="2946666339" sldId="299"/>
            <ac:picMk id="8" creationId="{F2845926-9C08-4A5B-3ACD-0D869254B89F}"/>
          </ac:picMkLst>
        </pc:picChg>
        <pc:picChg chg="add del">
          <ac:chgData name="Ian Parr" userId="4f46477c-3823-44e3-a023-ec7a0abfe074" providerId="ADAL" clId="{3CB5D7D7-F946-46B9-8815-DE2AB2FE0349}" dt="2023-06-08T01:21:14.022" v="445" actId="478"/>
          <ac:picMkLst>
            <pc:docMk/>
            <pc:sldMk cId="2946666339" sldId="299"/>
            <ac:picMk id="9" creationId="{43E0227E-684E-13AA-AF9E-89DA69242231}"/>
          </ac:picMkLst>
        </pc:picChg>
        <pc:picChg chg="add mod ord">
          <ac:chgData name="Ian Parr" userId="4f46477c-3823-44e3-a023-ec7a0abfe074" providerId="ADAL" clId="{3CB5D7D7-F946-46B9-8815-DE2AB2FE0349}" dt="2023-06-08T02:08:04.484" v="504" actId="1076"/>
          <ac:picMkLst>
            <pc:docMk/>
            <pc:sldMk cId="2946666339" sldId="299"/>
            <ac:picMk id="10" creationId="{5448EFF7-F3B1-ACF2-33EB-19786F18A394}"/>
          </ac:picMkLst>
        </pc:picChg>
      </pc:sldChg>
      <pc:sldChg chg="addSp delSp modSp add mod delAnim modAnim">
        <pc:chgData name="Ian Parr" userId="4f46477c-3823-44e3-a023-ec7a0abfe074" providerId="ADAL" clId="{3CB5D7D7-F946-46B9-8815-DE2AB2FE0349}" dt="2023-06-08T01:12:48.979" v="370" actId="1076"/>
        <pc:sldMkLst>
          <pc:docMk/>
          <pc:sldMk cId="3166488941" sldId="300"/>
        </pc:sldMkLst>
        <pc:spChg chg="mod">
          <ac:chgData name="Ian Parr" userId="4f46477c-3823-44e3-a023-ec7a0abfe074" providerId="ADAL" clId="{3CB5D7D7-F946-46B9-8815-DE2AB2FE0349}" dt="2023-06-08T01:11:12.402" v="360" actId="207"/>
          <ac:spMkLst>
            <pc:docMk/>
            <pc:sldMk cId="3166488941" sldId="300"/>
            <ac:spMk id="4" creationId="{37C15970-1F25-FA42-6BBC-15C72DBD0778}"/>
          </ac:spMkLst>
        </pc:spChg>
        <pc:spChg chg="add mod">
          <ac:chgData name="Ian Parr" userId="4f46477c-3823-44e3-a023-ec7a0abfe074" providerId="ADAL" clId="{3CB5D7D7-F946-46B9-8815-DE2AB2FE0349}" dt="2023-06-08T01:12:48.979" v="370" actId="1076"/>
          <ac:spMkLst>
            <pc:docMk/>
            <pc:sldMk cId="3166488941" sldId="300"/>
            <ac:spMk id="5" creationId="{731D62D7-84DA-B7D7-4C6B-F72D4A5EE8E6}"/>
          </ac:spMkLst>
        </pc:spChg>
        <pc:picChg chg="add del mod">
          <ac:chgData name="Ian Parr" userId="4f46477c-3823-44e3-a023-ec7a0abfe074" providerId="ADAL" clId="{3CB5D7D7-F946-46B9-8815-DE2AB2FE0349}" dt="2023-06-08T01:10:08.031" v="350" actId="478"/>
          <ac:picMkLst>
            <pc:docMk/>
            <pc:sldMk cId="3166488941" sldId="300"/>
            <ac:picMk id="2" creationId="{7601BB01-43E0-55D5-D6D1-FC23A00707CD}"/>
          </ac:picMkLst>
        </pc:picChg>
      </pc:sldChg>
      <pc:sldChg chg="addSp delSp modSp add mod">
        <pc:chgData name="Ian Parr" userId="4f46477c-3823-44e3-a023-ec7a0abfe074" providerId="ADAL" clId="{3CB5D7D7-F946-46B9-8815-DE2AB2FE0349}" dt="2023-06-08T01:13:49.493" v="381" actId="14100"/>
        <pc:sldMkLst>
          <pc:docMk/>
          <pc:sldMk cId="3688595053" sldId="301"/>
        </pc:sldMkLst>
        <pc:spChg chg="mod">
          <ac:chgData name="Ian Parr" userId="4f46477c-3823-44e3-a023-ec7a0abfe074" providerId="ADAL" clId="{3CB5D7D7-F946-46B9-8815-DE2AB2FE0349}" dt="2023-06-08T01:13:23.765" v="373" actId="207"/>
          <ac:spMkLst>
            <pc:docMk/>
            <pc:sldMk cId="3688595053" sldId="301"/>
            <ac:spMk id="4" creationId="{37C15970-1F25-FA42-6BBC-15C72DBD0778}"/>
          </ac:spMkLst>
        </pc:spChg>
        <pc:spChg chg="mod">
          <ac:chgData name="Ian Parr" userId="4f46477c-3823-44e3-a023-ec7a0abfe074" providerId="ADAL" clId="{3CB5D7D7-F946-46B9-8815-DE2AB2FE0349}" dt="2023-06-08T01:13:45.051" v="380" actId="14100"/>
          <ac:spMkLst>
            <pc:docMk/>
            <pc:sldMk cId="3688595053" sldId="301"/>
            <ac:spMk id="5" creationId="{731D62D7-84DA-B7D7-4C6B-F72D4A5EE8E6}"/>
          </ac:spMkLst>
        </pc:spChg>
        <pc:picChg chg="add del">
          <ac:chgData name="Ian Parr" userId="4f46477c-3823-44e3-a023-ec7a0abfe074" providerId="ADAL" clId="{3CB5D7D7-F946-46B9-8815-DE2AB2FE0349}" dt="2023-06-08T01:12:14.195" v="363" actId="478"/>
          <ac:picMkLst>
            <pc:docMk/>
            <pc:sldMk cId="3688595053" sldId="301"/>
            <ac:picMk id="2" creationId="{1F7613C4-FB9A-667A-7A15-8CCC25AA189F}"/>
          </ac:picMkLst>
        </pc:picChg>
        <pc:picChg chg="add mod">
          <ac:chgData name="Ian Parr" userId="4f46477c-3823-44e3-a023-ec7a0abfe074" providerId="ADAL" clId="{3CB5D7D7-F946-46B9-8815-DE2AB2FE0349}" dt="2023-06-08T01:13:49.493" v="381" actId="14100"/>
          <ac:picMkLst>
            <pc:docMk/>
            <pc:sldMk cId="3688595053" sldId="301"/>
            <ac:picMk id="6" creationId="{7F2CA8D5-F9E6-CE1F-DE96-172CDC41A666}"/>
          </ac:picMkLst>
        </pc:picChg>
      </pc:sldChg>
      <pc:sldChg chg="delSp modSp add mod">
        <pc:chgData name="Ian Parr" userId="4f46477c-3823-44e3-a023-ec7a0abfe074" providerId="ADAL" clId="{3CB5D7D7-F946-46B9-8815-DE2AB2FE0349}" dt="2023-06-08T01:15:09.035" v="392" actId="14100"/>
        <pc:sldMkLst>
          <pc:docMk/>
          <pc:sldMk cId="3549843058" sldId="302"/>
        </pc:sldMkLst>
        <pc:spChg chg="mod">
          <ac:chgData name="Ian Parr" userId="4f46477c-3823-44e3-a023-ec7a0abfe074" providerId="ADAL" clId="{3CB5D7D7-F946-46B9-8815-DE2AB2FE0349}" dt="2023-06-08T01:14:32.227" v="383" actId="207"/>
          <ac:spMkLst>
            <pc:docMk/>
            <pc:sldMk cId="3549843058" sldId="302"/>
            <ac:spMk id="4" creationId="{37C15970-1F25-FA42-6BBC-15C72DBD0778}"/>
          </ac:spMkLst>
        </pc:spChg>
        <pc:spChg chg="mod">
          <ac:chgData name="Ian Parr" userId="4f46477c-3823-44e3-a023-ec7a0abfe074" providerId="ADAL" clId="{3CB5D7D7-F946-46B9-8815-DE2AB2FE0349}" dt="2023-06-08T01:15:09.035" v="392" actId="14100"/>
          <ac:spMkLst>
            <pc:docMk/>
            <pc:sldMk cId="3549843058" sldId="302"/>
            <ac:spMk id="5" creationId="{731D62D7-84DA-B7D7-4C6B-F72D4A5EE8E6}"/>
          </ac:spMkLst>
        </pc:spChg>
        <pc:picChg chg="del">
          <ac:chgData name="Ian Parr" userId="4f46477c-3823-44e3-a023-ec7a0abfe074" providerId="ADAL" clId="{3CB5D7D7-F946-46B9-8815-DE2AB2FE0349}" dt="2023-06-08T01:14:37.448" v="384" actId="478"/>
          <ac:picMkLst>
            <pc:docMk/>
            <pc:sldMk cId="3549843058" sldId="302"/>
            <ac:picMk id="6" creationId="{7F2CA8D5-F9E6-CE1F-DE96-172CDC41A666}"/>
          </ac:picMkLst>
        </pc:picChg>
      </pc:sldChg>
      <pc:sldChg chg="addSp delSp modSp add mod">
        <pc:chgData name="Ian Parr" userId="4f46477c-3823-44e3-a023-ec7a0abfe074" providerId="ADAL" clId="{3CB5D7D7-F946-46B9-8815-DE2AB2FE0349}" dt="2023-06-08T01:18:31.397" v="429" actId="14100"/>
        <pc:sldMkLst>
          <pc:docMk/>
          <pc:sldMk cId="2921949879" sldId="303"/>
        </pc:sldMkLst>
        <pc:spChg chg="mod">
          <ac:chgData name="Ian Parr" userId="4f46477c-3823-44e3-a023-ec7a0abfe074" providerId="ADAL" clId="{3CB5D7D7-F946-46B9-8815-DE2AB2FE0349}" dt="2023-06-08T01:15:36.531" v="394" actId="207"/>
          <ac:spMkLst>
            <pc:docMk/>
            <pc:sldMk cId="2921949879" sldId="303"/>
            <ac:spMk id="4" creationId="{37C15970-1F25-FA42-6BBC-15C72DBD0778}"/>
          </ac:spMkLst>
        </pc:spChg>
        <pc:spChg chg="add mod">
          <ac:chgData name="Ian Parr" userId="4f46477c-3823-44e3-a023-ec7a0abfe074" providerId="ADAL" clId="{3CB5D7D7-F946-46B9-8815-DE2AB2FE0349}" dt="2023-06-08T01:18:31.397" v="429" actId="14100"/>
          <ac:spMkLst>
            <pc:docMk/>
            <pc:sldMk cId="2921949879" sldId="303"/>
            <ac:spMk id="7" creationId="{286A830D-1C02-0F50-10EE-7765AFFD6664}"/>
          </ac:spMkLst>
        </pc:spChg>
        <pc:picChg chg="add del mod">
          <ac:chgData name="Ian Parr" userId="4f46477c-3823-44e3-a023-ec7a0abfe074" providerId="ADAL" clId="{3CB5D7D7-F946-46B9-8815-DE2AB2FE0349}" dt="2023-06-08T01:16:56.265" v="406" actId="478"/>
          <ac:picMkLst>
            <pc:docMk/>
            <pc:sldMk cId="2921949879" sldId="303"/>
            <ac:picMk id="2" creationId="{01CA919F-DAFE-B3F4-1D78-2904ED5427F3}"/>
          </ac:picMkLst>
        </pc:picChg>
        <pc:picChg chg="add del mod">
          <ac:chgData name="Ian Parr" userId="4f46477c-3823-44e3-a023-ec7a0abfe074" providerId="ADAL" clId="{3CB5D7D7-F946-46B9-8815-DE2AB2FE0349}" dt="2023-06-08T01:18:02.818" v="418" actId="478"/>
          <ac:picMkLst>
            <pc:docMk/>
            <pc:sldMk cId="2921949879" sldId="303"/>
            <ac:picMk id="6" creationId="{92BBF7DD-EB4D-AB1A-46C9-54AB455B49E6}"/>
          </ac:picMkLst>
        </pc:picChg>
      </pc:sldChg>
      <pc:sldChg chg="addSp delSp modSp add mod ord">
        <pc:chgData name="Ian Parr" userId="4f46477c-3823-44e3-a023-ec7a0abfe074" providerId="ADAL" clId="{3CB5D7D7-F946-46B9-8815-DE2AB2FE0349}" dt="2023-06-12T23:35:13.873" v="1728" actId="255"/>
        <pc:sldMkLst>
          <pc:docMk/>
          <pc:sldMk cId="832798813" sldId="304"/>
        </pc:sldMkLst>
        <pc:spChg chg="add mod">
          <ac:chgData name="Ian Parr" userId="4f46477c-3823-44e3-a023-ec7a0abfe074" providerId="ADAL" clId="{3CB5D7D7-F946-46B9-8815-DE2AB2FE0349}" dt="2023-06-12T23:35:13.873" v="1728" actId="255"/>
          <ac:spMkLst>
            <pc:docMk/>
            <pc:sldMk cId="832798813" sldId="304"/>
            <ac:spMk id="3" creationId="{190663E7-1F09-2457-1FD4-4C40C81C2CAA}"/>
          </ac:spMkLst>
        </pc:spChg>
        <pc:spChg chg="mod">
          <ac:chgData name="Ian Parr" userId="4f46477c-3823-44e3-a023-ec7a0abfe074" providerId="ADAL" clId="{3CB5D7D7-F946-46B9-8815-DE2AB2FE0349}" dt="2023-06-08T02:09:23.779" v="532" actId="1076"/>
          <ac:spMkLst>
            <pc:docMk/>
            <pc:sldMk cId="832798813" sldId="304"/>
            <ac:spMk id="7" creationId="{B60A506E-BE78-8010-4CDD-A0FF1571608A}"/>
          </ac:spMkLst>
        </pc:spChg>
        <pc:picChg chg="mod">
          <ac:chgData name="Ian Parr" userId="4f46477c-3823-44e3-a023-ec7a0abfe074" providerId="ADAL" clId="{3CB5D7D7-F946-46B9-8815-DE2AB2FE0349}" dt="2023-06-12T23:34:48.475" v="1726" actId="1076"/>
          <ac:picMkLst>
            <pc:docMk/>
            <pc:sldMk cId="832798813" sldId="304"/>
            <ac:picMk id="2" creationId="{3908CA4D-0C5A-AC33-5EE8-013F04338D31}"/>
          </ac:picMkLst>
        </pc:picChg>
        <pc:picChg chg="add del mod">
          <ac:chgData name="Ian Parr" userId="4f46477c-3823-44e3-a023-ec7a0abfe074" providerId="ADAL" clId="{3CB5D7D7-F946-46B9-8815-DE2AB2FE0349}" dt="2023-06-08T02:10:01.558" v="536" actId="478"/>
          <ac:picMkLst>
            <pc:docMk/>
            <pc:sldMk cId="832798813" sldId="304"/>
            <ac:picMk id="3" creationId="{3601047F-24C0-B549-B185-057D7F329E97}"/>
          </ac:picMkLst>
        </pc:picChg>
        <pc:picChg chg="add del mod">
          <ac:chgData name="Ian Parr" userId="4f46477c-3823-44e3-a023-ec7a0abfe074" providerId="ADAL" clId="{3CB5D7D7-F946-46B9-8815-DE2AB2FE0349}" dt="2023-06-12T23:33:51.306" v="1718" actId="478"/>
          <ac:picMkLst>
            <pc:docMk/>
            <pc:sldMk cId="832798813" sldId="304"/>
            <ac:picMk id="4" creationId="{0793CB12-C22A-F339-B1A2-EBACA09BB38C}"/>
          </ac:picMkLst>
        </pc:picChg>
        <pc:picChg chg="add mod">
          <ac:chgData name="Ian Parr" userId="4f46477c-3823-44e3-a023-ec7a0abfe074" providerId="ADAL" clId="{3CB5D7D7-F946-46B9-8815-DE2AB2FE0349}" dt="2023-06-08T02:33:03.652" v="697" actId="14100"/>
          <ac:picMkLst>
            <pc:docMk/>
            <pc:sldMk cId="832798813" sldId="304"/>
            <ac:picMk id="5" creationId="{BED55FB3-05AB-F517-375A-3D11F0DD17DA}"/>
          </ac:picMkLst>
        </pc:picChg>
        <pc:picChg chg="del">
          <ac:chgData name="Ian Parr" userId="4f46477c-3823-44e3-a023-ec7a0abfe074" providerId="ADAL" clId="{3CB5D7D7-F946-46B9-8815-DE2AB2FE0349}" dt="2023-06-08T02:09:44.316" v="533" actId="478"/>
          <ac:picMkLst>
            <pc:docMk/>
            <pc:sldMk cId="832798813" sldId="304"/>
            <ac:picMk id="6" creationId="{DEA432EA-E56B-B010-DC62-E2C3C64DFEDE}"/>
          </ac:picMkLst>
        </pc:picChg>
        <pc:picChg chg="add mod">
          <ac:chgData name="Ian Parr" userId="4f46477c-3823-44e3-a023-ec7a0abfe074" providerId="ADAL" clId="{3CB5D7D7-F946-46B9-8815-DE2AB2FE0349}" dt="2023-06-08T02:32:17.800" v="682" actId="1076"/>
          <ac:picMkLst>
            <pc:docMk/>
            <pc:sldMk cId="832798813" sldId="304"/>
            <ac:picMk id="8" creationId="{AD73B3B8-507A-870E-D03F-DE1EB4FB4264}"/>
          </ac:picMkLst>
        </pc:picChg>
        <pc:picChg chg="add mod">
          <ac:chgData name="Ian Parr" userId="4f46477c-3823-44e3-a023-ec7a0abfe074" providerId="ADAL" clId="{3CB5D7D7-F946-46B9-8815-DE2AB2FE0349}" dt="2023-06-08T02:33:10.754" v="701" actId="1076"/>
          <ac:picMkLst>
            <pc:docMk/>
            <pc:sldMk cId="832798813" sldId="304"/>
            <ac:picMk id="9" creationId="{84250C8B-DD19-535E-A3A4-A091EA2A4AC7}"/>
          </ac:picMkLst>
        </pc:picChg>
      </pc:sldChg>
      <pc:sldChg chg="addSp delSp modSp add mod modNotesTx">
        <pc:chgData name="Ian Parr" userId="4f46477c-3823-44e3-a023-ec7a0abfe074" providerId="ADAL" clId="{3CB5D7D7-F946-46B9-8815-DE2AB2FE0349}" dt="2023-06-08T02:31:10.569" v="673" actId="1076"/>
        <pc:sldMkLst>
          <pc:docMk/>
          <pc:sldMk cId="1829709827" sldId="305"/>
        </pc:sldMkLst>
        <pc:spChg chg="mod">
          <ac:chgData name="Ian Parr" userId="4f46477c-3823-44e3-a023-ec7a0abfe074" providerId="ADAL" clId="{3CB5D7D7-F946-46B9-8815-DE2AB2FE0349}" dt="2023-06-08T02:31:10.569" v="673" actId="1076"/>
          <ac:spMkLst>
            <pc:docMk/>
            <pc:sldMk cId="1829709827" sldId="305"/>
            <ac:spMk id="3" creationId="{FD809A61-25EA-292C-FCA3-2A43BEFD87BF}"/>
          </ac:spMkLst>
        </pc:spChg>
        <pc:spChg chg="add mod">
          <ac:chgData name="Ian Parr" userId="4f46477c-3823-44e3-a023-ec7a0abfe074" providerId="ADAL" clId="{3CB5D7D7-F946-46B9-8815-DE2AB2FE0349}" dt="2023-06-08T02:28:30.783" v="660" actId="255"/>
          <ac:spMkLst>
            <pc:docMk/>
            <pc:sldMk cId="1829709827" sldId="305"/>
            <ac:spMk id="4" creationId="{7A0CD8E3-0642-7BE9-0A4F-4E991A2C660D}"/>
          </ac:spMkLst>
        </pc:spChg>
        <pc:spChg chg="del">
          <ac:chgData name="Ian Parr" userId="4f46477c-3823-44e3-a023-ec7a0abfe074" providerId="ADAL" clId="{3CB5D7D7-F946-46B9-8815-DE2AB2FE0349}" dt="2023-06-08T02:26:45.055" v="648" actId="478"/>
          <ac:spMkLst>
            <pc:docMk/>
            <pc:sldMk cId="1829709827" sldId="305"/>
            <ac:spMk id="5" creationId="{AE1B6C26-D7CB-8854-257F-466707CA65E0}"/>
          </ac:spMkLst>
        </pc:spChg>
        <pc:spChg chg="del">
          <ac:chgData name="Ian Parr" userId="4f46477c-3823-44e3-a023-ec7a0abfe074" providerId="ADAL" clId="{3CB5D7D7-F946-46B9-8815-DE2AB2FE0349}" dt="2023-06-08T02:26:41.558" v="647" actId="478"/>
          <ac:spMkLst>
            <pc:docMk/>
            <pc:sldMk cId="1829709827" sldId="305"/>
            <ac:spMk id="7" creationId="{A5143376-DFA0-21A2-6A5D-222EFE76C459}"/>
          </ac:spMkLst>
        </pc:spChg>
        <pc:picChg chg="del">
          <ac:chgData name="Ian Parr" userId="4f46477c-3823-44e3-a023-ec7a0abfe074" providerId="ADAL" clId="{3CB5D7D7-F946-46B9-8815-DE2AB2FE0349}" dt="2023-06-08T02:26:34.377" v="646" actId="478"/>
          <ac:picMkLst>
            <pc:docMk/>
            <pc:sldMk cId="1829709827" sldId="305"/>
            <ac:picMk id="6" creationId="{8E71A670-B953-68EB-E842-3531081E1BCE}"/>
          </ac:picMkLst>
        </pc:picChg>
        <pc:picChg chg="add mod">
          <ac:chgData name="Ian Parr" userId="4f46477c-3823-44e3-a023-ec7a0abfe074" providerId="ADAL" clId="{3CB5D7D7-F946-46B9-8815-DE2AB2FE0349}" dt="2023-06-08T02:30:58.915" v="671" actId="14100"/>
          <ac:picMkLst>
            <pc:docMk/>
            <pc:sldMk cId="1829709827" sldId="305"/>
            <ac:picMk id="8" creationId="{7A69AB06-98C5-20A0-E05D-8EC41E9BA330}"/>
          </ac:picMkLst>
        </pc:picChg>
      </pc:sldChg>
      <pc:sldChg chg="addSp modSp add mod">
        <pc:chgData name="Ian Parr" userId="4f46477c-3823-44e3-a023-ec7a0abfe074" providerId="ADAL" clId="{3CB5D7D7-F946-46B9-8815-DE2AB2FE0349}" dt="2023-06-08T02:31:05.987" v="672" actId="1076"/>
        <pc:sldMkLst>
          <pc:docMk/>
          <pc:sldMk cId="417958888" sldId="306"/>
        </pc:sldMkLst>
        <pc:spChg chg="mod">
          <ac:chgData name="Ian Parr" userId="4f46477c-3823-44e3-a023-ec7a0abfe074" providerId="ADAL" clId="{3CB5D7D7-F946-46B9-8815-DE2AB2FE0349}" dt="2023-06-08T02:31:05.987" v="672" actId="1076"/>
          <ac:spMkLst>
            <pc:docMk/>
            <pc:sldMk cId="417958888" sldId="306"/>
            <ac:spMk id="3" creationId="{FD809A61-25EA-292C-FCA3-2A43BEFD87BF}"/>
          </ac:spMkLst>
        </pc:spChg>
        <pc:spChg chg="mod">
          <ac:chgData name="Ian Parr" userId="4f46477c-3823-44e3-a023-ec7a0abfe074" providerId="ADAL" clId="{3CB5D7D7-F946-46B9-8815-DE2AB2FE0349}" dt="2023-06-08T02:28:59.115" v="663" actId="14100"/>
          <ac:spMkLst>
            <pc:docMk/>
            <pc:sldMk cId="417958888" sldId="306"/>
            <ac:spMk id="4" creationId="{7A0CD8E3-0642-7BE9-0A4F-4E991A2C660D}"/>
          </ac:spMkLst>
        </pc:spChg>
        <pc:picChg chg="add mod">
          <ac:chgData name="Ian Parr" userId="4f46477c-3823-44e3-a023-ec7a0abfe074" providerId="ADAL" clId="{3CB5D7D7-F946-46B9-8815-DE2AB2FE0349}" dt="2023-06-08T02:30:54.179" v="670" actId="14100"/>
          <ac:picMkLst>
            <pc:docMk/>
            <pc:sldMk cId="417958888" sldId="306"/>
            <ac:picMk id="2" creationId="{D3FC856D-F3C8-129B-F2E4-AE0C5982EA05}"/>
          </ac:picMkLst>
        </pc:picChg>
      </pc:sldChg>
      <pc:sldChg chg="addSp delSp modSp add mod ord modNotesTx">
        <pc:chgData name="Ian Parr" userId="4f46477c-3823-44e3-a023-ec7a0abfe074" providerId="ADAL" clId="{3CB5D7D7-F946-46B9-8815-DE2AB2FE0349}" dt="2023-06-08T02:36:01.257" v="738" actId="14100"/>
        <pc:sldMkLst>
          <pc:docMk/>
          <pc:sldMk cId="713022233" sldId="307"/>
        </pc:sldMkLst>
        <pc:spChg chg="mod">
          <ac:chgData name="Ian Parr" userId="4f46477c-3823-44e3-a023-ec7a0abfe074" providerId="ADAL" clId="{3CB5D7D7-F946-46B9-8815-DE2AB2FE0349}" dt="2023-06-08T02:33:48.405" v="717" actId="20577"/>
          <ac:spMkLst>
            <pc:docMk/>
            <pc:sldMk cId="713022233" sldId="307"/>
            <ac:spMk id="3" creationId="{FD809A61-25EA-292C-FCA3-2A43BEFD87BF}"/>
          </ac:spMkLst>
        </pc:spChg>
        <pc:spChg chg="mod">
          <ac:chgData name="Ian Parr" userId="4f46477c-3823-44e3-a023-ec7a0abfe074" providerId="ADAL" clId="{3CB5D7D7-F946-46B9-8815-DE2AB2FE0349}" dt="2023-06-08T02:35:09.004" v="729" actId="1076"/>
          <ac:spMkLst>
            <pc:docMk/>
            <pc:sldMk cId="713022233" sldId="307"/>
            <ac:spMk id="4" creationId="{7A0CD8E3-0642-7BE9-0A4F-4E991A2C660D}"/>
          </ac:spMkLst>
        </pc:spChg>
        <pc:spChg chg="add del">
          <ac:chgData name="Ian Parr" userId="4f46477c-3823-44e3-a023-ec7a0abfe074" providerId="ADAL" clId="{3CB5D7D7-F946-46B9-8815-DE2AB2FE0349}" dt="2023-06-08T02:34:54.066" v="724" actId="478"/>
          <ac:spMkLst>
            <pc:docMk/>
            <pc:sldMk cId="713022233" sldId="307"/>
            <ac:spMk id="6" creationId="{60756DCC-45DB-AA40-F8B4-FAE3B42BE3CD}"/>
          </ac:spMkLst>
        </pc:spChg>
        <pc:spChg chg="add del mod">
          <ac:chgData name="Ian Parr" userId="4f46477c-3823-44e3-a023-ec7a0abfe074" providerId="ADAL" clId="{3CB5D7D7-F946-46B9-8815-DE2AB2FE0349}" dt="2023-06-08T02:34:54.066" v="726"/>
          <ac:spMkLst>
            <pc:docMk/>
            <pc:sldMk cId="713022233" sldId="307"/>
            <ac:spMk id="7" creationId="{48E56560-5783-F97B-76B9-A034DDCA04E7}"/>
          </ac:spMkLst>
        </pc:spChg>
        <pc:picChg chg="del mod">
          <ac:chgData name="Ian Parr" userId="4f46477c-3823-44e3-a023-ec7a0abfe074" providerId="ADAL" clId="{3CB5D7D7-F946-46B9-8815-DE2AB2FE0349}" dt="2023-06-08T02:35:16.073" v="732" actId="478"/>
          <ac:picMkLst>
            <pc:docMk/>
            <pc:sldMk cId="713022233" sldId="307"/>
            <ac:picMk id="2" creationId="{D3FC856D-F3C8-129B-F2E4-AE0C5982EA05}"/>
          </ac:picMkLst>
        </pc:picChg>
        <pc:picChg chg="add mod">
          <ac:chgData name="Ian Parr" userId="4f46477c-3823-44e3-a023-ec7a0abfe074" providerId="ADAL" clId="{3CB5D7D7-F946-46B9-8815-DE2AB2FE0349}" dt="2023-06-08T02:35:12.292" v="730" actId="1076"/>
          <ac:picMkLst>
            <pc:docMk/>
            <pc:sldMk cId="713022233" sldId="307"/>
            <ac:picMk id="8" creationId="{C69C326B-8C84-0866-7589-6268EEB71287}"/>
          </ac:picMkLst>
        </pc:picChg>
        <pc:picChg chg="add mod">
          <ac:chgData name="Ian Parr" userId="4f46477c-3823-44e3-a023-ec7a0abfe074" providerId="ADAL" clId="{3CB5D7D7-F946-46B9-8815-DE2AB2FE0349}" dt="2023-06-08T02:36:01.257" v="738" actId="14100"/>
          <ac:picMkLst>
            <pc:docMk/>
            <pc:sldMk cId="713022233" sldId="307"/>
            <ac:picMk id="9" creationId="{E3ECA5AF-E6DB-1A50-E8D5-72D66497E0D6}"/>
          </ac:picMkLst>
        </pc:picChg>
      </pc:sldChg>
      <pc:sldChg chg="addSp delSp modSp add mod">
        <pc:chgData name="Ian Parr" userId="4f46477c-3823-44e3-a023-ec7a0abfe074" providerId="ADAL" clId="{3CB5D7D7-F946-46B9-8815-DE2AB2FE0349}" dt="2023-06-08T02:37:37.403" v="751" actId="1076"/>
        <pc:sldMkLst>
          <pc:docMk/>
          <pc:sldMk cId="3109524862" sldId="308"/>
        </pc:sldMkLst>
        <pc:spChg chg="del">
          <ac:chgData name="Ian Parr" userId="4f46477c-3823-44e3-a023-ec7a0abfe074" providerId="ADAL" clId="{3CB5D7D7-F946-46B9-8815-DE2AB2FE0349}" dt="2023-06-08T02:36:25.887" v="740" actId="478"/>
          <ac:spMkLst>
            <pc:docMk/>
            <pc:sldMk cId="3109524862" sldId="308"/>
            <ac:spMk id="4" creationId="{7A0CD8E3-0642-7BE9-0A4F-4E991A2C660D}"/>
          </ac:spMkLst>
        </pc:spChg>
        <pc:spChg chg="add del mod">
          <ac:chgData name="Ian Parr" userId="4f46477c-3823-44e3-a023-ec7a0abfe074" providerId="ADAL" clId="{3CB5D7D7-F946-46B9-8815-DE2AB2FE0349}" dt="2023-06-08T02:36:40.551" v="743" actId="478"/>
          <ac:spMkLst>
            <pc:docMk/>
            <pc:sldMk cId="3109524862" sldId="308"/>
            <ac:spMk id="5" creationId="{14972C98-A356-C32B-011B-59894D497FC2}"/>
          </ac:spMkLst>
        </pc:spChg>
        <pc:picChg chg="add mod">
          <ac:chgData name="Ian Parr" userId="4f46477c-3823-44e3-a023-ec7a0abfe074" providerId="ADAL" clId="{3CB5D7D7-F946-46B9-8815-DE2AB2FE0349}" dt="2023-06-08T02:37:32.730" v="750" actId="1076"/>
          <ac:picMkLst>
            <pc:docMk/>
            <pc:sldMk cId="3109524862" sldId="308"/>
            <ac:picMk id="6" creationId="{DCAB8CA3-CCDF-E2B7-5DAF-C8F0EE36C113}"/>
          </ac:picMkLst>
        </pc:picChg>
        <pc:picChg chg="del">
          <ac:chgData name="Ian Parr" userId="4f46477c-3823-44e3-a023-ec7a0abfe074" providerId="ADAL" clId="{3CB5D7D7-F946-46B9-8815-DE2AB2FE0349}" dt="2023-06-08T02:36:35.003" v="742" actId="478"/>
          <ac:picMkLst>
            <pc:docMk/>
            <pc:sldMk cId="3109524862" sldId="308"/>
            <ac:picMk id="8" creationId="{C69C326B-8C84-0866-7589-6268EEB71287}"/>
          </ac:picMkLst>
        </pc:picChg>
        <pc:picChg chg="add del">
          <ac:chgData name="Ian Parr" userId="4f46477c-3823-44e3-a023-ec7a0abfe074" providerId="ADAL" clId="{3CB5D7D7-F946-46B9-8815-DE2AB2FE0349}" dt="2023-06-08T02:36:56.191" v="746" actId="478"/>
          <ac:picMkLst>
            <pc:docMk/>
            <pc:sldMk cId="3109524862" sldId="308"/>
            <ac:picMk id="10" creationId="{E78A1B24-D128-972F-0B88-7FF77C074D0D}"/>
          </ac:picMkLst>
        </pc:picChg>
        <pc:picChg chg="add del">
          <ac:chgData name="Ian Parr" userId="4f46477c-3823-44e3-a023-ec7a0abfe074" providerId="ADAL" clId="{3CB5D7D7-F946-46B9-8815-DE2AB2FE0349}" dt="2023-06-08T02:37:12.146" v="748" actId="478"/>
          <ac:picMkLst>
            <pc:docMk/>
            <pc:sldMk cId="3109524862" sldId="308"/>
            <ac:picMk id="12" creationId="{996A78CE-13E8-E016-0F9F-F3401EA18DF7}"/>
          </ac:picMkLst>
        </pc:picChg>
        <pc:picChg chg="add mod">
          <ac:chgData name="Ian Parr" userId="4f46477c-3823-44e3-a023-ec7a0abfe074" providerId="ADAL" clId="{3CB5D7D7-F946-46B9-8815-DE2AB2FE0349}" dt="2023-06-08T02:37:37.403" v="751" actId="1076"/>
          <ac:picMkLst>
            <pc:docMk/>
            <pc:sldMk cId="3109524862" sldId="308"/>
            <ac:picMk id="13" creationId="{8CF8F02E-9FD0-AC41-8069-60AC2679E743}"/>
          </ac:picMkLst>
        </pc:picChg>
      </pc:sldChg>
      <pc:sldChg chg="addSp delSp modSp add mod">
        <pc:chgData name="Ian Parr" userId="4f46477c-3823-44e3-a023-ec7a0abfe074" providerId="ADAL" clId="{3CB5D7D7-F946-46B9-8815-DE2AB2FE0349}" dt="2023-06-08T02:38:42.518" v="759" actId="1076"/>
        <pc:sldMkLst>
          <pc:docMk/>
          <pc:sldMk cId="1042097248" sldId="309"/>
        </pc:sldMkLst>
        <pc:picChg chg="add mod">
          <ac:chgData name="Ian Parr" userId="4f46477c-3823-44e3-a023-ec7a0abfe074" providerId="ADAL" clId="{3CB5D7D7-F946-46B9-8815-DE2AB2FE0349}" dt="2023-06-08T02:38:29.261" v="757" actId="1076"/>
          <ac:picMkLst>
            <pc:docMk/>
            <pc:sldMk cId="1042097248" sldId="309"/>
            <ac:picMk id="2" creationId="{49E7ABBE-F98E-8C39-1E21-AEB1213BBFED}"/>
          </ac:picMkLst>
        </pc:picChg>
        <pc:picChg chg="add mod">
          <ac:chgData name="Ian Parr" userId="4f46477c-3823-44e3-a023-ec7a0abfe074" providerId="ADAL" clId="{3CB5D7D7-F946-46B9-8815-DE2AB2FE0349}" dt="2023-06-08T02:38:42.518" v="759" actId="1076"/>
          <ac:picMkLst>
            <pc:docMk/>
            <pc:sldMk cId="1042097248" sldId="309"/>
            <ac:picMk id="4" creationId="{C536D091-A5DC-501A-E36D-DF376827BD16}"/>
          </ac:picMkLst>
        </pc:picChg>
        <pc:picChg chg="del">
          <ac:chgData name="Ian Parr" userId="4f46477c-3823-44e3-a023-ec7a0abfe074" providerId="ADAL" clId="{3CB5D7D7-F946-46B9-8815-DE2AB2FE0349}" dt="2023-06-08T02:37:56.805" v="753" actId="478"/>
          <ac:picMkLst>
            <pc:docMk/>
            <pc:sldMk cId="1042097248" sldId="309"/>
            <ac:picMk id="6" creationId="{DCAB8CA3-CCDF-E2B7-5DAF-C8F0EE36C113}"/>
          </ac:picMkLst>
        </pc:picChg>
        <pc:picChg chg="mod">
          <ac:chgData name="Ian Parr" userId="4f46477c-3823-44e3-a023-ec7a0abfe074" providerId="ADAL" clId="{3CB5D7D7-F946-46B9-8815-DE2AB2FE0349}" dt="2023-06-08T02:38:01.145" v="755" actId="1076"/>
          <ac:picMkLst>
            <pc:docMk/>
            <pc:sldMk cId="1042097248" sldId="309"/>
            <ac:picMk id="9" creationId="{E3ECA5AF-E6DB-1A50-E8D5-72D66497E0D6}"/>
          </ac:picMkLst>
        </pc:picChg>
        <pc:picChg chg="del">
          <ac:chgData name="Ian Parr" userId="4f46477c-3823-44e3-a023-ec7a0abfe074" providerId="ADAL" clId="{3CB5D7D7-F946-46B9-8815-DE2AB2FE0349}" dt="2023-06-08T02:37:58.068" v="754" actId="478"/>
          <ac:picMkLst>
            <pc:docMk/>
            <pc:sldMk cId="1042097248" sldId="309"/>
            <ac:picMk id="13" creationId="{8CF8F02E-9FD0-AC41-8069-60AC2679E743}"/>
          </ac:picMkLst>
        </pc:picChg>
      </pc:sldChg>
      <pc:sldChg chg="addSp delSp modSp add mod">
        <pc:chgData name="Ian Parr" userId="4f46477c-3823-44e3-a023-ec7a0abfe074" providerId="ADAL" clId="{3CB5D7D7-F946-46B9-8815-DE2AB2FE0349}" dt="2023-06-08T02:39:21.301" v="764" actId="1076"/>
        <pc:sldMkLst>
          <pc:docMk/>
          <pc:sldMk cId="1606674632" sldId="310"/>
        </pc:sldMkLst>
        <pc:picChg chg="del">
          <ac:chgData name="Ian Parr" userId="4f46477c-3823-44e3-a023-ec7a0abfe074" providerId="ADAL" clId="{3CB5D7D7-F946-46B9-8815-DE2AB2FE0349}" dt="2023-06-08T02:39:07.492" v="761" actId="478"/>
          <ac:picMkLst>
            <pc:docMk/>
            <pc:sldMk cId="1606674632" sldId="310"/>
            <ac:picMk id="2" creationId="{49E7ABBE-F98E-8C39-1E21-AEB1213BBFED}"/>
          </ac:picMkLst>
        </pc:picChg>
        <pc:picChg chg="del">
          <ac:chgData name="Ian Parr" userId="4f46477c-3823-44e3-a023-ec7a0abfe074" providerId="ADAL" clId="{3CB5D7D7-F946-46B9-8815-DE2AB2FE0349}" dt="2023-06-08T02:39:09.046" v="762" actId="478"/>
          <ac:picMkLst>
            <pc:docMk/>
            <pc:sldMk cId="1606674632" sldId="310"/>
            <ac:picMk id="4" creationId="{C536D091-A5DC-501A-E36D-DF376827BD16}"/>
          </ac:picMkLst>
        </pc:picChg>
        <pc:picChg chg="add mod">
          <ac:chgData name="Ian Parr" userId="4f46477c-3823-44e3-a023-ec7a0abfe074" providerId="ADAL" clId="{3CB5D7D7-F946-46B9-8815-DE2AB2FE0349}" dt="2023-06-08T02:39:21.301" v="764" actId="1076"/>
          <ac:picMkLst>
            <pc:docMk/>
            <pc:sldMk cId="1606674632" sldId="310"/>
            <ac:picMk id="5" creationId="{219CE8F1-8D3E-BA36-1F5B-9F0F2D6FAC7E}"/>
          </ac:picMkLst>
        </pc:picChg>
      </pc:sldChg>
      <pc:sldChg chg="addSp delSp modSp add mod ord delAnim modAnim modNotesTx">
        <pc:chgData name="Ian Parr" userId="4f46477c-3823-44e3-a023-ec7a0abfe074" providerId="ADAL" clId="{3CB5D7D7-F946-46B9-8815-DE2AB2FE0349}" dt="2023-06-12T23:26:42.051" v="1496" actId="207"/>
        <pc:sldMkLst>
          <pc:docMk/>
          <pc:sldMk cId="1291118745" sldId="311"/>
        </pc:sldMkLst>
        <pc:spChg chg="add mod">
          <ac:chgData name="Ian Parr" userId="4f46477c-3823-44e3-a023-ec7a0abfe074" providerId="ADAL" clId="{3CB5D7D7-F946-46B9-8815-DE2AB2FE0349}" dt="2023-06-08T02:57:47.266" v="1399" actId="1076"/>
          <ac:spMkLst>
            <pc:docMk/>
            <pc:sldMk cId="1291118745" sldId="311"/>
            <ac:spMk id="6" creationId="{A9AB6350-00D1-381F-AAAE-82B0B9881CA0}"/>
          </ac:spMkLst>
        </pc:spChg>
        <pc:spChg chg="mod">
          <ac:chgData name="Ian Parr" userId="4f46477c-3823-44e3-a023-ec7a0abfe074" providerId="ADAL" clId="{3CB5D7D7-F946-46B9-8815-DE2AB2FE0349}" dt="2023-06-08T02:57:50.599" v="1400" actId="1076"/>
          <ac:spMkLst>
            <pc:docMk/>
            <pc:sldMk cId="1291118745" sldId="311"/>
            <ac:spMk id="7" creationId="{B60A506E-BE78-8010-4CDD-A0FF1571608A}"/>
          </ac:spMkLst>
        </pc:spChg>
        <pc:spChg chg="add del mod">
          <ac:chgData name="Ian Parr" userId="4f46477c-3823-44e3-a023-ec7a0abfe074" providerId="ADAL" clId="{3CB5D7D7-F946-46B9-8815-DE2AB2FE0349}" dt="2023-06-08T02:56:13.802" v="1373" actId="478"/>
          <ac:spMkLst>
            <pc:docMk/>
            <pc:sldMk cId="1291118745" sldId="311"/>
            <ac:spMk id="10" creationId="{3A4903BA-FE6C-2693-663D-37F5BF3BE406}"/>
          </ac:spMkLst>
        </pc:spChg>
        <pc:spChg chg="add mod">
          <ac:chgData name="Ian Parr" userId="4f46477c-3823-44e3-a023-ec7a0abfe074" providerId="ADAL" clId="{3CB5D7D7-F946-46B9-8815-DE2AB2FE0349}" dt="2023-06-12T23:24:13.995" v="1488" actId="1076"/>
          <ac:spMkLst>
            <pc:docMk/>
            <pc:sldMk cId="1291118745" sldId="311"/>
            <ac:spMk id="11" creationId="{24D7FC92-81A8-A8D6-FBB2-6B8E72C79568}"/>
          </ac:spMkLst>
        </pc:spChg>
        <pc:spChg chg="add mod">
          <ac:chgData name="Ian Parr" userId="4f46477c-3823-44e3-a023-ec7a0abfe074" providerId="ADAL" clId="{3CB5D7D7-F946-46B9-8815-DE2AB2FE0349}" dt="2023-06-12T23:26:42.051" v="1496" actId="207"/>
          <ac:spMkLst>
            <pc:docMk/>
            <pc:sldMk cId="1291118745" sldId="311"/>
            <ac:spMk id="12" creationId="{7B985173-8AAD-21A1-2CE8-01379B3A07D5}"/>
          </ac:spMkLst>
        </pc:spChg>
        <pc:spChg chg="add mod">
          <ac:chgData name="Ian Parr" userId="4f46477c-3823-44e3-a023-ec7a0abfe074" providerId="ADAL" clId="{3CB5D7D7-F946-46B9-8815-DE2AB2FE0349}" dt="2023-06-12T23:26:31.836" v="1495" actId="207"/>
          <ac:spMkLst>
            <pc:docMk/>
            <pc:sldMk cId="1291118745" sldId="311"/>
            <ac:spMk id="13" creationId="{B5493283-A0A5-94B1-E842-8316734847E5}"/>
          </ac:spMkLst>
        </pc:spChg>
        <pc:spChg chg="add mod">
          <ac:chgData name="Ian Parr" userId="4f46477c-3823-44e3-a023-ec7a0abfe074" providerId="ADAL" clId="{3CB5D7D7-F946-46B9-8815-DE2AB2FE0349}" dt="2023-06-12T23:22:48.393" v="1487" actId="1076"/>
          <ac:spMkLst>
            <pc:docMk/>
            <pc:sldMk cId="1291118745" sldId="311"/>
            <ac:spMk id="14" creationId="{F80DF4D1-D25B-D740-79EA-D75DA1B93BCC}"/>
          </ac:spMkLst>
        </pc:spChg>
        <pc:spChg chg="add del mod">
          <ac:chgData name="Ian Parr" userId="4f46477c-3823-44e3-a023-ec7a0abfe074" providerId="ADAL" clId="{3CB5D7D7-F946-46B9-8815-DE2AB2FE0349}" dt="2023-06-08T02:56:18.108" v="1374" actId="478"/>
          <ac:spMkLst>
            <pc:docMk/>
            <pc:sldMk cId="1291118745" sldId="311"/>
            <ac:spMk id="15" creationId="{A1EA2C19-1805-254C-7EE5-577754D94AD7}"/>
          </ac:spMkLst>
        </pc:spChg>
        <pc:spChg chg="add del mod">
          <ac:chgData name="Ian Parr" userId="4f46477c-3823-44e3-a023-ec7a0abfe074" providerId="ADAL" clId="{3CB5D7D7-F946-46B9-8815-DE2AB2FE0349}" dt="2023-06-08T02:56:39.212" v="1377" actId="478"/>
          <ac:spMkLst>
            <pc:docMk/>
            <pc:sldMk cId="1291118745" sldId="311"/>
            <ac:spMk id="16" creationId="{0F28FA8E-C3C5-8C6D-A65B-8DAE4A35A544}"/>
          </ac:spMkLst>
        </pc:spChg>
        <pc:spChg chg="add del mod">
          <ac:chgData name="Ian Parr" userId="4f46477c-3823-44e3-a023-ec7a0abfe074" providerId="ADAL" clId="{3CB5D7D7-F946-46B9-8815-DE2AB2FE0349}" dt="2023-06-08T02:57:00.355" v="1380" actId="478"/>
          <ac:spMkLst>
            <pc:docMk/>
            <pc:sldMk cId="1291118745" sldId="311"/>
            <ac:spMk id="17" creationId="{278D9B86-9A7F-72AD-5AFD-0C28D9501A3E}"/>
          </ac:spMkLst>
        </pc:spChg>
        <pc:picChg chg="mod">
          <ac:chgData name="Ian Parr" userId="4f46477c-3823-44e3-a023-ec7a0abfe074" providerId="ADAL" clId="{3CB5D7D7-F946-46B9-8815-DE2AB2FE0349}" dt="2023-06-12T23:24:42.664" v="1490" actId="1076"/>
          <ac:picMkLst>
            <pc:docMk/>
            <pc:sldMk cId="1291118745" sldId="311"/>
            <ac:picMk id="2" creationId="{3908CA4D-0C5A-AC33-5EE8-013F04338D31}"/>
          </ac:picMkLst>
        </pc:picChg>
        <pc:picChg chg="add del mod">
          <ac:chgData name="Ian Parr" userId="4f46477c-3823-44e3-a023-ec7a0abfe074" providerId="ADAL" clId="{3CB5D7D7-F946-46B9-8815-DE2AB2FE0349}" dt="2023-06-08T02:40:36.875" v="773" actId="478"/>
          <ac:picMkLst>
            <pc:docMk/>
            <pc:sldMk cId="1291118745" sldId="311"/>
            <ac:picMk id="3" creationId="{31E91837-6BE4-2810-7298-8DA1017E68E6}"/>
          </ac:picMkLst>
        </pc:picChg>
        <pc:picChg chg="del mod">
          <ac:chgData name="Ian Parr" userId="4f46477c-3823-44e3-a023-ec7a0abfe074" providerId="ADAL" clId="{3CB5D7D7-F946-46B9-8815-DE2AB2FE0349}" dt="2023-06-08T02:45:41.273" v="972" actId="478"/>
          <ac:picMkLst>
            <pc:docMk/>
            <pc:sldMk cId="1291118745" sldId="311"/>
            <ac:picMk id="4" creationId="{0793CB12-C22A-F339-B1A2-EBACA09BB38C}"/>
          </ac:picMkLst>
        </pc:picChg>
        <pc:picChg chg="del mod">
          <ac:chgData name="Ian Parr" userId="4f46477c-3823-44e3-a023-ec7a0abfe074" providerId="ADAL" clId="{3CB5D7D7-F946-46B9-8815-DE2AB2FE0349}" dt="2023-06-08T02:54:50.306" v="1321" actId="478"/>
          <ac:picMkLst>
            <pc:docMk/>
            <pc:sldMk cId="1291118745" sldId="311"/>
            <ac:picMk id="5" creationId="{BED55FB3-05AB-F517-375A-3D11F0DD17DA}"/>
          </ac:picMkLst>
        </pc:picChg>
        <pc:picChg chg="mod">
          <ac:chgData name="Ian Parr" userId="4f46477c-3823-44e3-a023-ec7a0abfe074" providerId="ADAL" clId="{3CB5D7D7-F946-46B9-8815-DE2AB2FE0349}" dt="2023-06-08T02:57:42.731" v="1398" actId="1076"/>
          <ac:picMkLst>
            <pc:docMk/>
            <pc:sldMk cId="1291118745" sldId="311"/>
            <ac:picMk id="8" creationId="{AD73B3B8-507A-870E-D03F-DE1EB4FB4264}"/>
          </ac:picMkLst>
        </pc:picChg>
        <pc:picChg chg="del mod">
          <ac:chgData name="Ian Parr" userId="4f46477c-3823-44e3-a023-ec7a0abfe074" providerId="ADAL" clId="{3CB5D7D7-F946-46B9-8815-DE2AB2FE0349}" dt="2023-06-08T02:52:20.951" v="1222" actId="478"/>
          <ac:picMkLst>
            <pc:docMk/>
            <pc:sldMk cId="1291118745" sldId="311"/>
            <ac:picMk id="9" creationId="{84250C8B-DD19-535E-A3A4-A091EA2A4AC7}"/>
          </ac:picMkLst>
        </pc:picChg>
      </pc:sldChg>
      <pc:sldChg chg="add ord">
        <pc:chgData name="Ian Parr" userId="4f46477c-3823-44e3-a023-ec7a0abfe074" providerId="ADAL" clId="{3CB5D7D7-F946-46B9-8815-DE2AB2FE0349}" dt="2023-06-08T02:49:14.049" v="1098"/>
        <pc:sldMkLst>
          <pc:docMk/>
          <pc:sldMk cId="3872474660" sldId="312"/>
        </pc:sldMkLst>
      </pc:sldChg>
      <pc:sldChg chg="addSp delSp modSp add mod modNotesTx">
        <pc:chgData name="Ian Parr" userId="4f46477c-3823-44e3-a023-ec7a0abfe074" providerId="ADAL" clId="{3CB5D7D7-F946-46B9-8815-DE2AB2FE0349}" dt="2023-06-08T03:01:13.230" v="1436"/>
        <pc:sldMkLst>
          <pc:docMk/>
          <pc:sldMk cId="974351716" sldId="313"/>
        </pc:sldMkLst>
        <pc:spChg chg="mod">
          <ac:chgData name="Ian Parr" userId="4f46477c-3823-44e3-a023-ec7a0abfe074" providerId="ADAL" clId="{3CB5D7D7-F946-46B9-8815-DE2AB2FE0349}" dt="2023-06-08T02:59:11.788" v="1419" actId="20577"/>
          <ac:spMkLst>
            <pc:docMk/>
            <pc:sldMk cId="974351716" sldId="313"/>
            <ac:spMk id="3" creationId="{FD809A61-25EA-292C-FCA3-2A43BEFD87BF}"/>
          </ac:spMkLst>
        </pc:spChg>
        <pc:spChg chg="add mod">
          <ac:chgData name="Ian Parr" userId="4f46477c-3823-44e3-a023-ec7a0abfe074" providerId="ADAL" clId="{3CB5D7D7-F946-46B9-8815-DE2AB2FE0349}" dt="2023-06-08T03:00:37.276" v="1432" actId="1076"/>
          <ac:spMkLst>
            <pc:docMk/>
            <pc:sldMk cId="974351716" sldId="313"/>
            <ac:spMk id="6" creationId="{DBCCA730-7D63-810F-91B4-A87005F807EF}"/>
          </ac:spMkLst>
        </pc:spChg>
        <pc:picChg chg="add del mod">
          <ac:chgData name="Ian Parr" userId="4f46477c-3823-44e3-a023-ec7a0abfe074" providerId="ADAL" clId="{3CB5D7D7-F946-46B9-8815-DE2AB2FE0349}" dt="2023-06-08T02:59:39.625" v="1424" actId="478"/>
          <ac:picMkLst>
            <pc:docMk/>
            <pc:sldMk cId="974351716" sldId="313"/>
            <ac:picMk id="2" creationId="{65309A3C-8924-23DB-A9E1-7DFB5F64A1C9}"/>
          </ac:picMkLst>
        </pc:picChg>
        <pc:picChg chg="del">
          <ac:chgData name="Ian Parr" userId="4f46477c-3823-44e3-a023-ec7a0abfe074" providerId="ADAL" clId="{3CB5D7D7-F946-46B9-8815-DE2AB2FE0349}" dt="2023-06-08T02:59:19.574" v="1421" actId="478"/>
          <ac:picMkLst>
            <pc:docMk/>
            <pc:sldMk cId="974351716" sldId="313"/>
            <ac:picMk id="5" creationId="{219CE8F1-8D3E-BA36-1F5B-9F0F2D6FAC7E}"/>
          </ac:picMkLst>
        </pc:picChg>
        <pc:picChg chg="add mod">
          <ac:chgData name="Ian Parr" userId="4f46477c-3823-44e3-a023-ec7a0abfe074" providerId="ADAL" clId="{3CB5D7D7-F946-46B9-8815-DE2AB2FE0349}" dt="2023-06-08T03:00:43.101" v="1433" actId="14100"/>
          <ac:picMkLst>
            <pc:docMk/>
            <pc:sldMk cId="974351716" sldId="313"/>
            <ac:picMk id="7" creationId="{4B36075C-FEB8-CFA8-467F-2B9CB1258BF5}"/>
          </ac:picMkLst>
        </pc:picChg>
        <pc:picChg chg="add mod">
          <ac:chgData name="Ian Parr" userId="4f46477c-3823-44e3-a023-ec7a0abfe074" providerId="ADAL" clId="{3CB5D7D7-F946-46B9-8815-DE2AB2FE0349}" dt="2023-06-08T03:01:02.445" v="1435"/>
          <ac:picMkLst>
            <pc:docMk/>
            <pc:sldMk cId="974351716" sldId="313"/>
            <ac:picMk id="8" creationId="{B3E23441-599B-1FF2-279E-5DCEA7EC1E96}"/>
          </ac:picMkLst>
        </pc:picChg>
        <pc:picChg chg="del">
          <ac:chgData name="Ian Parr" userId="4f46477c-3823-44e3-a023-ec7a0abfe074" providerId="ADAL" clId="{3CB5D7D7-F946-46B9-8815-DE2AB2FE0349}" dt="2023-06-08T02:59:16.676" v="1420" actId="478"/>
          <ac:picMkLst>
            <pc:docMk/>
            <pc:sldMk cId="974351716" sldId="313"/>
            <ac:picMk id="9" creationId="{E3ECA5AF-E6DB-1A50-E8D5-72D66497E0D6}"/>
          </ac:picMkLst>
        </pc:picChg>
      </pc:sldChg>
      <pc:sldChg chg="delSp modSp add mod ord">
        <pc:chgData name="Ian Parr" userId="4f46477c-3823-44e3-a023-ec7a0abfe074" providerId="ADAL" clId="{3CB5D7D7-F946-46B9-8815-DE2AB2FE0349}" dt="2023-06-08T03:02:17.838" v="1445"/>
        <pc:sldMkLst>
          <pc:docMk/>
          <pc:sldMk cId="3974410210" sldId="314"/>
        </pc:sldMkLst>
        <pc:spChg chg="mod">
          <ac:chgData name="Ian Parr" userId="4f46477c-3823-44e3-a023-ec7a0abfe074" providerId="ADAL" clId="{3CB5D7D7-F946-46B9-8815-DE2AB2FE0349}" dt="2023-06-08T03:02:17.838" v="1445"/>
          <ac:spMkLst>
            <pc:docMk/>
            <pc:sldMk cId="3974410210" sldId="314"/>
            <ac:spMk id="3" creationId="{FD809A61-25EA-292C-FCA3-2A43BEFD87BF}"/>
          </ac:spMkLst>
        </pc:spChg>
        <pc:spChg chg="mod">
          <ac:chgData name="Ian Parr" userId="4f46477c-3823-44e3-a023-ec7a0abfe074" providerId="ADAL" clId="{3CB5D7D7-F946-46B9-8815-DE2AB2FE0349}" dt="2023-06-08T03:02:00.830" v="1444" actId="20577"/>
          <ac:spMkLst>
            <pc:docMk/>
            <pc:sldMk cId="3974410210" sldId="314"/>
            <ac:spMk id="6" creationId="{DBCCA730-7D63-810F-91B4-A87005F807EF}"/>
          </ac:spMkLst>
        </pc:spChg>
        <pc:picChg chg="del">
          <ac:chgData name="Ian Parr" userId="4f46477c-3823-44e3-a023-ec7a0abfe074" providerId="ADAL" clId="{3CB5D7D7-F946-46B9-8815-DE2AB2FE0349}" dt="2023-06-08T03:01:43.596" v="1441" actId="478"/>
          <ac:picMkLst>
            <pc:docMk/>
            <pc:sldMk cId="3974410210" sldId="314"/>
            <ac:picMk id="7" creationId="{4B36075C-FEB8-CFA8-467F-2B9CB1258BF5}"/>
          </ac:picMkLst>
        </pc:picChg>
        <pc:picChg chg="del">
          <ac:chgData name="Ian Parr" userId="4f46477c-3823-44e3-a023-ec7a0abfe074" providerId="ADAL" clId="{3CB5D7D7-F946-46B9-8815-DE2AB2FE0349}" dt="2023-06-08T03:01:41.229" v="1440" actId="478"/>
          <ac:picMkLst>
            <pc:docMk/>
            <pc:sldMk cId="3974410210" sldId="314"/>
            <ac:picMk id="8" creationId="{B3E23441-599B-1FF2-279E-5DCEA7EC1E96}"/>
          </ac:picMkLst>
        </pc:picChg>
      </pc:sldChg>
      <pc:sldChg chg="addSp add modNotesTx">
        <pc:chgData name="Ian Parr" userId="4f46477c-3823-44e3-a023-ec7a0abfe074" providerId="ADAL" clId="{3CB5D7D7-F946-46B9-8815-DE2AB2FE0349}" dt="2023-06-12T23:15:46.057" v="1469"/>
        <pc:sldMkLst>
          <pc:docMk/>
          <pc:sldMk cId="3482259193" sldId="315"/>
        </pc:sldMkLst>
        <pc:picChg chg="add">
          <ac:chgData name="Ian Parr" userId="4f46477c-3823-44e3-a023-ec7a0abfe074" providerId="ADAL" clId="{3CB5D7D7-F946-46B9-8815-DE2AB2FE0349}" dt="2023-06-08T03:02:54.669" v="1447"/>
          <ac:picMkLst>
            <pc:docMk/>
            <pc:sldMk cId="3482259193" sldId="315"/>
            <ac:picMk id="2" creationId="{79D91CDB-F1C9-5157-9D13-CFD0C01FE958}"/>
          </ac:picMkLst>
        </pc:picChg>
      </pc:sldChg>
      <pc:sldChg chg="addSp delSp modSp add mod ord modNotesTx">
        <pc:chgData name="Ian Parr" userId="4f46477c-3823-44e3-a023-ec7a0abfe074" providerId="ADAL" clId="{3CB5D7D7-F946-46B9-8815-DE2AB2FE0349}" dt="2023-06-08T03:05:07.427" v="1465" actId="20577"/>
        <pc:sldMkLst>
          <pc:docMk/>
          <pc:sldMk cId="2224320428" sldId="316"/>
        </pc:sldMkLst>
        <pc:spChg chg="add del mod">
          <ac:chgData name="Ian Parr" userId="4f46477c-3823-44e3-a023-ec7a0abfe074" providerId="ADAL" clId="{3CB5D7D7-F946-46B9-8815-DE2AB2FE0349}" dt="2023-06-08T03:04:36.845" v="1459" actId="478"/>
          <ac:spMkLst>
            <pc:docMk/>
            <pc:sldMk cId="2224320428" sldId="316"/>
            <ac:spMk id="4" creationId="{DA86020D-37A7-3728-C0E4-A27B2D96E256}"/>
          </ac:spMkLst>
        </pc:spChg>
        <pc:spChg chg="add mod">
          <ac:chgData name="Ian Parr" userId="4f46477c-3823-44e3-a023-ec7a0abfe074" providerId="ADAL" clId="{3CB5D7D7-F946-46B9-8815-DE2AB2FE0349}" dt="2023-06-08T03:05:07.427" v="1465" actId="20577"/>
          <ac:spMkLst>
            <pc:docMk/>
            <pc:sldMk cId="2224320428" sldId="316"/>
            <ac:spMk id="5" creationId="{D0BF15E8-AFF8-9AB1-9CD6-FA4CBA425DC2}"/>
          </ac:spMkLst>
        </pc:spChg>
        <pc:spChg chg="del">
          <ac:chgData name="Ian Parr" userId="4f46477c-3823-44e3-a023-ec7a0abfe074" providerId="ADAL" clId="{3CB5D7D7-F946-46B9-8815-DE2AB2FE0349}" dt="2023-06-08T03:03:38.709" v="1453" actId="478"/>
          <ac:spMkLst>
            <pc:docMk/>
            <pc:sldMk cId="2224320428" sldId="316"/>
            <ac:spMk id="6" creationId="{DBCCA730-7D63-810F-91B4-A87005F807EF}"/>
          </ac:spMkLst>
        </pc:spChg>
      </pc:sldChg>
      <pc:sldChg chg="delSp modSp add mod ord">
        <pc:chgData name="Ian Parr" userId="4f46477c-3823-44e3-a023-ec7a0abfe074" providerId="ADAL" clId="{3CB5D7D7-F946-46B9-8815-DE2AB2FE0349}" dt="2023-06-12T23:30:22.609" v="1522"/>
        <pc:sldMkLst>
          <pc:docMk/>
          <pc:sldMk cId="529979645" sldId="317"/>
        </pc:sldMkLst>
        <pc:spChg chg="mod">
          <ac:chgData name="Ian Parr" userId="4f46477c-3823-44e3-a023-ec7a0abfe074" providerId="ADAL" clId="{3CB5D7D7-F946-46B9-8815-DE2AB2FE0349}" dt="2023-06-12T23:30:10.038" v="1520" actId="207"/>
          <ac:spMkLst>
            <pc:docMk/>
            <pc:sldMk cId="529979645" sldId="317"/>
            <ac:spMk id="6" creationId="{A9AB6350-00D1-381F-AAAE-82B0B9881CA0}"/>
          </ac:spMkLst>
        </pc:spChg>
        <pc:spChg chg="mod">
          <ac:chgData name="Ian Parr" userId="4f46477c-3823-44e3-a023-ec7a0abfe074" providerId="ADAL" clId="{3CB5D7D7-F946-46B9-8815-DE2AB2FE0349}" dt="2023-06-12T23:29:57.061" v="1518" actId="207"/>
          <ac:spMkLst>
            <pc:docMk/>
            <pc:sldMk cId="529979645" sldId="317"/>
            <ac:spMk id="11" creationId="{24D7FC92-81A8-A8D6-FBB2-6B8E72C79568}"/>
          </ac:spMkLst>
        </pc:spChg>
        <pc:spChg chg="del mod">
          <ac:chgData name="Ian Parr" userId="4f46477c-3823-44e3-a023-ec7a0abfe074" providerId="ADAL" clId="{3CB5D7D7-F946-46B9-8815-DE2AB2FE0349}" dt="2023-06-12T23:30:22.609" v="1522"/>
          <ac:spMkLst>
            <pc:docMk/>
            <pc:sldMk cId="529979645" sldId="317"/>
            <ac:spMk id="12" creationId="{7B985173-8AAD-21A1-2CE8-01379B3A07D5}"/>
          </ac:spMkLst>
        </pc:spChg>
        <pc:spChg chg="mod">
          <ac:chgData name="Ian Parr" userId="4f46477c-3823-44e3-a023-ec7a0abfe074" providerId="ADAL" clId="{3CB5D7D7-F946-46B9-8815-DE2AB2FE0349}" dt="2023-06-12T23:30:03.175" v="1519" actId="207"/>
          <ac:spMkLst>
            <pc:docMk/>
            <pc:sldMk cId="529979645" sldId="317"/>
            <ac:spMk id="13" creationId="{B5493283-A0A5-94B1-E842-8316734847E5}"/>
          </ac:spMkLst>
        </pc:spChg>
      </pc:sldChg>
      <pc:sldMasterChg chg="delSldLayout">
        <pc:chgData name="Ian Parr" userId="4f46477c-3823-44e3-a023-ec7a0abfe074" providerId="ADAL" clId="{3CB5D7D7-F946-46B9-8815-DE2AB2FE0349}" dt="2023-06-08T03:06:32.451" v="1467" actId="2696"/>
        <pc:sldMasterMkLst>
          <pc:docMk/>
          <pc:sldMasterMk cId="3672277808" sldId="2147483651"/>
        </pc:sldMasterMkLst>
        <pc:sldLayoutChg chg="del">
          <pc:chgData name="Ian Parr" userId="4f46477c-3823-44e3-a023-ec7a0abfe074" providerId="ADAL" clId="{3CB5D7D7-F946-46B9-8815-DE2AB2FE0349}" dt="2023-06-08T03:06:32.451" v="1467" actId="2696"/>
          <pc:sldLayoutMkLst>
            <pc:docMk/>
            <pc:sldMasterMk cId="3672277808" sldId="2147483651"/>
            <pc:sldLayoutMk cId="3667624596" sldId="2147483672"/>
          </pc:sldLayoutMkLst>
        </pc:sldLayoutChg>
      </pc:sldMasterChg>
      <pc:sldMasterChg chg="addSp modSldLayout">
        <pc:chgData name="Ian Parr" userId="4f46477c-3823-44e3-a023-ec7a0abfe074" providerId="ADAL" clId="{3CB5D7D7-F946-46B9-8815-DE2AB2FE0349}" dt="2023-06-08T00:13:50.665" v="38"/>
        <pc:sldMasterMkLst>
          <pc:docMk/>
          <pc:sldMasterMk cId="3009084755" sldId="2147483659"/>
        </pc:sldMasterMkLst>
        <pc:picChg chg="add">
          <ac:chgData name="Ian Parr" userId="4f46477c-3823-44e3-a023-ec7a0abfe074" providerId="ADAL" clId="{3CB5D7D7-F946-46B9-8815-DE2AB2FE0349}" dt="2023-06-08T00:13:50.665" v="38"/>
          <ac:picMkLst>
            <pc:docMk/>
            <pc:sldMasterMk cId="3009084755" sldId="2147483659"/>
            <ac:picMk id="7" creationId="{B4DBEBE9-2AA6-20A6-E750-60C740DA730D}"/>
          </ac:picMkLst>
        </pc:picChg>
        <pc:picChg chg="add">
          <ac:chgData name="Ian Parr" userId="4f46477c-3823-44e3-a023-ec7a0abfe074" providerId="ADAL" clId="{3CB5D7D7-F946-46B9-8815-DE2AB2FE0349}" dt="2023-06-08T00:13:50.665" v="38"/>
          <ac:picMkLst>
            <pc:docMk/>
            <pc:sldMasterMk cId="3009084755" sldId="2147483659"/>
            <ac:picMk id="8" creationId="{3C6F8321-F14E-498D-6DAC-427A2B5B88E8}"/>
          </ac:picMkLst>
        </pc:picChg>
        <pc:sldLayoutChg chg="addSp">
          <pc:chgData name="Ian Parr" userId="4f46477c-3823-44e3-a023-ec7a0abfe074" providerId="ADAL" clId="{3CB5D7D7-F946-46B9-8815-DE2AB2FE0349}" dt="2023-06-08T00:13:50.665" v="38"/>
          <pc:sldLayoutMkLst>
            <pc:docMk/>
            <pc:sldMasterMk cId="3009084755" sldId="2147483659"/>
            <pc:sldLayoutMk cId="1049934231" sldId="2147483662"/>
          </pc:sldLayoutMkLst>
          <pc:cxnChg chg="add">
            <ac:chgData name="Ian Parr" userId="4f46477c-3823-44e3-a023-ec7a0abfe074" providerId="ADAL" clId="{3CB5D7D7-F946-46B9-8815-DE2AB2FE0349}" dt="2023-06-08T00:13:50.665" v="38"/>
            <ac:cxnSpMkLst>
              <pc:docMk/>
              <pc:sldMasterMk cId="3009084755" sldId="2147483659"/>
              <pc:sldLayoutMk cId="1049934231" sldId="2147483662"/>
              <ac:cxnSpMk id="7" creationId="{9A13FBB1-9FB4-37D7-EC21-F12943A266DE}"/>
            </ac:cxnSpMkLst>
          </pc:cxnChg>
        </pc:sldLayoutChg>
        <pc:sldLayoutChg chg="addSp">
          <pc:chgData name="Ian Parr" userId="4f46477c-3823-44e3-a023-ec7a0abfe074" providerId="ADAL" clId="{3CB5D7D7-F946-46B9-8815-DE2AB2FE0349}" dt="2023-06-08T00:13:50.665" v="38"/>
          <pc:sldLayoutMkLst>
            <pc:docMk/>
            <pc:sldMasterMk cId="3009084755" sldId="2147483659"/>
            <pc:sldLayoutMk cId="3063993316" sldId="2147483664"/>
          </pc:sldLayoutMkLst>
          <pc:cxnChg chg="add">
            <ac:chgData name="Ian Parr" userId="4f46477c-3823-44e3-a023-ec7a0abfe074" providerId="ADAL" clId="{3CB5D7D7-F946-46B9-8815-DE2AB2FE0349}" dt="2023-06-08T00:13:50.665" v="38"/>
            <ac:cxnSpMkLst>
              <pc:docMk/>
              <pc:sldMasterMk cId="3009084755" sldId="2147483659"/>
              <pc:sldLayoutMk cId="3063993316" sldId="2147483664"/>
              <ac:cxnSpMk id="10" creationId="{1F7A794B-D72B-1C65-60F4-84FD99C9D08E}"/>
            </ac:cxnSpMkLst>
          </pc:cxnChg>
        </pc:sldLayoutChg>
      </pc:sldMasterChg>
    </pc:docChg>
  </pc:docChgLst>
  <pc:docChgLst>
    <pc:chgData name="Ian Parr" userId="4f46477c-3823-44e3-a023-ec7a0abfe074" providerId="ADAL" clId="{5F209169-F28A-49F5-94F5-15B4719877AA}"/>
    <pc:docChg chg="undo custSel delSld modSld sldOrd">
      <pc:chgData name="Ian Parr" userId="4f46477c-3823-44e3-a023-ec7a0abfe074" providerId="ADAL" clId="{5F209169-F28A-49F5-94F5-15B4719877AA}" dt="2023-03-30T02:13:49.378" v="571" actId="20577"/>
      <pc:docMkLst>
        <pc:docMk/>
      </pc:docMkLst>
      <pc:sldChg chg="addSp delSp modSp mod">
        <pc:chgData name="Ian Parr" userId="4f46477c-3823-44e3-a023-ec7a0abfe074" providerId="ADAL" clId="{5F209169-F28A-49F5-94F5-15B4719877AA}" dt="2023-03-30T02:13:49.378" v="571" actId="20577"/>
        <pc:sldMkLst>
          <pc:docMk/>
          <pc:sldMk cId="2153998600" sldId="258"/>
        </pc:sldMkLst>
        <pc:spChg chg="add del mod">
          <ac:chgData name="Ian Parr" userId="4f46477c-3823-44e3-a023-ec7a0abfe074" providerId="ADAL" clId="{5F209169-F28A-49F5-94F5-15B4719877AA}" dt="2023-03-21T01:51:28.798" v="58" actId="478"/>
          <ac:spMkLst>
            <pc:docMk/>
            <pc:sldMk cId="2153998600" sldId="258"/>
            <ac:spMk id="3" creationId="{F395C902-DD3C-70C4-D343-E6357F5065C5}"/>
          </ac:spMkLst>
        </pc:spChg>
        <pc:spChg chg="mod">
          <ac:chgData name="Ian Parr" userId="4f46477c-3823-44e3-a023-ec7a0abfe074" providerId="ADAL" clId="{5F209169-F28A-49F5-94F5-15B4719877AA}" dt="2023-03-30T02:13:49.378" v="571" actId="20577"/>
          <ac:spMkLst>
            <pc:docMk/>
            <pc:sldMk cId="2153998600" sldId="258"/>
            <ac:spMk id="8" creationId="{B5FDC317-D686-0542-A15E-3D6D4B2156C4}"/>
          </ac:spMkLst>
        </pc:spChg>
      </pc:sldChg>
      <pc:sldChg chg="addSp delSp modSp del mod">
        <pc:chgData name="Ian Parr" userId="4f46477c-3823-44e3-a023-ec7a0abfe074" providerId="ADAL" clId="{5F209169-F28A-49F5-94F5-15B4719877AA}" dt="2023-03-22T22:57:00.363" v="283" actId="2696"/>
        <pc:sldMkLst>
          <pc:docMk/>
          <pc:sldMk cId="3705924410" sldId="259"/>
        </pc:sldMkLst>
        <pc:spChg chg="mod">
          <ac:chgData name="Ian Parr" userId="4f46477c-3823-44e3-a023-ec7a0abfe074" providerId="ADAL" clId="{5F209169-F28A-49F5-94F5-15B4719877AA}" dt="2023-03-22T03:37:55.046" v="200" actId="20577"/>
          <ac:spMkLst>
            <pc:docMk/>
            <pc:sldMk cId="3705924410" sldId="259"/>
            <ac:spMk id="2" creationId="{A8D8A4B1-735F-8B4D-8429-02AC0F272D43}"/>
          </ac:spMkLst>
        </pc:spChg>
        <pc:spChg chg="del">
          <ac:chgData name="Ian Parr" userId="4f46477c-3823-44e3-a023-ec7a0abfe074" providerId="ADAL" clId="{5F209169-F28A-49F5-94F5-15B4719877AA}" dt="2023-03-21T01:49:47.168" v="2" actId="478"/>
          <ac:spMkLst>
            <pc:docMk/>
            <pc:sldMk cId="3705924410" sldId="259"/>
            <ac:spMk id="3" creationId="{06C3C4AE-3BB5-5646-9E52-3D9D50275C20}"/>
          </ac:spMkLst>
        </pc:spChg>
        <pc:spChg chg="add mod">
          <ac:chgData name="Ian Parr" userId="4f46477c-3823-44e3-a023-ec7a0abfe074" providerId="ADAL" clId="{5F209169-F28A-49F5-94F5-15B4719877AA}" dt="2023-03-21T01:49:47.168" v="2" actId="478"/>
          <ac:spMkLst>
            <pc:docMk/>
            <pc:sldMk cId="3705924410" sldId="259"/>
            <ac:spMk id="5" creationId="{C8241A0F-C640-419E-37F5-D9AF0DA8EE4D}"/>
          </ac:spMkLst>
        </pc:spChg>
      </pc:sldChg>
      <pc:sldChg chg="addSp delSp modSp del mod">
        <pc:chgData name="Ian Parr" userId="4f46477c-3823-44e3-a023-ec7a0abfe074" providerId="ADAL" clId="{5F209169-F28A-49F5-94F5-15B4719877AA}" dt="2023-03-22T22:57:00.363" v="283" actId="2696"/>
        <pc:sldMkLst>
          <pc:docMk/>
          <pc:sldMk cId="2013231601" sldId="260"/>
        </pc:sldMkLst>
        <pc:picChg chg="add del mod">
          <ac:chgData name="Ian Parr" userId="4f46477c-3823-44e3-a023-ec7a0abfe074" providerId="ADAL" clId="{5F209169-F28A-49F5-94F5-15B4719877AA}" dt="2023-03-22T03:32:11.042" v="133" actId="21"/>
          <ac:picMkLst>
            <pc:docMk/>
            <pc:sldMk cId="2013231601" sldId="260"/>
            <ac:picMk id="3" creationId="{3B678711-996C-68DF-0C0F-AB8BBF3C7F33}"/>
          </ac:picMkLst>
        </pc:picChg>
      </pc:sldChg>
      <pc:sldChg chg="del">
        <pc:chgData name="Ian Parr" userId="4f46477c-3823-44e3-a023-ec7a0abfe074" providerId="ADAL" clId="{5F209169-F28A-49F5-94F5-15B4719877AA}" dt="2023-03-22T22:57:00.363" v="283" actId="2696"/>
        <pc:sldMkLst>
          <pc:docMk/>
          <pc:sldMk cId="1681489543" sldId="261"/>
        </pc:sldMkLst>
      </pc:sldChg>
      <pc:sldChg chg="del">
        <pc:chgData name="Ian Parr" userId="4f46477c-3823-44e3-a023-ec7a0abfe074" providerId="ADAL" clId="{5F209169-F28A-49F5-94F5-15B4719877AA}" dt="2023-03-22T22:57:00.363" v="283" actId="2696"/>
        <pc:sldMkLst>
          <pc:docMk/>
          <pc:sldMk cId="447760478" sldId="262"/>
        </pc:sldMkLst>
      </pc:sldChg>
      <pc:sldChg chg="del">
        <pc:chgData name="Ian Parr" userId="4f46477c-3823-44e3-a023-ec7a0abfe074" providerId="ADAL" clId="{5F209169-F28A-49F5-94F5-15B4719877AA}" dt="2023-03-22T22:57:00.363" v="283" actId="2696"/>
        <pc:sldMkLst>
          <pc:docMk/>
          <pc:sldMk cId="2429678960" sldId="263"/>
        </pc:sldMkLst>
      </pc:sldChg>
      <pc:sldChg chg="addSp delSp modSp del mod">
        <pc:chgData name="Ian Parr" userId="4f46477c-3823-44e3-a023-ec7a0abfe074" providerId="ADAL" clId="{5F209169-F28A-49F5-94F5-15B4719877AA}" dt="2023-03-22T22:57:00.363" v="283" actId="2696"/>
        <pc:sldMkLst>
          <pc:docMk/>
          <pc:sldMk cId="1904167386" sldId="264"/>
        </pc:sldMkLst>
        <pc:spChg chg="del">
          <ac:chgData name="Ian Parr" userId="4f46477c-3823-44e3-a023-ec7a0abfe074" providerId="ADAL" clId="{5F209169-F28A-49F5-94F5-15B4719877AA}" dt="2023-03-22T03:29:13.325" v="80"/>
          <ac:spMkLst>
            <pc:docMk/>
            <pc:sldMk cId="1904167386" sldId="264"/>
            <ac:spMk id="2" creationId="{C19D8CF8-B1AE-9145-AD12-2489047FF173}"/>
          </ac:spMkLst>
        </pc:spChg>
        <pc:spChg chg="add mod">
          <ac:chgData name="Ian Parr" userId="4f46477c-3823-44e3-a023-ec7a0abfe074" providerId="ADAL" clId="{5F209169-F28A-49F5-94F5-15B4719877AA}" dt="2023-03-22T03:33:12.371" v="171" actId="478"/>
          <ac:spMkLst>
            <pc:docMk/>
            <pc:sldMk cId="1904167386" sldId="264"/>
            <ac:spMk id="6" creationId="{B6F9F245-5911-CB42-B9C3-409D9564A6F8}"/>
          </ac:spMkLst>
        </pc:spChg>
        <pc:picChg chg="add del mod">
          <ac:chgData name="Ian Parr" userId="4f46477c-3823-44e3-a023-ec7a0abfe074" providerId="ADAL" clId="{5F209169-F28A-49F5-94F5-15B4719877AA}" dt="2023-03-22T03:33:12.371" v="171" actId="478"/>
          <ac:picMkLst>
            <pc:docMk/>
            <pc:sldMk cId="1904167386" sldId="264"/>
            <ac:picMk id="4" creationId="{E15C733B-DCB5-8F7A-B833-30A03C2991C5}"/>
          </ac:picMkLst>
        </pc:picChg>
      </pc:sldChg>
      <pc:sldChg chg="addSp delSp modSp mod">
        <pc:chgData name="Ian Parr" userId="4f46477c-3823-44e3-a023-ec7a0abfe074" providerId="ADAL" clId="{5F209169-F28A-49F5-94F5-15B4719877AA}" dt="2023-03-30T02:13:29.820" v="551" actId="1076"/>
        <pc:sldMkLst>
          <pc:docMk/>
          <pc:sldMk cId="908109795" sldId="265"/>
        </pc:sldMkLst>
        <pc:spChg chg="mod">
          <ac:chgData name="Ian Parr" userId="4f46477c-3823-44e3-a023-ec7a0abfe074" providerId="ADAL" clId="{5F209169-F28A-49F5-94F5-15B4719877AA}" dt="2023-03-21T04:57:18.321" v="79" actId="20577"/>
          <ac:spMkLst>
            <pc:docMk/>
            <pc:sldMk cId="908109795" sldId="265"/>
            <ac:spMk id="2" creationId="{A8D8A4B1-735F-8B4D-8429-02AC0F272D43}"/>
          </ac:spMkLst>
        </pc:spChg>
        <pc:spChg chg="del mod">
          <ac:chgData name="Ian Parr" userId="4f46477c-3823-44e3-a023-ec7a0abfe074" providerId="ADAL" clId="{5F209169-F28A-49F5-94F5-15B4719877AA}" dt="2023-03-21T01:49:42.425" v="1" actId="478"/>
          <ac:spMkLst>
            <pc:docMk/>
            <pc:sldMk cId="908109795" sldId="265"/>
            <ac:spMk id="3" creationId="{06C3C4AE-3BB5-5646-9E52-3D9D50275C20}"/>
          </ac:spMkLst>
        </pc:spChg>
        <pc:spChg chg="add del mod">
          <ac:chgData name="Ian Parr" userId="4f46477c-3823-44e3-a023-ec7a0abfe074" providerId="ADAL" clId="{5F209169-F28A-49F5-94F5-15B4719877AA}" dt="2023-03-22T03:34:51.056" v="172"/>
          <ac:spMkLst>
            <pc:docMk/>
            <pc:sldMk cId="908109795" sldId="265"/>
            <ac:spMk id="5" creationId="{88A2B14B-F8E7-90DF-287B-10C0CF5CA24E}"/>
          </ac:spMkLst>
        </pc:spChg>
        <pc:spChg chg="add mod">
          <ac:chgData name="Ian Parr" userId="4f46477c-3823-44e3-a023-ec7a0abfe074" providerId="ADAL" clId="{5F209169-F28A-49F5-94F5-15B4719877AA}" dt="2023-03-29T05:18:25.105" v="437" actId="20577"/>
          <ac:spMkLst>
            <pc:docMk/>
            <pc:sldMk cId="908109795" sldId="265"/>
            <ac:spMk id="5" creationId="{CBE84C0D-6D8D-7E12-4F5E-319114A57856}"/>
          </ac:spMkLst>
        </pc:spChg>
        <pc:spChg chg="add mod">
          <ac:chgData name="Ian Parr" userId="4f46477c-3823-44e3-a023-ec7a0abfe074" providerId="ADAL" clId="{5F209169-F28A-49F5-94F5-15B4719877AA}" dt="2023-03-29T05:38:47.425" v="548" actId="1076"/>
          <ac:spMkLst>
            <pc:docMk/>
            <pc:sldMk cId="908109795" sldId="265"/>
            <ac:spMk id="8" creationId="{D0DF085D-58CB-7061-97AA-F928F44A7843}"/>
          </ac:spMkLst>
        </pc:spChg>
        <pc:spChg chg="add mod">
          <ac:chgData name="Ian Parr" userId="4f46477c-3823-44e3-a023-ec7a0abfe074" providerId="ADAL" clId="{5F209169-F28A-49F5-94F5-15B4719877AA}" dt="2023-03-30T02:13:29.820" v="551" actId="1076"/>
          <ac:spMkLst>
            <pc:docMk/>
            <pc:sldMk cId="908109795" sldId="265"/>
            <ac:spMk id="9" creationId="{85542720-F5AB-46B8-B920-A1593D33CE23}"/>
          </ac:spMkLst>
        </pc:spChg>
        <pc:picChg chg="add mod">
          <ac:chgData name="Ian Parr" userId="4f46477c-3823-44e3-a023-ec7a0abfe074" providerId="ADAL" clId="{5F209169-F28A-49F5-94F5-15B4719877AA}" dt="2023-03-22T03:36:05.397" v="177" actId="1076"/>
          <ac:picMkLst>
            <pc:docMk/>
            <pc:sldMk cId="908109795" sldId="265"/>
            <ac:picMk id="3" creationId="{BA697822-7073-C3B5-E32B-3C862D90BC7A}"/>
          </ac:picMkLst>
        </pc:picChg>
        <pc:picChg chg="add mod">
          <ac:chgData name="Ian Parr" userId="4f46477c-3823-44e3-a023-ec7a0abfe074" providerId="ADAL" clId="{5F209169-F28A-49F5-94F5-15B4719877AA}" dt="2023-03-22T03:36:13.950" v="180" actId="1076"/>
          <ac:picMkLst>
            <pc:docMk/>
            <pc:sldMk cId="908109795" sldId="265"/>
            <ac:picMk id="4" creationId="{5D017BFA-7EE9-CD18-E3D4-A60BA79F5A86}"/>
          </ac:picMkLst>
        </pc:picChg>
        <pc:picChg chg="add del mod">
          <ac:chgData name="Ian Parr" userId="4f46477c-3823-44e3-a023-ec7a0abfe074" providerId="ADAL" clId="{5F209169-F28A-49F5-94F5-15B4719877AA}" dt="2023-03-29T05:22:07.615" v="438" actId="478"/>
          <ac:picMkLst>
            <pc:docMk/>
            <pc:sldMk cId="908109795" sldId="265"/>
            <ac:picMk id="6" creationId="{7D84C0B3-DD60-5D62-A952-84328C58053F}"/>
          </ac:picMkLst>
        </pc:picChg>
        <pc:picChg chg="add mod">
          <ac:chgData name="Ian Parr" userId="4f46477c-3823-44e3-a023-ec7a0abfe074" providerId="ADAL" clId="{5F209169-F28A-49F5-94F5-15B4719877AA}" dt="2023-03-29T05:22:18.875" v="443" actId="14100"/>
          <ac:picMkLst>
            <pc:docMk/>
            <pc:sldMk cId="908109795" sldId="265"/>
            <ac:picMk id="7" creationId="{85E3187F-8B11-E439-902E-F43E9019484B}"/>
          </ac:picMkLst>
        </pc:picChg>
      </pc:sldChg>
      <pc:sldChg chg="addSp delSp modSp del mod">
        <pc:chgData name="Ian Parr" userId="4f46477c-3823-44e3-a023-ec7a0abfe074" providerId="ADAL" clId="{5F209169-F28A-49F5-94F5-15B4719877AA}" dt="2023-03-22T22:57:00.363" v="283" actId="2696"/>
        <pc:sldMkLst>
          <pc:docMk/>
          <pc:sldMk cId="3014860339" sldId="266"/>
        </pc:sldMkLst>
        <pc:spChg chg="del mod">
          <ac:chgData name="Ian Parr" userId="4f46477c-3823-44e3-a023-ec7a0abfe074" providerId="ADAL" clId="{5F209169-F28A-49F5-94F5-15B4719877AA}" dt="2023-03-21T01:50:01.257" v="5" actId="478"/>
          <ac:spMkLst>
            <pc:docMk/>
            <pc:sldMk cId="3014860339" sldId="266"/>
            <ac:spMk id="3" creationId="{06C3C4AE-3BB5-5646-9E52-3D9D50275C20}"/>
          </ac:spMkLst>
        </pc:spChg>
        <pc:spChg chg="add mod">
          <ac:chgData name="Ian Parr" userId="4f46477c-3823-44e3-a023-ec7a0abfe074" providerId="ADAL" clId="{5F209169-F28A-49F5-94F5-15B4719877AA}" dt="2023-03-21T01:50:01.257" v="5" actId="478"/>
          <ac:spMkLst>
            <pc:docMk/>
            <pc:sldMk cId="3014860339" sldId="266"/>
            <ac:spMk id="5" creationId="{42776FAA-C3E8-0EAB-53A0-4A7852073801}"/>
          </ac:spMkLst>
        </pc:spChg>
      </pc:sldChg>
      <pc:sldChg chg="addSp delSp modSp mod ord modClrScheme chgLayout">
        <pc:chgData name="Ian Parr" userId="4f46477c-3823-44e3-a023-ec7a0abfe074" providerId="ADAL" clId="{5F209169-F28A-49F5-94F5-15B4719877AA}" dt="2023-03-29T05:37:49.392" v="541" actId="20577"/>
        <pc:sldMkLst>
          <pc:docMk/>
          <pc:sldMk cId="3574695121" sldId="267"/>
        </pc:sldMkLst>
        <pc:spChg chg="mod ord">
          <ac:chgData name="Ian Parr" userId="4f46477c-3823-44e3-a023-ec7a0abfe074" providerId="ADAL" clId="{5F209169-F28A-49F5-94F5-15B4719877AA}" dt="2023-03-29T05:07:06.799" v="298" actId="700"/>
          <ac:spMkLst>
            <pc:docMk/>
            <pc:sldMk cId="3574695121" sldId="267"/>
            <ac:spMk id="2" creationId="{A8D8A4B1-735F-8B4D-8429-02AC0F272D43}"/>
          </ac:spMkLst>
        </pc:spChg>
        <pc:spChg chg="del">
          <ac:chgData name="Ian Parr" userId="4f46477c-3823-44e3-a023-ec7a0abfe074" providerId="ADAL" clId="{5F209169-F28A-49F5-94F5-15B4719877AA}" dt="2023-03-21T01:49:50.743" v="3" actId="478"/>
          <ac:spMkLst>
            <pc:docMk/>
            <pc:sldMk cId="3574695121" sldId="267"/>
            <ac:spMk id="3" creationId="{06C3C4AE-3BB5-5646-9E52-3D9D50275C20}"/>
          </ac:spMkLst>
        </pc:spChg>
        <pc:spChg chg="add del mod">
          <ac:chgData name="Ian Parr" userId="4f46477c-3823-44e3-a023-ec7a0abfe074" providerId="ADAL" clId="{5F209169-F28A-49F5-94F5-15B4719877AA}" dt="2023-03-22T03:31:47.506" v="131"/>
          <ac:spMkLst>
            <pc:docMk/>
            <pc:sldMk cId="3574695121" sldId="267"/>
            <ac:spMk id="5" creationId="{84D53A44-3DD0-571D-DD53-7051737A4D4F}"/>
          </ac:spMkLst>
        </pc:spChg>
        <pc:spChg chg="add del mod ord">
          <ac:chgData name="Ian Parr" userId="4f46477c-3823-44e3-a023-ec7a0abfe074" providerId="ADAL" clId="{5F209169-F28A-49F5-94F5-15B4719877AA}" dt="2023-03-29T05:07:06.799" v="298" actId="700"/>
          <ac:spMkLst>
            <pc:docMk/>
            <pc:sldMk cId="3574695121" sldId="267"/>
            <ac:spMk id="5" creationId="{B93A4F96-2D37-1BD8-F8AF-AC6F461DD686}"/>
          </ac:spMkLst>
        </pc:spChg>
        <pc:spChg chg="add del mod">
          <ac:chgData name="Ian Parr" userId="4f46477c-3823-44e3-a023-ec7a0abfe074" providerId="ADAL" clId="{5F209169-F28A-49F5-94F5-15B4719877AA}" dt="2023-03-22T03:32:16.907" v="134"/>
          <ac:spMkLst>
            <pc:docMk/>
            <pc:sldMk cId="3574695121" sldId="267"/>
            <ac:spMk id="6" creationId="{400CACED-1C2C-85D2-4CF4-556F325DCBA5}"/>
          </ac:spMkLst>
        </pc:spChg>
        <pc:spChg chg="add del mod ord">
          <ac:chgData name="Ian Parr" userId="4f46477c-3823-44e3-a023-ec7a0abfe074" providerId="ADAL" clId="{5F209169-F28A-49F5-94F5-15B4719877AA}" dt="2023-03-29T05:07:06.799" v="298" actId="700"/>
          <ac:spMkLst>
            <pc:docMk/>
            <pc:sldMk cId="3574695121" sldId="267"/>
            <ac:spMk id="6" creationId="{D44DC569-5EA7-2165-AF3A-A49CC27FC70D}"/>
          </ac:spMkLst>
        </pc:spChg>
        <pc:spChg chg="add del mod ord">
          <ac:chgData name="Ian Parr" userId="4f46477c-3823-44e3-a023-ec7a0abfe074" providerId="ADAL" clId="{5F209169-F28A-49F5-94F5-15B4719877AA}" dt="2023-03-29T05:06:55.706" v="297" actId="478"/>
          <ac:spMkLst>
            <pc:docMk/>
            <pc:sldMk cId="3574695121" sldId="267"/>
            <ac:spMk id="7" creationId="{EBCA7D5F-F753-D48A-6193-3F8486E3DCB6}"/>
          </ac:spMkLst>
        </pc:spChg>
        <pc:spChg chg="add mod ord">
          <ac:chgData name="Ian Parr" userId="4f46477c-3823-44e3-a023-ec7a0abfe074" providerId="ADAL" clId="{5F209169-F28A-49F5-94F5-15B4719877AA}" dt="2023-03-29T05:36:45.648" v="535" actId="20577"/>
          <ac:spMkLst>
            <pc:docMk/>
            <pc:sldMk cId="3574695121" sldId="267"/>
            <ac:spMk id="8" creationId="{A14BD47A-7A36-2739-A264-6814D051DD33}"/>
          </ac:spMkLst>
        </pc:spChg>
        <pc:spChg chg="add del mod">
          <ac:chgData name="Ian Parr" userId="4f46477c-3823-44e3-a023-ec7a0abfe074" providerId="ADAL" clId="{5F209169-F28A-49F5-94F5-15B4719877AA}" dt="2023-03-22T03:38:05.910" v="202"/>
          <ac:spMkLst>
            <pc:docMk/>
            <pc:sldMk cId="3574695121" sldId="267"/>
            <ac:spMk id="9" creationId="{9F5832DD-A01E-76B8-A140-54D44E1959F0}"/>
          </ac:spMkLst>
        </pc:spChg>
        <pc:spChg chg="add del mod">
          <ac:chgData name="Ian Parr" userId="4f46477c-3823-44e3-a023-ec7a0abfe074" providerId="ADAL" clId="{5F209169-F28A-49F5-94F5-15B4719877AA}" dt="2023-03-29T05:08:42.428" v="355"/>
          <ac:spMkLst>
            <pc:docMk/>
            <pc:sldMk cId="3574695121" sldId="267"/>
            <ac:spMk id="9" creationId="{EF135258-205D-C501-11F4-248F291AB4B0}"/>
          </ac:spMkLst>
        </pc:spChg>
        <pc:spChg chg="add del mod">
          <ac:chgData name="Ian Parr" userId="4f46477c-3823-44e3-a023-ec7a0abfe074" providerId="ADAL" clId="{5F209169-F28A-49F5-94F5-15B4719877AA}" dt="2023-03-29T05:09:54.370" v="361"/>
          <ac:spMkLst>
            <pc:docMk/>
            <pc:sldMk cId="3574695121" sldId="267"/>
            <ac:spMk id="11" creationId="{252A5C7E-F329-B5AA-CCAA-2259FDC8F03C}"/>
          </ac:spMkLst>
        </pc:spChg>
        <pc:spChg chg="add mod">
          <ac:chgData name="Ian Parr" userId="4f46477c-3823-44e3-a023-ec7a0abfe074" providerId="ADAL" clId="{5F209169-F28A-49F5-94F5-15B4719877AA}" dt="2023-03-29T05:11:54.518" v="402" actId="1076"/>
          <ac:spMkLst>
            <pc:docMk/>
            <pc:sldMk cId="3574695121" sldId="267"/>
            <ac:spMk id="15" creationId="{D79FE9EE-AEDB-ACF1-E038-50917EA9DCBC}"/>
          </ac:spMkLst>
        </pc:spChg>
        <pc:spChg chg="add mod">
          <ac:chgData name="Ian Parr" userId="4f46477c-3823-44e3-a023-ec7a0abfe074" providerId="ADAL" clId="{5F209169-F28A-49F5-94F5-15B4719877AA}" dt="2023-03-29T05:37:49.392" v="541" actId="20577"/>
          <ac:spMkLst>
            <pc:docMk/>
            <pc:sldMk cId="3574695121" sldId="267"/>
            <ac:spMk id="17" creationId="{5182C047-1462-51CB-2B83-8ACB5193E4BF}"/>
          </ac:spMkLst>
        </pc:spChg>
        <pc:picChg chg="add del mod">
          <ac:chgData name="Ian Parr" userId="4f46477c-3823-44e3-a023-ec7a0abfe074" providerId="ADAL" clId="{5F209169-F28A-49F5-94F5-15B4719877AA}" dt="2023-03-22T03:31:52.150" v="132" actId="478"/>
          <ac:picMkLst>
            <pc:docMk/>
            <pc:sldMk cId="3574695121" sldId="267"/>
            <ac:picMk id="3" creationId="{5C8F9258-560D-E322-5C0D-B061BE0532B1}"/>
          </ac:picMkLst>
        </pc:picChg>
        <pc:picChg chg="add del mod">
          <ac:chgData name="Ian Parr" userId="4f46477c-3823-44e3-a023-ec7a0abfe074" providerId="ADAL" clId="{5F209169-F28A-49F5-94F5-15B4719877AA}" dt="2023-03-29T05:06:23.311" v="291" actId="478"/>
          <ac:picMkLst>
            <pc:docMk/>
            <pc:sldMk cId="3574695121" sldId="267"/>
            <ac:picMk id="3" creationId="{82FF369B-AEFB-52D6-633B-A4C3A0FB5AD5}"/>
          </ac:picMkLst>
        </pc:picChg>
        <pc:picChg chg="add mod">
          <ac:chgData name="Ian Parr" userId="4f46477c-3823-44e3-a023-ec7a0abfe074" providerId="ADAL" clId="{5F209169-F28A-49F5-94F5-15B4719877AA}" dt="2023-03-29T05:10:05.231" v="365" actId="1076"/>
          <ac:picMkLst>
            <pc:docMk/>
            <pc:sldMk cId="3574695121" sldId="267"/>
            <ac:picMk id="4" creationId="{56281909-C30E-D324-D1B1-3BA6557C934E}"/>
          </ac:picMkLst>
        </pc:picChg>
        <pc:picChg chg="add del mod">
          <ac:chgData name="Ian Parr" userId="4f46477c-3823-44e3-a023-ec7a0abfe074" providerId="ADAL" clId="{5F209169-F28A-49F5-94F5-15B4719877AA}" dt="2023-03-22T03:38:01.332" v="201" actId="21"/>
          <ac:picMkLst>
            <pc:docMk/>
            <pc:sldMk cId="3574695121" sldId="267"/>
            <ac:picMk id="7" creationId="{B98E81D3-19FC-01A9-55B8-273E64EB6711}"/>
          </ac:picMkLst>
        </pc:picChg>
        <pc:picChg chg="add mod ord">
          <ac:chgData name="Ian Parr" userId="4f46477c-3823-44e3-a023-ec7a0abfe074" providerId="ADAL" clId="{5F209169-F28A-49F5-94F5-15B4719877AA}" dt="2023-03-29T05:12:06.911" v="404" actId="1076"/>
          <ac:picMkLst>
            <pc:docMk/>
            <pc:sldMk cId="3574695121" sldId="267"/>
            <ac:picMk id="10" creationId="{AB4BE123-48B6-3B25-649A-1CE01BFE9761}"/>
          </ac:picMkLst>
        </pc:picChg>
        <pc:picChg chg="add del mod">
          <ac:chgData name="Ian Parr" userId="4f46477c-3823-44e3-a023-ec7a0abfe074" providerId="ADAL" clId="{5F209169-F28A-49F5-94F5-15B4719877AA}" dt="2023-03-22T03:40:25.050" v="213" actId="478"/>
          <ac:picMkLst>
            <pc:docMk/>
            <pc:sldMk cId="3574695121" sldId="267"/>
            <ac:picMk id="11" creationId="{755DF674-BA47-677D-1A4D-3BEF2A018FCC}"/>
          </ac:picMkLst>
        </pc:picChg>
        <pc:picChg chg="add del mod">
          <ac:chgData name="Ian Parr" userId="4f46477c-3823-44e3-a023-ec7a0abfe074" providerId="ADAL" clId="{5F209169-F28A-49F5-94F5-15B4719877AA}" dt="2023-03-29T05:01:33.634" v="285" actId="478"/>
          <ac:picMkLst>
            <pc:docMk/>
            <pc:sldMk cId="3574695121" sldId="267"/>
            <ac:picMk id="12" creationId="{AA35B3BB-9EE0-9B33-1501-6C52EAD8502D}"/>
          </ac:picMkLst>
        </pc:picChg>
        <pc:picChg chg="add del mod">
          <ac:chgData name="Ian Parr" userId="4f46477c-3823-44e3-a023-ec7a0abfe074" providerId="ADAL" clId="{5F209169-F28A-49F5-94F5-15B4719877AA}" dt="2023-03-22T04:03:25.058" v="255" actId="478"/>
          <ac:picMkLst>
            <pc:docMk/>
            <pc:sldMk cId="3574695121" sldId="267"/>
            <ac:picMk id="13" creationId="{701931AB-5ADD-34A7-E2F5-2498B5E9FA50}"/>
          </ac:picMkLst>
        </pc:picChg>
        <pc:picChg chg="add mod">
          <ac:chgData name="Ian Parr" userId="4f46477c-3823-44e3-a023-ec7a0abfe074" providerId="ADAL" clId="{5F209169-F28A-49F5-94F5-15B4719877AA}" dt="2023-03-29T05:11:50.366" v="401" actId="1076"/>
          <ac:picMkLst>
            <pc:docMk/>
            <pc:sldMk cId="3574695121" sldId="267"/>
            <ac:picMk id="13" creationId="{F6ADFD9D-56C5-F855-D664-3EB4BC5B6F06}"/>
          </ac:picMkLst>
        </pc:picChg>
        <pc:picChg chg="add del mod">
          <ac:chgData name="Ian Parr" userId="4f46477c-3823-44e3-a023-ec7a0abfe074" providerId="ADAL" clId="{5F209169-F28A-49F5-94F5-15B4719877AA}" dt="2023-03-22T04:04:07.758" v="262" actId="478"/>
          <ac:picMkLst>
            <pc:docMk/>
            <pc:sldMk cId="3574695121" sldId="267"/>
            <ac:picMk id="14" creationId="{FC91A5CB-FBE8-A3CC-B3BD-6D26D839DBAF}"/>
          </ac:picMkLst>
        </pc:picChg>
        <pc:picChg chg="add del mod">
          <ac:chgData name="Ian Parr" userId="4f46477c-3823-44e3-a023-ec7a0abfe074" providerId="ADAL" clId="{5F209169-F28A-49F5-94F5-15B4719877AA}" dt="2023-03-22T04:05:29.742" v="273" actId="478"/>
          <ac:picMkLst>
            <pc:docMk/>
            <pc:sldMk cId="3574695121" sldId="267"/>
            <ac:picMk id="15" creationId="{B72C1729-61E1-7232-DF2D-F76B3588C3E0}"/>
          </ac:picMkLst>
        </pc:picChg>
        <pc:picChg chg="add del mod">
          <ac:chgData name="Ian Parr" userId="4f46477c-3823-44e3-a023-ec7a0abfe074" providerId="ADAL" clId="{5F209169-F28A-49F5-94F5-15B4719877AA}" dt="2023-03-29T05:09:54.368" v="359" actId="478"/>
          <ac:picMkLst>
            <pc:docMk/>
            <pc:sldMk cId="3574695121" sldId="267"/>
            <ac:picMk id="16" creationId="{33F66E53-2080-2D55-8F46-EE57F85E4C4D}"/>
          </ac:picMkLst>
        </pc:picChg>
      </pc:sldChg>
      <pc:sldChg chg="addSp delSp modSp del mod">
        <pc:chgData name="Ian Parr" userId="4f46477c-3823-44e3-a023-ec7a0abfe074" providerId="ADAL" clId="{5F209169-F28A-49F5-94F5-15B4719877AA}" dt="2023-03-22T03:31:36.493" v="130" actId="47"/>
        <pc:sldMkLst>
          <pc:docMk/>
          <pc:sldMk cId="3919126870" sldId="268"/>
        </pc:sldMkLst>
        <pc:spChg chg="mod">
          <ac:chgData name="Ian Parr" userId="4f46477c-3823-44e3-a023-ec7a0abfe074" providerId="ADAL" clId="{5F209169-F28A-49F5-94F5-15B4719877AA}" dt="2023-03-22T03:31:01.961" v="127" actId="20577"/>
          <ac:spMkLst>
            <pc:docMk/>
            <pc:sldMk cId="3919126870" sldId="268"/>
            <ac:spMk id="2" creationId="{A8D8A4B1-735F-8B4D-8429-02AC0F272D43}"/>
          </ac:spMkLst>
        </pc:spChg>
        <pc:spChg chg="del">
          <ac:chgData name="Ian Parr" userId="4f46477c-3823-44e3-a023-ec7a0abfe074" providerId="ADAL" clId="{5F209169-F28A-49F5-94F5-15B4719877AA}" dt="2023-03-21T01:50:04.947" v="6" actId="478"/>
          <ac:spMkLst>
            <pc:docMk/>
            <pc:sldMk cId="3919126870" sldId="268"/>
            <ac:spMk id="3" creationId="{06C3C4AE-3BB5-5646-9E52-3D9D50275C20}"/>
          </ac:spMkLst>
        </pc:spChg>
        <pc:spChg chg="add mod">
          <ac:chgData name="Ian Parr" userId="4f46477c-3823-44e3-a023-ec7a0abfe074" providerId="ADAL" clId="{5F209169-F28A-49F5-94F5-15B4719877AA}" dt="2023-03-21T01:50:04.947" v="6" actId="478"/>
          <ac:spMkLst>
            <pc:docMk/>
            <pc:sldMk cId="3919126870" sldId="268"/>
            <ac:spMk id="5" creationId="{1661C60F-0233-9C2F-2139-1FE028B069BE}"/>
          </ac:spMkLst>
        </pc:spChg>
        <pc:graphicFrameChg chg="add mod modGraphic">
          <ac:chgData name="Ian Parr" userId="4f46477c-3823-44e3-a023-ec7a0abfe074" providerId="ADAL" clId="{5F209169-F28A-49F5-94F5-15B4719877AA}" dt="2023-03-22T03:31:22.649" v="129" actId="1076"/>
          <ac:graphicFrameMkLst>
            <pc:docMk/>
            <pc:sldMk cId="3919126870" sldId="268"/>
            <ac:graphicFrameMk id="4" creationId="{467F1889-5CCE-915F-67E3-AF6E715D8439}"/>
          </ac:graphicFrameMkLst>
        </pc:graphicFrameChg>
      </pc:sldChg>
    </pc:docChg>
  </pc:docChgLst>
  <pc:docChgLst>
    <pc:chgData name="Ian Parr" userId="4f46477c-3823-44e3-a023-ec7a0abfe074" providerId="ADAL" clId="{DDFC1318-FBF3-4F72-86FE-96E2F61C6293}"/>
    <pc:docChg chg="custSel addSld delSld modSld sldOrd">
      <pc:chgData name="Ian Parr" userId="4f46477c-3823-44e3-a023-ec7a0abfe074" providerId="ADAL" clId="{DDFC1318-FBF3-4F72-86FE-96E2F61C6293}" dt="2023-06-07T05:54:29.804" v="1368"/>
      <pc:docMkLst>
        <pc:docMk/>
      </pc:docMkLst>
      <pc:sldChg chg="addSp delSp modSp mod">
        <pc:chgData name="Ian Parr" userId="4f46477c-3823-44e3-a023-ec7a0abfe074" providerId="ADAL" clId="{DDFC1318-FBF3-4F72-86FE-96E2F61C6293}" dt="2023-06-07T05:51:59.496" v="1366" actId="14100"/>
        <pc:sldMkLst>
          <pc:docMk/>
          <pc:sldMk cId="2153998600" sldId="258"/>
        </pc:sldMkLst>
        <pc:spChg chg="add del mod">
          <ac:chgData name="Ian Parr" userId="4f46477c-3823-44e3-a023-ec7a0abfe074" providerId="ADAL" clId="{DDFC1318-FBF3-4F72-86FE-96E2F61C6293}" dt="2023-06-07T01:09:49.753" v="80" actId="478"/>
          <ac:spMkLst>
            <pc:docMk/>
            <pc:sldMk cId="2153998600" sldId="258"/>
            <ac:spMk id="2" creationId="{F2D16306-E432-B381-1B5A-C2F742F5B483}"/>
          </ac:spMkLst>
        </pc:spChg>
        <pc:spChg chg="mod">
          <ac:chgData name="Ian Parr" userId="4f46477c-3823-44e3-a023-ec7a0abfe074" providerId="ADAL" clId="{DDFC1318-FBF3-4F72-86FE-96E2F61C6293}" dt="2023-06-07T05:41:57.557" v="1270" actId="20577"/>
          <ac:spMkLst>
            <pc:docMk/>
            <pc:sldMk cId="2153998600" sldId="258"/>
            <ac:spMk id="7" creationId="{BC1EB2F9-7672-F347-9DBD-C0C6A9814DAD}"/>
          </ac:spMkLst>
        </pc:spChg>
        <pc:spChg chg="mod">
          <ac:chgData name="Ian Parr" userId="4f46477c-3823-44e3-a023-ec7a0abfe074" providerId="ADAL" clId="{DDFC1318-FBF3-4F72-86FE-96E2F61C6293}" dt="2023-06-07T05:51:59.496" v="1366" actId="14100"/>
          <ac:spMkLst>
            <pc:docMk/>
            <pc:sldMk cId="2153998600" sldId="258"/>
            <ac:spMk id="8" creationId="{B5FDC317-D686-0542-A15E-3D6D4B2156C4}"/>
          </ac:spMkLst>
        </pc:spChg>
      </pc:sldChg>
      <pc:sldChg chg="addSp delSp modSp mod">
        <pc:chgData name="Ian Parr" userId="4f46477c-3823-44e3-a023-ec7a0abfe074" providerId="ADAL" clId="{DDFC1318-FBF3-4F72-86FE-96E2F61C6293}" dt="2023-06-07T01:12:36.620" v="100" actId="255"/>
        <pc:sldMkLst>
          <pc:docMk/>
          <pc:sldMk cId="908109795" sldId="265"/>
        </pc:sldMkLst>
        <pc:spChg chg="mod">
          <ac:chgData name="Ian Parr" userId="4f46477c-3823-44e3-a023-ec7a0abfe074" providerId="ADAL" clId="{DDFC1318-FBF3-4F72-86FE-96E2F61C6293}" dt="2023-06-07T01:12:36.620" v="100" actId="255"/>
          <ac:spMkLst>
            <pc:docMk/>
            <pc:sldMk cId="908109795" sldId="265"/>
            <ac:spMk id="2" creationId="{A8D8A4B1-735F-8B4D-8429-02AC0F272D43}"/>
          </ac:spMkLst>
        </pc:spChg>
        <pc:spChg chg="del mod">
          <ac:chgData name="Ian Parr" userId="4f46477c-3823-44e3-a023-ec7a0abfe074" providerId="ADAL" clId="{DDFC1318-FBF3-4F72-86FE-96E2F61C6293}" dt="2023-06-07T01:11:00.594" v="89" actId="478"/>
          <ac:spMkLst>
            <pc:docMk/>
            <pc:sldMk cId="908109795" sldId="265"/>
            <ac:spMk id="5" creationId="{CBE84C0D-6D8D-7E12-4F5E-319114A57856}"/>
          </ac:spMkLst>
        </pc:spChg>
        <pc:spChg chg="del">
          <ac:chgData name="Ian Parr" userId="4f46477c-3823-44e3-a023-ec7a0abfe074" providerId="ADAL" clId="{DDFC1318-FBF3-4F72-86FE-96E2F61C6293}" dt="2023-06-07T01:11:13.272" v="92" actId="478"/>
          <ac:spMkLst>
            <pc:docMk/>
            <pc:sldMk cId="908109795" sldId="265"/>
            <ac:spMk id="8" creationId="{D0DF085D-58CB-7061-97AA-F928F44A7843}"/>
          </ac:spMkLst>
        </pc:spChg>
        <pc:spChg chg="del">
          <ac:chgData name="Ian Parr" userId="4f46477c-3823-44e3-a023-ec7a0abfe074" providerId="ADAL" clId="{DDFC1318-FBF3-4F72-86FE-96E2F61C6293}" dt="2023-06-07T01:11:03.179" v="90" actId="478"/>
          <ac:spMkLst>
            <pc:docMk/>
            <pc:sldMk cId="908109795" sldId="265"/>
            <ac:spMk id="9" creationId="{85542720-F5AB-46B8-B920-A1593D33CE23}"/>
          </ac:spMkLst>
        </pc:spChg>
        <pc:spChg chg="add del mod">
          <ac:chgData name="Ian Parr" userId="4f46477c-3823-44e3-a023-ec7a0abfe074" providerId="ADAL" clId="{DDFC1318-FBF3-4F72-86FE-96E2F61C6293}" dt="2023-06-07T01:11:10.291" v="91" actId="478"/>
          <ac:spMkLst>
            <pc:docMk/>
            <pc:sldMk cId="908109795" sldId="265"/>
            <ac:spMk id="10" creationId="{4A584456-DFBA-0A32-A1B1-EC269C7EFFE7}"/>
          </ac:spMkLst>
        </pc:spChg>
        <pc:spChg chg="add mod">
          <ac:chgData name="Ian Parr" userId="4f46477c-3823-44e3-a023-ec7a0abfe074" providerId="ADAL" clId="{DDFC1318-FBF3-4F72-86FE-96E2F61C6293}" dt="2023-06-07T01:12:21.404" v="99" actId="20577"/>
          <ac:spMkLst>
            <pc:docMk/>
            <pc:sldMk cId="908109795" sldId="265"/>
            <ac:spMk id="12" creationId="{FEBF7918-DE86-CB2D-6901-D9B56C65A625}"/>
          </ac:spMkLst>
        </pc:spChg>
        <pc:picChg chg="del">
          <ac:chgData name="Ian Parr" userId="4f46477c-3823-44e3-a023-ec7a0abfe074" providerId="ADAL" clId="{DDFC1318-FBF3-4F72-86FE-96E2F61C6293}" dt="2023-06-07T01:10:56.702" v="87" actId="478"/>
          <ac:picMkLst>
            <pc:docMk/>
            <pc:sldMk cId="908109795" sldId="265"/>
            <ac:picMk id="3" creationId="{BA697822-7073-C3B5-E32B-3C862D90BC7A}"/>
          </ac:picMkLst>
        </pc:picChg>
        <pc:picChg chg="del">
          <ac:chgData name="Ian Parr" userId="4f46477c-3823-44e3-a023-ec7a0abfe074" providerId="ADAL" clId="{DDFC1318-FBF3-4F72-86FE-96E2F61C6293}" dt="2023-06-07T01:10:55.699" v="86" actId="478"/>
          <ac:picMkLst>
            <pc:docMk/>
            <pc:sldMk cId="908109795" sldId="265"/>
            <ac:picMk id="4" creationId="{5D017BFA-7EE9-CD18-E3D4-A60BA79F5A86}"/>
          </ac:picMkLst>
        </pc:picChg>
        <pc:picChg chg="del">
          <ac:chgData name="Ian Parr" userId="4f46477c-3823-44e3-a023-ec7a0abfe074" providerId="ADAL" clId="{DDFC1318-FBF3-4F72-86FE-96E2F61C6293}" dt="2023-06-07T01:10:53.377" v="85" actId="478"/>
          <ac:picMkLst>
            <pc:docMk/>
            <pc:sldMk cId="908109795" sldId="265"/>
            <ac:picMk id="7" creationId="{85E3187F-8B11-E439-902E-F43E9019484B}"/>
          </ac:picMkLst>
        </pc:picChg>
      </pc:sldChg>
      <pc:sldChg chg="addSp delSp modSp del mod">
        <pc:chgData name="Ian Parr" userId="4f46477c-3823-44e3-a023-ec7a0abfe074" providerId="ADAL" clId="{DDFC1318-FBF3-4F72-86FE-96E2F61C6293}" dt="2023-06-07T01:13:13.674" v="109" actId="2696"/>
        <pc:sldMkLst>
          <pc:docMk/>
          <pc:sldMk cId="3574695121" sldId="267"/>
        </pc:sldMkLst>
        <pc:spChg chg="add mod">
          <ac:chgData name="Ian Parr" userId="4f46477c-3823-44e3-a023-ec7a0abfe074" providerId="ADAL" clId="{DDFC1318-FBF3-4F72-86FE-96E2F61C6293}" dt="2023-06-07T01:13:00.215" v="106" actId="478"/>
          <ac:spMkLst>
            <pc:docMk/>
            <pc:sldMk cId="3574695121" sldId="267"/>
            <ac:spMk id="5" creationId="{3E9D375E-B18B-6AD9-6D25-0DB2E5ECE6B0}"/>
          </ac:spMkLst>
        </pc:spChg>
        <pc:spChg chg="del mod">
          <ac:chgData name="Ian Parr" userId="4f46477c-3823-44e3-a023-ec7a0abfe074" providerId="ADAL" clId="{DDFC1318-FBF3-4F72-86FE-96E2F61C6293}" dt="2023-06-07T01:13:00.215" v="106" actId="478"/>
          <ac:spMkLst>
            <pc:docMk/>
            <pc:sldMk cId="3574695121" sldId="267"/>
            <ac:spMk id="8" creationId="{A14BD47A-7A36-2739-A264-6814D051DD33}"/>
          </ac:spMkLst>
        </pc:spChg>
        <pc:spChg chg="del">
          <ac:chgData name="Ian Parr" userId="4f46477c-3823-44e3-a023-ec7a0abfe074" providerId="ADAL" clId="{DDFC1318-FBF3-4F72-86FE-96E2F61C6293}" dt="2023-06-07T01:13:03.333" v="107" actId="478"/>
          <ac:spMkLst>
            <pc:docMk/>
            <pc:sldMk cId="3574695121" sldId="267"/>
            <ac:spMk id="15" creationId="{D79FE9EE-AEDB-ACF1-E038-50917EA9DCBC}"/>
          </ac:spMkLst>
        </pc:spChg>
        <pc:spChg chg="del">
          <ac:chgData name="Ian Parr" userId="4f46477c-3823-44e3-a023-ec7a0abfe074" providerId="ADAL" clId="{DDFC1318-FBF3-4F72-86FE-96E2F61C6293}" dt="2023-06-07T01:13:05.731" v="108" actId="478"/>
          <ac:spMkLst>
            <pc:docMk/>
            <pc:sldMk cId="3574695121" sldId="267"/>
            <ac:spMk id="17" creationId="{5182C047-1462-51CB-2B83-8ACB5193E4BF}"/>
          </ac:spMkLst>
        </pc:spChg>
        <pc:picChg chg="del">
          <ac:chgData name="Ian Parr" userId="4f46477c-3823-44e3-a023-ec7a0abfe074" providerId="ADAL" clId="{DDFC1318-FBF3-4F72-86FE-96E2F61C6293}" dt="2023-06-07T01:12:57.482" v="104" actId="478"/>
          <ac:picMkLst>
            <pc:docMk/>
            <pc:sldMk cId="3574695121" sldId="267"/>
            <ac:picMk id="4" creationId="{56281909-C30E-D324-D1B1-3BA6557C934E}"/>
          </ac:picMkLst>
        </pc:picChg>
        <pc:picChg chg="del">
          <ac:chgData name="Ian Parr" userId="4f46477c-3823-44e3-a023-ec7a0abfe074" providerId="ADAL" clId="{DDFC1318-FBF3-4F72-86FE-96E2F61C6293}" dt="2023-06-07T01:12:55.544" v="102" actId="478"/>
          <ac:picMkLst>
            <pc:docMk/>
            <pc:sldMk cId="3574695121" sldId="267"/>
            <ac:picMk id="10" creationId="{AB4BE123-48B6-3B25-649A-1CE01BFE9761}"/>
          </ac:picMkLst>
        </pc:picChg>
        <pc:picChg chg="del">
          <ac:chgData name="Ian Parr" userId="4f46477c-3823-44e3-a023-ec7a0abfe074" providerId="ADAL" clId="{DDFC1318-FBF3-4F72-86FE-96E2F61C6293}" dt="2023-06-07T01:12:56.612" v="103" actId="478"/>
          <ac:picMkLst>
            <pc:docMk/>
            <pc:sldMk cId="3574695121" sldId="267"/>
            <ac:picMk id="13" creationId="{F6ADFD9D-56C5-F855-D664-3EB4BC5B6F06}"/>
          </ac:picMkLst>
        </pc:picChg>
      </pc:sldChg>
      <pc:sldChg chg="addSp delSp modSp add mod">
        <pc:chgData name="Ian Parr" userId="4f46477c-3823-44e3-a023-ec7a0abfe074" providerId="ADAL" clId="{DDFC1318-FBF3-4F72-86FE-96E2F61C6293}" dt="2023-06-07T02:57:12.363" v="582" actId="1076"/>
        <pc:sldMkLst>
          <pc:docMk/>
          <pc:sldMk cId="3308465661" sldId="268"/>
        </pc:sldMkLst>
        <pc:spChg chg="mod">
          <ac:chgData name="Ian Parr" userId="4f46477c-3823-44e3-a023-ec7a0abfe074" providerId="ADAL" clId="{DDFC1318-FBF3-4F72-86FE-96E2F61C6293}" dt="2023-06-07T02:55:26.003" v="569" actId="20577"/>
          <ac:spMkLst>
            <pc:docMk/>
            <pc:sldMk cId="3308465661" sldId="268"/>
            <ac:spMk id="2" creationId="{A8D8A4B1-735F-8B4D-8429-02AC0F272D43}"/>
          </ac:spMkLst>
        </pc:spChg>
        <pc:spChg chg="add mod">
          <ac:chgData name="Ian Parr" userId="4f46477c-3823-44e3-a023-ec7a0abfe074" providerId="ADAL" clId="{DDFC1318-FBF3-4F72-86FE-96E2F61C6293}" dt="2023-06-07T02:57:12.363" v="582" actId="1076"/>
          <ac:spMkLst>
            <pc:docMk/>
            <pc:sldMk cId="3308465661" sldId="268"/>
            <ac:spMk id="4" creationId="{89F8254B-877A-9169-947E-5BC1712FFC46}"/>
          </ac:spMkLst>
        </pc:spChg>
        <pc:spChg chg="del mod">
          <ac:chgData name="Ian Parr" userId="4f46477c-3823-44e3-a023-ec7a0abfe074" providerId="ADAL" clId="{DDFC1318-FBF3-4F72-86FE-96E2F61C6293}" dt="2023-06-07T02:55:52.175" v="572" actId="478"/>
          <ac:spMkLst>
            <pc:docMk/>
            <pc:sldMk cId="3308465661" sldId="268"/>
            <ac:spMk id="12" creationId="{FEBF7918-DE86-CB2D-6901-D9B56C65A625}"/>
          </ac:spMkLst>
        </pc:spChg>
        <pc:picChg chg="del">
          <ac:chgData name="Ian Parr" userId="4f46477c-3823-44e3-a023-ec7a0abfe074" providerId="ADAL" clId="{DDFC1318-FBF3-4F72-86FE-96E2F61C6293}" dt="2023-06-07T01:13:48.730" v="110" actId="478"/>
          <ac:picMkLst>
            <pc:docMk/>
            <pc:sldMk cId="3308465661" sldId="268"/>
            <ac:picMk id="3" creationId="{5F6AAC48-CB90-95E9-C5CA-B5B413089525}"/>
          </ac:picMkLst>
        </pc:picChg>
        <pc:picChg chg="add del">
          <ac:chgData name="Ian Parr" userId="4f46477c-3823-44e3-a023-ec7a0abfe074" providerId="ADAL" clId="{DDFC1318-FBF3-4F72-86FE-96E2F61C6293}" dt="2023-06-07T02:55:52.175" v="572" actId="478"/>
          <ac:picMkLst>
            <pc:docMk/>
            <pc:sldMk cId="3308465661" sldId="268"/>
            <ac:picMk id="1026" creationId="{599130AF-533F-67AF-E004-57E542FC8651}"/>
          </ac:picMkLst>
        </pc:picChg>
        <pc:picChg chg="add mod">
          <ac:chgData name="Ian Parr" userId="4f46477c-3823-44e3-a023-ec7a0abfe074" providerId="ADAL" clId="{DDFC1318-FBF3-4F72-86FE-96E2F61C6293}" dt="2023-06-07T02:56:04.115" v="576" actId="14100"/>
          <ac:picMkLst>
            <pc:docMk/>
            <pc:sldMk cId="3308465661" sldId="268"/>
            <ac:picMk id="1028" creationId="{1AD2744C-0765-FFB0-A491-8881445723A7}"/>
          </ac:picMkLst>
        </pc:picChg>
      </pc:sldChg>
      <pc:sldChg chg="addSp modSp new mod ord">
        <pc:chgData name="Ian Parr" userId="4f46477c-3823-44e3-a023-ec7a0abfe074" providerId="ADAL" clId="{DDFC1318-FBF3-4F72-86FE-96E2F61C6293}" dt="2023-06-07T05:54:29.804" v="1368"/>
        <pc:sldMkLst>
          <pc:docMk/>
          <pc:sldMk cId="3096131400" sldId="269"/>
        </pc:sldMkLst>
        <pc:spChg chg="mod">
          <ac:chgData name="Ian Parr" userId="4f46477c-3823-44e3-a023-ec7a0abfe074" providerId="ADAL" clId="{DDFC1318-FBF3-4F72-86FE-96E2F61C6293}" dt="2023-06-07T02:14:24.941" v="125" actId="20577"/>
          <ac:spMkLst>
            <pc:docMk/>
            <pc:sldMk cId="3096131400" sldId="269"/>
            <ac:spMk id="2" creationId="{0AE46559-68B7-105E-106E-0E620619D7EE}"/>
          </ac:spMkLst>
        </pc:spChg>
        <pc:spChg chg="add mod">
          <ac:chgData name="Ian Parr" userId="4f46477c-3823-44e3-a023-ec7a0abfe074" providerId="ADAL" clId="{DDFC1318-FBF3-4F72-86FE-96E2F61C6293}" dt="2023-06-07T01:14:50.861" v="116" actId="1076"/>
          <ac:spMkLst>
            <pc:docMk/>
            <pc:sldMk cId="3096131400" sldId="269"/>
            <ac:spMk id="4" creationId="{E2704DC6-4A5F-22E9-5EDB-CD157E82B7E8}"/>
          </ac:spMkLst>
        </pc:spChg>
        <pc:picChg chg="add mod">
          <ac:chgData name="Ian Parr" userId="4f46477c-3823-44e3-a023-ec7a0abfe074" providerId="ADAL" clId="{DDFC1318-FBF3-4F72-86FE-96E2F61C6293}" dt="2023-06-07T02:14:49.924" v="132" actId="14100"/>
          <ac:picMkLst>
            <pc:docMk/>
            <pc:sldMk cId="3096131400" sldId="269"/>
            <ac:picMk id="6" creationId="{C1DCA167-FD67-B806-A6A2-10CCA2465555}"/>
          </ac:picMkLst>
        </pc:picChg>
      </pc:sldChg>
      <pc:sldChg chg="addSp delSp modSp add mod setBg">
        <pc:chgData name="Ian Parr" userId="4f46477c-3823-44e3-a023-ec7a0abfe074" providerId="ADAL" clId="{DDFC1318-FBF3-4F72-86FE-96E2F61C6293}" dt="2023-06-07T03:19:25.693" v="1236" actId="20577"/>
        <pc:sldMkLst>
          <pc:docMk/>
          <pc:sldMk cId="3239031814" sldId="270"/>
        </pc:sldMkLst>
        <pc:spChg chg="del mod">
          <ac:chgData name="Ian Parr" userId="4f46477c-3823-44e3-a023-ec7a0abfe074" providerId="ADAL" clId="{DDFC1318-FBF3-4F72-86FE-96E2F61C6293}" dt="2023-06-07T02:25:37.127" v="138" actId="478"/>
          <ac:spMkLst>
            <pc:docMk/>
            <pc:sldMk cId="3239031814" sldId="270"/>
            <ac:spMk id="2" creationId="{0AE46559-68B7-105E-106E-0E620619D7EE}"/>
          </ac:spMkLst>
        </pc:spChg>
        <pc:spChg chg="del">
          <ac:chgData name="Ian Parr" userId="4f46477c-3823-44e3-a023-ec7a0abfe074" providerId="ADAL" clId="{DDFC1318-FBF3-4F72-86FE-96E2F61C6293}" dt="2023-06-07T02:24:19.135" v="135" actId="478"/>
          <ac:spMkLst>
            <pc:docMk/>
            <pc:sldMk cId="3239031814" sldId="270"/>
            <ac:spMk id="4" creationId="{E2704DC6-4A5F-22E9-5EDB-CD157E82B7E8}"/>
          </ac:spMkLst>
        </pc:spChg>
        <pc:spChg chg="add del mod">
          <ac:chgData name="Ian Parr" userId="4f46477c-3823-44e3-a023-ec7a0abfe074" providerId="ADAL" clId="{DDFC1318-FBF3-4F72-86FE-96E2F61C6293}" dt="2023-06-07T02:34:14.965" v="155" actId="478"/>
          <ac:spMkLst>
            <pc:docMk/>
            <pc:sldMk cId="3239031814" sldId="270"/>
            <ac:spMk id="5" creationId="{86191BB3-A9FB-E098-0CE0-B3AD075CB4A0}"/>
          </ac:spMkLst>
        </pc:spChg>
        <pc:spChg chg="add mod">
          <ac:chgData name="Ian Parr" userId="4f46477c-3823-44e3-a023-ec7a0abfe074" providerId="ADAL" clId="{DDFC1318-FBF3-4F72-86FE-96E2F61C6293}" dt="2023-06-07T03:17:22.986" v="1220" actId="1076"/>
          <ac:spMkLst>
            <pc:docMk/>
            <pc:sldMk cId="3239031814" sldId="270"/>
            <ac:spMk id="8" creationId="{F2CC8E66-0818-47CD-7659-D6800116DB22}"/>
          </ac:spMkLst>
        </pc:spChg>
        <pc:spChg chg="add mod">
          <ac:chgData name="Ian Parr" userId="4f46477c-3823-44e3-a023-ec7a0abfe074" providerId="ADAL" clId="{DDFC1318-FBF3-4F72-86FE-96E2F61C6293}" dt="2023-06-07T02:50:40.095" v="522" actId="207"/>
          <ac:spMkLst>
            <pc:docMk/>
            <pc:sldMk cId="3239031814" sldId="270"/>
            <ac:spMk id="11" creationId="{BB6A34BF-2889-DC98-DB53-2994872C4808}"/>
          </ac:spMkLst>
        </pc:spChg>
        <pc:spChg chg="add mod">
          <ac:chgData name="Ian Parr" userId="4f46477c-3823-44e3-a023-ec7a0abfe074" providerId="ADAL" clId="{DDFC1318-FBF3-4F72-86FE-96E2F61C6293}" dt="2023-06-07T02:54:36.841" v="557" actId="14100"/>
          <ac:spMkLst>
            <pc:docMk/>
            <pc:sldMk cId="3239031814" sldId="270"/>
            <ac:spMk id="12" creationId="{B993ED62-134A-1EDE-A55E-1E9F9CB3F358}"/>
          </ac:spMkLst>
        </pc:spChg>
        <pc:graphicFrameChg chg="add mod modGraphic">
          <ac:chgData name="Ian Parr" userId="4f46477c-3823-44e3-a023-ec7a0abfe074" providerId="ADAL" clId="{DDFC1318-FBF3-4F72-86FE-96E2F61C6293}" dt="2023-06-07T03:19:25.693" v="1236" actId="20577"/>
          <ac:graphicFrameMkLst>
            <pc:docMk/>
            <pc:sldMk cId="3239031814" sldId="270"/>
            <ac:graphicFrameMk id="7" creationId="{1A05851E-1385-6023-7716-816082934970}"/>
          </ac:graphicFrameMkLst>
        </pc:graphicFrameChg>
        <pc:picChg chg="del">
          <ac:chgData name="Ian Parr" userId="4f46477c-3823-44e3-a023-ec7a0abfe074" providerId="ADAL" clId="{DDFC1318-FBF3-4F72-86FE-96E2F61C6293}" dt="2023-06-07T02:24:16.027" v="134" actId="478"/>
          <ac:picMkLst>
            <pc:docMk/>
            <pc:sldMk cId="3239031814" sldId="270"/>
            <ac:picMk id="6" creationId="{C1DCA167-FD67-B806-A6A2-10CCA2465555}"/>
          </ac:picMkLst>
        </pc:picChg>
        <pc:picChg chg="add del mod">
          <ac:chgData name="Ian Parr" userId="4f46477c-3823-44e3-a023-ec7a0abfe074" providerId="ADAL" clId="{DDFC1318-FBF3-4F72-86FE-96E2F61C6293}" dt="2023-06-07T02:53:34.983" v="546" actId="478"/>
          <ac:picMkLst>
            <pc:docMk/>
            <pc:sldMk cId="3239031814" sldId="270"/>
            <ac:picMk id="9" creationId="{498D6855-DCA9-BB90-C2BB-754998CE01DC}"/>
          </ac:picMkLst>
        </pc:picChg>
        <pc:picChg chg="add del mod">
          <ac:chgData name="Ian Parr" userId="4f46477c-3823-44e3-a023-ec7a0abfe074" providerId="ADAL" clId="{DDFC1318-FBF3-4F72-86FE-96E2F61C6293}" dt="2023-06-07T02:53:42.228" v="548" actId="478"/>
          <ac:picMkLst>
            <pc:docMk/>
            <pc:sldMk cId="3239031814" sldId="270"/>
            <ac:picMk id="10" creationId="{5A371897-B5FC-BE5D-E3E3-A682F329010A}"/>
          </ac:picMkLst>
        </pc:picChg>
        <pc:picChg chg="add mod">
          <ac:chgData name="Ian Parr" userId="4f46477c-3823-44e3-a023-ec7a0abfe074" providerId="ADAL" clId="{DDFC1318-FBF3-4F72-86FE-96E2F61C6293}" dt="2023-06-07T03:17:37.010" v="1222" actId="1076"/>
          <ac:picMkLst>
            <pc:docMk/>
            <pc:sldMk cId="3239031814" sldId="270"/>
            <ac:picMk id="13" creationId="{173F9DBE-C692-95E6-C302-7B8DAF4AC539}"/>
          </ac:picMkLst>
        </pc:picChg>
        <pc:picChg chg="add mod">
          <ac:chgData name="Ian Parr" userId="4f46477c-3823-44e3-a023-ec7a0abfe074" providerId="ADAL" clId="{DDFC1318-FBF3-4F72-86FE-96E2F61C6293}" dt="2023-06-07T03:17:31.019" v="1221" actId="1076"/>
          <ac:picMkLst>
            <pc:docMk/>
            <pc:sldMk cId="3239031814" sldId="270"/>
            <ac:picMk id="14" creationId="{A336442D-EDD6-2EDA-2D12-C3F2A6C33A69}"/>
          </ac:picMkLst>
        </pc:picChg>
      </pc:sldChg>
      <pc:sldChg chg="addSp delSp modSp add mod ord">
        <pc:chgData name="Ian Parr" userId="4f46477c-3823-44e3-a023-ec7a0abfe074" providerId="ADAL" clId="{DDFC1318-FBF3-4F72-86FE-96E2F61C6293}" dt="2023-06-07T03:15:55.460" v="1215" actId="255"/>
        <pc:sldMkLst>
          <pc:docMk/>
          <pc:sldMk cId="102963872" sldId="271"/>
        </pc:sldMkLst>
        <pc:spChg chg="del">
          <ac:chgData name="Ian Parr" userId="4f46477c-3823-44e3-a023-ec7a0abfe074" providerId="ADAL" clId="{DDFC1318-FBF3-4F72-86FE-96E2F61C6293}" dt="2023-06-07T02:59:59.579" v="593" actId="478"/>
          <ac:spMkLst>
            <pc:docMk/>
            <pc:sldMk cId="102963872" sldId="271"/>
            <ac:spMk id="2" creationId="{0AE46559-68B7-105E-106E-0E620619D7EE}"/>
          </ac:spMkLst>
        </pc:spChg>
        <pc:spChg chg="del mod">
          <ac:chgData name="Ian Parr" userId="4f46477c-3823-44e3-a023-ec7a0abfe074" providerId="ADAL" clId="{DDFC1318-FBF3-4F72-86FE-96E2F61C6293}" dt="2023-06-07T02:59:54.054" v="592" actId="478"/>
          <ac:spMkLst>
            <pc:docMk/>
            <pc:sldMk cId="102963872" sldId="271"/>
            <ac:spMk id="4" creationId="{E2704DC6-4A5F-22E9-5EDB-CD157E82B7E8}"/>
          </ac:spMkLst>
        </pc:spChg>
        <pc:spChg chg="add del mod">
          <ac:chgData name="Ian Parr" userId="4f46477c-3823-44e3-a023-ec7a0abfe074" providerId="ADAL" clId="{DDFC1318-FBF3-4F72-86FE-96E2F61C6293}" dt="2023-06-07T03:02:13.470" v="608" actId="478"/>
          <ac:spMkLst>
            <pc:docMk/>
            <pc:sldMk cId="102963872" sldId="271"/>
            <ac:spMk id="8" creationId="{DBDFBA12-092F-1F2B-CB86-DC8505A0DF53}"/>
          </ac:spMkLst>
        </pc:spChg>
        <pc:spChg chg="add mod">
          <ac:chgData name="Ian Parr" userId="4f46477c-3823-44e3-a023-ec7a0abfe074" providerId="ADAL" clId="{DDFC1318-FBF3-4F72-86FE-96E2F61C6293}" dt="2023-06-07T03:15:55.460" v="1215" actId="255"/>
          <ac:spMkLst>
            <pc:docMk/>
            <pc:sldMk cId="102963872" sldId="271"/>
            <ac:spMk id="9" creationId="{6FD7ABF2-0C49-DCDF-8B36-6F8CB3BDE740}"/>
          </ac:spMkLst>
        </pc:spChg>
        <pc:picChg chg="add mod">
          <ac:chgData name="Ian Parr" userId="4f46477c-3823-44e3-a023-ec7a0abfe074" providerId="ADAL" clId="{DDFC1318-FBF3-4F72-86FE-96E2F61C6293}" dt="2023-06-07T03:05:10.451" v="844" actId="14100"/>
          <ac:picMkLst>
            <pc:docMk/>
            <pc:sldMk cId="102963872" sldId="271"/>
            <ac:picMk id="5" creationId="{FB4CABF6-3161-082F-97B0-A20520A32BF5}"/>
          </ac:picMkLst>
        </pc:picChg>
        <pc:picChg chg="del">
          <ac:chgData name="Ian Parr" userId="4f46477c-3823-44e3-a023-ec7a0abfe074" providerId="ADAL" clId="{DDFC1318-FBF3-4F72-86FE-96E2F61C6293}" dt="2023-06-07T02:59:51.326" v="590" actId="478"/>
          <ac:picMkLst>
            <pc:docMk/>
            <pc:sldMk cId="102963872" sldId="271"/>
            <ac:picMk id="6" creationId="{C1DCA167-FD67-B806-A6A2-10CCA2465555}"/>
          </ac:picMkLst>
        </pc:picChg>
      </pc:sldChg>
      <pc:sldChg chg="add del ord">
        <pc:chgData name="Ian Parr" userId="4f46477c-3823-44e3-a023-ec7a0abfe074" providerId="ADAL" clId="{DDFC1318-FBF3-4F72-86FE-96E2F61C6293}" dt="2023-06-07T02:59:40.247" v="586" actId="47"/>
        <pc:sldMkLst>
          <pc:docMk/>
          <pc:sldMk cId="1003984065" sldId="271"/>
        </pc:sldMkLst>
      </pc:sldChg>
      <pc:sldChg chg="addSp delSp modSp add mod ord modNotesTx">
        <pc:chgData name="Ian Parr" userId="4f46477c-3823-44e3-a023-ec7a0abfe074" providerId="ADAL" clId="{DDFC1318-FBF3-4F72-86FE-96E2F61C6293}" dt="2023-06-07T03:24:04.302" v="1257"/>
        <pc:sldMkLst>
          <pc:docMk/>
          <pc:sldMk cId="1506818410" sldId="272"/>
        </pc:sldMkLst>
        <pc:spChg chg="add">
          <ac:chgData name="Ian Parr" userId="4f46477c-3823-44e3-a023-ec7a0abfe074" providerId="ADAL" clId="{DDFC1318-FBF3-4F72-86FE-96E2F61C6293}" dt="2023-06-07T03:11:57.724" v="1103" actId="22"/>
          <ac:spMkLst>
            <pc:docMk/>
            <pc:sldMk cId="1506818410" sldId="272"/>
            <ac:spMk id="3" creationId="{23051E49-5B27-7A83-0D77-3E5919130D5D}"/>
          </ac:spMkLst>
        </pc:spChg>
        <pc:spChg chg="add del mod">
          <ac:chgData name="Ian Parr" userId="4f46477c-3823-44e3-a023-ec7a0abfe074" providerId="ADAL" clId="{DDFC1318-FBF3-4F72-86FE-96E2F61C6293}" dt="2023-06-07T03:13:16.737" v="1106" actId="478"/>
          <ac:spMkLst>
            <pc:docMk/>
            <pc:sldMk cId="1506818410" sldId="272"/>
            <ac:spMk id="4" creationId="{888F8D6A-EEF1-72BF-5E2E-EC3F4AC82DE2}"/>
          </ac:spMkLst>
        </pc:spChg>
        <pc:spChg chg="add del mod">
          <ac:chgData name="Ian Parr" userId="4f46477c-3823-44e3-a023-ec7a0abfe074" providerId="ADAL" clId="{DDFC1318-FBF3-4F72-86FE-96E2F61C6293}" dt="2023-06-07T03:20:55.656" v="1245" actId="478"/>
          <ac:spMkLst>
            <pc:docMk/>
            <pc:sldMk cId="1506818410" sldId="272"/>
            <ac:spMk id="6" creationId="{3A80A9A8-932E-2464-4B48-A22C6155437D}"/>
          </ac:spMkLst>
        </pc:spChg>
        <pc:spChg chg="mod">
          <ac:chgData name="Ian Parr" userId="4f46477c-3823-44e3-a023-ec7a0abfe074" providerId="ADAL" clId="{DDFC1318-FBF3-4F72-86FE-96E2F61C6293}" dt="2023-06-07T03:17:05.975" v="1219" actId="113"/>
          <ac:spMkLst>
            <pc:docMk/>
            <pc:sldMk cId="1506818410" sldId="272"/>
            <ac:spMk id="9" creationId="{6FD7ABF2-0C49-DCDF-8B36-6F8CB3BDE740}"/>
          </ac:spMkLst>
        </pc:spChg>
        <pc:picChg chg="del">
          <ac:chgData name="Ian Parr" userId="4f46477c-3823-44e3-a023-ec7a0abfe074" providerId="ADAL" clId="{DDFC1318-FBF3-4F72-86FE-96E2F61C6293}" dt="2023-06-07T03:06:10.615" v="847" actId="478"/>
          <ac:picMkLst>
            <pc:docMk/>
            <pc:sldMk cId="1506818410" sldId="272"/>
            <ac:picMk id="5" creationId="{FB4CABF6-3161-082F-97B0-A20520A32BF5}"/>
          </ac:picMkLst>
        </pc:picChg>
        <pc:picChg chg="add mod">
          <ac:chgData name="Ian Parr" userId="4f46477c-3823-44e3-a023-ec7a0abfe074" providerId="ADAL" clId="{DDFC1318-FBF3-4F72-86FE-96E2F61C6293}" dt="2023-06-07T03:21:00.146" v="1247" actId="1076"/>
          <ac:picMkLst>
            <pc:docMk/>
            <pc:sldMk cId="1506818410" sldId="272"/>
            <ac:picMk id="7" creationId="{58C2DEC1-D1F2-9D42-7608-559AACA81212}"/>
          </ac:picMkLst>
        </pc:picChg>
        <pc:picChg chg="add del mod">
          <ac:chgData name="Ian Parr" userId="4f46477c-3823-44e3-a023-ec7a0abfe074" providerId="ADAL" clId="{DDFC1318-FBF3-4F72-86FE-96E2F61C6293}" dt="2023-06-07T03:14:21.314" v="1205" actId="21"/>
          <ac:picMkLst>
            <pc:docMk/>
            <pc:sldMk cId="1506818410" sldId="272"/>
            <ac:picMk id="2050" creationId="{36E33B7C-FF05-2768-EAF7-3CD5E6B9286C}"/>
          </ac:picMkLst>
        </pc:picChg>
      </pc:sldChg>
      <pc:sldChg chg="modSp add del mod">
        <pc:chgData name="Ian Parr" userId="4f46477c-3823-44e3-a023-ec7a0abfe074" providerId="ADAL" clId="{DDFC1318-FBF3-4F72-86FE-96E2F61C6293}" dt="2023-06-07T03:24:41.227" v="1260" actId="2696"/>
        <pc:sldMkLst>
          <pc:docMk/>
          <pc:sldMk cId="3111457465" sldId="273"/>
        </pc:sldMkLst>
        <pc:spChg chg="mod">
          <ac:chgData name="Ian Parr" userId="4f46477c-3823-44e3-a023-ec7a0abfe074" providerId="ADAL" clId="{DDFC1318-FBF3-4F72-86FE-96E2F61C6293}" dt="2023-06-07T03:16:53.426" v="1217" actId="255"/>
          <ac:spMkLst>
            <pc:docMk/>
            <pc:sldMk cId="3111457465" sldId="273"/>
            <ac:spMk id="9" creationId="{6FD7ABF2-0C49-DCDF-8B36-6F8CB3BDE740}"/>
          </ac:spMkLst>
        </pc:spChg>
      </pc:sldChg>
      <pc:sldChg chg="delSp add del mod">
        <pc:chgData name="Ian Parr" userId="4f46477c-3823-44e3-a023-ec7a0abfe074" providerId="ADAL" clId="{DDFC1318-FBF3-4F72-86FE-96E2F61C6293}" dt="2023-06-07T03:20:41.222" v="1244" actId="2696"/>
        <pc:sldMkLst>
          <pc:docMk/>
          <pc:sldMk cId="2552590135" sldId="274"/>
        </pc:sldMkLst>
        <pc:picChg chg="del">
          <ac:chgData name="Ian Parr" userId="4f46477c-3823-44e3-a023-ec7a0abfe074" providerId="ADAL" clId="{DDFC1318-FBF3-4F72-86FE-96E2F61C6293}" dt="2023-06-07T03:20:06.178" v="1238" actId="478"/>
          <ac:picMkLst>
            <pc:docMk/>
            <pc:sldMk cId="2552590135" sldId="274"/>
            <ac:picMk id="5" creationId="{FB4CABF6-3161-082F-97B0-A20520A32BF5}"/>
          </ac:picMkLst>
        </pc:picChg>
      </pc:sldChg>
      <pc:sldChg chg="modSp add mod ord">
        <pc:chgData name="Ian Parr" userId="4f46477c-3823-44e3-a023-ec7a0abfe074" providerId="ADAL" clId="{DDFC1318-FBF3-4F72-86FE-96E2F61C6293}" dt="2023-06-07T03:24:13.957" v="1259"/>
        <pc:sldMkLst>
          <pc:docMk/>
          <pc:sldMk cId="1381967022" sldId="275"/>
        </pc:sldMkLst>
        <pc:spChg chg="mod">
          <ac:chgData name="Ian Parr" userId="4f46477c-3823-44e3-a023-ec7a0abfe074" providerId="ADAL" clId="{DDFC1318-FBF3-4F72-86FE-96E2F61C6293}" dt="2023-06-07T03:23:47.245" v="1255" actId="115"/>
          <ac:spMkLst>
            <pc:docMk/>
            <pc:sldMk cId="1381967022" sldId="275"/>
            <ac:spMk id="9" creationId="{6FD7ABF2-0C49-DCDF-8B36-6F8CB3BDE740}"/>
          </ac:spMkLst>
        </pc:spChg>
      </pc:sldChg>
      <pc:sldChg chg="addSp delSp modSp add mod">
        <pc:chgData name="Ian Parr" userId="4f46477c-3823-44e3-a023-ec7a0abfe074" providerId="ADAL" clId="{DDFC1318-FBF3-4F72-86FE-96E2F61C6293}" dt="2023-06-07T05:44:01.009" v="1334" actId="255"/>
        <pc:sldMkLst>
          <pc:docMk/>
          <pc:sldMk cId="1516207296" sldId="276"/>
        </pc:sldMkLst>
        <pc:spChg chg="add mod">
          <ac:chgData name="Ian Parr" userId="4f46477c-3823-44e3-a023-ec7a0abfe074" providerId="ADAL" clId="{DDFC1318-FBF3-4F72-86FE-96E2F61C6293}" dt="2023-06-07T05:44:01.009" v="1334" actId="255"/>
          <ac:spMkLst>
            <pc:docMk/>
            <pc:sldMk cId="1516207296" sldId="276"/>
            <ac:spMk id="2" creationId="{4979C3D2-F2E3-44DC-E560-AA7CB59E0B28}"/>
          </ac:spMkLst>
        </pc:spChg>
        <pc:spChg chg="del">
          <ac:chgData name="Ian Parr" userId="4f46477c-3823-44e3-a023-ec7a0abfe074" providerId="ADAL" clId="{DDFC1318-FBF3-4F72-86FE-96E2F61C6293}" dt="2023-06-07T05:42:33.866" v="1276" actId="478"/>
          <ac:spMkLst>
            <pc:docMk/>
            <pc:sldMk cId="1516207296" sldId="276"/>
            <ac:spMk id="8" creationId="{F2CC8E66-0818-47CD-7659-D6800116DB22}"/>
          </ac:spMkLst>
        </pc:spChg>
        <pc:spChg chg="del">
          <ac:chgData name="Ian Parr" userId="4f46477c-3823-44e3-a023-ec7a0abfe074" providerId="ADAL" clId="{DDFC1318-FBF3-4F72-86FE-96E2F61C6293}" dt="2023-06-07T05:42:27.365" v="1274" actId="478"/>
          <ac:spMkLst>
            <pc:docMk/>
            <pc:sldMk cId="1516207296" sldId="276"/>
            <ac:spMk id="11" creationId="{BB6A34BF-2889-DC98-DB53-2994872C4808}"/>
          </ac:spMkLst>
        </pc:spChg>
        <pc:spChg chg="del">
          <ac:chgData name="Ian Parr" userId="4f46477c-3823-44e3-a023-ec7a0abfe074" providerId="ADAL" clId="{DDFC1318-FBF3-4F72-86FE-96E2F61C6293}" dt="2023-06-07T05:42:32.402" v="1275" actId="478"/>
          <ac:spMkLst>
            <pc:docMk/>
            <pc:sldMk cId="1516207296" sldId="276"/>
            <ac:spMk id="12" creationId="{B993ED62-134A-1EDE-A55E-1E9F9CB3F358}"/>
          </ac:spMkLst>
        </pc:spChg>
        <pc:graphicFrameChg chg="del modGraphic">
          <ac:chgData name="Ian Parr" userId="4f46477c-3823-44e3-a023-ec7a0abfe074" providerId="ADAL" clId="{DDFC1318-FBF3-4F72-86FE-96E2F61C6293}" dt="2023-06-07T05:42:22.648" v="1273" actId="478"/>
          <ac:graphicFrameMkLst>
            <pc:docMk/>
            <pc:sldMk cId="1516207296" sldId="276"/>
            <ac:graphicFrameMk id="7" creationId="{1A05851E-1385-6023-7716-816082934970}"/>
          </ac:graphicFrameMkLst>
        </pc:graphicFrameChg>
        <pc:picChg chg="del">
          <ac:chgData name="Ian Parr" userId="4f46477c-3823-44e3-a023-ec7a0abfe074" providerId="ADAL" clId="{DDFC1318-FBF3-4F72-86FE-96E2F61C6293}" dt="2023-06-07T05:42:34.969" v="1277" actId="478"/>
          <ac:picMkLst>
            <pc:docMk/>
            <pc:sldMk cId="1516207296" sldId="276"/>
            <ac:picMk id="13" creationId="{173F9DBE-C692-95E6-C302-7B8DAF4AC539}"/>
          </ac:picMkLst>
        </pc:picChg>
        <pc:picChg chg="del">
          <ac:chgData name="Ian Parr" userId="4f46477c-3823-44e3-a023-ec7a0abfe074" providerId="ADAL" clId="{DDFC1318-FBF3-4F72-86FE-96E2F61C6293}" dt="2023-06-07T05:42:36.205" v="1278" actId="478"/>
          <ac:picMkLst>
            <pc:docMk/>
            <pc:sldMk cId="1516207296" sldId="276"/>
            <ac:picMk id="14" creationId="{A336442D-EDD6-2EDA-2D12-C3F2A6C33A69}"/>
          </ac:picMkLst>
        </pc:picChg>
      </pc:sldChg>
      <pc:sldChg chg="modSp add mod">
        <pc:chgData name="Ian Parr" userId="4f46477c-3823-44e3-a023-ec7a0abfe074" providerId="ADAL" clId="{DDFC1318-FBF3-4F72-86FE-96E2F61C6293}" dt="2023-06-07T05:44:14.730" v="1337" actId="14100"/>
        <pc:sldMkLst>
          <pc:docMk/>
          <pc:sldMk cId="3695235706" sldId="277"/>
        </pc:sldMkLst>
        <pc:spChg chg="mod">
          <ac:chgData name="Ian Parr" userId="4f46477c-3823-44e3-a023-ec7a0abfe074" providerId="ADAL" clId="{DDFC1318-FBF3-4F72-86FE-96E2F61C6293}" dt="2023-06-07T05:44:14.730" v="1337" actId="14100"/>
          <ac:spMkLst>
            <pc:docMk/>
            <pc:sldMk cId="3695235706" sldId="277"/>
            <ac:spMk id="2" creationId="{4979C3D2-F2E3-44DC-E560-AA7CB59E0B28}"/>
          </ac:spMkLst>
        </pc:spChg>
      </pc:sldChg>
    </pc:docChg>
  </pc:docChgLst>
  <pc:docChgLst>
    <pc:chgData name="Ian Parr" userId="S::iparr@ascschools.edu.au::4f46477c-3823-44e3-a023-ec7a0abfe074" providerId="AD" clId="Web-{F34931DD-252A-4F42-A3AE-BE53FB7C8A08}"/>
    <pc:docChg chg="delSld modSld">
      <pc:chgData name="Ian Parr" userId="S::iparr@ascschools.edu.au::4f46477c-3823-44e3-a023-ec7a0abfe074" providerId="AD" clId="Web-{F34931DD-252A-4F42-A3AE-BE53FB7C8A08}" dt="2023-09-27T01:15:29.194" v="6"/>
      <pc:docMkLst>
        <pc:docMk/>
      </pc:docMkLst>
      <pc:sldChg chg="modSp">
        <pc:chgData name="Ian Parr" userId="S::iparr@ascschools.edu.au::4f46477c-3823-44e3-a023-ec7a0abfe074" providerId="AD" clId="Web-{F34931DD-252A-4F42-A3AE-BE53FB7C8A08}" dt="2023-09-27T01:14:06.035" v="1" actId="20577"/>
        <pc:sldMkLst>
          <pc:docMk/>
          <pc:sldMk cId="3680316906" sldId="280"/>
        </pc:sldMkLst>
        <pc:spChg chg="mod">
          <ac:chgData name="Ian Parr" userId="S::iparr@ascschools.edu.au::4f46477c-3823-44e3-a023-ec7a0abfe074" providerId="AD" clId="Web-{F34931DD-252A-4F42-A3AE-BE53FB7C8A08}" dt="2023-09-27T01:14:06.035" v="1" actId="20577"/>
          <ac:spMkLst>
            <pc:docMk/>
            <pc:sldMk cId="3680316906" sldId="280"/>
            <ac:spMk id="7" creationId="{F35AFE45-13E3-BBBD-39BD-F0D341367C3C}"/>
          </ac:spMkLst>
        </pc:spChg>
      </pc:sldChg>
      <pc:sldChg chg="modSp">
        <pc:chgData name="Ian Parr" userId="S::iparr@ascschools.edu.au::4f46477c-3823-44e3-a023-ec7a0abfe074" providerId="AD" clId="Web-{F34931DD-252A-4F42-A3AE-BE53FB7C8A08}" dt="2023-09-27T01:14:47.130" v="5" actId="1076"/>
        <pc:sldMkLst>
          <pc:docMk/>
          <pc:sldMk cId="2632629412" sldId="298"/>
        </pc:sldMkLst>
        <pc:spChg chg="mod">
          <ac:chgData name="Ian Parr" userId="S::iparr@ascschools.edu.au::4f46477c-3823-44e3-a023-ec7a0abfe074" providerId="AD" clId="Web-{F34931DD-252A-4F42-A3AE-BE53FB7C8A08}" dt="2023-09-27T01:14:44.552" v="4" actId="1076"/>
          <ac:spMkLst>
            <pc:docMk/>
            <pc:sldMk cId="2632629412" sldId="298"/>
            <ac:spMk id="5" creationId="{AE1B6C26-D7CB-8854-257F-466707CA65E0}"/>
          </ac:spMkLst>
        </pc:spChg>
        <pc:spChg chg="mod">
          <ac:chgData name="Ian Parr" userId="S::iparr@ascschools.edu.au::4f46477c-3823-44e3-a023-ec7a0abfe074" providerId="AD" clId="Web-{F34931DD-252A-4F42-A3AE-BE53FB7C8A08}" dt="2023-09-27T01:14:47.130" v="5" actId="1076"/>
          <ac:spMkLst>
            <pc:docMk/>
            <pc:sldMk cId="2632629412" sldId="298"/>
            <ac:spMk id="7" creationId="{A5143376-DFA0-21A2-6A5D-222EFE76C459}"/>
          </ac:spMkLst>
        </pc:spChg>
      </pc:sldChg>
      <pc:sldChg chg="del">
        <pc:chgData name="Ian Parr" userId="S::iparr@ascschools.edu.au::4f46477c-3823-44e3-a023-ec7a0abfe074" providerId="AD" clId="Web-{F34931DD-252A-4F42-A3AE-BE53FB7C8A08}" dt="2023-09-27T01:15:29.194" v="6"/>
        <pc:sldMkLst>
          <pc:docMk/>
          <pc:sldMk cId="3482259193" sldId="315"/>
        </pc:sldMkLst>
      </pc:sldChg>
    </pc:docChg>
  </pc:docChgLst>
  <pc:docChgLst>
    <pc:chgData name="Ian Parr" userId="4f46477c-3823-44e3-a023-ec7a0abfe074" providerId="ADAL" clId="{E1E26952-0ACC-44E4-96BE-0DF08E485298}"/>
    <pc:docChg chg="modSld sldOrd">
      <pc:chgData name="Ian Parr" userId="4f46477c-3823-44e3-a023-ec7a0abfe074" providerId="ADAL" clId="{E1E26952-0ACC-44E4-96BE-0DF08E485298}" dt="2023-03-16T01:12:17.861" v="70" actId="14100"/>
      <pc:docMkLst>
        <pc:docMk/>
      </pc:docMkLst>
      <pc:sldChg chg="modSp mod">
        <pc:chgData name="Ian Parr" userId="4f46477c-3823-44e3-a023-ec7a0abfe074" providerId="ADAL" clId="{E1E26952-0ACC-44E4-96BE-0DF08E485298}" dt="2023-03-16T00:05:02.805" v="1" actId="20577"/>
        <pc:sldMkLst>
          <pc:docMk/>
          <pc:sldMk cId="2153998600" sldId="258"/>
        </pc:sldMkLst>
        <pc:spChg chg="mod">
          <ac:chgData name="Ian Parr" userId="4f46477c-3823-44e3-a023-ec7a0abfe074" providerId="ADAL" clId="{E1E26952-0ACC-44E4-96BE-0DF08E485298}" dt="2023-03-16T00:05:02.805" v="1" actId="20577"/>
          <ac:spMkLst>
            <pc:docMk/>
            <pc:sldMk cId="2153998600" sldId="258"/>
            <ac:spMk id="8" creationId="{B5FDC317-D686-0542-A15E-3D6D4B2156C4}"/>
          </ac:spMkLst>
        </pc:spChg>
      </pc:sldChg>
      <pc:sldChg chg="modSp mod">
        <pc:chgData name="Ian Parr" userId="4f46477c-3823-44e3-a023-ec7a0abfe074" providerId="ADAL" clId="{E1E26952-0ACC-44E4-96BE-0DF08E485298}" dt="2023-03-16T01:10:07.491" v="12" actId="20577"/>
        <pc:sldMkLst>
          <pc:docMk/>
          <pc:sldMk cId="3705924410" sldId="259"/>
        </pc:sldMkLst>
        <pc:spChg chg="mod">
          <ac:chgData name="Ian Parr" userId="4f46477c-3823-44e3-a023-ec7a0abfe074" providerId="ADAL" clId="{E1E26952-0ACC-44E4-96BE-0DF08E485298}" dt="2023-03-16T01:10:07.491" v="12" actId="20577"/>
          <ac:spMkLst>
            <pc:docMk/>
            <pc:sldMk cId="3705924410" sldId="259"/>
            <ac:spMk id="3" creationId="{06C3C4AE-3BB5-5646-9E52-3D9D50275C20}"/>
          </ac:spMkLst>
        </pc:spChg>
      </pc:sldChg>
      <pc:sldChg chg="modSp mod">
        <pc:chgData name="Ian Parr" userId="4f46477c-3823-44e3-a023-ec7a0abfe074" providerId="ADAL" clId="{E1E26952-0ACC-44E4-96BE-0DF08E485298}" dt="2023-03-16T00:05:54.601" v="3" actId="20577"/>
        <pc:sldMkLst>
          <pc:docMk/>
          <pc:sldMk cId="908109795" sldId="265"/>
        </pc:sldMkLst>
        <pc:spChg chg="mod">
          <ac:chgData name="Ian Parr" userId="4f46477c-3823-44e3-a023-ec7a0abfe074" providerId="ADAL" clId="{E1E26952-0ACC-44E4-96BE-0DF08E485298}" dt="2023-03-16T00:05:54.601" v="3" actId="20577"/>
          <ac:spMkLst>
            <pc:docMk/>
            <pc:sldMk cId="908109795" sldId="265"/>
            <ac:spMk id="3" creationId="{06C3C4AE-3BB5-5646-9E52-3D9D50275C20}"/>
          </ac:spMkLst>
        </pc:spChg>
      </pc:sldChg>
      <pc:sldChg chg="modSp mod ord">
        <pc:chgData name="Ian Parr" userId="4f46477c-3823-44e3-a023-ec7a0abfe074" providerId="ADAL" clId="{E1E26952-0ACC-44E4-96BE-0DF08E485298}" dt="2023-03-16T01:12:17.861" v="70" actId="14100"/>
        <pc:sldMkLst>
          <pc:docMk/>
          <pc:sldMk cId="3574695121" sldId="267"/>
        </pc:sldMkLst>
        <pc:spChg chg="mod">
          <ac:chgData name="Ian Parr" userId="4f46477c-3823-44e3-a023-ec7a0abfe074" providerId="ADAL" clId="{E1E26952-0ACC-44E4-96BE-0DF08E485298}" dt="2023-03-16T01:12:17.861" v="70" actId="14100"/>
          <ac:spMkLst>
            <pc:docMk/>
            <pc:sldMk cId="3574695121" sldId="267"/>
            <ac:spMk id="3" creationId="{06C3C4AE-3BB5-5646-9E52-3D9D50275C20}"/>
          </ac:spMkLst>
        </pc:spChg>
      </pc:sldChg>
    </pc:docChg>
  </pc:docChgLst>
  <pc:docChgLst>
    <pc:chgData name="Ian Parr" userId="S::iparr@ascschools.edu.au::4f46477c-3823-44e3-a023-ec7a0abfe074" providerId="AD" clId="Web-{630FA1DF-3A2C-4717-409C-5769F06B9537}"/>
    <pc:docChg chg="modSld">
      <pc:chgData name="Ian Parr" userId="S::iparr@ascschools.edu.au::4f46477c-3823-44e3-a023-ec7a0abfe074" providerId="AD" clId="Web-{630FA1DF-3A2C-4717-409C-5769F06B9537}" dt="2023-10-30T23:34:59.917" v="22" actId="1076"/>
      <pc:docMkLst>
        <pc:docMk/>
      </pc:docMkLst>
      <pc:sldChg chg="modSp">
        <pc:chgData name="Ian Parr" userId="S::iparr@ascschools.edu.au::4f46477c-3823-44e3-a023-ec7a0abfe074" providerId="AD" clId="Web-{630FA1DF-3A2C-4717-409C-5769F06B9537}" dt="2023-10-30T23:30:46.896" v="1" actId="20577"/>
        <pc:sldMkLst>
          <pc:docMk/>
          <pc:sldMk cId="2602052502" sldId="278"/>
        </pc:sldMkLst>
        <pc:spChg chg="mod">
          <ac:chgData name="Ian Parr" userId="S::iparr@ascschools.edu.au::4f46477c-3823-44e3-a023-ec7a0abfe074" providerId="AD" clId="Web-{630FA1DF-3A2C-4717-409C-5769F06B9537}" dt="2023-10-30T23:30:46.896" v="1" actId="20577"/>
          <ac:spMkLst>
            <pc:docMk/>
            <pc:sldMk cId="2602052502" sldId="278"/>
            <ac:spMk id="8" creationId="{B5FDC317-D686-0542-A15E-3D6D4B2156C4}"/>
          </ac:spMkLst>
        </pc:spChg>
      </pc:sldChg>
      <pc:sldChg chg="addSp modSp">
        <pc:chgData name="Ian Parr" userId="S::iparr@ascschools.edu.au::4f46477c-3823-44e3-a023-ec7a0abfe074" providerId="AD" clId="Web-{630FA1DF-3A2C-4717-409C-5769F06B9537}" dt="2023-10-30T23:33:03.805" v="10" actId="1076"/>
        <pc:sldMkLst>
          <pc:docMk/>
          <pc:sldMk cId="1829709827" sldId="305"/>
        </pc:sldMkLst>
        <pc:spChg chg="add mod">
          <ac:chgData name="Ian Parr" userId="S::iparr@ascschools.edu.au::4f46477c-3823-44e3-a023-ec7a0abfe074" providerId="AD" clId="Web-{630FA1DF-3A2C-4717-409C-5769F06B9537}" dt="2023-10-30T23:33:03.805" v="10" actId="1076"/>
          <ac:spMkLst>
            <pc:docMk/>
            <pc:sldMk cId="1829709827" sldId="305"/>
            <ac:spMk id="2" creationId="{A8C40A4F-7AFE-E1A2-E9CA-C2235F779919}"/>
          </ac:spMkLst>
        </pc:spChg>
      </pc:sldChg>
      <pc:sldChg chg="addSp modSp">
        <pc:chgData name="Ian Parr" userId="S::iparr@ascschools.edu.au::4f46477c-3823-44e3-a023-ec7a0abfe074" providerId="AD" clId="Web-{630FA1DF-3A2C-4717-409C-5769F06B9537}" dt="2023-10-30T23:34:59.917" v="22" actId="1076"/>
        <pc:sldMkLst>
          <pc:docMk/>
          <pc:sldMk cId="417958888" sldId="306"/>
        </pc:sldMkLst>
        <pc:spChg chg="mod">
          <ac:chgData name="Ian Parr" userId="S::iparr@ascschools.edu.au::4f46477c-3823-44e3-a023-ec7a0abfe074" providerId="AD" clId="Web-{630FA1DF-3A2C-4717-409C-5769F06B9537}" dt="2023-10-30T23:34:29.292" v="12" actId="20577"/>
          <ac:spMkLst>
            <pc:docMk/>
            <pc:sldMk cId="417958888" sldId="306"/>
            <ac:spMk id="4" creationId="{7A0CD8E3-0642-7BE9-0A4F-4E991A2C660D}"/>
          </ac:spMkLst>
        </pc:spChg>
        <pc:spChg chg="add mod">
          <ac:chgData name="Ian Parr" userId="S::iparr@ascschools.edu.au::4f46477c-3823-44e3-a023-ec7a0abfe074" providerId="AD" clId="Web-{630FA1DF-3A2C-4717-409C-5769F06B9537}" dt="2023-10-30T23:34:59.917" v="22" actId="1076"/>
          <ac:spMkLst>
            <pc:docMk/>
            <pc:sldMk cId="417958888" sldId="306"/>
            <ac:spMk id="5" creationId="{96D91100-1765-F9C2-7C0F-CD899091682A}"/>
          </ac:spMkLst>
        </pc:spChg>
        <pc:picChg chg="mod">
          <ac:chgData name="Ian Parr" userId="S::iparr@ascschools.edu.au::4f46477c-3823-44e3-a023-ec7a0abfe074" providerId="AD" clId="Web-{630FA1DF-3A2C-4717-409C-5769F06B9537}" dt="2023-10-30T23:34:57.230" v="21" actId="1076"/>
          <ac:picMkLst>
            <pc:docMk/>
            <pc:sldMk cId="417958888" sldId="306"/>
            <ac:picMk id="2" creationId="{D3FC856D-F3C8-129B-F2E4-AE0C5982EA0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EC473-0B92-4325-91B1-84E12D62C113}"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0FDC7-E149-4FA4-83EB-0CE84E90B781}" type="slidenum">
              <a:rPr lang="en-US" smtClean="0"/>
              <a:t>‹#›</a:t>
            </a:fld>
            <a:endParaRPr lang="en-US"/>
          </a:p>
        </p:txBody>
      </p:sp>
    </p:spTree>
    <p:extLst>
      <p:ext uri="{BB962C8B-B14F-4D97-AF65-F5344CB8AC3E}">
        <p14:creationId xmlns:p14="http://schemas.microsoft.com/office/powerpoint/2010/main" val="385481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Identify as many basic Christian beliefs that the class can come up with.</a:t>
            </a:r>
          </a:p>
          <a:p>
            <a:pPr marL="0" lvl="0" indent="0" algn="l" rtl="0">
              <a:spcBef>
                <a:spcPts val="0"/>
              </a:spcBef>
              <a:spcAft>
                <a:spcPts val="0"/>
              </a:spcAft>
              <a:buNone/>
            </a:pPr>
            <a:r>
              <a:rPr lang="en-US" dirty="0"/>
              <a:t>Get them to talk to a buddy – which 2-3 things would they select as the MAIN, CORE BELIEFS of Christians?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a:t>
            </a:fld>
            <a:endParaRPr lang="en-US"/>
          </a:p>
        </p:txBody>
      </p:sp>
    </p:spTree>
    <p:extLst>
      <p:ext uri="{BB962C8B-B14F-4D97-AF65-F5344CB8AC3E}">
        <p14:creationId xmlns:p14="http://schemas.microsoft.com/office/powerpoint/2010/main" val="308968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like the highest value spots on a target are at the bullseye, we can arrange Christian beliefs according to how important, or “central” they are.</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12</a:t>
            </a:fld>
            <a:endParaRPr lang="en-US"/>
          </a:p>
        </p:txBody>
      </p:sp>
    </p:spTree>
    <p:extLst>
      <p:ext uri="{BB962C8B-B14F-4D97-AF65-F5344CB8AC3E}">
        <p14:creationId xmlns:p14="http://schemas.microsoft.com/office/powerpoint/2010/main" val="397004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When the group of Christians was small, they could easily chat together and clarify things. Once the numbers and distances were much bigger, more detailed summaries helped ensure that Christians everywhere continued to believe the same things. Within 300 years Christianity was more widespread than the Roman Empire.</a:t>
            </a:r>
          </a:p>
          <a:p>
            <a:pPr marL="0" lvl="0" indent="0" algn="l" rtl="0">
              <a:spcBef>
                <a:spcPts val="0"/>
              </a:spcBef>
              <a:spcAft>
                <a:spcPts val="0"/>
              </a:spcAft>
              <a:buNone/>
            </a:pPr>
            <a:r>
              <a:rPr lang="en-US" dirty="0"/>
              <a:t>These summaries (known as creeds) are one of the ways we can be confident today that the content of Christianity hasn’t changed over the centuries.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13</a:t>
            </a:fld>
            <a:endParaRPr lang="en-US"/>
          </a:p>
        </p:txBody>
      </p:sp>
    </p:spTree>
    <p:extLst>
      <p:ext uri="{BB962C8B-B14F-4D97-AF65-F5344CB8AC3E}">
        <p14:creationId xmlns:p14="http://schemas.microsoft.com/office/powerpoint/2010/main" val="387756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When the group of Christians was small, they could easily chat together and clarify things. Once the numbers and distances were much bigger, more detailed summaries helped ensure that Christians everywhere continued to believe the same things. Within 300 years Christianity was more widespread than the Roman Empire.</a:t>
            </a:r>
          </a:p>
          <a:p>
            <a:pPr marL="0" lvl="0" indent="0" algn="l" rtl="0">
              <a:spcBef>
                <a:spcPts val="0"/>
              </a:spcBef>
              <a:spcAft>
                <a:spcPts val="0"/>
              </a:spcAft>
              <a:buNone/>
            </a:pPr>
            <a:r>
              <a:rPr lang="en-US" dirty="0"/>
              <a:t>These summaries (known as creeds) are one of the ways we can be confident today that the content of Christianity hasn’t changed over the centuries.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14</a:t>
            </a:fld>
            <a:endParaRPr lang="en-US"/>
          </a:p>
        </p:txBody>
      </p:sp>
    </p:spTree>
    <p:extLst>
      <p:ext uri="{BB962C8B-B14F-4D97-AF65-F5344CB8AC3E}">
        <p14:creationId xmlns:p14="http://schemas.microsoft.com/office/powerpoint/2010/main" val="464006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Belief in God as Father (creator), Son &amp; Holy Spirit, and Church but main focus on Jesus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15</a:t>
            </a:fld>
            <a:endParaRPr lang="en-US"/>
          </a:p>
        </p:txBody>
      </p:sp>
    </p:spTree>
    <p:extLst>
      <p:ext uri="{BB962C8B-B14F-4D97-AF65-F5344CB8AC3E}">
        <p14:creationId xmlns:p14="http://schemas.microsoft.com/office/powerpoint/2010/main" val="4035833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Belief in God as Father (creator), Son &amp; Holy Spirit, and Church but main focus on Jesus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16</a:t>
            </a:fld>
            <a:endParaRPr lang="en-US"/>
          </a:p>
        </p:txBody>
      </p:sp>
    </p:spTree>
    <p:extLst>
      <p:ext uri="{BB962C8B-B14F-4D97-AF65-F5344CB8AC3E}">
        <p14:creationId xmlns:p14="http://schemas.microsoft.com/office/powerpoint/2010/main" val="1117732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like the highest value spots on a target are at the bullseye, we can arrange Christian beliefs according to how important, or “central” they are.</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17</a:t>
            </a:fld>
            <a:endParaRPr lang="en-US"/>
          </a:p>
        </p:txBody>
      </p:sp>
    </p:spTree>
    <p:extLst>
      <p:ext uri="{BB962C8B-B14F-4D97-AF65-F5344CB8AC3E}">
        <p14:creationId xmlns:p14="http://schemas.microsoft.com/office/powerpoint/2010/main" val="960687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New clarifications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18</a:t>
            </a:fld>
            <a:endParaRPr lang="en-US"/>
          </a:p>
        </p:txBody>
      </p:sp>
    </p:spTree>
    <p:extLst>
      <p:ext uri="{BB962C8B-B14F-4D97-AF65-F5344CB8AC3E}">
        <p14:creationId xmlns:p14="http://schemas.microsoft.com/office/powerpoint/2010/main" val="2011849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New clarifications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19</a:t>
            </a:fld>
            <a:endParaRPr lang="en-US"/>
          </a:p>
        </p:txBody>
      </p:sp>
    </p:spTree>
    <p:extLst>
      <p:ext uri="{BB962C8B-B14F-4D97-AF65-F5344CB8AC3E}">
        <p14:creationId xmlns:p14="http://schemas.microsoft.com/office/powerpoint/2010/main" val="3102832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New clarifications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20</a:t>
            </a:fld>
            <a:endParaRPr lang="en-US"/>
          </a:p>
        </p:txBody>
      </p:sp>
    </p:spTree>
    <p:extLst>
      <p:ext uri="{BB962C8B-B14F-4D97-AF65-F5344CB8AC3E}">
        <p14:creationId xmlns:p14="http://schemas.microsoft.com/office/powerpoint/2010/main" val="116354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New clarifications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21</a:t>
            </a:fld>
            <a:endParaRPr lang="en-US"/>
          </a:p>
        </p:txBody>
      </p:sp>
    </p:spTree>
    <p:extLst>
      <p:ext uri="{BB962C8B-B14F-4D97-AF65-F5344CB8AC3E}">
        <p14:creationId xmlns:p14="http://schemas.microsoft.com/office/powerpoint/2010/main" val="2117723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Just Dance 2018 Waka </a:t>
            </a:r>
            <a:r>
              <a:rPr lang="en-US" dirty="0" err="1"/>
              <a:t>Waka</a:t>
            </a:r>
            <a:r>
              <a:rPr lang="en-US" dirty="0"/>
              <a:t> This Time For Africa Alternate</a:t>
            </a:r>
          </a:p>
          <a:p>
            <a:pPr marL="0" lvl="0" indent="0" algn="l" rtl="0">
              <a:spcBef>
                <a:spcPts val="0"/>
              </a:spcBef>
              <a:spcAft>
                <a:spcPts val="0"/>
              </a:spcAft>
              <a:buNone/>
            </a:pPr>
            <a:r>
              <a:rPr lang="en-US" dirty="0"/>
              <a:t>https://www.youtube.com/watch?v=1csN2kEgSDI</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3</a:t>
            </a:fld>
            <a:endParaRPr lang="en-US"/>
          </a:p>
        </p:txBody>
      </p:sp>
    </p:spTree>
    <p:extLst>
      <p:ext uri="{BB962C8B-B14F-4D97-AF65-F5344CB8AC3E}">
        <p14:creationId xmlns:p14="http://schemas.microsoft.com/office/powerpoint/2010/main" val="3242145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Just like the highest value spots on a target are at the bullseye, we can arrange Christian beliefs according to how important, or “central” they are.</a:t>
            </a:r>
          </a:p>
          <a:p>
            <a:pPr marL="0" lvl="0" indent="0" algn="l" rtl="0">
              <a:spcBef>
                <a:spcPts val="0"/>
              </a:spcBef>
              <a:spcAft>
                <a:spcPts val="0"/>
              </a:spcAft>
              <a:buNone/>
            </a:pPr>
            <a:r>
              <a:rPr lang="en-US" dirty="0"/>
              <a:t>Yellow 1 Corinthians 15 Creed from months after Jesus Death 30AD</a:t>
            </a:r>
          </a:p>
          <a:p>
            <a:pPr marL="0" lvl="0" indent="0" algn="l" rtl="0">
              <a:spcBef>
                <a:spcPts val="0"/>
              </a:spcBef>
              <a:spcAft>
                <a:spcPts val="0"/>
              </a:spcAft>
              <a:buNone/>
            </a:pPr>
            <a:r>
              <a:rPr lang="en-US" dirty="0"/>
              <a:t>Black Apostles Creed 180 AD</a:t>
            </a:r>
          </a:p>
          <a:p>
            <a:pPr marL="0" lvl="0" indent="0" algn="l" rtl="0">
              <a:spcBef>
                <a:spcPts val="0"/>
              </a:spcBef>
              <a:spcAft>
                <a:spcPts val="0"/>
              </a:spcAft>
              <a:buNone/>
            </a:pPr>
            <a:r>
              <a:rPr lang="en-US" dirty="0"/>
              <a:t>Purple Nicene Creed 381 AD</a:t>
            </a:r>
          </a:p>
          <a:p>
            <a:pPr marL="0" lvl="0" indent="0" algn="l" rtl="0">
              <a:spcBef>
                <a:spcPts val="0"/>
              </a:spcBef>
              <a:spcAft>
                <a:spcPts val="0"/>
              </a:spcAft>
              <a:buNone/>
            </a:pPr>
            <a:r>
              <a:rPr lang="en-US" dirty="0"/>
              <a:t>Green 39 Articles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22</a:t>
            </a:fld>
            <a:endParaRPr lang="en-US"/>
          </a:p>
        </p:txBody>
      </p:sp>
    </p:spTree>
    <p:extLst>
      <p:ext uri="{BB962C8B-B14F-4D97-AF65-F5344CB8AC3E}">
        <p14:creationId xmlns:p14="http://schemas.microsoft.com/office/powerpoint/2010/main" val="407188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New clarifications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23</a:t>
            </a:fld>
            <a:endParaRPr lang="en-US"/>
          </a:p>
        </p:txBody>
      </p:sp>
    </p:spTree>
    <p:extLst>
      <p:ext uri="{BB962C8B-B14F-4D97-AF65-F5344CB8AC3E}">
        <p14:creationId xmlns:p14="http://schemas.microsoft.com/office/powerpoint/2010/main" val="1559193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later set of statements was to correct different confusions – about whether Jesus’ death &amp; resurrection was enough, or if people need to do some extra stuff now.</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24</a:t>
            </a:fld>
            <a:endParaRPr lang="en-US"/>
          </a:p>
        </p:txBody>
      </p:sp>
    </p:spTree>
    <p:extLst>
      <p:ext uri="{BB962C8B-B14F-4D97-AF65-F5344CB8AC3E}">
        <p14:creationId xmlns:p14="http://schemas.microsoft.com/office/powerpoint/2010/main" val="1442204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Just like the highest value spots on a target are at the bullseye, we can arrange Christian beliefs according to how important, or “central” they are.</a:t>
            </a:r>
          </a:p>
          <a:p>
            <a:pPr marL="0" lvl="0" indent="0" algn="l" rtl="0">
              <a:spcBef>
                <a:spcPts val="0"/>
              </a:spcBef>
              <a:spcAft>
                <a:spcPts val="0"/>
              </a:spcAft>
              <a:buNone/>
            </a:pPr>
            <a:r>
              <a:rPr lang="en-US" dirty="0"/>
              <a:t>Yellow 1 Corinthians 15 Creed from months after Jesus Death 30AD</a:t>
            </a:r>
          </a:p>
          <a:p>
            <a:pPr marL="0" lvl="0" indent="0" algn="l" rtl="0">
              <a:spcBef>
                <a:spcPts val="0"/>
              </a:spcBef>
              <a:spcAft>
                <a:spcPts val="0"/>
              </a:spcAft>
              <a:buNone/>
            </a:pPr>
            <a:r>
              <a:rPr lang="en-US" dirty="0"/>
              <a:t>Black Apostles Creed 180 AD</a:t>
            </a:r>
          </a:p>
          <a:p>
            <a:pPr marL="0" lvl="0" indent="0" algn="l" rtl="0">
              <a:spcBef>
                <a:spcPts val="0"/>
              </a:spcBef>
              <a:spcAft>
                <a:spcPts val="0"/>
              </a:spcAft>
              <a:buNone/>
            </a:pPr>
            <a:r>
              <a:rPr lang="en-US" dirty="0"/>
              <a:t>Purple Nicene Creed 381 AD</a:t>
            </a:r>
          </a:p>
          <a:p>
            <a:pPr marL="0" lvl="0" indent="0" algn="l" rtl="0">
              <a:spcBef>
                <a:spcPts val="0"/>
              </a:spcBef>
              <a:spcAft>
                <a:spcPts val="0"/>
              </a:spcAft>
              <a:buNone/>
            </a:pPr>
            <a:r>
              <a:rPr lang="en-US" dirty="0"/>
              <a:t>Green 39 Articles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25</a:t>
            </a:fld>
            <a:endParaRPr lang="en-US"/>
          </a:p>
        </p:txBody>
      </p:sp>
    </p:spTree>
    <p:extLst>
      <p:ext uri="{BB962C8B-B14F-4D97-AF65-F5344CB8AC3E}">
        <p14:creationId xmlns:p14="http://schemas.microsoft.com/office/powerpoint/2010/main" val="818975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later set of statements was to correct different confusions – about whether Jesus’ death &amp; resurrection was enough, or if people need to do some extra stuff now.</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26</a:t>
            </a:fld>
            <a:endParaRPr lang="en-US"/>
          </a:p>
        </p:txBody>
      </p:sp>
    </p:spTree>
    <p:extLst>
      <p:ext uri="{BB962C8B-B14F-4D97-AF65-F5344CB8AC3E}">
        <p14:creationId xmlns:p14="http://schemas.microsoft.com/office/powerpoint/2010/main" val="404600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Next lesson: points about which different Christians disagree… </a:t>
            </a:r>
          </a:p>
          <a:p>
            <a:pPr marL="0" lvl="0" indent="0" algn="l" rtl="0">
              <a:spcBef>
                <a:spcPts val="0"/>
              </a:spcBef>
              <a:spcAft>
                <a:spcPts val="0"/>
              </a:spcAft>
              <a:buNone/>
            </a:pPr>
            <a:r>
              <a:rPr lang="en-US" dirty="0"/>
              <a:t>(Target with core (from today), health &amp; disputable matters)</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27</a:t>
            </a:fld>
            <a:endParaRPr lang="en-US"/>
          </a:p>
        </p:txBody>
      </p:sp>
    </p:spTree>
    <p:extLst>
      <p:ext uri="{BB962C8B-B14F-4D97-AF65-F5344CB8AC3E}">
        <p14:creationId xmlns:p14="http://schemas.microsoft.com/office/powerpoint/2010/main" val="279450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summary of central Christian beliefs is in the letter Paul wrote to the Christians in Corinth. Historians (including atheist historians) say this summary is something Paul was taught when he first became a Christian, within a couple of years of Jesus’ death &amp; resurrection. </a:t>
            </a:r>
          </a:p>
          <a:p>
            <a:pPr marL="0" lvl="0" indent="0" algn="l" rtl="0">
              <a:spcBef>
                <a:spcPts val="0"/>
              </a:spcBef>
              <a:spcAft>
                <a:spcPts val="0"/>
              </a:spcAft>
              <a:buNone/>
            </a:pPr>
            <a:r>
              <a:rPr lang="en-US" dirty="0"/>
              <a:t>It combines important beliefs, evidence for those beliefs, and the reminder that this was what God had always planned (revealed in Scripture).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https://en.wikipedia.org/wiki/1_Corinthians_15#Origins_of_the_creed</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4</a:t>
            </a:fld>
            <a:endParaRPr lang="en-US"/>
          </a:p>
        </p:txBody>
      </p:sp>
    </p:spTree>
    <p:extLst>
      <p:ext uri="{BB962C8B-B14F-4D97-AF65-F5344CB8AC3E}">
        <p14:creationId xmlns:p14="http://schemas.microsoft.com/office/powerpoint/2010/main" val="291996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summary of central Christian beliefs is in the letter Paul wrote to the Christians in Corinth. Historians (including atheist historians) say this summary is something Paul was taught when he first became a Christian, within a couple of years of Jesus’ death &amp; resurrection. </a:t>
            </a:r>
          </a:p>
          <a:p>
            <a:pPr marL="0" lvl="0" indent="0" algn="l" rtl="0">
              <a:spcBef>
                <a:spcPts val="0"/>
              </a:spcBef>
              <a:spcAft>
                <a:spcPts val="0"/>
              </a:spcAft>
              <a:buNone/>
            </a:pPr>
            <a:r>
              <a:rPr lang="en-US" dirty="0"/>
              <a:t>It combines important beliefs, evidence for those beliefs, and the reminder that this was what God had always planned (revealed in Scripture).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Date</a:t>
            </a:r>
          </a:p>
          <a:p>
            <a:pPr marL="0" lvl="0" indent="0" algn="l" rtl="0">
              <a:spcBef>
                <a:spcPts val="0"/>
              </a:spcBef>
              <a:spcAft>
                <a:spcPts val="0"/>
              </a:spcAft>
              <a:buNone/>
            </a:pPr>
            <a:r>
              <a:rPr lang="en-US" dirty="0"/>
              <a:t>https://en.wikipedia.org/wiki/1_Corinthians_15#Origins_of_the_creed</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5</a:t>
            </a:fld>
            <a:endParaRPr lang="en-US"/>
          </a:p>
        </p:txBody>
      </p:sp>
    </p:spTree>
    <p:extLst>
      <p:ext uri="{BB962C8B-B14F-4D97-AF65-F5344CB8AC3E}">
        <p14:creationId xmlns:p14="http://schemas.microsoft.com/office/powerpoint/2010/main" val="55034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7</a:t>
            </a:fld>
            <a:endParaRPr lang="en-US"/>
          </a:p>
        </p:txBody>
      </p:sp>
    </p:spTree>
    <p:extLst>
      <p:ext uri="{BB962C8B-B14F-4D97-AF65-F5344CB8AC3E}">
        <p14:creationId xmlns:p14="http://schemas.microsoft.com/office/powerpoint/2010/main" val="147505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8</a:t>
            </a:fld>
            <a:endParaRPr lang="en-US"/>
          </a:p>
        </p:txBody>
      </p:sp>
    </p:spTree>
    <p:extLst>
      <p:ext uri="{BB962C8B-B14F-4D97-AF65-F5344CB8AC3E}">
        <p14:creationId xmlns:p14="http://schemas.microsoft.com/office/powerpoint/2010/main" val="506630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9</a:t>
            </a:fld>
            <a:endParaRPr lang="en-US"/>
          </a:p>
        </p:txBody>
      </p:sp>
    </p:spTree>
    <p:extLst>
      <p:ext uri="{BB962C8B-B14F-4D97-AF65-F5344CB8AC3E}">
        <p14:creationId xmlns:p14="http://schemas.microsoft.com/office/powerpoint/2010/main" val="119852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10</a:t>
            </a:fld>
            <a:endParaRPr lang="en-US"/>
          </a:p>
        </p:txBody>
      </p:sp>
    </p:spTree>
    <p:extLst>
      <p:ext uri="{BB962C8B-B14F-4D97-AF65-F5344CB8AC3E}">
        <p14:creationId xmlns:p14="http://schemas.microsoft.com/office/powerpoint/2010/main" val="401826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Get students to explain why each of these is an important belief.</a:t>
            </a:r>
          </a:p>
          <a:p>
            <a:pPr marL="0" lvl="0" indent="0" algn="l" rtl="0">
              <a:spcBef>
                <a:spcPts val="0"/>
              </a:spcBef>
              <a:spcAft>
                <a:spcPts val="0"/>
              </a:spcAft>
              <a:buNone/>
            </a:pPr>
            <a:r>
              <a:rPr lang="en-US" dirty="0"/>
              <a:t>(</a:t>
            </a:r>
            <a:r>
              <a:rPr lang="en-US" dirty="0" err="1"/>
              <a:t>ie</a:t>
            </a:r>
            <a:r>
              <a:rPr lang="en-US" dirty="0"/>
              <a:t>, Christ died for our sins = he takes the punishment we deserve so we can be friends with God;</a:t>
            </a:r>
          </a:p>
          <a:p>
            <a:pPr marL="0" lvl="0" indent="0" algn="l" rtl="0">
              <a:spcBef>
                <a:spcPts val="0"/>
              </a:spcBef>
              <a:spcAft>
                <a:spcPts val="0"/>
              </a:spcAft>
              <a:buNone/>
            </a:pPr>
            <a:r>
              <a:rPr lang="en-US" dirty="0"/>
              <a:t>Christ raised to life = proves him to be God’s promised king of the world)</a:t>
            </a:r>
          </a:p>
          <a:p>
            <a:endParaRPr lang="en-US" dirty="0"/>
          </a:p>
        </p:txBody>
      </p:sp>
      <p:sp>
        <p:nvSpPr>
          <p:cNvPr id="4" name="Slide Number Placeholder 3"/>
          <p:cNvSpPr>
            <a:spLocks noGrp="1"/>
          </p:cNvSpPr>
          <p:nvPr>
            <p:ph type="sldNum" sz="quarter" idx="5"/>
          </p:nvPr>
        </p:nvSpPr>
        <p:spPr/>
        <p:txBody>
          <a:bodyPr/>
          <a:lstStyle/>
          <a:p>
            <a:fld id="{5CA0FDC7-E149-4FA4-83EB-0CE84E90B781}" type="slidenum">
              <a:rPr lang="en-US" smtClean="0"/>
              <a:t>11</a:t>
            </a:fld>
            <a:endParaRPr lang="en-US"/>
          </a:p>
        </p:txBody>
      </p:sp>
    </p:spTree>
    <p:extLst>
      <p:ext uri="{BB962C8B-B14F-4D97-AF65-F5344CB8AC3E}">
        <p14:creationId xmlns:p14="http://schemas.microsoft.com/office/powerpoint/2010/main" val="2946843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B8E1-76E0-0745-8525-A8F9F5C29729}"/>
              </a:ext>
            </a:extLst>
          </p:cNvPr>
          <p:cNvSpPr>
            <a:spLocks noGrp="1"/>
          </p:cNvSpPr>
          <p:nvPr>
            <p:ph type="ctrTitle"/>
          </p:nvPr>
        </p:nvSpPr>
        <p:spPr>
          <a:xfrm>
            <a:off x="2677886" y="702486"/>
            <a:ext cx="7794171" cy="631792"/>
          </a:xfrm>
          <a:effectLst/>
        </p:spPr>
        <p:txBody>
          <a:bodyPr anchor="b">
            <a:normAutofit/>
          </a:bodyPr>
          <a:lstStyle>
            <a:lvl1pPr algn="l">
              <a:defRPr sz="3200">
                <a:solidFill>
                  <a:srgbClr val="EF4135"/>
                </a:solidFill>
              </a:defRPr>
            </a:lvl1pPr>
          </a:lstStyle>
          <a:p>
            <a:r>
              <a:rPr lang="en-US" dirty="0"/>
              <a:t>Click to edit Master title style</a:t>
            </a:r>
          </a:p>
        </p:txBody>
      </p:sp>
      <p:sp>
        <p:nvSpPr>
          <p:cNvPr id="3" name="Subtitle 2">
            <a:extLst>
              <a:ext uri="{FF2B5EF4-FFF2-40B4-BE49-F238E27FC236}">
                <a16:creationId xmlns:a16="http://schemas.microsoft.com/office/drawing/2014/main" id="{196F6330-BE0D-F846-AECF-868AD17B304C}"/>
              </a:ext>
            </a:extLst>
          </p:cNvPr>
          <p:cNvSpPr>
            <a:spLocks noGrp="1"/>
          </p:cNvSpPr>
          <p:nvPr>
            <p:ph type="subTitle" idx="1"/>
          </p:nvPr>
        </p:nvSpPr>
        <p:spPr>
          <a:xfrm>
            <a:off x="2677886" y="1717255"/>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5782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10/30/2023</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cxnSp>
        <p:nvCxnSpPr>
          <p:cNvPr id="7" name="Straight Connector 6">
            <a:extLst>
              <a:ext uri="{FF2B5EF4-FFF2-40B4-BE49-F238E27FC236}">
                <a16:creationId xmlns:a16="http://schemas.microsoft.com/office/drawing/2014/main" id="{9A13FBB1-9FB4-37D7-EC21-F12943A266DE}"/>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934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10/30/2023</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61453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10/30/2023</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cxnSp>
        <p:nvCxnSpPr>
          <p:cNvPr id="10" name="Straight Connector 9">
            <a:extLst>
              <a:ext uri="{FF2B5EF4-FFF2-40B4-BE49-F238E27FC236}">
                <a16:creationId xmlns:a16="http://schemas.microsoft.com/office/drawing/2014/main" id="{1F7A794B-D72B-1C65-60F4-84FD99C9D08E}"/>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993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02586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10/30/2023</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29823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96310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10/30/2023</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94063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61410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10/30/2023</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08868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87820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ing &amp;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5BDD-E5D9-4441-B905-23646479E71B}"/>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E091BDF-217D-7347-85ED-8CE177494FC2}"/>
              </a:ext>
            </a:extLst>
          </p:cNvPr>
          <p:cNvSpPr>
            <a:spLocks noGrp="1"/>
          </p:cNvSpPr>
          <p:nvPr>
            <p:ph idx="1"/>
          </p:nvPr>
        </p:nvSpPr>
        <p:spPr>
          <a:xfrm>
            <a:off x="1099456" y="1958359"/>
            <a:ext cx="10507825" cy="3919927"/>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BB4B53F6-B1F3-6E40-95FC-3E2189EBD63C}"/>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9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dirty="0"/>
              <a:t>Text goes here</a:t>
            </a:r>
          </a:p>
        </p:txBody>
      </p:sp>
    </p:spTree>
    <p:extLst>
      <p:ext uri="{BB962C8B-B14F-4D97-AF65-F5344CB8AC3E}">
        <p14:creationId xmlns:p14="http://schemas.microsoft.com/office/powerpoint/2010/main" val="383843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 Mark Box">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B33E06F-CFDD-784C-9515-BE1A09302ED4}"/>
              </a:ext>
            </a:extLst>
          </p:cNvPr>
          <p:cNvSpPr>
            <a:spLocks noGrp="1"/>
          </p:cNvSpPr>
          <p:nvPr userDrawn="1">
            <p:ph type="body" sz="quarter" idx="10" hasCustomPrompt="1"/>
          </p:nvPr>
        </p:nvSpPr>
        <p:spPr>
          <a:xfrm>
            <a:off x="907404" y="480421"/>
            <a:ext cx="10607675" cy="3711871"/>
          </a:xfrm>
          <a:prstGeom prst="rect">
            <a:avLst/>
          </a:prstGeom>
        </p:spPr>
        <p:txBody>
          <a:bodyPr/>
          <a:lstStyle>
            <a:lvl1pPr marL="0" indent="0">
              <a:buNone/>
              <a:defRPr sz="1600"/>
            </a:lvl1pPr>
          </a:lstStyle>
          <a:p>
            <a:pPr lvl="0"/>
            <a:r>
              <a:rPr lang="en-US" dirty="0"/>
              <a:t>Text goes here</a:t>
            </a:r>
          </a:p>
        </p:txBody>
      </p:sp>
      <p:sp>
        <p:nvSpPr>
          <p:cNvPr id="26" name="Text Placeholder 25">
            <a:extLst>
              <a:ext uri="{FF2B5EF4-FFF2-40B4-BE49-F238E27FC236}">
                <a16:creationId xmlns:a16="http://schemas.microsoft.com/office/drawing/2014/main" id="{E5B6C3A2-69BD-8447-8EAB-5CC26713CB10}"/>
              </a:ext>
            </a:extLst>
          </p:cNvPr>
          <p:cNvSpPr>
            <a:spLocks noGrp="1"/>
          </p:cNvSpPr>
          <p:nvPr>
            <p:ph type="body" sz="quarter" idx="13" hasCustomPrompt="1"/>
          </p:nvPr>
        </p:nvSpPr>
        <p:spPr>
          <a:xfrm>
            <a:off x="907404" y="4696763"/>
            <a:ext cx="987425" cy="979831"/>
          </a:xfrm>
          <a:prstGeom prst="rect">
            <a:avLst/>
          </a:prstGeom>
          <a:solidFill>
            <a:srgbClr val="EF4135"/>
          </a:solidFill>
          <a:ln w="38100">
            <a:solidFill>
              <a:srgbClr val="EF4135"/>
            </a:solidFill>
          </a:ln>
        </p:spPr>
        <p:txBody>
          <a:bodyPr anchor="ctr"/>
          <a:lstStyle>
            <a:lvl1pPr marL="0" indent="0" algn="ctr">
              <a:buNone/>
              <a:defRPr sz="5400" b="1">
                <a:solidFill>
                  <a:schemeClr val="bg1"/>
                </a:solidFill>
              </a:defRPr>
            </a:lvl1pPr>
          </a:lstStyle>
          <a:p>
            <a:pPr lvl="0"/>
            <a:r>
              <a:rPr lang="en-US" dirty="0"/>
              <a:t>?</a:t>
            </a:r>
          </a:p>
        </p:txBody>
      </p:sp>
      <p:sp>
        <p:nvSpPr>
          <p:cNvPr id="28" name="Text Placeholder 27">
            <a:extLst>
              <a:ext uri="{FF2B5EF4-FFF2-40B4-BE49-F238E27FC236}">
                <a16:creationId xmlns:a16="http://schemas.microsoft.com/office/drawing/2014/main" id="{448F1C58-F215-024F-822C-DB591D3F5065}"/>
              </a:ext>
            </a:extLst>
          </p:cNvPr>
          <p:cNvSpPr>
            <a:spLocks noGrp="1"/>
          </p:cNvSpPr>
          <p:nvPr>
            <p:ph type="body" sz="quarter" idx="14"/>
          </p:nvPr>
        </p:nvSpPr>
        <p:spPr>
          <a:xfrm>
            <a:off x="1895474" y="4697413"/>
            <a:ext cx="8623783" cy="979487"/>
          </a:xfrm>
          <a:prstGeom prst="rect">
            <a:avLst/>
          </a:prstGeom>
          <a:ln w="38100">
            <a:solidFill>
              <a:srgbClr val="EF4135"/>
            </a:solidFill>
          </a:ln>
        </p:spPr>
        <p:txBody>
          <a:bodyPr anchor="ctr"/>
          <a:lstStyle>
            <a:lvl1pPr marL="0" indent="0" algn="ctr">
              <a:lnSpc>
                <a:spcPct val="100000"/>
              </a:lnSpc>
              <a:spcBef>
                <a:spcPts val="400"/>
              </a:spcBef>
              <a:buNone/>
              <a:defRPr sz="1600"/>
            </a:lvl1pPr>
          </a:lstStyle>
          <a:p>
            <a:pPr lvl="0"/>
            <a:endParaRPr lang="en-US" dirty="0"/>
          </a:p>
        </p:txBody>
      </p:sp>
    </p:spTree>
    <p:extLst>
      <p:ext uri="{BB962C8B-B14F-4D97-AF65-F5344CB8AC3E}">
        <p14:creationId xmlns:p14="http://schemas.microsoft.com/office/powerpoint/2010/main" val="407300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F990DF59-D760-5C43-8954-9C5F3734D781}"/>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Content Placeholder 3">
            <a:extLst>
              <a:ext uri="{FF2B5EF4-FFF2-40B4-BE49-F238E27FC236}">
                <a16:creationId xmlns:a16="http://schemas.microsoft.com/office/drawing/2014/main" id="{884C2E2D-5703-D347-90EA-88828D41183D}"/>
              </a:ext>
            </a:extLst>
          </p:cNvPr>
          <p:cNvSpPr>
            <a:spLocks noGrp="1"/>
          </p:cNvSpPr>
          <p:nvPr>
            <p:ph sz="half" idx="2"/>
          </p:nvPr>
        </p:nvSpPr>
        <p:spPr>
          <a:xfrm>
            <a:off x="839788" y="2505075"/>
            <a:ext cx="5157787"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3F90DCBC-9619-3E48-BC5C-5B1131CF69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Content Placeholder 5">
            <a:extLst>
              <a:ext uri="{FF2B5EF4-FFF2-40B4-BE49-F238E27FC236}">
                <a16:creationId xmlns:a16="http://schemas.microsoft.com/office/drawing/2014/main" id="{9B051D62-AB8A-5A46-B4DF-218D251F6738}"/>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C7FD5186-493A-F742-AEE8-2F14FA3B5FC1}"/>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6165878F-6316-5E42-A231-E2A9FEE22265}"/>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F29DB4-D2DD-BF4F-924F-4F1BAAC6C7EC}"/>
              </a:ext>
            </a:extLst>
          </p:cNvPr>
          <p:cNvSpPr>
            <a:spLocks noGrp="1"/>
          </p:cNvSpPr>
          <p:nvPr>
            <p:ph type="title"/>
          </p:nvPr>
        </p:nvSpPr>
        <p:spPr>
          <a:xfrm>
            <a:off x="831850" y="1499875"/>
            <a:ext cx="10515600" cy="1940367"/>
          </a:xfrm>
          <a:prstGeom prst="rect">
            <a:avLst/>
          </a:prstGeom>
        </p:spPr>
        <p:txBody>
          <a:bodyPr anchor="b"/>
          <a:lstStyle>
            <a:lvl1pPr>
              <a:defRPr sz="4800">
                <a:solidFill>
                  <a:srgbClr val="EF4135"/>
                </a:solidFill>
              </a:defRPr>
            </a:lvl1pPr>
          </a:lstStyle>
          <a:p>
            <a:r>
              <a:rPr lang="en-US" dirty="0"/>
              <a:t>Click to edit Master title style</a:t>
            </a:r>
          </a:p>
        </p:txBody>
      </p:sp>
      <p:sp>
        <p:nvSpPr>
          <p:cNvPr id="4" name="Text Placeholder 2">
            <a:extLst>
              <a:ext uri="{FF2B5EF4-FFF2-40B4-BE49-F238E27FC236}">
                <a16:creationId xmlns:a16="http://schemas.microsoft.com/office/drawing/2014/main" id="{28519559-F12B-4349-98F9-3AD1A6A0427B}"/>
              </a:ext>
            </a:extLst>
          </p:cNvPr>
          <p:cNvSpPr>
            <a:spLocks noGrp="1"/>
          </p:cNvSpPr>
          <p:nvPr>
            <p:ph type="body" idx="1"/>
          </p:nvPr>
        </p:nvSpPr>
        <p:spPr>
          <a:xfrm>
            <a:off x="831850" y="3967371"/>
            <a:ext cx="10515600" cy="1500187"/>
          </a:xfrm>
          <a:prstGeom prst="rect">
            <a:avLst/>
          </a:prstGeom>
        </p:spPr>
        <p:txBody>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6" name="Straight Connector 5">
            <a:extLst>
              <a:ext uri="{FF2B5EF4-FFF2-40B4-BE49-F238E27FC236}">
                <a16:creationId xmlns:a16="http://schemas.microsoft.com/office/drawing/2014/main" id="{F61F2AD6-F0EF-D844-9655-2DF17DE0EAEB}"/>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4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0982AE-63F6-9548-8C28-B969E30C9538}"/>
              </a:ext>
            </a:extLst>
          </p:cNvPr>
          <p:cNvSpPr>
            <a:spLocks noGrp="1"/>
          </p:cNvSpPr>
          <p:nvPr>
            <p:ph type="pic" idx="1"/>
          </p:nvPr>
        </p:nvSpPr>
        <p:spPr>
          <a:xfrm>
            <a:off x="914400" y="515235"/>
            <a:ext cx="1050094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4">
            <a:extLst>
              <a:ext uri="{FF2B5EF4-FFF2-40B4-BE49-F238E27FC236}">
                <a16:creationId xmlns:a16="http://schemas.microsoft.com/office/drawing/2014/main" id="{33E3558E-D696-A346-A64C-C1995A12796E}"/>
              </a:ext>
            </a:extLst>
          </p:cNvPr>
          <p:cNvSpPr>
            <a:spLocks noGrp="1"/>
          </p:cNvSpPr>
          <p:nvPr>
            <p:ph type="body" sz="quarter" idx="10" hasCustomPrompt="1"/>
          </p:nvPr>
        </p:nvSpPr>
        <p:spPr>
          <a:xfrm>
            <a:off x="906463" y="5530850"/>
            <a:ext cx="9055100" cy="420688"/>
          </a:xfrm>
          <a:prstGeom prst="rect">
            <a:avLst/>
          </a:prstGeom>
        </p:spPr>
        <p:txBody>
          <a:bodyPr/>
          <a:lstStyle>
            <a:lvl1pPr marL="0" indent="0">
              <a:buNone/>
              <a:defRPr sz="1400" i="1"/>
            </a:lvl1pPr>
          </a:lstStyle>
          <a:p>
            <a:pPr lvl="0"/>
            <a:r>
              <a:rPr lang="en-US" dirty="0"/>
              <a:t>Caption goes here</a:t>
            </a:r>
          </a:p>
        </p:txBody>
      </p:sp>
    </p:spTree>
    <p:extLst>
      <p:ext uri="{BB962C8B-B14F-4D97-AF65-F5344CB8AC3E}">
        <p14:creationId xmlns:p14="http://schemas.microsoft.com/office/powerpoint/2010/main" val="360118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10/30/2023</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83911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8386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3.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8430E4-F7C6-BD44-A5FB-9E7B2A11405B}"/>
              </a:ext>
            </a:extLst>
          </p:cNvPr>
          <p:cNvSpPr>
            <a:spLocks noGrp="1"/>
          </p:cNvSpPr>
          <p:nvPr>
            <p:ph type="title"/>
          </p:nvPr>
        </p:nvSpPr>
        <p:spPr>
          <a:xfrm>
            <a:off x="6535553" y="519764"/>
            <a:ext cx="5145505" cy="2081379"/>
          </a:xfrm>
          <a:prstGeom prst="rect">
            <a:avLst/>
          </a:prstGeom>
          <a:effectLst/>
        </p:spPr>
        <p:txBody>
          <a:bodyPr vert="horz" lIns="91440" tIns="45720" rIns="91440" bIns="45720" rtlCol="0" anchor="ctr">
            <a:normAutofit/>
          </a:bodyPr>
          <a:lstStyle/>
          <a:p>
            <a:r>
              <a:rPr lang="en-AU" b="1" dirty="0">
                <a:effectLst/>
                <a:latin typeface="Trajan Pro" panose="02020502050506020301" pitchFamily="18" charset="77"/>
              </a:rPr>
              <a:t>Are Science and Religion Compatible?</a:t>
            </a:r>
            <a:endParaRPr lang="en-AU" dirty="0">
              <a:effectLst/>
              <a:latin typeface="Trajan Pro" panose="02020502050506020301" pitchFamily="18" charset="77"/>
            </a:endParaRPr>
          </a:p>
        </p:txBody>
      </p:sp>
      <p:pic>
        <p:nvPicPr>
          <p:cNvPr id="10" name="Picture 9">
            <a:extLst>
              <a:ext uri="{FF2B5EF4-FFF2-40B4-BE49-F238E27FC236}">
                <a16:creationId xmlns:a16="http://schemas.microsoft.com/office/drawing/2014/main" id="{4E459BA8-D9FF-6F4F-8DCF-C169BC0EC61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645125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D110E-E98C-5948-9929-71F5D7FC40B7}"/>
              </a:ext>
            </a:extLst>
          </p:cNvPr>
          <p:cNvPicPr>
            <a:picLocks noChangeAspect="1"/>
          </p:cNvPicPr>
          <p:nvPr userDrawn="1"/>
        </p:nvPicPr>
        <p:blipFill>
          <a:blip r:embed="rId8"/>
          <a:stretch>
            <a:fillRect/>
          </a:stretch>
        </p:blipFill>
        <p:spPr>
          <a:xfrm>
            <a:off x="10524930" y="5614135"/>
            <a:ext cx="1390262" cy="1046754"/>
          </a:xfrm>
          <a:prstGeom prst="rect">
            <a:avLst/>
          </a:prstGeom>
        </p:spPr>
      </p:pic>
      <p:pic>
        <p:nvPicPr>
          <p:cNvPr id="4" name="Picture 3">
            <a:extLst>
              <a:ext uri="{FF2B5EF4-FFF2-40B4-BE49-F238E27FC236}">
                <a16:creationId xmlns:a16="http://schemas.microsoft.com/office/drawing/2014/main" id="{1928D909-F78A-544E-8A9E-17D2A645B0FF}"/>
              </a:ext>
            </a:extLst>
          </p:cNvPr>
          <p:cNvPicPr>
            <a:picLocks noChangeAspect="1"/>
          </p:cNvPicPr>
          <p:nvPr userDrawn="1"/>
        </p:nvPicPr>
        <p:blipFill>
          <a:blip r:embed="rId9"/>
          <a:stretch>
            <a:fillRect/>
          </a:stretch>
        </p:blipFill>
        <p:spPr>
          <a:xfrm>
            <a:off x="0" y="0"/>
            <a:ext cx="9144000" cy="6858000"/>
          </a:xfrm>
          <a:prstGeom prst="rect">
            <a:avLst/>
          </a:prstGeom>
        </p:spPr>
      </p:pic>
    </p:spTree>
    <p:extLst>
      <p:ext uri="{BB962C8B-B14F-4D97-AF65-F5344CB8AC3E}">
        <p14:creationId xmlns:p14="http://schemas.microsoft.com/office/powerpoint/2010/main" val="367227780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10/30/2023</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pic>
        <p:nvPicPr>
          <p:cNvPr id="7" name="Picture 6">
            <a:extLst>
              <a:ext uri="{FF2B5EF4-FFF2-40B4-BE49-F238E27FC236}">
                <a16:creationId xmlns:a16="http://schemas.microsoft.com/office/drawing/2014/main" id="{B4DBEBE9-2AA6-20A6-E750-60C740DA730D}"/>
              </a:ext>
            </a:extLst>
          </p:cNvPr>
          <p:cNvPicPr>
            <a:picLocks noChangeAspect="1"/>
          </p:cNvPicPr>
          <p:nvPr userDrawn="1"/>
        </p:nvPicPr>
        <p:blipFill>
          <a:blip r:embed="rId14"/>
          <a:stretch>
            <a:fillRect/>
          </a:stretch>
        </p:blipFill>
        <p:spPr>
          <a:xfrm>
            <a:off x="10524930" y="5614135"/>
            <a:ext cx="1390262" cy="1046754"/>
          </a:xfrm>
          <a:prstGeom prst="rect">
            <a:avLst/>
          </a:prstGeom>
        </p:spPr>
      </p:pic>
      <p:pic>
        <p:nvPicPr>
          <p:cNvPr id="8" name="Picture 7">
            <a:extLst>
              <a:ext uri="{FF2B5EF4-FFF2-40B4-BE49-F238E27FC236}">
                <a16:creationId xmlns:a16="http://schemas.microsoft.com/office/drawing/2014/main" id="{3C6F8321-F14E-498D-6DAC-427A2B5B88E8}"/>
              </a:ext>
            </a:extLst>
          </p:cNvPr>
          <p:cNvPicPr>
            <a:picLocks noChangeAspect="1"/>
          </p:cNvPicPr>
          <p:nvPr userDrawn="1"/>
        </p:nvPicPr>
        <p:blipFill>
          <a:blip r:embed="rId15"/>
          <a:stretch>
            <a:fillRect/>
          </a:stretch>
        </p:blipFill>
        <p:spPr>
          <a:xfrm>
            <a:off x="0" y="0"/>
            <a:ext cx="9144000" cy="6858000"/>
          </a:xfrm>
          <a:prstGeom prst="rect">
            <a:avLst/>
          </a:prstGeom>
        </p:spPr>
      </p:pic>
    </p:spTree>
    <p:extLst>
      <p:ext uri="{BB962C8B-B14F-4D97-AF65-F5344CB8AC3E}">
        <p14:creationId xmlns:p14="http://schemas.microsoft.com/office/powerpoint/2010/main" val="300908475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B7F325C-A649-3C48-98B2-0B9CE2FF7279}"/>
              </a:ext>
            </a:extLst>
          </p:cNvPr>
          <p:cNvCxnSpPr/>
          <p:nvPr/>
        </p:nvCxnSpPr>
        <p:spPr>
          <a:xfrm flipH="1">
            <a:off x="2202024" y="3424335"/>
            <a:ext cx="9989976" cy="0"/>
          </a:xfrm>
          <a:prstGeom prst="line">
            <a:avLst/>
          </a:prstGeom>
          <a:ln w="53975">
            <a:solidFill>
              <a:srgbClr val="1C3F9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C1EB2F9-7672-F347-9DBD-C0C6A9814DAD}"/>
              </a:ext>
            </a:extLst>
          </p:cNvPr>
          <p:cNvSpPr>
            <a:spLocks noGrp="1"/>
          </p:cNvSpPr>
          <p:nvPr>
            <p:ph type="ctrTitle"/>
          </p:nvPr>
        </p:nvSpPr>
        <p:spPr>
          <a:xfrm>
            <a:off x="5853776" y="726681"/>
            <a:ext cx="5694785" cy="2423268"/>
          </a:xfrm>
          <a:effectLst/>
        </p:spPr>
        <p:txBody>
          <a:bodyPr>
            <a:normAutofit/>
          </a:bodyPr>
          <a:lstStyle/>
          <a:p>
            <a:pPr algn="l"/>
            <a:r>
              <a:rPr lang="en-AU" sz="4800" dirty="0">
                <a:solidFill>
                  <a:srgbClr val="EF4135"/>
                </a:solidFill>
              </a:rPr>
              <a:t>What do Christians believe?</a:t>
            </a:r>
          </a:p>
        </p:txBody>
      </p:sp>
      <p:sp>
        <p:nvSpPr>
          <p:cNvPr id="8" name="TextBox 7">
            <a:extLst>
              <a:ext uri="{FF2B5EF4-FFF2-40B4-BE49-F238E27FC236}">
                <a16:creationId xmlns:a16="http://schemas.microsoft.com/office/drawing/2014/main" id="{B5FDC317-D686-0542-A15E-3D6D4B2156C4}"/>
              </a:ext>
            </a:extLst>
          </p:cNvPr>
          <p:cNvSpPr txBox="1"/>
          <p:nvPr/>
        </p:nvSpPr>
        <p:spPr>
          <a:xfrm>
            <a:off x="5853776" y="3866624"/>
            <a:ext cx="4940119" cy="1661993"/>
          </a:xfrm>
          <a:prstGeom prst="rect">
            <a:avLst/>
          </a:prstGeom>
          <a:noFill/>
          <a:effectLst/>
        </p:spPr>
        <p:txBody>
          <a:bodyPr wrap="square" lIns="91440" tIns="45720" rIns="91440" bIns="45720" rtlCol="0" anchor="t">
            <a:spAutoFit/>
          </a:bodyPr>
          <a:lstStyle/>
          <a:p>
            <a:r>
              <a:rPr lang="en-AU" sz="3400" b="1" dirty="0"/>
              <a:t>Religious Education</a:t>
            </a:r>
          </a:p>
          <a:p>
            <a:endParaRPr lang="en-AU" sz="3400" b="1" dirty="0"/>
          </a:p>
          <a:p>
            <a:r>
              <a:rPr lang="en-AU" sz="3400" b="1" dirty="0"/>
              <a:t>Name: </a:t>
            </a:r>
            <a:endParaRPr lang="en-AU" sz="3400" dirty="0"/>
          </a:p>
        </p:txBody>
      </p:sp>
    </p:spTree>
    <p:extLst>
      <p:ext uri="{BB962C8B-B14F-4D97-AF65-F5344CB8AC3E}">
        <p14:creationId xmlns:p14="http://schemas.microsoft.com/office/powerpoint/2010/main" val="2602052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p:txBody>
          <a:bodyPr/>
          <a:lstStyle/>
          <a:p>
            <a:r>
              <a:rPr lang="en-US" dirty="0"/>
              <a:t>THE EARLIEST SUMMARY: 1 Corinthians 15:3-8</a:t>
            </a:r>
          </a:p>
        </p:txBody>
      </p:sp>
      <p:sp>
        <p:nvSpPr>
          <p:cNvPr id="4" name="Content Placeholder 3">
            <a:extLst>
              <a:ext uri="{FF2B5EF4-FFF2-40B4-BE49-F238E27FC236}">
                <a16:creationId xmlns:a16="http://schemas.microsoft.com/office/drawing/2014/main" id="{37C15970-1F25-FA42-6BBC-15C72DBD0778}"/>
              </a:ext>
            </a:extLst>
          </p:cNvPr>
          <p:cNvSpPr>
            <a:spLocks noGrp="1"/>
          </p:cNvSpPr>
          <p:nvPr>
            <p:ph idx="1"/>
          </p:nvPr>
        </p:nvSpPr>
        <p:spPr>
          <a:xfrm>
            <a:off x="627322" y="2085950"/>
            <a:ext cx="11249246" cy="3919927"/>
          </a:xfrm>
        </p:spPr>
        <p:txBody>
          <a:bodyPr/>
          <a:lstStyle/>
          <a:p>
            <a:pPr marL="0" marR="0" lvl="0" indent="0" algn="l" rtl="0">
              <a:lnSpc>
                <a:spcPct val="90000"/>
              </a:lnSpc>
              <a:spcBef>
                <a:spcPts val="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The message that I received:</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dirty="0">
                <a:solidFill>
                  <a:srgbClr val="514843"/>
                </a:solidFill>
                <a:latin typeface="Arial"/>
                <a:ea typeface="Arial"/>
                <a:cs typeface="Arial"/>
                <a:sym typeface="Arial"/>
              </a:rPr>
              <a:t>   the most important truths: </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a:t>
            </a:r>
            <a:r>
              <a:rPr lang="en-US" sz="2800" b="0" i="0" u="none" strike="noStrike" cap="none" dirty="0">
                <a:solidFill>
                  <a:schemeClr val="accent1"/>
                </a:solidFill>
                <a:latin typeface="Arial"/>
                <a:ea typeface="Arial"/>
                <a:cs typeface="Arial"/>
                <a:sym typeface="Arial"/>
              </a:rPr>
              <a:t>died</a:t>
            </a:r>
            <a:r>
              <a:rPr lang="en-US" sz="2800" b="0" i="0" u="none" strike="noStrike" cap="none" dirty="0">
                <a:solidFill>
                  <a:srgbClr val="514843"/>
                </a:solidFill>
                <a:latin typeface="Arial"/>
                <a:ea typeface="Arial"/>
                <a:cs typeface="Arial"/>
                <a:sym typeface="Arial"/>
              </a:rPr>
              <a:t> </a:t>
            </a:r>
            <a:r>
              <a:rPr lang="en-US" sz="2800" b="0" i="0" u="none" strike="noStrike" cap="none" dirty="0">
                <a:solidFill>
                  <a:schemeClr val="accent1"/>
                </a:solidFill>
                <a:latin typeface="Arial"/>
                <a:ea typeface="Arial"/>
                <a:cs typeface="Arial"/>
                <a:sym typeface="Arial"/>
              </a:rPr>
              <a:t>for our sins</a:t>
            </a:r>
            <a:r>
              <a:rPr lang="en-US" sz="2800" b="0" i="0" u="none" strike="noStrike" cap="none" dirty="0">
                <a:solidFill>
                  <a:srgbClr val="514843"/>
                </a:solidFill>
                <a:latin typeface="Arial"/>
                <a:ea typeface="Arial"/>
                <a:cs typeface="Arial"/>
                <a:sym typeface="Arial"/>
              </a:rPr>
              <a:t>,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baseline="30000" dirty="0">
                <a:solidFill>
                  <a:srgbClr val="514843"/>
                </a:solidFill>
                <a:latin typeface="Arial"/>
                <a:ea typeface="Arial"/>
                <a:cs typeface="Arial"/>
                <a:sym typeface="Arial"/>
              </a:rPr>
              <a:t>		</a:t>
            </a:r>
            <a:r>
              <a:rPr lang="en-US" sz="2800" b="0" i="0" u="none" strike="noStrike" cap="none" dirty="0">
                <a:solidFill>
                  <a:srgbClr val="514843"/>
                </a:solidFill>
                <a:latin typeface="Arial"/>
                <a:ea typeface="Arial"/>
                <a:cs typeface="Arial"/>
                <a:sym typeface="Arial"/>
              </a:rPr>
              <a:t>he was </a:t>
            </a:r>
            <a:r>
              <a:rPr lang="en-US" sz="2800" b="0" i="0" u="none" strike="noStrike" cap="none" dirty="0">
                <a:solidFill>
                  <a:schemeClr val="accent1"/>
                </a:solidFill>
                <a:latin typeface="Arial"/>
                <a:ea typeface="Arial"/>
                <a:cs typeface="Arial"/>
                <a:sym typeface="Arial"/>
              </a:rPr>
              <a:t>buried</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was </a:t>
            </a:r>
            <a:r>
              <a:rPr lang="en-US" sz="2800" b="0" i="0" u="none" strike="noStrike" cap="none" dirty="0">
                <a:solidFill>
                  <a:schemeClr val="accent1"/>
                </a:solidFill>
                <a:latin typeface="Arial"/>
                <a:ea typeface="Arial"/>
                <a:cs typeface="Arial"/>
                <a:sym typeface="Arial"/>
              </a:rPr>
              <a:t>raised to life </a:t>
            </a:r>
            <a:r>
              <a:rPr lang="en-US" sz="2800" b="0" i="0" u="none" strike="noStrike" cap="none" dirty="0">
                <a:solidFill>
                  <a:srgbClr val="514843"/>
                </a:solidFill>
                <a:latin typeface="Arial"/>
                <a:ea typeface="Arial"/>
                <a:cs typeface="Arial"/>
                <a:sym typeface="Arial"/>
              </a:rPr>
              <a:t>on the third day,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he </a:t>
            </a:r>
            <a:r>
              <a:rPr lang="en-US" sz="2800" b="0" i="0" u="none" strike="noStrike" cap="none" dirty="0">
                <a:solidFill>
                  <a:schemeClr val="accent1"/>
                </a:solidFill>
                <a:latin typeface="Arial"/>
                <a:ea typeface="Arial"/>
                <a:cs typeface="Arial"/>
                <a:sym typeface="Arial"/>
              </a:rPr>
              <a:t>appeared</a:t>
            </a:r>
            <a:r>
              <a:rPr lang="en-US" sz="2800" b="0" i="0" u="none" strike="noStrike" cap="none" dirty="0">
                <a:solidFill>
                  <a:srgbClr val="514843"/>
                </a:solidFill>
                <a:latin typeface="Arial"/>
                <a:ea typeface="Arial"/>
                <a:cs typeface="Arial"/>
                <a:sym typeface="Arial"/>
              </a:rPr>
              <a:t> to Peter </a:t>
            </a:r>
            <a:r>
              <a:rPr lang="en-US" sz="2800" b="0" i="0" u="none" strike="noStrike" cap="none" dirty="0" err="1">
                <a:solidFill>
                  <a:srgbClr val="514843"/>
                </a:solidFill>
                <a:latin typeface="Arial"/>
                <a:ea typeface="Arial"/>
                <a:cs typeface="Arial"/>
                <a:sym typeface="Arial"/>
              </a:rPr>
              <a:t>etc</a:t>
            </a:r>
            <a:r>
              <a:rPr lang="en-US" sz="2800" b="0" i="0" u="none" strike="noStrike" cap="none" dirty="0">
                <a:solidFill>
                  <a:srgbClr val="514843"/>
                </a:solidFill>
                <a:latin typeface="Arial"/>
                <a:ea typeface="Arial"/>
                <a:cs typeface="Arial"/>
                <a:sym typeface="Arial"/>
              </a:rPr>
              <a:t> &amp;</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to more than 500 other believers</a:t>
            </a:r>
          </a:p>
          <a:p>
            <a:endParaRPr lang="en-US" dirty="0"/>
          </a:p>
        </p:txBody>
      </p:sp>
      <p:sp>
        <p:nvSpPr>
          <p:cNvPr id="5" name="Google Shape;188;p9">
            <a:extLst>
              <a:ext uri="{FF2B5EF4-FFF2-40B4-BE49-F238E27FC236}">
                <a16:creationId xmlns:a16="http://schemas.microsoft.com/office/drawing/2014/main" id="{731D62D7-84DA-B7D7-4C6B-F72D4A5EE8E6}"/>
              </a:ext>
            </a:extLst>
          </p:cNvPr>
          <p:cNvSpPr/>
          <p:nvPr/>
        </p:nvSpPr>
        <p:spPr>
          <a:xfrm>
            <a:off x="8601738" y="5199320"/>
            <a:ext cx="2105247" cy="722371"/>
          </a:xfrm>
          <a:prstGeom prst="wedgeEllipseCallout">
            <a:avLst>
              <a:gd name="adj1" fmla="val -198642"/>
              <a:gd name="adj2" fmla="val -78131"/>
            </a:avLst>
          </a:prstGeom>
          <a:noFill/>
          <a:ln w="48000" cap="flat" cmpd="thickThin">
            <a:solidFill>
              <a:srgbClr val="7030A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2400" kern="0" dirty="0">
                <a:solidFill>
                  <a:srgbClr val="7030A0"/>
                </a:solidFill>
                <a:latin typeface="Arial"/>
                <a:ea typeface="Arial"/>
                <a:cs typeface="Arial"/>
                <a:sym typeface="Arial"/>
              </a:rPr>
              <a:t>Important belief</a:t>
            </a:r>
            <a:endParaRPr sz="1400" kern="0" dirty="0">
              <a:solidFill>
                <a:srgbClr val="000000"/>
              </a:solidFill>
              <a:latin typeface="Arial"/>
              <a:cs typeface="Arial"/>
              <a:sym typeface="Arial"/>
            </a:endParaRPr>
          </a:p>
        </p:txBody>
      </p:sp>
      <p:sp>
        <p:nvSpPr>
          <p:cNvPr id="7" name="Google Shape;214;p12">
            <a:extLst>
              <a:ext uri="{FF2B5EF4-FFF2-40B4-BE49-F238E27FC236}">
                <a16:creationId xmlns:a16="http://schemas.microsoft.com/office/drawing/2014/main" id="{286A830D-1C02-0F50-10EE-7765AFFD6664}"/>
              </a:ext>
            </a:extLst>
          </p:cNvPr>
          <p:cNvSpPr/>
          <p:nvPr/>
        </p:nvSpPr>
        <p:spPr>
          <a:xfrm>
            <a:off x="476773" y="5921691"/>
            <a:ext cx="2105247" cy="784026"/>
          </a:xfrm>
          <a:prstGeom prst="wedgeEllipseCallout">
            <a:avLst>
              <a:gd name="adj1" fmla="val 82747"/>
              <a:gd name="adj2" fmla="val -87784"/>
            </a:avLst>
          </a:prstGeom>
          <a:noFill/>
          <a:ln w="48000" cap="flat" cmpd="thickThin">
            <a:solidFill>
              <a:srgbClr val="0070C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2400" kern="0" dirty="0">
                <a:solidFill>
                  <a:srgbClr val="0070C0"/>
                </a:solidFill>
                <a:latin typeface="Arial"/>
                <a:ea typeface="Arial"/>
                <a:cs typeface="Arial"/>
                <a:sym typeface="Arial"/>
              </a:rPr>
              <a:t>Evidence</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292194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p:txBody>
          <a:bodyPr/>
          <a:lstStyle/>
          <a:p>
            <a:r>
              <a:rPr lang="en-US" dirty="0"/>
              <a:t>THE EARLIEST SUMMARY: 1 Corinthians 15:3-8</a:t>
            </a:r>
          </a:p>
        </p:txBody>
      </p:sp>
      <p:graphicFrame>
        <p:nvGraphicFramePr>
          <p:cNvPr id="9" name="Table 4">
            <a:extLst>
              <a:ext uri="{FF2B5EF4-FFF2-40B4-BE49-F238E27FC236}">
                <a16:creationId xmlns:a16="http://schemas.microsoft.com/office/drawing/2014/main" id="{9DBB6FB0-DE19-FEEE-DB3A-3182A43A058C}"/>
              </a:ext>
            </a:extLst>
          </p:cNvPr>
          <p:cNvGraphicFramePr>
            <a:graphicFrameLocks noGrp="1"/>
          </p:cNvGraphicFramePr>
          <p:nvPr>
            <p:extLst>
              <p:ext uri="{D42A27DB-BD31-4B8C-83A1-F6EECF244321}">
                <p14:modId xmlns:p14="http://schemas.microsoft.com/office/powerpoint/2010/main" val="847755353"/>
              </p:ext>
            </p:extLst>
          </p:nvPr>
        </p:nvGraphicFramePr>
        <p:xfrm>
          <a:off x="769543" y="1750363"/>
          <a:ext cx="10988447" cy="4491411"/>
        </p:xfrm>
        <a:graphic>
          <a:graphicData uri="http://schemas.openxmlformats.org/drawingml/2006/table">
            <a:tbl>
              <a:tblPr firstRow="1" bandRow="1"/>
              <a:tblGrid>
                <a:gridCol w="3662816">
                  <a:extLst>
                    <a:ext uri="{9D8B030D-6E8A-4147-A177-3AD203B41FA5}">
                      <a16:colId xmlns:a16="http://schemas.microsoft.com/office/drawing/2014/main" val="1417227215"/>
                    </a:ext>
                  </a:extLst>
                </a:gridCol>
                <a:gridCol w="2334334">
                  <a:extLst>
                    <a:ext uri="{9D8B030D-6E8A-4147-A177-3AD203B41FA5}">
                      <a16:colId xmlns:a16="http://schemas.microsoft.com/office/drawing/2014/main" val="1332498674"/>
                    </a:ext>
                  </a:extLst>
                </a:gridCol>
                <a:gridCol w="4991297">
                  <a:extLst>
                    <a:ext uri="{9D8B030D-6E8A-4147-A177-3AD203B41FA5}">
                      <a16:colId xmlns:a16="http://schemas.microsoft.com/office/drawing/2014/main" val="3044276529"/>
                    </a:ext>
                  </a:extLst>
                </a:gridCol>
              </a:tblGrid>
              <a:tr h="4417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dirty="0">
                          <a:solidFill>
                            <a:schemeClr val="bg1"/>
                          </a:solidFill>
                        </a:rPr>
                        <a:t>Belief</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dirty="0">
                          <a:solidFill>
                            <a:schemeClr val="bg1"/>
                          </a:solidFill>
                        </a:rPr>
                        <a:t>Evidence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0" dirty="0">
                          <a:solidFill>
                            <a:schemeClr val="bg1"/>
                          </a:solidFill>
                        </a:rPr>
                        <a:t>Why it matters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892432549"/>
                  </a:ext>
                </a:extLst>
              </a:tr>
              <a:tr h="214038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p>
                      <a:endParaRPr lang="en-US" dirty="0"/>
                    </a:p>
                    <a:p>
                      <a:r>
                        <a:rPr lang="en-US" sz="3200" dirty="0"/>
                        <a:t>Christ </a:t>
                      </a:r>
                      <a:r>
                        <a:rPr lang="en-US" sz="3200" dirty="0">
                          <a:solidFill>
                            <a:srgbClr val="7030A0"/>
                          </a:solidFill>
                        </a:rPr>
                        <a:t>died for our sins</a:t>
                      </a:r>
                    </a:p>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37392967"/>
                  </a:ext>
                </a:extLst>
              </a:tr>
              <a:tr h="19092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p>
                      <a:endParaRPr lang="en-US" dirty="0"/>
                    </a:p>
                    <a:p>
                      <a:r>
                        <a:rPr lang="en-US" sz="3200" dirty="0"/>
                        <a:t>Christ was </a:t>
                      </a:r>
                      <a:r>
                        <a:rPr lang="en-US" sz="3200" dirty="0">
                          <a:solidFill>
                            <a:srgbClr val="7030A0"/>
                          </a:solidFill>
                        </a:rPr>
                        <a:t>raised to life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41868142"/>
                  </a:ext>
                </a:extLst>
              </a:tr>
            </a:tbl>
          </a:graphicData>
        </a:graphic>
      </p:graphicFrame>
      <p:pic>
        <p:nvPicPr>
          <p:cNvPr id="8" name="Picture 7">
            <a:extLst>
              <a:ext uri="{FF2B5EF4-FFF2-40B4-BE49-F238E27FC236}">
                <a16:creationId xmlns:a16="http://schemas.microsoft.com/office/drawing/2014/main" id="{F2845926-9C08-4A5B-3ACD-0D869254B89F}"/>
              </a:ext>
            </a:extLst>
          </p:cNvPr>
          <p:cNvPicPr>
            <a:picLocks noChangeAspect="1"/>
          </p:cNvPicPr>
          <p:nvPr/>
        </p:nvPicPr>
        <p:blipFill>
          <a:blip r:embed="rId3"/>
          <a:stretch>
            <a:fillRect/>
          </a:stretch>
        </p:blipFill>
        <p:spPr>
          <a:xfrm>
            <a:off x="4424190" y="4797542"/>
            <a:ext cx="3835500" cy="1760167"/>
          </a:xfrm>
          <a:prstGeom prst="rect">
            <a:avLst/>
          </a:prstGeom>
        </p:spPr>
      </p:pic>
      <p:pic>
        <p:nvPicPr>
          <p:cNvPr id="10" name="Picture 9">
            <a:extLst>
              <a:ext uri="{FF2B5EF4-FFF2-40B4-BE49-F238E27FC236}">
                <a16:creationId xmlns:a16="http://schemas.microsoft.com/office/drawing/2014/main" id="{5448EFF7-F3B1-ACF2-33EB-19786F18A394}"/>
              </a:ext>
            </a:extLst>
          </p:cNvPr>
          <p:cNvPicPr>
            <a:picLocks noChangeAspect="1"/>
          </p:cNvPicPr>
          <p:nvPr/>
        </p:nvPicPr>
        <p:blipFill>
          <a:blip r:embed="rId4"/>
          <a:stretch>
            <a:fillRect/>
          </a:stretch>
        </p:blipFill>
        <p:spPr>
          <a:xfrm>
            <a:off x="8726895" y="2849137"/>
            <a:ext cx="2563889" cy="2500497"/>
          </a:xfrm>
          <a:prstGeom prst="rect">
            <a:avLst/>
          </a:prstGeom>
        </p:spPr>
      </p:pic>
    </p:spTree>
    <p:extLst>
      <p:ext uri="{BB962C8B-B14F-4D97-AF65-F5344CB8AC3E}">
        <p14:creationId xmlns:p14="http://schemas.microsoft.com/office/powerpoint/2010/main" val="2946666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8CA4D-0C5A-AC33-5EE8-013F04338D31}"/>
              </a:ext>
            </a:extLst>
          </p:cNvPr>
          <p:cNvPicPr>
            <a:picLocks noChangeAspect="1"/>
          </p:cNvPicPr>
          <p:nvPr/>
        </p:nvPicPr>
        <p:blipFill>
          <a:blip r:embed="rId3"/>
          <a:stretch>
            <a:fillRect/>
          </a:stretch>
        </p:blipFill>
        <p:spPr>
          <a:xfrm>
            <a:off x="563526" y="230863"/>
            <a:ext cx="10577596" cy="6276263"/>
          </a:xfrm>
          <a:prstGeom prst="rect">
            <a:avLst/>
          </a:prstGeom>
        </p:spPr>
      </p:pic>
      <p:pic>
        <p:nvPicPr>
          <p:cNvPr id="6" name="Picture 5">
            <a:extLst>
              <a:ext uri="{FF2B5EF4-FFF2-40B4-BE49-F238E27FC236}">
                <a16:creationId xmlns:a16="http://schemas.microsoft.com/office/drawing/2014/main" id="{DEA432EA-E56B-B010-DC62-E2C3C64DFEDE}"/>
              </a:ext>
            </a:extLst>
          </p:cNvPr>
          <p:cNvPicPr>
            <a:picLocks noChangeAspect="1"/>
          </p:cNvPicPr>
          <p:nvPr/>
        </p:nvPicPr>
        <p:blipFill>
          <a:blip r:embed="rId4"/>
          <a:stretch>
            <a:fillRect/>
          </a:stretch>
        </p:blipFill>
        <p:spPr>
          <a:xfrm>
            <a:off x="3952736" y="2041451"/>
            <a:ext cx="4159984" cy="2532813"/>
          </a:xfrm>
          <a:prstGeom prst="rect">
            <a:avLst/>
          </a:prstGeom>
        </p:spPr>
      </p:pic>
      <p:sp>
        <p:nvSpPr>
          <p:cNvPr id="7" name="TextBox 6">
            <a:extLst>
              <a:ext uri="{FF2B5EF4-FFF2-40B4-BE49-F238E27FC236}">
                <a16:creationId xmlns:a16="http://schemas.microsoft.com/office/drawing/2014/main" id="{B60A506E-BE78-8010-4CDD-A0FF1571608A}"/>
              </a:ext>
            </a:extLst>
          </p:cNvPr>
          <p:cNvSpPr txBox="1"/>
          <p:nvPr/>
        </p:nvSpPr>
        <p:spPr>
          <a:xfrm>
            <a:off x="1541722" y="850605"/>
            <a:ext cx="3200400" cy="369332"/>
          </a:xfrm>
          <a:prstGeom prst="rect">
            <a:avLst/>
          </a:prstGeom>
          <a:noFill/>
        </p:spPr>
        <p:txBody>
          <a:bodyPr wrap="square" rtlCol="0">
            <a:spAutoFit/>
          </a:bodyPr>
          <a:lstStyle/>
          <a:p>
            <a:r>
              <a:rPr lang="en-US" dirty="0"/>
              <a:t>TARGET</a:t>
            </a:r>
          </a:p>
        </p:txBody>
      </p:sp>
    </p:spTree>
    <p:extLst>
      <p:ext uri="{BB962C8B-B14F-4D97-AF65-F5344CB8AC3E}">
        <p14:creationId xmlns:p14="http://schemas.microsoft.com/office/powerpoint/2010/main" val="3190371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924339" y="539643"/>
            <a:ext cx="11150082" cy="945141"/>
          </a:xfrm>
        </p:spPr>
        <p:txBody>
          <a:bodyPr/>
          <a:lstStyle/>
          <a:p>
            <a:pPr algn="l"/>
            <a:r>
              <a:rPr lang="en-US" dirty="0"/>
              <a:t>Time passes …</a:t>
            </a:r>
          </a:p>
        </p:txBody>
      </p:sp>
      <p:sp>
        <p:nvSpPr>
          <p:cNvPr id="5" name="Content Placeholder 4">
            <a:extLst>
              <a:ext uri="{FF2B5EF4-FFF2-40B4-BE49-F238E27FC236}">
                <a16:creationId xmlns:a16="http://schemas.microsoft.com/office/drawing/2014/main" id="{AE1B6C26-D7CB-8854-257F-466707CA65E0}"/>
              </a:ext>
            </a:extLst>
          </p:cNvPr>
          <p:cNvSpPr>
            <a:spLocks noGrp="1"/>
          </p:cNvSpPr>
          <p:nvPr>
            <p:ph idx="1"/>
          </p:nvPr>
        </p:nvSpPr>
        <p:spPr>
          <a:xfrm>
            <a:off x="973819" y="2127410"/>
            <a:ext cx="3498574" cy="3919927"/>
          </a:xfrm>
        </p:spPr>
        <p:txBody>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As the number of Christians grew, they </a:t>
            </a:r>
            <a:r>
              <a:rPr lang="en-US" sz="2000" dirty="0" err="1">
                <a:solidFill>
                  <a:schemeClr val="dk1"/>
                </a:solidFill>
                <a:latin typeface="Arial"/>
                <a:ea typeface="Arial"/>
                <a:cs typeface="Arial"/>
                <a:sym typeface="Arial"/>
              </a:rPr>
              <a:t>realised</a:t>
            </a:r>
            <a:r>
              <a:rPr lang="en-US" sz="2000" dirty="0">
                <a:solidFill>
                  <a:schemeClr val="dk1"/>
                </a:solidFill>
                <a:latin typeface="Arial"/>
                <a:ea typeface="Arial"/>
                <a:cs typeface="Arial"/>
                <a:sym typeface="Arial"/>
              </a:rPr>
              <a:t> that they should come up with some more detailed summaries of their faith…</a:t>
            </a:r>
            <a:endParaRPr lang="en-US" sz="2000" dirty="0"/>
          </a:p>
          <a:p>
            <a:pPr marL="0" marR="0" lvl="0" indent="0" algn="l" rtl="0">
              <a:spcBef>
                <a:spcPts val="0"/>
              </a:spcBef>
              <a:spcAft>
                <a:spcPts val="0"/>
              </a:spcAft>
              <a:buNone/>
            </a:pPr>
            <a:endParaRPr lang="en-US" sz="2000" dirty="0">
              <a:solidFill>
                <a:schemeClr val="dk1"/>
              </a:solidFill>
              <a:latin typeface="Arial"/>
              <a:ea typeface="Arial"/>
              <a:cs typeface="Arial"/>
              <a:sym typeface="Arial"/>
            </a:endParaRPr>
          </a:p>
          <a:p>
            <a:pPr marL="0" marR="0" lvl="0" indent="0" algn="l" rtl="0">
              <a:spcBef>
                <a:spcPts val="0"/>
              </a:spcBef>
              <a:spcAft>
                <a:spcPts val="0"/>
              </a:spcAft>
              <a:buNone/>
            </a:pPr>
            <a:endParaRPr lang="en-US" sz="2000" dirty="0">
              <a:solidFill>
                <a:schemeClr val="dk1"/>
              </a:solidFill>
              <a:latin typeface="Arial"/>
              <a:ea typeface="Arial"/>
              <a:cs typeface="Arial"/>
              <a:sym typeface="Arial"/>
            </a:endParaRPr>
          </a:p>
          <a:p>
            <a:pPr marL="0" marR="0" lvl="0" indent="0" algn="l" rtl="0">
              <a:spcBef>
                <a:spcPts val="0"/>
              </a:spcBef>
              <a:spcAft>
                <a:spcPts val="0"/>
              </a:spcAft>
              <a:buNone/>
            </a:pPr>
            <a:endParaRPr lang="en-US" sz="2000" dirty="0">
              <a:solidFill>
                <a:schemeClr val="dk1"/>
              </a:solidFill>
              <a:latin typeface="Arial"/>
              <a:ea typeface="Arial"/>
              <a:cs typeface="Arial"/>
              <a:sym typeface="Arial"/>
            </a:endParaRPr>
          </a:p>
          <a:p>
            <a:pPr marL="0" marR="0" lvl="0" indent="0" algn="l" rtl="0">
              <a:spcBef>
                <a:spcPts val="0"/>
              </a:spcBef>
              <a:spcAft>
                <a:spcPts val="0"/>
              </a:spcAft>
              <a:buNone/>
            </a:pPr>
            <a:endParaRPr lang="en-US" sz="2000" dirty="0">
              <a:solidFill>
                <a:schemeClr val="dk1"/>
              </a:solidFill>
              <a:latin typeface="Arial"/>
              <a:ea typeface="Arial"/>
              <a:cs typeface="Arial"/>
              <a:sym typeface="Arial"/>
            </a:endParaRPr>
          </a:p>
          <a:p>
            <a:pPr marL="0" marR="0" lvl="0" indent="0" algn="l" rtl="0">
              <a:spcBef>
                <a:spcPts val="0"/>
              </a:spcBef>
              <a:spcAft>
                <a:spcPts val="0"/>
              </a:spcAft>
              <a:buNone/>
            </a:pPr>
            <a:r>
              <a:rPr lang="en-US" sz="2000" dirty="0">
                <a:solidFill>
                  <a:schemeClr val="dk1"/>
                </a:solidFill>
                <a:latin typeface="Arial"/>
                <a:ea typeface="Arial"/>
                <a:cs typeface="Arial"/>
                <a:sym typeface="Arial"/>
              </a:rPr>
              <a:t>Why might this be important?</a:t>
            </a:r>
            <a:endParaRPr lang="en-US" sz="2000" dirty="0"/>
          </a:p>
          <a:p>
            <a:endParaRPr lang="en-US" dirty="0"/>
          </a:p>
        </p:txBody>
      </p:sp>
      <p:pic>
        <p:nvPicPr>
          <p:cNvPr id="6" name="Picture 5">
            <a:extLst>
              <a:ext uri="{FF2B5EF4-FFF2-40B4-BE49-F238E27FC236}">
                <a16:creationId xmlns:a16="http://schemas.microsoft.com/office/drawing/2014/main" id="{8E71A670-B953-68EB-E842-3531081E1BCE}"/>
              </a:ext>
            </a:extLst>
          </p:cNvPr>
          <p:cNvPicPr>
            <a:picLocks noChangeAspect="1"/>
          </p:cNvPicPr>
          <p:nvPr/>
        </p:nvPicPr>
        <p:blipFill>
          <a:blip r:embed="rId3"/>
          <a:stretch>
            <a:fillRect/>
          </a:stretch>
        </p:blipFill>
        <p:spPr>
          <a:xfrm>
            <a:off x="5754544" y="2335577"/>
            <a:ext cx="4877223" cy="2743438"/>
          </a:xfrm>
          <a:prstGeom prst="rect">
            <a:avLst/>
          </a:prstGeom>
        </p:spPr>
      </p:pic>
      <p:sp>
        <p:nvSpPr>
          <p:cNvPr id="7" name="TextBox 6">
            <a:extLst>
              <a:ext uri="{FF2B5EF4-FFF2-40B4-BE49-F238E27FC236}">
                <a16:creationId xmlns:a16="http://schemas.microsoft.com/office/drawing/2014/main" id="{A5143376-DFA0-21A2-6A5D-222EFE76C459}"/>
              </a:ext>
            </a:extLst>
          </p:cNvPr>
          <p:cNvSpPr txBox="1"/>
          <p:nvPr/>
        </p:nvSpPr>
        <p:spPr>
          <a:xfrm>
            <a:off x="2033391" y="5508375"/>
            <a:ext cx="7444409" cy="246221"/>
          </a:xfrm>
          <a:prstGeom prst="rect">
            <a:avLst/>
          </a:prstGeom>
          <a:noFill/>
        </p:spPr>
        <p:txBody>
          <a:bodyPr wrap="square" lIns="91440" tIns="45720" rIns="91440" bIns="45720" rtlCol="0" anchor="t">
            <a:spAutoFit/>
          </a:bodyPr>
          <a:lstStyle/>
          <a:p>
            <a:r>
              <a:rPr lang="en-US" sz="1000" dirty="0">
                <a:solidFill>
                  <a:schemeClr val="accent1"/>
                </a:solidFill>
              </a:rPr>
              <a:t>https://drive.google.com/file/d/17Wy3neuxHFe9YbNspDkGIXg8GnhzfSmQ/view?usp=drive_link</a:t>
            </a:r>
          </a:p>
        </p:txBody>
      </p:sp>
    </p:spTree>
    <p:extLst>
      <p:ext uri="{BB962C8B-B14F-4D97-AF65-F5344CB8AC3E}">
        <p14:creationId xmlns:p14="http://schemas.microsoft.com/office/powerpoint/2010/main" val="2632629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2 The Spread of the Gospel">
            <a:hlinkClick r:id="" action="ppaction://media"/>
            <a:extLst>
              <a:ext uri="{FF2B5EF4-FFF2-40B4-BE49-F238E27FC236}">
                <a16:creationId xmlns:a16="http://schemas.microsoft.com/office/drawing/2014/main" id="{3F335C7B-3019-8006-2613-D19C35AA33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6007" y="157108"/>
            <a:ext cx="11294261" cy="6353022"/>
          </a:xfrm>
          <a:prstGeom prst="rect">
            <a:avLst/>
          </a:prstGeom>
        </p:spPr>
      </p:pic>
    </p:spTree>
    <p:extLst>
      <p:ext uri="{BB962C8B-B14F-4D97-AF65-F5344CB8AC3E}">
        <p14:creationId xmlns:p14="http://schemas.microsoft.com/office/powerpoint/2010/main" val="346262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99591" y="478297"/>
            <a:ext cx="11150082" cy="945141"/>
          </a:xfrm>
        </p:spPr>
        <p:txBody>
          <a:bodyPr>
            <a:normAutofit fontScale="90000"/>
          </a:bodyPr>
          <a:lstStyle/>
          <a:p>
            <a:pPr algn="l"/>
            <a:br>
              <a:rPr lang="en-US" dirty="0"/>
            </a:br>
            <a:r>
              <a:rPr lang="en-US" dirty="0"/>
              <a:t>Apostles’ Creed  c. 180 AD</a:t>
            </a:r>
          </a:p>
        </p:txBody>
      </p:sp>
      <p:sp>
        <p:nvSpPr>
          <p:cNvPr id="4" name="Content Placeholder 3">
            <a:extLst>
              <a:ext uri="{FF2B5EF4-FFF2-40B4-BE49-F238E27FC236}">
                <a16:creationId xmlns:a16="http://schemas.microsoft.com/office/drawing/2014/main" id="{7A0CD8E3-0642-7BE9-0A4F-4E991A2C660D}"/>
              </a:ext>
            </a:extLst>
          </p:cNvPr>
          <p:cNvSpPr>
            <a:spLocks noGrp="1"/>
          </p:cNvSpPr>
          <p:nvPr>
            <p:ph idx="1"/>
          </p:nvPr>
        </p:nvSpPr>
        <p:spPr>
          <a:xfrm>
            <a:off x="2222578" y="1968648"/>
            <a:ext cx="6712700" cy="4104161"/>
          </a:xfrm>
        </p:spPr>
        <p:txBody>
          <a:bodyPr/>
          <a:lstStyle/>
          <a:p>
            <a:pPr marL="0" lvl="0" indent="0" algn="l" rtl="0">
              <a:lnSpc>
                <a:spcPct val="120000"/>
              </a:lnSpc>
              <a:spcBef>
                <a:spcPts val="0"/>
              </a:spcBef>
              <a:spcAft>
                <a:spcPts val="0"/>
              </a:spcAft>
              <a:buClr>
                <a:schemeClr val="dk1"/>
              </a:buClr>
              <a:buSzPts val="2400"/>
              <a:buNone/>
            </a:pPr>
            <a:r>
              <a:rPr lang="en-US" sz="2400" b="1" dirty="0"/>
              <a:t>I BELIEVE</a:t>
            </a:r>
            <a:r>
              <a:rPr lang="en-US" sz="2400" dirty="0"/>
              <a:t> in God, the Father almighty,</a:t>
            </a:r>
            <a:br>
              <a:rPr lang="en-US" sz="2400" dirty="0"/>
            </a:br>
            <a:r>
              <a:rPr lang="en-US" sz="2400" dirty="0"/>
              <a:t>creator of heaven and earth.</a:t>
            </a:r>
            <a:br>
              <a:rPr lang="en-US" sz="2400" dirty="0"/>
            </a:br>
            <a:endParaRPr lang="en-US" sz="2400" dirty="0"/>
          </a:p>
          <a:p>
            <a:pPr marL="0" lvl="0" indent="0" algn="l" rtl="0">
              <a:lnSpc>
                <a:spcPct val="120000"/>
              </a:lnSpc>
              <a:spcBef>
                <a:spcPts val="0"/>
              </a:spcBef>
              <a:spcAft>
                <a:spcPts val="0"/>
              </a:spcAft>
              <a:buClr>
                <a:schemeClr val="dk1"/>
              </a:buClr>
              <a:buSzPts val="2400"/>
              <a:buNone/>
            </a:pPr>
            <a:r>
              <a:rPr lang="en-US" sz="2400" dirty="0"/>
              <a:t>I believe in Jesus Christ, his only Son, our Lord.</a:t>
            </a:r>
            <a:br>
              <a:rPr lang="en-US" sz="2400" dirty="0"/>
            </a:br>
            <a:r>
              <a:rPr lang="en-US" sz="2400" dirty="0"/>
              <a:t>He was conceived by the power of the Holy Spirit</a:t>
            </a:r>
            <a:br>
              <a:rPr lang="en-US" sz="2400" dirty="0"/>
            </a:br>
            <a:r>
              <a:rPr lang="en-US" sz="2400" dirty="0"/>
              <a:t>and born of the Virgin Mary.</a:t>
            </a:r>
            <a:br>
              <a:rPr lang="en-US" sz="2400" dirty="0"/>
            </a:br>
            <a:r>
              <a:rPr lang="en-US" sz="2400" dirty="0"/>
              <a:t>He suffered under Pontius Pilate,</a:t>
            </a:r>
            <a:br>
              <a:rPr lang="en-US" sz="2400" dirty="0"/>
            </a:br>
            <a:r>
              <a:rPr lang="en-US" sz="2400" dirty="0"/>
              <a:t>was crucified, died, and was buried.</a:t>
            </a:r>
            <a:br>
              <a:rPr lang="en-US" sz="2400" dirty="0"/>
            </a:br>
            <a:r>
              <a:rPr lang="en-US" sz="2400" dirty="0"/>
              <a:t>He descended to the dead.</a:t>
            </a:r>
          </a:p>
        </p:txBody>
      </p:sp>
      <p:pic>
        <p:nvPicPr>
          <p:cNvPr id="8" name="Picture 7">
            <a:extLst>
              <a:ext uri="{FF2B5EF4-FFF2-40B4-BE49-F238E27FC236}">
                <a16:creationId xmlns:a16="http://schemas.microsoft.com/office/drawing/2014/main" id="{7A69AB06-98C5-20A0-E05D-8EC41E9BA330}"/>
              </a:ext>
            </a:extLst>
          </p:cNvPr>
          <p:cNvPicPr>
            <a:picLocks noChangeAspect="1"/>
          </p:cNvPicPr>
          <p:nvPr/>
        </p:nvPicPr>
        <p:blipFill>
          <a:blip r:embed="rId3"/>
          <a:stretch>
            <a:fillRect/>
          </a:stretch>
        </p:blipFill>
        <p:spPr>
          <a:xfrm>
            <a:off x="8887339" y="2113928"/>
            <a:ext cx="2400822" cy="3034542"/>
          </a:xfrm>
          <a:prstGeom prst="rect">
            <a:avLst/>
          </a:prstGeom>
        </p:spPr>
      </p:pic>
      <p:sp>
        <p:nvSpPr>
          <p:cNvPr id="2" name="TextBox 1">
            <a:extLst>
              <a:ext uri="{FF2B5EF4-FFF2-40B4-BE49-F238E27FC236}">
                <a16:creationId xmlns:a16="http://schemas.microsoft.com/office/drawing/2014/main" id="{A8C40A4F-7AFE-E1A2-E9CA-C2235F779919}"/>
              </a:ext>
            </a:extLst>
          </p:cNvPr>
          <p:cNvSpPr txBox="1"/>
          <p:nvPr/>
        </p:nvSpPr>
        <p:spPr>
          <a:xfrm>
            <a:off x="8794595" y="5151863"/>
            <a:ext cx="409993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www.theholyapostles.com/symbols-of-the-apostles</a:t>
            </a:r>
          </a:p>
        </p:txBody>
      </p:sp>
    </p:spTree>
    <p:extLst>
      <p:ext uri="{BB962C8B-B14F-4D97-AF65-F5344CB8AC3E}">
        <p14:creationId xmlns:p14="http://schemas.microsoft.com/office/powerpoint/2010/main" val="1829709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Apostles’ Creed  c. 180 AD</a:t>
            </a:r>
          </a:p>
        </p:txBody>
      </p:sp>
      <p:sp>
        <p:nvSpPr>
          <p:cNvPr id="4" name="Content Placeholder 3">
            <a:extLst>
              <a:ext uri="{FF2B5EF4-FFF2-40B4-BE49-F238E27FC236}">
                <a16:creationId xmlns:a16="http://schemas.microsoft.com/office/drawing/2014/main" id="{7A0CD8E3-0642-7BE9-0A4F-4E991A2C660D}"/>
              </a:ext>
            </a:extLst>
          </p:cNvPr>
          <p:cNvSpPr>
            <a:spLocks noGrp="1"/>
          </p:cNvSpPr>
          <p:nvPr>
            <p:ph idx="1"/>
          </p:nvPr>
        </p:nvSpPr>
        <p:spPr>
          <a:xfrm>
            <a:off x="2222578" y="1968648"/>
            <a:ext cx="6712700" cy="4349709"/>
          </a:xfrm>
        </p:spPr>
        <p:txBody>
          <a:bodyPr lIns="91440" tIns="45720" rIns="91440" bIns="45720" anchor="t"/>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On the third day he rose again.</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He ascended into heaven,</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and is seated at the right hand of the Father.</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He will come again to judge the living and the dead.</a:t>
            </a:r>
            <a:br>
              <a:rPr lang="en-US" sz="2400" dirty="0">
                <a:solidFill>
                  <a:schemeClr val="dk1"/>
                </a:solidFill>
                <a:latin typeface="Arial"/>
                <a:ea typeface="Arial"/>
                <a:cs typeface="Arial"/>
                <a:sym typeface="Arial"/>
              </a:rPr>
            </a:b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I believe in the Holy Spirit, </a:t>
            </a:r>
            <a:endParaRPr lang="en-US" sz="1200" dirty="0"/>
          </a:p>
          <a:p>
            <a:pPr marL="0" marR="0" lvl="0" indent="0" algn="l" rtl="0">
              <a:spcBef>
                <a:spcPts val="0"/>
              </a:spcBef>
              <a:spcAft>
                <a:spcPts val="0"/>
              </a:spcAft>
              <a:buNone/>
            </a:pPr>
            <a:r>
              <a:rPr lang="en-US" sz="2400" dirty="0">
                <a:solidFill>
                  <a:schemeClr val="dk1"/>
                </a:solidFill>
                <a:latin typeface="Arial"/>
                <a:ea typeface="Arial"/>
                <a:cs typeface="Arial"/>
                <a:sym typeface="Arial"/>
              </a:rPr>
              <a:t>the holy universal Church,</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the communion of saints, </a:t>
            </a:r>
            <a:endParaRPr lang="en-US" sz="1200" dirty="0"/>
          </a:p>
          <a:p>
            <a:pPr marL="0" marR="0" lvl="0" indent="0" algn="l" rtl="0">
              <a:spcBef>
                <a:spcPts val="0"/>
              </a:spcBef>
              <a:spcAft>
                <a:spcPts val="0"/>
              </a:spcAft>
              <a:buNone/>
            </a:pPr>
            <a:r>
              <a:rPr lang="en-US" sz="2400" dirty="0">
                <a:solidFill>
                  <a:schemeClr val="dk1"/>
                </a:solidFill>
                <a:latin typeface="Arial"/>
                <a:ea typeface="Arial"/>
                <a:cs typeface="Arial"/>
                <a:sym typeface="Arial"/>
              </a:rPr>
              <a:t>the forgiveness of sins,</a:t>
            </a:r>
            <a:br>
              <a:rPr lang="en-US" sz="2400" dirty="0">
                <a:solidFill>
                  <a:schemeClr val="dk1"/>
                </a:solidFill>
                <a:latin typeface="Arial"/>
                <a:ea typeface="Arial"/>
                <a:cs typeface="Arial"/>
                <a:sym typeface="Arial"/>
              </a:rPr>
            </a:br>
            <a:r>
              <a:rPr lang="en-US" sz="2400" dirty="0">
                <a:solidFill>
                  <a:schemeClr val="dk1"/>
                </a:solidFill>
                <a:latin typeface="Arial"/>
                <a:ea typeface="Arial"/>
                <a:cs typeface="Arial"/>
                <a:sym typeface="Arial"/>
              </a:rPr>
              <a:t>the resurrection of the body, </a:t>
            </a:r>
            <a:endParaRPr lang="en-US" sz="1200" dirty="0"/>
          </a:p>
          <a:p>
            <a:pPr marL="0" marR="0" lvl="0" indent="0" algn="l" rtl="0">
              <a:spcBef>
                <a:spcPts val="0"/>
              </a:spcBef>
              <a:spcAft>
                <a:spcPts val="0"/>
              </a:spcAft>
              <a:buNone/>
            </a:pPr>
            <a:r>
              <a:rPr lang="en-US" sz="2400" dirty="0">
                <a:solidFill>
                  <a:schemeClr val="dk1"/>
                </a:solidFill>
                <a:latin typeface="Arial"/>
                <a:ea typeface="Arial"/>
                <a:cs typeface="Arial"/>
                <a:sym typeface="Arial"/>
              </a:rPr>
              <a:t>and the life everlasting. </a:t>
            </a:r>
            <a:endParaRPr lang="en-US" sz="2400" dirty="0">
              <a:solidFill>
                <a:schemeClr val="dk1"/>
              </a:solidFill>
              <a:latin typeface="Arial"/>
              <a:ea typeface="Arial"/>
              <a:cs typeface="Arial"/>
            </a:endParaRPr>
          </a:p>
        </p:txBody>
      </p:sp>
      <p:pic>
        <p:nvPicPr>
          <p:cNvPr id="2" name="Picture 1">
            <a:extLst>
              <a:ext uri="{FF2B5EF4-FFF2-40B4-BE49-F238E27FC236}">
                <a16:creationId xmlns:a16="http://schemas.microsoft.com/office/drawing/2014/main" id="{D3FC856D-F3C8-129B-F2E4-AE0C5982EA05}"/>
              </a:ext>
            </a:extLst>
          </p:cNvPr>
          <p:cNvPicPr>
            <a:picLocks noChangeAspect="1"/>
          </p:cNvPicPr>
          <p:nvPr/>
        </p:nvPicPr>
        <p:blipFill>
          <a:blip r:embed="rId3"/>
          <a:stretch>
            <a:fillRect/>
          </a:stretch>
        </p:blipFill>
        <p:spPr>
          <a:xfrm>
            <a:off x="7469792" y="3458282"/>
            <a:ext cx="3491776" cy="1754751"/>
          </a:xfrm>
          <a:prstGeom prst="rect">
            <a:avLst/>
          </a:prstGeom>
        </p:spPr>
      </p:pic>
      <p:sp>
        <p:nvSpPr>
          <p:cNvPr id="5" name="TextBox 4">
            <a:extLst>
              <a:ext uri="{FF2B5EF4-FFF2-40B4-BE49-F238E27FC236}">
                <a16:creationId xmlns:a16="http://schemas.microsoft.com/office/drawing/2014/main" id="{96D91100-1765-F9C2-7C0F-CD899091682A}"/>
              </a:ext>
            </a:extLst>
          </p:cNvPr>
          <p:cNvSpPr txBox="1"/>
          <p:nvPr/>
        </p:nvSpPr>
        <p:spPr>
          <a:xfrm>
            <a:off x="7307766" y="5309839"/>
            <a:ext cx="387690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byzantinepainting.com/</a:t>
            </a:r>
            <a:r>
              <a:rPr lang="en-US" sz="1000" dirty="0" err="1"/>
              <a:t>en</a:t>
            </a:r>
            <a:r>
              <a:rPr lang="en-US" sz="1000" dirty="0"/>
              <a:t>/icon-</a:t>
            </a:r>
            <a:r>
              <a:rPr lang="en-US" sz="1000" dirty="0" err="1"/>
              <a:t>jesus</a:t>
            </a:r>
            <a:r>
              <a:rPr lang="en-US" sz="1000" dirty="0"/>
              <a:t>-</a:t>
            </a:r>
            <a:r>
              <a:rPr lang="en-US" sz="1000" dirty="0" err="1"/>
              <a:t>christ</a:t>
            </a:r>
            <a:r>
              <a:rPr lang="en-US" sz="1000" dirty="0"/>
              <a:t>-on-the-throne-of-glory/</a:t>
            </a:r>
          </a:p>
        </p:txBody>
      </p:sp>
    </p:spTree>
    <p:extLst>
      <p:ext uri="{BB962C8B-B14F-4D97-AF65-F5344CB8AC3E}">
        <p14:creationId xmlns:p14="http://schemas.microsoft.com/office/powerpoint/2010/main" val="41795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8CA4D-0C5A-AC33-5EE8-013F04338D31}"/>
              </a:ext>
            </a:extLst>
          </p:cNvPr>
          <p:cNvPicPr>
            <a:picLocks noChangeAspect="1"/>
          </p:cNvPicPr>
          <p:nvPr/>
        </p:nvPicPr>
        <p:blipFill>
          <a:blip r:embed="rId3"/>
          <a:stretch>
            <a:fillRect/>
          </a:stretch>
        </p:blipFill>
        <p:spPr>
          <a:xfrm>
            <a:off x="569637" y="15460"/>
            <a:ext cx="10577596" cy="6276263"/>
          </a:xfrm>
          <a:prstGeom prst="rect">
            <a:avLst/>
          </a:prstGeom>
        </p:spPr>
      </p:pic>
      <p:sp>
        <p:nvSpPr>
          <p:cNvPr id="7" name="TextBox 6">
            <a:extLst>
              <a:ext uri="{FF2B5EF4-FFF2-40B4-BE49-F238E27FC236}">
                <a16:creationId xmlns:a16="http://schemas.microsoft.com/office/drawing/2014/main" id="{B60A506E-BE78-8010-4CDD-A0FF1571608A}"/>
              </a:ext>
            </a:extLst>
          </p:cNvPr>
          <p:cNvSpPr txBox="1"/>
          <p:nvPr/>
        </p:nvSpPr>
        <p:spPr>
          <a:xfrm>
            <a:off x="1551662" y="845377"/>
            <a:ext cx="3200400" cy="400110"/>
          </a:xfrm>
          <a:prstGeom prst="rect">
            <a:avLst/>
          </a:prstGeom>
          <a:noFill/>
        </p:spPr>
        <p:txBody>
          <a:bodyPr wrap="square" rtlCol="0">
            <a:spAutoFit/>
          </a:bodyPr>
          <a:lstStyle/>
          <a:p>
            <a:r>
              <a:rPr lang="en-US" sz="2000" dirty="0"/>
              <a:t>Bullseye beliefs</a:t>
            </a:r>
          </a:p>
        </p:txBody>
      </p:sp>
      <p:pic>
        <p:nvPicPr>
          <p:cNvPr id="5" name="Picture 4">
            <a:extLst>
              <a:ext uri="{FF2B5EF4-FFF2-40B4-BE49-F238E27FC236}">
                <a16:creationId xmlns:a16="http://schemas.microsoft.com/office/drawing/2014/main" id="{BED55FB3-05AB-F517-375A-3D11F0DD17DA}"/>
              </a:ext>
            </a:extLst>
          </p:cNvPr>
          <p:cNvPicPr>
            <a:picLocks noChangeAspect="1"/>
          </p:cNvPicPr>
          <p:nvPr/>
        </p:nvPicPr>
        <p:blipFill>
          <a:blip r:embed="rId4"/>
          <a:stretch>
            <a:fillRect/>
          </a:stretch>
        </p:blipFill>
        <p:spPr>
          <a:xfrm>
            <a:off x="3586137" y="3464338"/>
            <a:ext cx="2738076" cy="927594"/>
          </a:xfrm>
          <a:prstGeom prst="rect">
            <a:avLst/>
          </a:prstGeom>
        </p:spPr>
      </p:pic>
      <p:pic>
        <p:nvPicPr>
          <p:cNvPr id="8" name="Picture 7">
            <a:extLst>
              <a:ext uri="{FF2B5EF4-FFF2-40B4-BE49-F238E27FC236}">
                <a16:creationId xmlns:a16="http://schemas.microsoft.com/office/drawing/2014/main" id="{AD73B3B8-507A-870E-D03F-DE1EB4FB4264}"/>
              </a:ext>
            </a:extLst>
          </p:cNvPr>
          <p:cNvPicPr>
            <a:picLocks noChangeAspect="1"/>
          </p:cNvPicPr>
          <p:nvPr/>
        </p:nvPicPr>
        <p:blipFill>
          <a:blip r:embed="rId5"/>
          <a:stretch>
            <a:fillRect/>
          </a:stretch>
        </p:blipFill>
        <p:spPr>
          <a:xfrm>
            <a:off x="3764151" y="1929575"/>
            <a:ext cx="1652159" cy="536494"/>
          </a:xfrm>
          <a:prstGeom prst="rect">
            <a:avLst/>
          </a:prstGeom>
        </p:spPr>
      </p:pic>
      <p:pic>
        <p:nvPicPr>
          <p:cNvPr id="9" name="Picture 8">
            <a:extLst>
              <a:ext uri="{FF2B5EF4-FFF2-40B4-BE49-F238E27FC236}">
                <a16:creationId xmlns:a16="http://schemas.microsoft.com/office/drawing/2014/main" id="{84250C8B-DD19-535E-A3A4-A091EA2A4AC7}"/>
              </a:ext>
            </a:extLst>
          </p:cNvPr>
          <p:cNvPicPr>
            <a:picLocks noChangeAspect="1"/>
          </p:cNvPicPr>
          <p:nvPr/>
        </p:nvPicPr>
        <p:blipFill>
          <a:blip r:embed="rId6"/>
          <a:stretch>
            <a:fillRect/>
          </a:stretch>
        </p:blipFill>
        <p:spPr>
          <a:xfrm>
            <a:off x="4896520" y="4697103"/>
            <a:ext cx="2398960" cy="965319"/>
          </a:xfrm>
          <a:prstGeom prst="rect">
            <a:avLst/>
          </a:prstGeom>
        </p:spPr>
      </p:pic>
      <p:sp>
        <p:nvSpPr>
          <p:cNvPr id="3" name="TextBox 2">
            <a:extLst>
              <a:ext uri="{FF2B5EF4-FFF2-40B4-BE49-F238E27FC236}">
                <a16:creationId xmlns:a16="http://schemas.microsoft.com/office/drawing/2014/main" id="{190663E7-1F09-2457-1FD4-4C40C81C2CAA}"/>
              </a:ext>
            </a:extLst>
          </p:cNvPr>
          <p:cNvSpPr txBox="1"/>
          <p:nvPr/>
        </p:nvSpPr>
        <p:spPr>
          <a:xfrm>
            <a:off x="5762872" y="1280265"/>
            <a:ext cx="2623931" cy="2308324"/>
          </a:xfrm>
          <a:prstGeom prst="rect">
            <a:avLst/>
          </a:prstGeom>
          <a:noFill/>
        </p:spPr>
        <p:txBody>
          <a:bodyPr wrap="square" rtlCol="0">
            <a:spAutoFit/>
          </a:bodyPr>
          <a:lstStyle/>
          <a:p>
            <a:r>
              <a:rPr lang="en-US" sz="1200" dirty="0">
                <a:solidFill>
                  <a:srgbClr val="FFFF00"/>
                </a:solidFill>
              </a:rPr>
              <a:t>AS  the OT said,</a:t>
            </a:r>
          </a:p>
          <a:p>
            <a:r>
              <a:rPr lang="en-US" sz="2000" u="sng" dirty="0">
                <a:solidFill>
                  <a:srgbClr val="FFFF00"/>
                </a:solidFill>
              </a:rPr>
              <a:t>Jesus</a:t>
            </a:r>
          </a:p>
          <a:p>
            <a:pPr marL="285750" indent="-285750">
              <a:buFont typeface="Arial" panose="020B0604020202020204" pitchFamily="34" charset="0"/>
              <a:buChar char="•"/>
            </a:pPr>
            <a:r>
              <a:rPr lang="en-US" sz="1400" dirty="0">
                <a:solidFill>
                  <a:srgbClr val="FFFF00"/>
                </a:solidFill>
              </a:rPr>
              <a:t>Christ the King</a:t>
            </a:r>
          </a:p>
          <a:p>
            <a:pPr marL="285750" indent="-285750">
              <a:buFont typeface="Arial" panose="020B0604020202020204" pitchFamily="34" charset="0"/>
              <a:buChar char="•"/>
            </a:pPr>
            <a:r>
              <a:rPr lang="en-US" sz="1400" dirty="0">
                <a:solidFill>
                  <a:srgbClr val="FFFF00"/>
                </a:solidFill>
              </a:rPr>
              <a:t>Died for our sins, buried</a:t>
            </a:r>
          </a:p>
          <a:p>
            <a:pPr marL="285750" indent="-285750">
              <a:buFont typeface="Arial" panose="020B0604020202020204" pitchFamily="34" charset="0"/>
              <a:buChar char="•"/>
            </a:pPr>
            <a:r>
              <a:rPr lang="en-US" sz="1400" dirty="0">
                <a:solidFill>
                  <a:srgbClr val="FFFF00"/>
                </a:solidFill>
              </a:rPr>
              <a:t>Raised to life, appeared</a:t>
            </a:r>
          </a:p>
          <a:p>
            <a:pPr marL="285750" indent="-285750">
              <a:buFont typeface="Arial" panose="020B0604020202020204" pitchFamily="34" charset="0"/>
              <a:buChar char="•"/>
            </a:pPr>
            <a:r>
              <a:rPr lang="en-US" sz="1400" dirty="0"/>
              <a:t>God’s only son, born of Mary</a:t>
            </a:r>
          </a:p>
          <a:p>
            <a:pPr marL="285750" indent="-285750">
              <a:buFont typeface="Arial" panose="020B0604020202020204" pitchFamily="34" charset="0"/>
              <a:buChar char="•"/>
            </a:pPr>
            <a:r>
              <a:rPr lang="en-US" sz="1400" dirty="0"/>
              <a:t>At God’s right hand in heaven will return to judge</a:t>
            </a:r>
          </a:p>
        </p:txBody>
      </p:sp>
    </p:spTree>
    <p:extLst>
      <p:ext uri="{BB962C8B-B14F-4D97-AF65-F5344CB8AC3E}">
        <p14:creationId xmlns:p14="http://schemas.microsoft.com/office/powerpoint/2010/main" val="832798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Nicene Creed  c. 381 AD</a:t>
            </a:r>
          </a:p>
        </p:txBody>
      </p:sp>
      <p:sp>
        <p:nvSpPr>
          <p:cNvPr id="4" name="Content Placeholder 3">
            <a:extLst>
              <a:ext uri="{FF2B5EF4-FFF2-40B4-BE49-F238E27FC236}">
                <a16:creationId xmlns:a16="http://schemas.microsoft.com/office/drawing/2014/main" id="{7A0CD8E3-0642-7BE9-0A4F-4E991A2C660D}"/>
              </a:ext>
            </a:extLst>
          </p:cNvPr>
          <p:cNvSpPr>
            <a:spLocks noGrp="1"/>
          </p:cNvSpPr>
          <p:nvPr>
            <p:ph idx="1"/>
          </p:nvPr>
        </p:nvSpPr>
        <p:spPr>
          <a:xfrm>
            <a:off x="1149151" y="1732972"/>
            <a:ext cx="5331161" cy="1754751"/>
          </a:xfrm>
        </p:spPr>
        <p:txBody>
          <a:bodyPr/>
          <a:lstStyle/>
          <a:p>
            <a:pPr marL="0" marR="0" lvl="0" indent="0" algn="l" rtl="0">
              <a:spcBef>
                <a:spcPts val="0"/>
              </a:spcBef>
              <a:spcAft>
                <a:spcPts val="0"/>
              </a:spcAft>
              <a:buNone/>
            </a:pPr>
            <a:r>
              <a:rPr lang="en-US" sz="2400" b="1" dirty="0">
                <a:solidFill>
                  <a:srgbClr val="0070C0"/>
                </a:solidFill>
                <a:latin typeface="Verdana"/>
                <a:ea typeface="Verdana"/>
                <a:cs typeface="Verdana"/>
                <a:sym typeface="Verdana"/>
              </a:rPr>
              <a:t>WE BELIEVE</a:t>
            </a:r>
            <a:r>
              <a:rPr lang="en-US" sz="2400" dirty="0">
                <a:solidFill>
                  <a:srgbClr val="0070C0"/>
                </a:solidFill>
                <a:latin typeface="Verdana"/>
                <a:ea typeface="Verdana"/>
                <a:cs typeface="Verdana"/>
                <a:sym typeface="Verdana"/>
              </a:rPr>
              <a:t> in one God,</a:t>
            </a:r>
            <a:br>
              <a:rPr lang="en-US" sz="2400" dirty="0">
                <a:solidFill>
                  <a:srgbClr val="0070C0"/>
                </a:solidFill>
                <a:latin typeface="Arial"/>
                <a:ea typeface="Arial"/>
                <a:cs typeface="Arial"/>
                <a:sym typeface="Arial"/>
              </a:rPr>
            </a:br>
            <a:r>
              <a:rPr lang="en-US" sz="2400" dirty="0">
                <a:solidFill>
                  <a:srgbClr val="0070C0"/>
                </a:solidFill>
                <a:latin typeface="Verdana"/>
                <a:ea typeface="Verdana"/>
                <a:cs typeface="Verdana"/>
                <a:sym typeface="Verdana"/>
              </a:rPr>
              <a:t>the Father, </a:t>
            </a:r>
            <a:r>
              <a:rPr lang="en-US" sz="2400" dirty="0">
                <a:solidFill>
                  <a:srgbClr val="000000"/>
                </a:solidFill>
                <a:latin typeface="Verdana"/>
                <a:ea typeface="Verdana"/>
                <a:cs typeface="Verdana"/>
                <a:sym typeface="Verdana"/>
              </a:rPr>
              <a:t>the Almighty,</a:t>
            </a:r>
            <a:br>
              <a:rPr lang="en-US" sz="2400" dirty="0">
                <a:solidFill>
                  <a:schemeClr val="dk1"/>
                </a:solidFill>
                <a:latin typeface="Arial"/>
                <a:ea typeface="Arial"/>
                <a:cs typeface="Arial"/>
                <a:sym typeface="Arial"/>
              </a:rPr>
            </a:br>
            <a:r>
              <a:rPr lang="en-US" sz="2400" dirty="0">
                <a:solidFill>
                  <a:srgbClr val="0070C0"/>
                </a:solidFill>
                <a:latin typeface="Verdana"/>
                <a:ea typeface="Verdana"/>
                <a:cs typeface="Verdana"/>
                <a:sym typeface="Verdana"/>
              </a:rPr>
              <a:t>maker of heaven and earth,</a:t>
            </a:r>
            <a:br>
              <a:rPr lang="en-US" sz="2400" dirty="0">
                <a:solidFill>
                  <a:schemeClr val="dk1"/>
                </a:solidFill>
                <a:latin typeface="Arial"/>
                <a:ea typeface="Arial"/>
                <a:cs typeface="Arial"/>
                <a:sym typeface="Arial"/>
              </a:rPr>
            </a:br>
            <a:r>
              <a:rPr lang="en-US" sz="2400" dirty="0">
                <a:solidFill>
                  <a:srgbClr val="000000"/>
                </a:solidFill>
                <a:latin typeface="Verdana"/>
                <a:ea typeface="Verdana"/>
                <a:cs typeface="Verdana"/>
                <a:sym typeface="Verdana"/>
              </a:rPr>
              <a:t>of all that is, seen and unseen.</a:t>
            </a:r>
            <a:br>
              <a:rPr lang="en-US" sz="2400" dirty="0">
                <a:solidFill>
                  <a:schemeClr val="dk1"/>
                </a:solidFill>
                <a:latin typeface="Arial"/>
                <a:ea typeface="Arial"/>
                <a:cs typeface="Arial"/>
                <a:sym typeface="Arial"/>
              </a:rPr>
            </a:br>
            <a:endParaRPr lang="en-US" sz="2400" dirty="0">
              <a:solidFill>
                <a:schemeClr val="dk1"/>
              </a:solidFill>
              <a:latin typeface="Arial"/>
              <a:ea typeface="Arial"/>
              <a:cs typeface="Arial"/>
              <a:sym typeface="Arial"/>
            </a:endParaRPr>
          </a:p>
        </p:txBody>
      </p:sp>
      <p:pic>
        <p:nvPicPr>
          <p:cNvPr id="8" name="Picture 7">
            <a:extLst>
              <a:ext uri="{FF2B5EF4-FFF2-40B4-BE49-F238E27FC236}">
                <a16:creationId xmlns:a16="http://schemas.microsoft.com/office/drawing/2014/main" id="{C69C326B-8C84-0866-7589-6268EEB71287}"/>
              </a:ext>
            </a:extLst>
          </p:cNvPr>
          <p:cNvPicPr>
            <a:picLocks noChangeAspect="1"/>
          </p:cNvPicPr>
          <p:nvPr/>
        </p:nvPicPr>
        <p:blipFill>
          <a:blip r:embed="rId3"/>
          <a:stretch>
            <a:fillRect/>
          </a:stretch>
        </p:blipFill>
        <p:spPr>
          <a:xfrm>
            <a:off x="1038796" y="3152263"/>
            <a:ext cx="6187976" cy="3206774"/>
          </a:xfrm>
          <a:prstGeom prst="rect">
            <a:avLst/>
          </a:prstGeom>
        </p:spPr>
      </p:pic>
      <p:pic>
        <p:nvPicPr>
          <p:cNvPr id="9" name="Picture 8">
            <a:extLst>
              <a:ext uri="{FF2B5EF4-FFF2-40B4-BE49-F238E27FC236}">
                <a16:creationId xmlns:a16="http://schemas.microsoft.com/office/drawing/2014/main" id="{E3ECA5AF-E6DB-1A50-E8D5-72D66497E0D6}"/>
              </a:ext>
            </a:extLst>
          </p:cNvPr>
          <p:cNvPicPr>
            <a:picLocks noChangeAspect="1"/>
          </p:cNvPicPr>
          <p:nvPr/>
        </p:nvPicPr>
        <p:blipFill>
          <a:blip r:embed="rId4"/>
          <a:stretch>
            <a:fillRect/>
          </a:stretch>
        </p:blipFill>
        <p:spPr>
          <a:xfrm>
            <a:off x="7460769" y="2484782"/>
            <a:ext cx="4293492" cy="2494722"/>
          </a:xfrm>
          <a:prstGeom prst="rect">
            <a:avLst/>
          </a:prstGeom>
        </p:spPr>
      </p:pic>
    </p:spTree>
    <p:extLst>
      <p:ext uri="{BB962C8B-B14F-4D97-AF65-F5344CB8AC3E}">
        <p14:creationId xmlns:p14="http://schemas.microsoft.com/office/powerpoint/2010/main" val="713022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Nicene Creed  c. 381 AD</a:t>
            </a:r>
          </a:p>
        </p:txBody>
      </p:sp>
      <p:pic>
        <p:nvPicPr>
          <p:cNvPr id="9" name="Picture 8">
            <a:extLst>
              <a:ext uri="{FF2B5EF4-FFF2-40B4-BE49-F238E27FC236}">
                <a16:creationId xmlns:a16="http://schemas.microsoft.com/office/drawing/2014/main" id="{E3ECA5AF-E6DB-1A50-E8D5-72D66497E0D6}"/>
              </a:ext>
            </a:extLst>
          </p:cNvPr>
          <p:cNvPicPr>
            <a:picLocks noChangeAspect="1"/>
          </p:cNvPicPr>
          <p:nvPr/>
        </p:nvPicPr>
        <p:blipFill>
          <a:blip r:embed="rId3"/>
          <a:stretch>
            <a:fillRect/>
          </a:stretch>
        </p:blipFill>
        <p:spPr>
          <a:xfrm>
            <a:off x="7460769" y="2484782"/>
            <a:ext cx="4293492" cy="2494722"/>
          </a:xfrm>
          <a:prstGeom prst="rect">
            <a:avLst/>
          </a:prstGeom>
        </p:spPr>
      </p:pic>
      <p:pic>
        <p:nvPicPr>
          <p:cNvPr id="6" name="Picture 5">
            <a:extLst>
              <a:ext uri="{FF2B5EF4-FFF2-40B4-BE49-F238E27FC236}">
                <a16:creationId xmlns:a16="http://schemas.microsoft.com/office/drawing/2014/main" id="{DCAB8CA3-CCDF-E2B7-5DAF-C8F0EE36C113}"/>
              </a:ext>
            </a:extLst>
          </p:cNvPr>
          <p:cNvPicPr>
            <a:picLocks noChangeAspect="1"/>
          </p:cNvPicPr>
          <p:nvPr/>
        </p:nvPicPr>
        <p:blipFill>
          <a:blip r:embed="rId4"/>
          <a:stretch>
            <a:fillRect/>
          </a:stretch>
        </p:blipFill>
        <p:spPr>
          <a:xfrm>
            <a:off x="662434" y="1700966"/>
            <a:ext cx="7090263" cy="2109399"/>
          </a:xfrm>
          <a:prstGeom prst="rect">
            <a:avLst/>
          </a:prstGeom>
        </p:spPr>
      </p:pic>
      <p:pic>
        <p:nvPicPr>
          <p:cNvPr id="13" name="Picture 12">
            <a:extLst>
              <a:ext uri="{FF2B5EF4-FFF2-40B4-BE49-F238E27FC236}">
                <a16:creationId xmlns:a16="http://schemas.microsoft.com/office/drawing/2014/main" id="{8CF8F02E-9FD0-AC41-8069-60AC2679E743}"/>
              </a:ext>
            </a:extLst>
          </p:cNvPr>
          <p:cNvPicPr>
            <a:picLocks noChangeAspect="1"/>
          </p:cNvPicPr>
          <p:nvPr/>
        </p:nvPicPr>
        <p:blipFill>
          <a:blip r:embed="rId5"/>
          <a:stretch>
            <a:fillRect/>
          </a:stretch>
        </p:blipFill>
        <p:spPr>
          <a:xfrm>
            <a:off x="662434" y="3657323"/>
            <a:ext cx="6431837" cy="3200677"/>
          </a:xfrm>
          <a:prstGeom prst="rect">
            <a:avLst/>
          </a:prstGeom>
        </p:spPr>
      </p:pic>
    </p:spTree>
    <p:extLst>
      <p:ext uri="{BB962C8B-B14F-4D97-AF65-F5344CB8AC3E}">
        <p14:creationId xmlns:p14="http://schemas.microsoft.com/office/powerpoint/2010/main" val="310952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70D96-D498-4C5D-FCAA-C5D3C4FE1051}"/>
              </a:ext>
            </a:extLst>
          </p:cNvPr>
          <p:cNvPicPr>
            <a:picLocks noChangeAspect="1"/>
          </p:cNvPicPr>
          <p:nvPr/>
        </p:nvPicPr>
        <p:blipFill>
          <a:blip r:embed="rId3"/>
          <a:stretch>
            <a:fillRect/>
          </a:stretch>
        </p:blipFill>
        <p:spPr>
          <a:xfrm>
            <a:off x="954157" y="365337"/>
            <a:ext cx="9545982" cy="5369615"/>
          </a:xfrm>
          <a:prstGeom prst="rect">
            <a:avLst/>
          </a:prstGeom>
          <a:solidFill>
            <a:schemeClr val="tx2"/>
          </a:solidFill>
        </p:spPr>
      </p:pic>
      <p:sp>
        <p:nvSpPr>
          <p:cNvPr id="3" name="TextBox 2">
            <a:extLst>
              <a:ext uri="{FF2B5EF4-FFF2-40B4-BE49-F238E27FC236}">
                <a16:creationId xmlns:a16="http://schemas.microsoft.com/office/drawing/2014/main" id="{D2F04A3A-5CA6-23CE-B87D-CC00A1A58815}"/>
              </a:ext>
            </a:extLst>
          </p:cNvPr>
          <p:cNvSpPr txBox="1"/>
          <p:nvPr/>
        </p:nvSpPr>
        <p:spPr>
          <a:xfrm>
            <a:off x="1594321" y="2216603"/>
            <a:ext cx="4174434" cy="584775"/>
          </a:xfrm>
          <a:prstGeom prst="rect">
            <a:avLst/>
          </a:prstGeom>
          <a:noFill/>
        </p:spPr>
        <p:txBody>
          <a:bodyPr wrap="square" rtlCol="0">
            <a:spAutoFit/>
          </a:bodyPr>
          <a:lstStyle/>
          <a:p>
            <a:r>
              <a:rPr lang="en-US" sz="2800" dirty="0"/>
              <a:t>BRAINSTORM</a:t>
            </a:r>
            <a:r>
              <a:rPr lang="en-US" sz="3200" dirty="0"/>
              <a:t>: </a:t>
            </a:r>
            <a:r>
              <a:rPr lang="en-US" dirty="0"/>
              <a:t>(on scrap paper)</a:t>
            </a:r>
          </a:p>
        </p:txBody>
      </p:sp>
      <p:pic>
        <p:nvPicPr>
          <p:cNvPr id="4" name="Picture 3">
            <a:extLst>
              <a:ext uri="{FF2B5EF4-FFF2-40B4-BE49-F238E27FC236}">
                <a16:creationId xmlns:a16="http://schemas.microsoft.com/office/drawing/2014/main" id="{63B9310F-D913-26BF-97B0-77D48EB601AA}"/>
              </a:ext>
            </a:extLst>
          </p:cNvPr>
          <p:cNvPicPr>
            <a:picLocks noChangeAspect="1"/>
          </p:cNvPicPr>
          <p:nvPr/>
        </p:nvPicPr>
        <p:blipFill>
          <a:blip r:embed="rId4"/>
          <a:stretch>
            <a:fillRect/>
          </a:stretch>
        </p:blipFill>
        <p:spPr>
          <a:xfrm>
            <a:off x="7421814" y="2728558"/>
            <a:ext cx="2422531" cy="844647"/>
          </a:xfrm>
          <a:prstGeom prst="rect">
            <a:avLst/>
          </a:prstGeom>
        </p:spPr>
      </p:pic>
      <p:cxnSp>
        <p:nvCxnSpPr>
          <p:cNvPr id="5" name="Google Shape;156;p5">
            <a:extLst>
              <a:ext uri="{FF2B5EF4-FFF2-40B4-BE49-F238E27FC236}">
                <a16:creationId xmlns:a16="http://schemas.microsoft.com/office/drawing/2014/main" id="{AD07919C-72AE-1C35-F0E5-F27425663462}"/>
              </a:ext>
            </a:extLst>
          </p:cNvPr>
          <p:cNvCxnSpPr>
            <a:cxnSpLocks/>
          </p:cNvCxnSpPr>
          <p:nvPr/>
        </p:nvCxnSpPr>
        <p:spPr>
          <a:xfrm>
            <a:off x="6955956" y="2119958"/>
            <a:ext cx="522127" cy="613481"/>
          </a:xfrm>
          <a:prstGeom prst="straightConnector1">
            <a:avLst/>
          </a:prstGeom>
          <a:noFill/>
          <a:ln w="9525" cap="rnd" cmpd="sng">
            <a:solidFill>
              <a:srgbClr val="514843"/>
            </a:solidFill>
            <a:prstDash val="solid"/>
            <a:round/>
            <a:headEnd type="none" w="sm" len="sm"/>
            <a:tailEnd type="none" w="sm" len="sm"/>
          </a:ln>
        </p:spPr>
      </p:cxnSp>
      <p:cxnSp>
        <p:nvCxnSpPr>
          <p:cNvPr id="12" name="Google Shape;156;p5">
            <a:extLst>
              <a:ext uri="{FF2B5EF4-FFF2-40B4-BE49-F238E27FC236}">
                <a16:creationId xmlns:a16="http://schemas.microsoft.com/office/drawing/2014/main" id="{9AC1EE89-55E8-A54A-3545-296B141C0D02}"/>
              </a:ext>
            </a:extLst>
          </p:cNvPr>
          <p:cNvCxnSpPr>
            <a:cxnSpLocks/>
          </p:cNvCxnSpPr>
          <p:nvPr/>
        </p:nvCxnSpPr>
        <p:spPr>
          <a:xfrm>
            <a:off x="7988162" y="1777383"/>
            <a:ext cx="169052" cy="819160"/>
          </a:xfrm>
          <a:prstGeom prst="straightConnector1">
            <a:avLst/>
          </a:prstGeom>
          <a:noFill/>
          <a:ln w="9525" cap="rnd" cmpd="sng">
            <a:solidFill>
              <a:srgbClr val="514843"/>
            </a:solidFill>
            <a:prstDash val="solid"/>
            <a:round/>
            <a:headEnd type="none" w="sm" len="sm"/>
            <a:tailEnd type="none" w="sm" len="sm"/>
          </a:ln>
        </p:spPr>
      </p:cxnSp>
      <p:cxnSp>
        <p:nvCxnSpPr>
          <p:cNvPr id="14" name="Google Shape;156;p5">
            <a:extLst>
              <a:ext uri="{FF2B5EF4-FFF2-40B4-BE49-F238E27FC236}">
                <a16:creationId xmlns:a16="http://schemas.microsoft.com/office/drawing/2014/main" id="{F98003A4-6B1A-9D00-30EE-65B76E1F7305}"/>
              </a:ext>
            </a:extLst>
          </p:cNvPr>
          <p:cNvCxnSpPr>
            <a:cxnSpLocks/>
          </p:cNvCxnSpPr>
          <p:nvPr/>
        </p:nvCxnSpPr>
        <p:spPr>
          <a:xfrm flipH="1">
            <a:off x="7012901" y="3561892"/>
            <a:ext cx="465182" cy="698738"/>
          </a:xfrm>
          <a:prstGeom prst="straightConnector1">
            <a:avLst/>
          </a:prstGeom>
          <a:noFill/>
          <a:ln w="9525" cap="rnd" cmpd="sng">
            <a:solidFill>
              <a:srgbClr val="514843"/>
            </a:solidFill>
            <a:prstDash val="solid"/>
            <a:round/>
            <a:headEnd type="none" w="sm" len="sm"/>
            <a:tailEnd type="none" w="sm" len="sm"/>
          </a:ln>
        </p:spPr>
      </p:cxnSp>
      <p:cxnSp>
        <p:nvCxnSpPr>
          <p:cNvPr id="15" name="Google Shape;156;p5">
            <a:extLst>
              <a:ext uri="{FF2B5EF4-FFF2-40B4-BE49-F238E27FC236}">
                <a16:creationId xmlns:a16="http://schemas.microsoft.com/office/drawing/2014/main" id="{4F94C8DE-C190-D880-00FA-30B6D518872A}"/>
              </a:ext>
            </a:extLst>
          </p:cNvPr>
          <p:cNvCxnSpPr>
            <a:cxnSpLocks/>
          </p:cNvCxnSpPr>
          <p:nvPr/>
        </p:nvCxnSpPr>
        <p:spPr>
          <a:xfrm flipH="1">
            <a:off x="8193164" y="3633134"/>
            <a:ext cx="119498" cy="704341"/>
          </a:xfrm>
          <a:prstGeom prst="straightConnector1">
            <a:avLst/>
          </a:prstGeom>
          <a:noFill/>
          <a:ln w="9525" cap="rnd" cmpd="sng">
            <a:solidFill>
              <a:srgbClr val="514843"/>
            </a:solidFill>
            <a:prstDash val="solid"/>
            <a:round/>
            <a:headEnd type="none" w="sm" len="sm"/>
            <a:tailEnd type="none" w="sm" len="sm"/>
          </a:ln>
        </p:spPr>
      </p:cxnSp>
      <p:cxnSp>
        <p:nvCxnSpPr>
          <p:cNvPr id="16" name="Google Shape;156;p5">
            <a:extLst>
              <a:ext uri="{FF2B5EF4-FFF2-40B4-BE49-F238E27FC236}">
                <a16:creationId xmlns:a16="http://schemas.microsoft.com/office/drawing/2014/main" id="{FB001D2B-DA7A-49B5-9C2B-9040D363B7DC}"/>
              </a:ext>
            </a:extLst>
          </p:cNvPr>
          <p:cNvCxnSpPr>
            <a:cxnSpLocks/>
          </p:cNvCxnSpPr>
          <p:nvPr/>
        </p:nvCxnSpPr>
        <p:spPr>
          <a:xfrm>
            <a:off x="9011187" y="3609159"/>
            <a:ext cx="364119" cy="728229"/>
          </a:xfrm>
          <a:prstGeom prst="straightConnector1">
            <a:avLst/>
          </a:prstGeom>
          <a:noFill/>
          <a:ln w="9525" cap="rnd" cmpd="sng">
            <a:solidFill>
              <a:srgbClr val="514843"/>
            </a:solidFill>
            <a:prstDash val="solid"/>
            <a:round/>
            <a:headEnd type="none" w="sm" len="sm"/>
            <a:tailEnd type="none" w="sm" len="sm"/>
          </a:ln>
        </p:spPr>
      </p:cxnSp>
      <p:cxnSp>
        <p:nvCxnSpPr>
          <p:cNvPr id="17" name="Google Shape;156;p5">
            <a:extLst>
              <a:ext uri="{FF2B5EF4-FFF2-40B4-BE49-F238E27FC236}">
                <a16:creationId xmlns:a16="http://schemas.microsoft.com/office/drawing/2014/main" id="{C69A49DD-E64C-E53E-0FFE-607E2CC949D2}"/>
              </a:ext>
            </a:extLst>
          </p:cNvPr>
          <p:cNvCxnSpPr>
            <a:cxnSpLocks/>
          </p:cNvCxnSpPr>
          <p:nvPr/>
        </p:nvCxnSpPr>
        <p:spPr>
          <a:xfrm flipH="1">
            <a:off x="8954185" y="1719470"/>
            <a:ext cx="207726" cy="819160"/>
          </a:xfrm>
          <a:prstGeom prst="straightConnector1">
            <a:avLst/>
          </a:prstGeom>
          <a:noFill/>
          <a:ln w="9525" cap="rnd" cmpd="sng">
            <a:solidFill>
              <a:srgbClr val="514843"/>
            </a:solidFill>
            <a:prstDash val="solid"/>
            <a:round/>
            <a:headEnd type="none" w="sm" len="sm"/>
            <a:tailEnd type="none" w="sm" len="sm"/>
          </a:ln>
        </p:spPr>
      </p:cxnSp>
      <p:cxnSp>
        <p:nvCxnSpPr>
          <p:cNvPr id="18" name="Google Shape;156;p5">
            <a:extLst>
              <a:ext uri="{FF2B5EF4-FFF2-40B4-BE49-F238E27FC236}">
                <a16:creationId xmlns:a16="http://schemas.microsoft.com/office/drawing/2014/main" id="{273EB902-DDE1-5A0B-DB02-14D4315A2BF5}"/>
              </a:ext>
            </a:extLst>
          </p:cNvPr>
          <p:cNvCxnSpPr>
            <a:cxnSpLocks/>
          </p:cNvCxnSpPr>
          <p:nvPr/>
        </p:nvCxnSpPr>
        <p:spPr>
          <a:xfrm>
            <a:off x="9792323" y="3401669"/>
            <a:ext cx="563015" cy="595496"/>
          </a:xfrm>
          <a:prstGeom prst="straightConnector1">
            <a:avLst/>
          </a:prstGeom>
          <a:noFill/>
          <a:ln w="9525" cap="rnd" cmpd="sng">
            <a:solidFill>
              <a:srgbClr val="514843"/>
            </a:solidFill>
            <a:prstDash val="solid"/>
            <a:round/>
            <a:headEnd type="none" w="sm" len="sm"/>
            <a:tailEnd type="none" w="sm" len="sm"/>
          </a:ln>
        </p:spPr>
      </p:cxnSp>
      <p:cxnSp>
        <p:nvCxnSpPr>
          <p:cNvPr id="19" name="Google Shape;156;p5">
            <a:extLst>
              <a:ext uri="{FF2B5EF4-FFF2-40B4-BE49-F238E27FC236}">
                <a16:creationId xmlns:a16="http://schemas.microsoft.com/office/drawing/2014/main" id="{FB694198-BC3D-2749-984F-D4B6261F7E1F}"/>
              </a:ext>
            </a:extLst>
          </p:cNvPr>
          <p:cNvCxnSpPr>
            <a:cxnSpLocks/>
          </p:cNvCxnSpPr>
          <p:nvPr/>
        </p:nvCxnSpPr>
        <p:spPr>
          <a:xfrm>
            <a:off x="6523418" y="3217932"/>
            <a:ext cx="813525" cy="0"/>
          </a:xfrm>
          <a:prstGeom prst="straightConnector1">
            <a:avLst/>
          </a:prstGeom>
          <a:noFill/>
          <a:ln w="9525" cap="rnd" cmpd="sng">
            <a:solidFill>
              <a:srgbClr val="514843"/>
            </a:solidFill>
            <a:prstDash val="solid"/>
            <a:round/>
            <a:headEnd type="none" w="sm" len="sm"/>
            <a:tailEnd type="none" w="sm" len="sm"/>
          </a:ln>
        </p:spPr>
      </p:cxnSp>
      <p:cxnSp>
        <p:nvCxnSpPr>
          <p:cNvPr id="38" name="Google Shape;156;p5">
            <a:extLst>
              <a:ext uri="{FF2B5EF4-FFF2-40B4-BE49-F238E27FC236}">
                <a16:creationId xmlns:a16="http://schemas.microsoft.com/office/drawing/2014/main" id="{D141C656-CE28-43AD-AF85-829397F40A5F}"/>
              </a:ext>
            </a:extLst>
          </p:cNvPr>
          <p:cNvCxnSpPr>
            <a:cxnSpLocks/>
          </p:cNvCxnSpPr>
          <p:nvPr/>
        </p:nvCxnSpPr>
        <p:spPr>
          <a:xfrm flipH="1">
            <a:off x="9737179" y="2104671"/>
            <a:ext cx="565709" cy="644056"/>
          </a:xfrm>
          <a:prstGeom prst="straightConnector1">
            <a:avLst/>
          </a:prstGeom>
          <a:noFill/>
          <a:ln w="9525" cap="rnd" cmpd="sng">
            <a:solidFill>
              <a:srgbClr val="514843"/>
            </a:solidFill>
            <a:prstDash val="solid"/>
            <a:round/>
            <a:headEnd type="none" w="sm" len="sm"/>
            <a:tailEnd type="none" w="sm" len="sm"/>
          </a:ln>
        </p:spPr>
      </p:cxnSp>
    </p:spTree>
    <p:extLst>
      <p:ext uri="{BB962C8B-B14F-4D97-AF65-F5344CB8AC3E}">
        <p14:creationId xmlns:p14="http://schemas.microsoft.com/office/powerpoint/2010/main" val="1443673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Nicene Creed  c. 381 AD</a:t>
            </a:r>
          </a:p>
        </p:txBody>
      </p:sp>
      <p:pic>
        <p:nvPicPr>
          <p:cNvPr id="9" name="Picture 8">
            <a:extLst>
              <a:ext uri="{FF2B5EF4-FFF2-40B4-BE49-F238E27FC236}">
                <a16:creationId xmlns:a16="http://schemas.microsoft.com/office/drawing/2014/main" id="{E3ECA5AF-E6DB-1A50-E8D5-72D66497E0D6}"/>
              </a:ext>
            </a:extLst>
          </p:cNvPr>
          <p:cNvPicPr>
            <a:picLocks noChangeAspect="1"/>
          </p:cNvPicPr>
          <p:nvPr/>
        </p:nvPicPr>
        <p:blipFill>
          <a:blip r:embed="rId3"/>
          <a:stretch>
            <a:fillRect/>
          </a:stretch>
        </p:blipFill>
        <p:spPr>
          <a:xfrm>
            <a:off x="612708" y="2484782"/>
            <a:ext cx="4293492" cy="2494722"/>
          </a:xfrm>
          <a:prstGeom prst="rect">
            <a:avLst/>
          </a:prstGeom>
        </p:spPr>
      </p:pic>
      <p:pic>
        <p:nvPicPr>
          <p:cNvPr id="2" name="Picture 1">
            <a:extLst>
              <a:ext uri="{FF2B5EF4-FFF2-40B4-BE49-F238E27FC236}">
                <a16:creationId xmlns:a16="http://schemas.microsoft.com/office/drawing/2014/main" id="{49E7ABBE-F98E-8C39-1E21-AEB1213BBFED}"/>
              </a:ext>
            </a:extLst>
          </p:cNvPr>
          <p:cNvPicPr>
            <a:picLocks noChangeAspect="1"/>
          </p:cNvPicPr>
          <p:nvPr/>
        </p:nvPicPr>
        <p:blipFill>
          <a:blip r:embed="rId4"/>
          <a:stretch>
            <a:fillRect/>
          </a:stretch>
        </p:blipFill>
        <p:spPr>
          <a:xfrm>
            <a:off x="5385219" y="1673943"/>
            <a:ext cx="6194073" cy="1621677"/>
          </a:xfrm>
          <a:prstGeom prst="rect">
            <a:avLst/>
          </a:prstGeom>
        </p:spPr>
      </p:pic>
      <p:pic>
        <p:nvPicPr>
          <p:cNvPr id="4" name="Picture 3">
            <a:extLst>
              <a:ext uri="{FF2B5EF4-FFF2-40B4-BE49-F238E27FC236}">
                <a16:creationId xmlns:a16="http://schemas.microsoft.com/office/drawing/2014/main" id="{C536D091-A5DC-501A-E36D-DF376827BD16}"/>
              </a:ext>
            </a:extLst>
          </p:cNvPr>
          <p:cNvPicPr>
            <a:picLocks noChangeAspect="1"/>
          </p:cNvPicPr>
          <p:nvPr/>
        </p:nvPicPr>
        <p:blipFill>
          <a:blip r:embed="rId5"/>
          <a:stretch>
            <a:fillRect/>
          </a:stretch>
        </p:blipFill>
        <p:spPr>
          <a:xfrm>
            <a:off x="5385219" y="2925957"/>
            <a:ext cx="6194073" cy="2834886"/>
          </a:xfrm>
          <a:prstGeom prst="rect">
            <a:avLst/>
          </a:prstGeom>
        </p:spPr>
      </p:pic>
    </p:spTree>
    <p:extLst>
      <p:ext uri="{BB962C8B-B14F-4D97-AF65-F5344CB8AC3E}">
        <p14:creationId xmlns:p14="http://schemas.microsoft.com/office/powerpoint/2010/main" val="1042097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Nicene Creed  c. 381 AD</a:t>
            </a:r>
          </a:p>
        </p:txBody>
      </p:sp>
      <p:pic>
        <p:nvPicPr>
          <p:cNvPr id="9" name="Picture 8">
            <a:extLst>
              <a:ext uri="{FF2B5EF4-FFF2-40B4-BE49-F238E27FC236}">
                <a16:creationId xmlns:a16="http://schemas.microsoft.com/office/drawing/2014/main" id="{E3ECA5AF-E6DB-1A50-E8D5-72D66497E0D6}"/>
              </a:ext>
            </a:extLst>
          </p:cNvPr>
          <p:cNvPicPr>
            <a:picLocks noChangeAspect="1"/>
          </p:cNvPicPr>
          <p:nvPr/>
        </p:nvPicPr>
        <p:blipFill>
          <a:blip r:embed="rId3"/>
          <a:stretch>
            <a:fillRect/>
          </a:stretch>
        </p:blipFill>
        <p:spPr>
          <a:xfrm>
            <a:off x="612708" y="2484782"/>
            <a:ext cx="4293492" cy="2494722"/>
          </a:xfrm>
          <a:prstGeom prst="rect">
            <a:avLst/>
          </a:prstGeom>
        </p:spPr>
      </p:pic>
      <p:pic>
        <p:nvPicPr>
          <p:cNvPr id="5" name="Picture 4">
            <a:extLst>
              <a:ext uri="{FF2B5EF4-FFF2-40B4-BE49-F238E27FC236}">
                <a16:creationId xmlns:a16="http://schemas.microsoft.com/office/drawing/2014/main" id="{219CE8F1-8D3E-BA36-1F5B-9F0F2D6FAC7E}"/>
              </a:ext>
            </a:extLst>
          </p:cNvPr>
          <p:cNvPicPr>
            <a:picLocks noChangeAspect="1"/>
          </p:cNvPicPr>
          <p:nvPr/>
        </p:nvPicPr>
        <p:blipFill>
          <a:blip r:embed="rId4"/>
          <a:stretch>
            <a:fillRect/>
          </a:stretch>
        </p:blipFill>
        <p:spPr>
          <a:xfrm>
            <a:off x="5444784" y="1794852"/>
            <a:ext cx="6212362" cy="3566469"/>
          </a:xfrm>
          <a:prstGeom prst="rect">
            <a:avLst/>
          </a:prstGeom>
        </p:spPr>
      </p:pic>
    </p:spTree>
    <p:extLst>
      <p:ext uri="{BB962C8B-B14F-4D97-AF65-F5344CB8AC3E}">
        <p14:creationId xmlns:p14="http://schemas.microsoft.com/office/powerpoint/2010/main" val="1606674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8CA4D-0C5A-AC33-5EE8-013F04338D31}"/>
              </a:ext>
            </a:extLst>
          </p:cNvPr>
          <p:cNvPicPr>
            <a:picLocks noChangeAspect="1"/>
          </p:cNvPicPr>
          <p:nvPr/>
        </p:nvPicPr>
        <p:blipFill>
          <a:blip r:embed="rId3"/>
          <a:stretch>
            <a:fillRect/>
          </a:stretch>
        </p:blipFill>
        <p:spPr>
          <a:xfrm>
            <a:off x="780698" y="148899"/>
            <a:ext cx="10577596" cy="6276263"/>
          </a:xfrm>
          <a:prstGeom prst="rect">
            <a:avLst/>
          </a:prstGeom>
        </p:spPr>
      </p:pic>
      <p:sp>
        <p:nvSpPr>
          <p:cNvPr id="7" name="TextBox 6">
            <a:extLst>
              <a:ext uri="{FF2B5EF4-FFF2-40B4-BE49-F238E27FC236}">
                <a16:creationId xmlns:a16="http://schemas.microsoft.com/office/drawing/2014/main" id="{B60A506E-BE78-8010-4CDD-A0FF1571608A}"/>
              </a:ext>
            </a:extLst>
          </p:cNvPr>
          <p:cNvSpPr txBox="1"/>
          <p:nvPr/>
        </p:nvSpPr>
        <p:spPr>
          <a:xfrm>
            <a:off x="1350964" y="837182"/>
            <a:ext cx="3200400" cy="400110"/>
          </a:xfrm>
          <a:prstGeom prst="rect">
            <a:avLst/>
          </a:prstGeom>
          <a:noFill/>
        </p:spPr>
        <p:txBody>
          <a:bodyPr wrap="square" rtlCol="0">
            <a:spAutoFit/>
          </a:bodyPr>
          <a:lstStyle/>
          <a:p>
            <a:r>
              <a:rPr lang="en-US" sz="2000" dirty="0"/>
              <a:t>Bullseye beliefs</a:t>
            </a:r>
          </a:p>
        </p:txBody>
      </p:sp>
      <p:pic>
        <p:nvPicPr>
          <p:cNvPr id="8" name="Picture 7">
            <a:extLst>
              <a:ext uri="{FF2B5EF4-FFF2-40B4-BE49-F238E27FC236}">
                <a16:creationId xmlns:a16="http://schemas.microsoft.com/office/drawing/2014/main" id="{AD73B3B8-507A-870E-D03F-DE1EB4FB4264}"/>
              </a:ext>
            </a:extLst>
          </p:cNvPr>
          <p:cNvPicPr>
            <a:picLocks noChangeAspect="1"/>
          </p:cNvPicPr>
          <p:nvPr/>
        </p:nvPicPr>
        <p:blipFill>
          <a:blip r:embed="rId4"/>
          <a:stretch>
            <a:fillRect/>
          </a:stretch>
        </p:blipFill>
        <p:spPr>
          <a:xfrm>
            <a:off x="3844554" y="1779761"/>
            <a:ext cx="1652159" cy="536494"/>
          </a:xfrm>
          <a:prstGeom prst="rect">
            <a:avLst/>
          </a:prstGeom>
        </p:spPr>
      </p:pic>
      <p:sp>
        <p:nvSpPr>
          <p:cNvPr id="6" name="TextBox 5">
            <a:extLst>
              <a:ext uri="{FF2B5EF4-FFF2-40B4-BE49-F238E27FC236}">
                <a16:creationId xmlns:a16="http://schemas.microsoft.com/office/drawing/2014/main" id="{A9AB6350-00D1-381F-AAAE-82B0B9881CA0}"/>
              </a:ext>
            </a:extLst>
          </p:cNvPr>
          <p:cNvSpPr txBox="1"/>
          <p:nvPr/>
        </p:nvSpPr>
        <p:spPr>
          <a:xfrm>
            <a:off x="3606015" y="2211798"/>
            <a:ext cx="1890698"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B0F0"/>
                </a:solidFill>
              </a:rPr>
              <a:t>Giver of Life</a:t>
            </a:r>
          </a:p>
          <a:p>
            <a:pPr marL="285750" indent="-285750">
              <a:buFont typeface="Arial" panose="020B0604020202020204" pitchFamily="34" charset="0"/>
              <a:buChar char="•"/>
            </a:pPr>
            <a:r>
              <a:rPr lang="en-US" sz="1400" dirty="0">
                <a:solidFill>
                  <a:srgbClr val="00B0F0"/>
                </a:solidFill>
              </a:rPr>
              <a:t>Lord, truly God</a:t>
            </a:r>
          </a:p>
          <a:p>
            <a:pPr marL="285750" indent="-285750">
              <a:buFont typeface="Arial" panose="020B0604020202020204" pitchFamily="34" charset="0"/>
              <a:buChar char="•"/>
            </a:pPr>
            <a:r>
              <a:rPr lang="en-US" sz="1400" dirty="0">
                <a:solidFill>
                  <a:srgbClr val="00B0F0"/>
                </a:solidFill>
              </a:rPr>
              <a:t>Spoke through the prophets</a:t>
            </a:r>
          </a:p>
        </p:txBody>
      </p:sp>
      <p:sp>
        <p:nvSpPr>
          <p:cNvPr id="11" name="TextBox 10">
            <a:extLst>
              <a:ext uri="{FF2B5EF4-FFF2-40B4-BE49-F238E27FC236}">
                <a16:creationId xmlns:a16="http://schemas.microsoft.com/office/drawing/2014/main" id="{24D7FC92-81A8-A8D6-FBB2-6B8E72C79568}"/>
              </a:ext>
            </a:extLst>
          </p:cNvPr>
          <p:cNvSpPr txBox="1"/>
          <p:nvPr/>
        </p:nvSpPr>
        <p:spPr>
          <a:xfrm>
            <a:off x="5762874" y="1788664"/>
            <a:ext cx="2954224" cy="1815882"/>
          </a:xfrm>
          <a:prstGeom prst="rect">
            <a:avLst/>
          </a:prstGeom>
          <a:noFill/>
        </p:spPr>
        <p:txBody>
          <a:bodyPr wrap="square" rtlCol="0">
            <a:spAutoFit/>
          </a:bodyPr>
          <a:lstStyle/>
          <a:p>
            <a:r>
              <a:rPr lang="en-US" sz="1200" dirty="0">
                <a:solidFill>
                  <a:srgbClr val="FFFF00"/>
                </a:solidFill>
              </a:rPr>
              <a:t>As the OT said,</a:t>
            </a:r>
          </a:p>
          <a:p>
            <a:r>
              <a:rPr lang="en-US" sz="1600" u="sng" dirty="0">
                <a:solidFill>
                  <a:srgbClr val="FFFF00"/>
                </a:solidFill>
              </a:rPr>
              <a:t>Jesus</a:t>
            </a:r>
          </a:p>
          <a:p>
            <a:pPr marL="285750" indent="-285750">
              <a:buFont typeface="Arial" panose="020B0604020202020204" pitchFamily="34" charset="0"/>
              <a:buChar char="•"/>
            </a:pPr>
            <a:r>
              <a:rPr lang="en-US" sz="1400" dirty="0">
                <a:solidFill>
                  <a:srgbClr val="FFFF00"/>
                </a:solidFill>
              </a:rPr>
              <a:t>Christ (King) </a:t>
            </a:r>
            <a:r>
              <a:rPr lang="en-US" sz="1400" dirty="0">
                <a:solidFill>
                  <a:srgbClr val="00B0F0"/>
                </a:solidFill>
              </a:rPr>
              <a:t>Lord forever</a:t>
            </a:r>
          </a:p>
          <a:p>
            <a:pPr marL="285750" indent="-285750">
              <a:buFont typeface="Arial" panose="020B0604020202020204" pitchFamily="34" charset="0"/>
              <a:buChar char="•"/>
            </a:pPr>
            <a:r>
              <a:rPr lang="en-US" sz="1400" dirty="0">
                <a:solidFill>
                  <a:srgbClr val="FFFF00"/>
                </a:solidFill>
              </a:rPr>
              <a:t>Died for our sins </a:t>
            </a:r>
            <a:r>
              <a:rPr lang="en-US" sz="1400" dirty="0">
                <a:solidFill>
                  <a:srgbClr val="00B0F0"/>
                </a:solidFill>
              </a:rPr>
              <a:t>to save us</a:t>
            </a:r>
          </a:p>
          <a:p>
            <a:pPr marL="285750" indent="-285750">
              <a:buFont typeface="Arial" panose="020B0604020202020204" pitchFamily="34" charset="0"/>
              <a:buChar char="•"/>
            </a:pPr>
            <a:r>
              <a:rPr lang="en-US" sz="1400" dirty="0">
                <a:solidFill>
                  <a:srgbClr val="FFFF00"/>
                </a:solidFill>
              </a:rPr>
              <a:t>Raised to life, appeared</a:t>
            </a:r>
          </a:p>
          <a:p>
            <a:pPr marL="285750" indent="-285750">
              <a:buFont typeface="Arial" panose="020B0604020202020204" pitchFamily="34" charset="0"/>
              <a:buChar char="•"/>
            </a:pPr>
            <a:r>
              <a:rPr lang="en-US" sz="1400" dirty="0">
                <a:solidFill>
                  <a:srgbClr val="00B0F0"/>
                </a:solidFill>
              </a:rPr>
              <a:t>God’s only son, born of Mary</a:t>
            </a:r>
          </a:p>
          <a:p>
            <a:pPr marL="285750" indent="-285750">
              <a:buFont typeface="Arial" panose="020B0604020202020204" pitchFamily="34" charset="0"/>
              <a:buChar char="•"/>
            </a:pPr>
            <a:r>
              <a:rPr lang="en-US" sz="1400" dirty="0">
                <a:solidFill>
                  <a:srgbClr val="00B0F0"/>
                </a:solidFill>
              </a:rPr>
              <a:t>At God’s right hand in heaven, will return to judge</a:t>
            </a:r>
          </a:p>
        </p:txBody>
      </p:sp>
      <p:sp>
        <p:nvSpPr>
          <p:cNvPr id="13" name="TextBox 12">
            <a:extLst>
              <a:ext uri="{FF2B5EF4-FFF2-40B4-BE49-F238E27FC236}">
                <a16:creationId xmlns:a16="http://schemas.microsoft.com/office/drawing/2014/main" id="{B5493283-A0A5-94B1-E842-8316734847E5}"/>
              </a:ext>
            </a:extLst>
          </p:cNvPr>
          <p:cNvSpPr txBox="1"/>
          <p:nvPr/>
        </p:nvSpPr>
        <p:spPr>
          <a:xfrm>
            <a:off x="4472389" y="4360829"/>
            <a:ext cx="3468756" cy="1308050"/>
          </a:xfrm>
          <a:prstGeom prst="rect">
            <a:avLst/>
          </a:prstGeom>
          <a:noFill/>
        </p:spPr>
        <p:txBody>
          <a:bodyPr wrap="square" rtlCol="0">
            <a:spAutoFit/>
          </a:bodyPr>
          <a:lstStyle/>
          <a:p>
            <a:r>
              <a:rPr lang="en-US" sz="1300" dirty="0"/>
              <a:t>Church</a:t>
            </a:r>
          </a:p>
          <a:p>
            <a:pPr marL="285750" indent="-285750">
              <a:buFont typeface="Arial" panose="020B0604020202020204" pitchFamily="34" charset="0"/>
              <a:buChar char="•"/>
            </a:pPr>
            <a:r>
              <a:rPr lang="en-US" sz="1300" dirty="0"/>
              <a:t>Includes all Christians everywhere</a:t>
            </a:r>
          </a:p>
          <a:p>
            <a:pPr marL="285750" indent="-285750">
              <a:buFont typeface="Arial" panose="020B0604020202020204" pitchFamily="34" charset="0"/>
              <a:buChar char="•"/>
            </a:pPr>
            <a:r>
              <a:rPr lang="en-US" sz="1300" dirty="0">
                <a:solidFill>
                  <a:schemeClr val="accent3">
                    <a:lumMod val="50000"/>
                  </a:schemeClr>
                </a:solidFill>
              </a:rPr>
              <a:t>Should be in people’s own language</a:t>
            </a:r>
          </a:p>
          <a:p>
            <a:pPr marL="285750" indent="-285750">
              <a:buFont typeface="Arial" panose="020B0604020202020204" pitchFamily="34" charset="0"/>
              <a:buChar char="•"/>
            </a:pPr>
            <a:r>
              <a:rPr lang="en-US" sz="1300" dirty="0">
                <a:solidFill>
                  <a:srgbClr val="00B0F0"/>
                </a:solidFill>
              </a:rPr>
              <a:t>Truly God, everything made through him</a:t>
            </a:r>
          </a:p>
          <a:p>
            <a:pPr marL="285750" indent="-285750">
              <a:buFont typeface="Arial" panose="020B0604020202020204" pitchFamily="34" charset="0"/>
              <a:buChar char="•"/>
            </a:pPr>
            <a:endParaRPr lang="en-US" sz="1400" dirty="0">
              <a:solidFill>
                <a:srgbClr val="FFFF00"/>
              </a:solidFill>
            </a:endParaRPr>
          </a:p>
        </p:txBody>
      </p:sp>
      <p:sp>
        <p:nvSpPr>
          <p:cNvPr id="14" name="TextBox 13">
            <a:extLst>
              <a:ext uri="{FF2B5EF4-FFF2-40B4-BE49-F238E27FC236}">
                <a16:creationId xmlns:a16="http://schemas.microsoft.com/office/drawing/2014/main" id="{F80DF4D1-D25B-D740-79EA-D75DA1B93BCC}"/>
              </a:ext>
            </a:extLst>
          </p:cNvPr>
          <p:cNvSpPr txBox="1"/>
          <p:nvPr/>
        </p:nvSpPr>
        <p:spPr>
          <a:xfrm>
            <a:off x="3847543" y="3472209"/>
            <a:ext cx="2228359" cy="1200329"/>
          </a:xfrm>
          <a:prstGeom prst="rect">
            <a:avLst/>
          </a:prstGeom>
          <a:noFill/>
        </p:spPr>
        <p:txBody>
          <a:bodyPr wrap="square" rtlCol="0">
            <a:spAutoFit/>
          </a:bodyPr>
          <a:lstStyle/>
          <a:p>
            <a:r>
              <a:rPr lang="en-US" sz="1600" u="sng" dirty="0"/>
              <a:t>God the Father</a:t>
            </a:r>
          </a:p>
          <a:p>
            <a:pPr marL="285750" indent="-285750">
              <a:buFont typeface="Arial" panose="020B0604020202020204" pitchFamily="34" charset="0"/>
              <a:buChar char="•"/>
            </a:pPr>
            <a:r>
              <a:rPr lang="en-US" sz="1400" dirty="0"/>
              <a:t>Created everything</a:t>
            </a:r>
          </a:p>
          <a:p>
            <a:pPr marL="285750" indent="-285750">
              <a:buFont typeface="Arial" panose="020B0604020202020204" pitchFamily="34" charset="0"/>
              <a:buChar char="•"/>
            </a:pPr>
            <a:r>
              <a:rPr lang="en-US" sz="1400" dirty="0">
                <a:solidFill>
                  <a:srgbClr val="00B0F0"/>
                </a:solidFill>
              </a:rPr>
              <a:t>Seen &amp; unseen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529979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Nicene Creed  c. 381 AD</a:t>
            </a:r>
          </a:p>
        </p:txBody>
      </p:sp>
      <p:pic>
        <p:nvPicPr>
          <p:cNvPr id="9" name="Picture 8">
            <a:extLst>
              <a:ext uri="{FF2B5EF4-FFF2-40B4-BE49-F238E27FC236}">
                <a16:creationId xmlns:a16="http://schemas.microsoft.com/office/drawing/2014/main" id="{E3ECA5AF-E6DB-1A50-E8D5-72D66497E0D6}"/>
              </a:ext>
            </a:extLst>
          </p:cNvPr>
          <p:cNvPicPr>
            <a:picLocks noChangeAspect="1"/>
          </p:cNvPicPr>
          <p:nvPr/>
        </p:nvPicPr>
        <p:blipFill>
          <a:blip r:embed="rId3"/>
          <a:stretch>
            <a:fillRect/>
          </a:stretch>
        </p:blipFill>
        <p:spPr>
          <a:xfrm>
            <a:off x="612708" y="2484782"/>
            <a:ext cx="4293492" cy="2494722"/>
          </a:xfrm>
          <a:prstGeom prst="rect">
            <a:avLst/>
          </a:prstGeom>
        </p:spPr>
      </p:pic>
      <p:pic>
        <p:nvPicPr>
          <p:cNvPr id="5" name="Picture 4">
            <a:extLst>
              <a:ext uri="{FF2B5EF4-FFF2-40B4-BE49-F238E27FC236}">
                <a16:creationId xmlns:a16="http://schemas.microsoft.com/office/drawing/2014/main" id="{219CE8F1-8D3E-BA36-1F5B-9F0F2D6FAC7E}"/>
              </a:ext>
            </a:extLst>
          </p:cNvPr>
          <p:cNvPicPr>
            <a:picLocks noChangeAspect="1"/>
          </p:cNvPicPr>
          <p:nvPr/>
        </p:nvPicPr>
        <p:blipFill>
          <a:blip r:embed="rId4"/>
          <a:stretch>
            <a:fillRect/>
          </a:stretch>
        </p:blipFill>
        <p:spPr>
          <a:xfrm>
            <a:off x="5444784" y="1794852"/>
            <a:ext cx="6212362" cy="3566469"/>
          </a:xfrm>
          <a:prstGeom prst="rect">
            <a:avLst/>
          </a:prstGeom>
        </p:spPr>
      </p:pic>
    </p:spTree>
    <p:extLst>
      <p:ext uri="{BB962C8B-B14F-4D97-AF65-F5344CB8AC3E}">
        <p14:creationId xmlns:p14="http://schemas.microsoft.com/office/powerpoint/2010/main" val="3872474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39 Articles c. 1571 AD</a:t>
            </a:r>
          </a:p>
        </p:txBody>
      </p:sp>
      <p:sp>
        <p:nvSpPr>
          <p:cNvPr id="6" name="TextBox 5">
            <a:extLst>
              <a:ext uri="{FF2B5EF4-FFF2-40B4-BE49-F238E27FC236}">
                <a16:creationId xmlns:a16="http://schemas.microsoft.com/office/drawing/2014/main" id="{DBCCA730-7D63-810F-91B4-A87005F807EF}"/>
              </a:ext>
            </a:extLst>
          </p:cNvPr>
          <p:cNvSpPr txBox="1"/>
          <p:nvPr/>
        </p:nvSpPr>
        <p:spPr>
          <a:xfrm>
            <a:off x="1411357" y="1849839"/>
            <a:ext cx="8152571" cy="2677656"/>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2400"/>
              <a:buNone/>
            </a:pPr>
            <a:r>
              <a:rPr lang="en-US" sz="2000" dirty="0"/>
              <a:t>Summary statements </a:t>
            </a:r>
            <a:r>
              <a:rPr lang="en-US" sz="2000" dirty="0" err="1"/>
              <a:t>eg</a:t>
            </a:r>
            <a:endParaRPr lang="en-US" sz="2000" dirty="0"/>
          </a:p>
          <a:p>
            <a:pPr marL="0" lvl="0" indent="0" algn="l" rtl="0">
              <a:lnSpc>
                <a:spcPct val="90000"/>
              </a:lnSpc>
              <a:spcBef>
                <a:spcPts val="1800"/>
              </a:spcBef>
              <a:spcAft>
                <a:spcPts val="0"/>
              </a:spcAft>
              <a:buClr>
                <a:schemeClr val="dk1"/>
              </a:buClr>
              <a:buSzPts val="2400"/>
              <a:buNone/>
            </a:pPr>
            <a:r>
              <a:rPr lang="en-US" sz="2000" dirty="0"/>
              <a:t>6. The Bible contains everything we need for salvation.</a:t>
            </a:r>
          </a:p>
          <a:p>
            <a:pPr marL="0" lvl="0" indent="0" algn="l" rtl="0">
              <a:lnSpc>
                <a:spcPct val="90000"/>
              </a:lnSpc>
              <a:spcBef>
                <a:spcPts val="1800"/>
              </a:spcBef>
              <a:spcAft>
                <a:spcPts val="0"/>
              </a:spcAft>
              <a:buClr>
                <a:schemeClr val="dk1"/>
              </a:buClr>
              <a:buSzPts val="2400"/>
              <a:buNone/>
            </a:pPr>
            <a:r>
              <a:rPr lang="en-US" sz="2000" dirty="0"/>
              <a:t>8. We still believe the Apostles’ Creed &amp; the Nicene Creed are right.</a:t>
            </a:r>
          </a:p>
          <a:p>
            <a:pPr marL="0" lvl="0" indent="0" algn="l" rtl="0">
              <a:lnSpc>
                <a:spcPct val="90000"/>
              </a:lnSpc>
              <a:spcBef>
                <a:spcPts val="1800"/>
              </a:spcBef>
              <a:spcAft>
                <a:spcPts val="0"/>
              </a:spcAft>
              <a:buClr>
                <a:schemeClr val="dk1"/>
              </a:buClr>
              <a:buSzPts val="2400"/>
              <a:buNone/>
            </a:pPr>
            <a:r>
              <a:rPr lang="en-US" sz="2000" dirty="0"/>
              <a:t>24. Church should be run in the language people understand.</a:t>
            </a:r>
          </a:p>
          <a:p>
            <a:pPr marL="0" lvl="0" indent="0" algn="l" rtl="0">
              <a:lnSpc>
                <a:spcPct val="90000"/>
              </a:lnSpc>
              <a:spcBef>
                <a:spcPts val="1800"/>
              </a:spcBef>
              <a:spcAft>
                <a:spcPts val="0"/>
              </a:spcAft>
              <a:buClr>
                <a:schemeClr val="dk1"/>
              </a:buClr>
              <a:buSzPts val="2400"/>
              <a:buNone/>
            </a:pPr>
            <a:r>
              <a:rPr lang="en-US" sz="2000" dirty="0"/>
              <a:t>31. Jesus did everything necessary for us to be saved when he died. We can’t add anything to that.</a:t>
            </a:r>
          </a:p>
        </p:txBody>
      </p:sp>
      <p:pic>
        <p:nvPicPr>
          <p:cNvPr id="7" name="Picture 6">
            <a:extLst>
              <a:ext uri="{FF2B5EF4-FFF2-40B4-BE49-F238E27FC236}">
                <a16:creationId xmlns:a16="http://schemas.microsoft.com/office/drawing/2014/main" id="{4B36075C-FEB8-CFA8-467F-2B9CB1258BF5}"/>
              </a:ext>
            </a:extLst>
          </p:cNvPr>
          <p:cNvPicPr>
            <a:picLocks noChangeAspect="1"/>
          </p:cNvPicPr>
          <p:nvPr/>
        </p:nvPicPr>
        <p:blipFill>
          <a:blip r:embed="rId3"/>
          <a:stretch>
            <a:fillRect/>
          </a:stretch>
        </p:blipFill>
        <p:spPr>
          <a:xfrm>
            <a:off x="0" y="4691270"/>
            <a:ext cx="12192000" cy="2167923"/>
          </a:xfrm>
          <a:prstGeom prst="rect">
            <a:avLst/>
          </a:prstGeom>
        </p:spPr>
      </p:pic>
      <p:pic>
        <p:nvPicPr>
          <p:cNvPr id="8" name="Google Shape;419;p34">
            <a:extLst>
              <a:ext uri="{FF2B5EF4-FFF2-40B4-BE49-F238E27FC236}">
                <a16:creationId xmlns:a16="http://schemas.microsoft.com/office/drawing/2014/main" id="{B3E23441-599B-1FF2-279E-5DCEA7EC1E96}"/>
              </a:ext>
            </a:extLst>
          </p:cNvPr>
          <p:cNvPicPr preferRelativeResize="0"/>
          <p:nvPr/>
        </p:nvPicPr>
        <p:blipFill rotWithShape="1">
          <a:blip r:embed="rId4">
            <a:alphaModFix/>
          </a:blip>
          <a:srcRect/>
          <a:stretch/>
        </p:blipFill>
        <p:spPr>
          <a:xfrm>
            <a:off x="-759" y="4699539"/>
            <a:ext cx="12192000" cy="2082261"/>
          </a:xfrm>
          <a:prstGeom prst="rect">
            <a:avLst/>
          </a:prstGeom>
          <a:noFill/>
          <a:ln>
            <a:noFill/>
          </a:ln>
        </p:spPr>
      </p:pic>
    </p:spTree>
    <p:extLst>
      <p:ext uri="{BB962C8B-B14F-4D97-AF65-F5344CB8AC3E}">
        <p14:creationId xmlns:p14="http://schemas.microsoft.com/office/powerpoint/2010/main" val="974351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8CA4D-0C5A-AC33-5EE8-013F04338D31}"/>
              </a:ext>
            </a:extLst>
          </p:cNvPr>
          <p:cNvPicPr>
            <a:picLocks noChangeAspect="1"/>
          </p:cNvPicPr>
          <p:nvPr/>
        </p:nvPicPr>
        <p:blipFill>
          <a:blip r:embed="rId3"/>
          <a:stretch>
            <a:fillRect/>
          </a:stretch>
        </p:blipFill>
        <p:spPr>
          <a:xfrm>
            <a:off x="780698" y="148899"/>
            <a:ext cx="10577596" cy="6276263"/>
          </a:xfrm>
          <a:prstGeom prst="rect">
            <a:avLst/>
          </a:prstGeom>
        </p:spPr>
      </p:pic>
      <p:sp>
        <p:nvSpPr>
          <p:cNvPr id="7" name="TextBox 6">
            <a:extLst>
              <a:ext uri="{FF2B5EF4-FFF2-40B4-BE49-F238E27FC236}">
                <a16:creationId xmlns:a16="http://schemas.microsoft.com/office/drawing/2014/main" id="{B60A506E-BE78-8010-4CDD-A0FF1571608A}"/>
              </a:ext>
            </a:extLst>
          </p:cNvPr>
          <p:cNvSpPr txBox="1"/>
          <p:nvPr/>
        </p:nvSpPr>
        <p:spPr>
          <a:xfrm>
            <a:off x="1350964" y="837182"/>
            <a:ext cx="3200400" cy="400110"/>
          </a:xfrm>
          <a:prstGeom prst="rect">
            <a:avLst/>
          </a:prstGeom>
          <a:noFill/>
        </p:spPr>
        <p:txBody>
          <a:bodyPr wrap="square" rtlCol="0">
            <a:spAutoFit/>
          </a:bodyPr>
          <a:lstStyle/>
          <a:p>
            <a:r>
              <a:rPr lang="en-US" sz="2000" dirty="0"/>
              <a:t>Bullseye beliefs</a:t>
            </a:r>
          </a:p>
        </p:txBody>
      </p:sp>
      <p:pic>
        <p:nvPicPr>
          <p:cNvPr id="8" name="Picture 7">
            <a:extLst>
              <a:ext uri="{FF2B5EF4-FFF2-40B4-BE49-F238E27FC236}">
                <a16:creationId xmlns:a16="http://schemas.microsoft.com/office/drawing/2014/main" id="{AD73B3B8-507A-870E-D03F-DE1EB4FB4264}"/>
              </a:ext>
            </a:extLst>
          </p:cNvPr>
          <p:cNvPicPr>
            <a:picLocks noChangeAspect="1"/>
          </p:cNvPicPr>
          <p:nvPr/>
        </p:nvPicPr>
        <p:blipFill>
          <a:blip r:embed="rId4"/>
          <a:stretch>
            <a:fillRect/>
          </a:stretch>
        </p:blipFill>
        <p:spPr>
          <a:xfrm>
            <a:off x="3844554" y="1779761"/>
            <a:ext cx="1652159" cy="536494"/>
          </a:xfrm>
          <a:prstGeom prst="rect">
            <a:avLst/>
          </a:prstGeom>
        </p:spPr>
      </p:pic>
      <p:sp>
        <p:nvSpPr>
          <p:cNvPr id="6" name="TextBox 5">
            <a:extLst>
              <a:ext uri="{FF2B5EF4-FFF2-40B4-BE49-F238E27FC236}">
                <a16:creationId xmlns:a16="http://schemas.microsoft.com/office/drawing/2014/main" id="{A9AB6350-00D1-381F-AAAE-82B0B9881CA0}"/>
              </a:ext>
            </a:extLst>
          </p:cNvPr>
          <p:cNvSpPr txBox="1"/>
          <p:nvPr/>
        </p:nvSpPr>
        <p:spPr>
          <a:xfrm>
            <a:off x="3606015" y="2211798"/>
            <a:ext cx="1890698"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5"/>
                </a:solidFill>
              </a:rPr>
              <a:t>Giver of Life</a:t>
            </a:r>
          </a:p>
          <a:p>
            <a:pPr marL="285750" indent="-285750">
              <a:buFont typeface="Arial" panose="020B0604020202020204" pitchFamily="34" charset="0"/>
              <a:buChar char="•"/>
            </a:pPr>
            <a:r>
              <a:rPr lang="en-US" sz="1400" dirty="0">
                <a:solidFill>
                  <a:schemeClr val="accent5"/>
                </a:solidFill>
              </a:rPr>
              <a:t>Lord, truly God</a:t>
            </a:r>
          </a:p>
          <a:p>
            <a:pPr marL="285750" indent="-285750">
              <a:buFont typeface="Arial" panose="020B0604020202020204" pitchFamily="34" charset="0"/>
              <a:buChar char="•"/>
            </a:pPr>
            <a:r>
              <a:rPr lang="en-US" sz="1400" dirty="0">
                <a:solidFill>
                  <a:schemeClr val="accent5"/>
                </a:solidFill>
              </a:rPr>
              <a:t>Spoke through the prophets</a:t>
            </a:r>
          </a:p>
        </p:txBody>
      </p:sp>
      <p:sp>
        <p:nvSpPr>
          <p:cNvPr id="11" name="TextBox 10">
            <a:extLst>
              <a:ext uri="{FF2B5EF4-FFF2-40B4-BE49-F238E27FC236}">
                <a16:creationId xmlns:a16="http://schemas.microsoft.com/office/drawing/2014/main" id="{24D7FC92-81A8-A8D6-FBB2-6B8E72C79568}"/>
              </a:ext>
            </a:extLst>
          </p:cNvPr>
          <p:cNvSpPr txBox="1"/>
          <p:nvPr/>
        </p:nvSpPr>
        <p:spPr>
          <a:xfrm>
            <a:off x="5833108" y="2042108"/>
            <a:ext cx="2954224" cy="1815882"/>
          </a:xfrm>
          <a:prstGeom prst="rect">
            <a:avLst/>
          </a:prstGeom>
          <a:noFill/>
        </p:spPr>
        <p:txBody>
          <a:bodyPr wrap="square" rtlCol="0">
            <a:spAutoFit/>
          </a:bodyPr>
          <a:lstStyle/>
          <a:p>
            <a:r>
              <a:rPr lang="en-US" sz="1200" dirty="0">
                <a:solidFill>
                  <a:srgbClr val="FFFF00"/>
                </a:solidFill>
              </a:rPr>
              <a:t>As the OT said,</a:t>
            </a:r>
          </a:p>
          <a:p>
            <a:r>
              <a:rPr lang="en-US" sz="1600" u="sng" dirty="0">
                <a:solidFill>
                  <a:srgbClr val="FFFF00"/>
                </a:solidFill>
              </a:rPr>
              <a:t>Jesus</a:t>
            </a:r>
          </a:p>
          <a:p>
            <a:pPr marL="285750" indent="-285750">
              <a:buFont typeface="Arial" panose="020B0604020202020204" pitchFamily="34" charset="0"/>
              <a:buChar char="•"/>
            </a:pPr>
            <a:r>
              <a:rPr lang="en-US" sz="1400" dirty="0">
                <a:solidFill>
                  <a:srgbClr val="FFFF00"/>
                </a:solidFill>
              </a:rPr>
              <a:t>Christ (King) </a:t>
            </a:r>
            <a:r>
              <a:rPr lang="en-US" sz="1400" dirty="0">
                <a:solidFill>
                  <a:schemeClr val="accent5"/>
                </a:solidFill>
              </a:rPr>
              <a:t>Lord forever</a:t>
            </a:r>
          </a:p>
          <a:p>
            <a:pPr marL="285750" indent="-285750">
              <a:buFont typeface="Arial" panose="020B0604020202020204" pitchFamily="34" charset="0"/>
              <a:buChar char="•"/>
            </a:pPr>
            <a:r>
              <a:rPr lang="en-US" sz="1400" dirty="0">
                <a:solidFill>
                  <a:srgbClr val="FFFF00"/>
                </a:solidFill>
              </a:rPr>
              <a:t>Died for our sins</a:t>
            </a:r>
          </a:p>
          <a:p>
            <a:pPr marL="285750" indent="-285750">
              <a:buFont typeface="Arial" panose="020B0604020202020204" pitchFamily="34" charset="0"/>
              <a:buChar char="•"/>
            </a:pPr>
            <a:r>
              <a:rPr lang="en-US" sz="1400" dirty="0">
                <a:solidFill>
                  <a:srgbClr val="FFFF00"/>
                </a:solidFill>
              </a:rPr>
              <a:t>Raised to life, appeared</a:t>
            </a:r>
          </a:p>
          <a:p>
            <a:pPr marL="285750" indent="-285750">
              <a:buFont typeface="Arial" panose="020B0604020202020204" pitchFamily="34" charset="0"/>
              <a:buChar char="•"/>
            </a:pPr>
            <a:r>
              <a:rPr lang="en-US" sz="1400" dirty="0">
                <a:solidFill>
                  <a:schemeClr val="accent5"/>
                </a:solidFill>
              </a:rPr>
              <a:t>God’s only son, born of Mary</a:t>
            </a:r>
          </a:p>
          <a:p>
            <a:pPr marL="285750" indent="-285750">
              <a:buFont typeface="Arial" panose="020B0604020202020204" pitchFamily="34" charset="0"/>
              <a:buChar char="•"/>
            </a:pPr>
            <a:r>
              <a:rPr lang="en-US" sz="1400" dirty="0">
                <a:solidFill>
                  <a:schemeClr val="accent5"/>
                </a:solidFill>
              </a:rPr>
              <a:t>At God’s right hand in heaven, will return to judge</a:t>
            </a:r>
          </a:p>
        </p:txBody>
      </p:sp>
      <p:sp>
        <p:nvSpPr>
          <p:cNvPr id="12" name="TextBox 11">
            <a:extLst>
              <a:ext uri="{FF2B5EF4-FFF2-40B4-BE49-F238E27FC236}">
                <a16:creationId xmlns:a16="http://schemas.microsoft.com/office/drawing/2014/main" id="{7B985173-8AAD-21A1-2CE8-01379B3A07D5}"/>
              </a:ext>
            </a:extLst>
          </p:cNvPr>
          <p:cNvSpPr txBox="1"/>
          <p:nvPr/>
        </p:nvSpPr>
        <p:spPr>
          <a:xfrm>
            <a:off x="5224801" y="901409"/>
            <a:ext cx="2536753" cy="892552"/>
          </a:xfrm>
          <a:prstGeom prst="rect">
            <a:avLst/>
          </a:prstGeom>
          <a:noFill/>
        </p:spPr>
        <p:txBody>
          <a:bodyPr wrap="square" rtlCol="0">
            <a:spAutoFit/>
          </a:bodyPr>
          <a:lstStyle/>
          <a:p>
            <a:r>
              <a:rPr lang="en-US" sz="1300" dirty="0">
                <a:solidFill>
                  <a:schemeClr val="accent3">
                    <a:lumMod val="50000"/>
                  </a:schemeClr>
                </a:solidFill>
              </a:rPr>
              <a:t>Bible</a:t>
            </a:r>
          </a:p>
          <a:p>
            <a:pPr marL="285750" indent="-285750">
              <a:buFont typeface="Arial" panose="020B0604020202020204" pitchFamily="34" charset="0"/>
              <a:buChar char="•"/>
            </a:pPr>
            <a:r>
              <a:rPr lang="en-US" sz="1300" dirty="0">
                <a:solidFill>
                  <a:schemeClr val="accent3">
                    <a:lumMod val="50000"/>
                  </a:schemeClr>
                </a:solidFill>
              </a:rPr>
              <a:t>God’s Word</a:t>
            </a:r>
          </a:p>
          <a:p>
            <a:pPr marL="285750" indent="-285750">
              <a:buFont typeface="Arial" panose="020B0604020202020204" pitchFamily="34" charset="0"/>
              <a:buChar char="•"/>
            </a:pPr>
            <a:r>
              <a:rPr lang="en-US" sz="1300" dirty="0">
                <a:solidFill>
                  <a:schemeClr val="accent3">
                    <a:lumMod val="50000"/>
                  </a:schemeClr>
                </a:solidFill>
              </a:rPr>
              <a:t>Has everything we need to know about God</a:t>
            </a:r>
          </a:p>
        </p:txBody>
      </p:sp>
      <p:sp>
        <p:nvSpPr>
          <p:cNvPr id="13" name="TextBox 12">
            <a:extLst>
              <a:ext uri="{FF2B5EF4-FFF2-40B4-BE49-F238E27FC236}">
                <a16:creationId xmlns:a16="http://schemas.microsoft.com/office/drawing/2014/main" id="{B5493283-A0A5-94B1-E842-8316734847E5}"/>
              </a:ext>
            </a:extLst>
          </p:cNvPr>
          <p:cNvSpPr txBox="1"/>
          <p:nvPr/>
        </p:nvSpPr>
        <p:spPr>
          <a:xfrm>
            <a:off x="4472389" y="4360829"/>
            <a:ext cx="3468756" cy="1308050"/>
          </a:xfrm>
          <a:prstGeom prst="rect">
            <a:avLst/>
          </a:prstGeom>
          <a:noFill/>
        </p:spPr>
        <p:txBody>
          <a:bodyPr wrap="square" rtlCol="0">
            <a:spAutoFit/>
          </a:bodyPr>
          <a:lstStyle/>
          <a:p>
            <a:r>
              <a:rPr lang="en-US" sz="1300" dirty="0"/>
              <a:t>Church</a:t>
            </a:r>
          </a:p>
          <a:p>
            <a:pPr marL="285750" indent="-285750">
              <a:buFont typeface="Arial" panose="020B0604020202020204" pitchFamily="34" charset="0"/>
              <a:buChar char="•"/>
            </a:pPr>
            <a:r>
              <a:rPr lang="en-US" sz="1300" dirty="0"/>
              <a:t>Includes all Christians everywhere</a:t>
            </a:r>
          </a:p>
          <a:p>
            <a:pPr marL="285750" indent="-285750">
              <a:buFont typeface="Arial" panose="020B0604020202020204" pitchFamily="34" charset="0"/>
              <a:buChar char="•"/>
            </a:pPr>
            <a:r>
              <a:rPr lang="en-US" sz="1300" dirty="0">
                <a:solidFill>
                  <a:schemeClr val="accent3">
                    <a:lumMod val="50000"/>
                  </a:schemeClr>
                </a:solidFill>
              </a:rPr>
              <a:t>Should be in people’s own language</a:t>
            </a:r>
          </a:p>
          <a:p>
            <a:pPr marL="285750" indent="-285750">
              <a:buFont typeface="Arial" panose="020B0604020202020204" pitchFamily="34" charset="0"/>
              <a:buChar char="•"/>
            </a:pPr>
            <a:r>
              <a:rPr lang="en-US" sz="1300" dirty="0">
                <a:solidFill>
                  <a:schemeClr val="accent5"/>
                </a:solidFill>
              </a:rPr>
              <a:t>Truly God, everything made through him</a:t>
            </a:r>
          </a:p>
          <a:p>
            <a:pPr marL="285750" indent="-285750">
              <a:buFont typeface="Arial" panose="020B0604020202020204" pitchFamily="34" charset="0"/>
              <a:buChar char="•"/>
            </a:pPr>
            <a:endParaRPr lang="en-US" sz="1400" dirty="0">
              <a:solidFill>
                <a:srgbClr val="FFFF00"/>
              </a:solidFill>
            </a:endParaRPr>
          </a:p>
        </p:txBody>
      </p:sp>
      <p:sp>
        <p:nvSpPr>
          <p:cNvPr id="14" name="TextBox 13">
            <a:extLst>
              <a:ext uri="{FF2B5EF4-FFF2-40B4-BE49-F238E27FC236}">
                <a16:creationId xmlns:a16="http://schemas.microsoft.com/office/drawing/2014/main" id="{F80DF4D1-D25B-D740-79EA-D75DA1B93BCC}"/>
              </a:ext>
            </a:extLst>
          </p:cNvPr>
          <p:cNvSpPr txBox="1"/>
          <p:nvPr/>
        </p:nvSpPr>
        <p:spPr>
          <a:xfrm>
            <a:off x="3847543" y="3472209"/>
            <a:ext cx="2228359" cy="1200329"/>
          </a:xfrm>
          <a:prstGeom prst="rect">
            <a:avLst/>
          </a:prstGeom>
          <a:noFill/>
        </p:spPr>
        <p:txBody>
          <a:bodyPr wrap="square" rtlCol="0">
            <a:spAutoFit/>
          </a:bodyPr>
          <a:lstStyle/>
          <a:p>
            <a:r>
              <a:rPr lang="en-US" sz="1600" u="sng" dirty="0"/>
              <a:t>God the Father</a:t>
            </a:r>
          </a:p>
          <a:p>
            <a:pPr marL="285750" indent="-285750">
              <a:buFont typeface="Arial" panose="020B0604020202020204" pitchFamily="34" charset="0"/>
              <a:buChar char="•"/>
            </a:pPr>
            <a:r>
              <a:rPr lang="en-US" sz="1400" dirty="0"/>
              <a:t>Created everything</a:t>
            </a:r>
          </a:p>
          <a:p>
            <a:pPr marL="285750" indent="-285750">
              <a:buFont typeface="Arial" panose="020B0604020202020204" pitchFamily="34" charset="0"/>
              <a:buChar char="•"/>
            </a:pPr>
            <a:r>
              <a:rPr lang="en-US" sz="1400" dirty="0">
                <a:solidFill>
                  <a:srgbClr val="00B0F0"/>
                </a:solidFill>
              </a:rPr>
              <a:t>Seen &amp; unseen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291118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This I Believe (Hillsong Music)</a:t>
            </a:r>
          </a:p>
        </p:txBody>
      </p:sp>
      <p:sp>
        <p:nvSpPr>
          <p:cNvPr id="6" name="TextBox 5">
            <a:extLst>
              <a:ext uri="{FF2B5EF4-FFF2-40B4-BE49-F238E27FC236}">
                <a16:creationId xmlns:a16="http://schemas.microsoft.com/office/drawing/2014/main" id="{DBCCA730-7D63-810F-91B4-A87005F807EF}"/>
              </a:ext>
            </a:extLst>
          </p:cNvPr>
          <p:cNvSpPr txBox="1"/>
          <p:nvPr/>
        </p:nvSpPr>
        <p:spPr>
          <a:xfrm>
            <a:off x="1411357" y="1849839"/>
            <a:ext cx="8152571" cy="707886"/>
          </a:xfrm>
          <a:prstGeom prst="rect">
            <a:avLst/>
          </a:prstGeom>
          <a:noFill/>
        </p:spPr>
        <p:txBody>
          <a:bodyPr wrap="square">
            <a:spAutoFit/>
          </a:bodyPr>
          <a:lstStyle/>
          <a:p>
            <a:pPr marL="0" marR="0" lvl="0" indent="0" algn="l" rtl="0">
              <a:spcBef>
                <a:spcPts val="0"/>
              </a:spcBef>
              <a:spcAft>
                <a:spcPts val="0"/>
              </a:spcAft>
              <a:buNone/>
            </a:pPr>
            <a:r>
              <a:rPr lang="en-US" sz="2000" dirty="0">
                <a:solidFill>
                  <a:schemeClr val="dk1"/>
                </a:solidFill>
                <a:latin typeface="Arial"/>
                <a:ea typeface="Arial"/>
                <a:cs typeface="Arial"/>
                <a:sym typeface="Arial"/>
              </a:rPr>
              <a:t>Listen to the song. </a:t>
            </a:r>
          </a:p>
          <a:p>
            <a:pPr marL="0" marR="0" lvl="0" indent="0" algn="l" rtl="0">
              <a:spcBef>
                <a:spcPts val="0"/>
              </a:spcBef>
              <a:spcAft>
                <a:spcPts val="0"/>
              </a:spcAft>
              <a:buNone/>
            </a:pPr>
            <a:r>
              <a:rPr lang="en-US" sz="2000" dirty="0">
                <a:solidFill>
                  <a:schemeClr val="dk1"/>
                </a:solidFill>
                <a:latin typeface="Arial"/>
                <a:ea typeface="Arial"/>
                <a:cs typeface="Arial"/>
                <a:sym typeface="Arial"/>
              </a:rPr>
              <a:t>Have they done a good job expressing all the important points?</a:t>
            </a:r>
            <a:endParaRPr lang="en-US" sz="1600" dirty="0"/>
          </a:p>
        </p:txBody>
      </p:sp>
    </p:spTree>
    <p:extLst>
      <p:ext uri="{BB962C8B-B14F-4D97-AF65-F5344CB8AC3E}">
        <p14:creationId xmlns:p14="http://schemas.microsoft.com/office/powerpoint/2010/main" val="3974410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a:xfrm>
            <a:off x="1600199" y="498963"/>
            <a:ext cx="11150082" cy="945141"/>
          </a:xfrm>
        </p:spPr>
        <p:txBody>
          <a:bodyPr>
            <a:normAutofit fontScale="90000"/>
          </a:bodyPr>
          <a:lstStyle/>
          <a:p>
            <a:pPr algn="l"/>
            <a:br>
              <a:rPr lang="en-US" dirty="0"/>
            </a:br>
            <a:r>
              <a:rPr lang="en-US" dirty="0"/>
              <a:t>This I Believe (Hillsong Music)</a:t>
            </a:r>
          </a:p>
        </p:txBody>
      </p:sp>
      <p:sp>
        <p:nvSpPr>
          <p:cNvPr id="5" name="TextBox 4">
            <a:extLst>
              <a:ext uri="{FF2B5EF4-FFF2-40B4-BE49-F238E27FC236}">
                <a16:creationId xmlns:a16="http://schemas.microsoft.com/office/drawing/2014/main" id="{D0BF15E8-AFF8-9AB1-9CD6-FA4CBA425DC2}"/>
              </a:ext>
            </a:extLst>
          </p:cNvPr>
          <p:cNvSpPr txBox="1"/>
          <p:nvPr/>
        </p:nvSpPr>
        <p:spPr>
          <a:xfrm>
            <a:off x="1759226" y="2276061"/>
            <a:ext cx="8388626" cy="2646878"/>
          </a:xfrm>
          <a:prstGeom prst="rect">
            <a:avLst/>
          </a:prstGeom>
          <a:noFill/>
        </p:spPr>
        <p:txBody>
          <a:bodyPr wrap="square" rtlCol="0">
            <a:spAutoFit/>
          </a:bodyPr>
          <a:lstStyle/>
          <a:p>
            <a:pPr marL="0" marR="0" lvl="0" indent="0" algn="l" rtl="0">
              <a:lnSpc>
                <a:spcPct val="100000"/>
              </a:lnSpc>
              <a:spcBef>
                <a:spcPts val="0"/>
              </a:spcBef>
              <a:spcAft>
                <a:spcPts val="0"/>
              </a:spcAft>
              <a:buClr>
                <a:srgbClr val="514843"/>
              </a:buClr>
              <a:buSzPts val="2400"/>
              <a:buFont typeface="Arial"/>
              <a:buNone/>
            </a:pPr>
            <a:r>
              <a:rPr lang="en-US" sz="2000" b="1" i="0" u="none" strike="noStrike" cap="none" dirty="0">
                <a:solidFill>
                  <a:srgbClr val="514843"/>
                </a:solidFill>
                <a:latin typeface="Arial"/>
                <a:ea typeface="Arial"/>
                <a:cs typeface="Arial"/>
                <a:sym typeface="Arial"/>
              </a:rPr>
              <a:t>YOUR TURN:</a:t>
            </a:r>
          </a:p>
          <a:p>
            <a:pPr marL="0" marR="0" lvl="0" indent="0" algn="l" rtl="0">
              <a:lnSpc>
                <a:spcPct val="100000"/>
              </a:lnSpc>
              <a:spcBef>
                <a:spcPts val="0"/>
              </a:spcBef>
              <a:spcAft>
                <a:spcPts val="0"/>
              </a:spcAft>
              <a:buClr>
                <a:srgbClr val="514843"/>
              </a:buClr>
              <a:buSzPts val="2400"/>
              <a:buFont typeface="Arial"/>
              <a:buNone/>
            </a:pPr>
            <a:br>
              <a:rPr lang="en-US" sz="1800" b="0" i="0" u="none" strike="noStrike" cap="none" dirty="0">
                <a:solidFill>
                  <a:srgbClr val="514843"/>
                </a:solidFill>
                <a:latin typeface="Arial"/>
                <a:ea typeface="Arial"/>
                <a:cs typeface="Arial"/>
                <a:sym typeface="Arial"/>
              </a:rPr>
            </a:br>
            <a:r>
              <a:rPr lang="en-US" b="0" i="0" u="none" strike="noStrike" cap="none" dirty="0">
                <a:solidFill>
                  <a:srgbClr val="514843"/>
                </a:solidFill>
                <a:latin typeface="Arial"/>
                <a:ea typeface="Arial"/>
                <a:cs typeface="Arial"/>
                <a:sym typeface="Arial"/>
              </a:rPr>
              <a:t>Try to write a summary of </a:t>
            </a:r>
            <a:endParaRPr lang="en-US" dirty="0"/>
          </a:p>
          <a:p>
            <a:pPr marL="0" marR="0" lvl="0" indent="0" algn="l" rtl="0">
              <a:lnSpc>
                <a:spcPct val="100000"/>
              </a:lnSpc>
              <a:spcBef>
                <a:spcPts val="0"/>
              </a:spcBef>
              <a:spcAft>
                <a:spcPts val="0"/>
              </a:spcAft>
              <a:buClr>
                <a:srgbClr val="514843"/>
              </a:buClr>
              <a:buSzPts val="2400"/>
              <a:buFont typeface="Arial"/>
              <a:buNone/>
            </a:pPr>
            <a:r>
              <a:rPr lang="en-US" b="0" i="0" u="none" strike="noStrike" cap="none" dirty="0">
                <a:solidFill>
                  <a:srgbClr val="514843"/>
                </a:solidFill>
                <a:latin typeface="Arial"/>
                <a:ea typeface="Arial"/>
                <a:cs typeface="Arial"/>
                <a:sym typeface="Arial"/>
              </a:rPr>
              <a:t>The most important things </a:t>
            </a:r>
            <a:endParaRPr lang="en-US" dirty="0"/>
          </a:p>
          <a:p>
            <a:pPr marL="0" marR="0" lvl="0" indent="0" algn="l" rtl="0">
              <a:lnSpc>
                <a:spcPct val="100000"/>
              </a:lnSpc>
              <a:spcBef>
                <a:spcPts val="0"/>
              </a:spcBef>
              <a:spcAft>
                <a:spcPts val="0"/>
              </a:spcAft>
              <a:buClr>
                <a:srgbClr val="514843"/>
              </a:buClr>
              <a:buSzPts val="2400"/>
              <a:buFont typeface="Arial"/>
              <a:buNone/>
            </a:pPr>
            <a:r>
              <a:rPr lang="en-US" b="0" i="0" u="none" strike="noStrike" cap="none" dirty="0">
                <a:solidFill>
                  <a:srgbClr val="514843"/>
                </a:solidFill>
                <a:latin typeface="Arial"/>
                <a:ea typeface="Arial"/>
                <a:cs typeface="Arial"/>
                <a:sym typeface="Arial"/>
              </a:rPr>
              <a:t>Christians believe all round </a:t>
            </a:r>
            <a:endParaRPr lang="en-US" dirty="0"/>
          </a:p>
          <a:p>
            <a:pPr marL="0" marR="0" lvl="0" indent="0" algn="l" rtl="0">
              <a:lnSpc>
                <a:spcPct val="100000"/>
              </a:lnSpc>
              <a:spcBef>
                <a:spcPts val="0"/>
              </a:spcBef>
              <a:spcAft>
                <a:spcPts val="0"/>
              </a:spcAft>
              <a:buClr>
                <a:srgbClr val="514843"/>
              </a:buClr>
              <a:buSzPts val="2400"/>
              <a:buFont typeface="Arial"/>
              <a:buNone/>
            </a:pPr>
            <a:r>
              <a:rPr lang="en-US" b="0" i="0" u="none" strike="noStrike" cap="none" dirty="0">
                <a:solidFill>
                  <a:srgbClr val="514843"/>
                </a:solidFill>
                <a:latin typeface="Arial"/>
                <a:ea typeface="Arial"/>
                <a:cs typeface="Arial"/>
                <a:sym typeface="Arial"/>
              </a:rPr>
              <a:t>the world, and all </a:t>
            </a:r>
            <a:endParaRPr lang="en-US" dirty="0"/>
          </a:p>
          <a:p>
            <a:pPr marL="0" marR="0" lvl="0" indent="0" algn="l" rtl="0">
              <a:lnSpc>
                <a:spcPct val="100000"/>
              </a:lnSpc>
              <a:spcBef>
                <a:spcPts val="0"/>
              </a:spcBef>
              <a:spcAft>
                <a:spcPts val="0"/>
              </a:spcAft>
              <a:buClr>
                <a:srgbClr val="514843"/>
              </a:buClr>
              <a:buSzPts val="2400"/>
              <a:buFont typeface="Arial"/>
              <a:buNone/>
            </a:pPr>
            <a:r>
              <a:rPr lang="en-US" b="0" i="0" u="none" strike="noStrike" cap="none" dirty="0">
                <a:solidFill>
                  <a:srgbClr val="514843"/>
                </a:solidFill>
                <a:latin typeface="Arial"/>
                <a:ea typeface="Arial"/>
                <a:cs typeface="Arial"/>
                <a:sym typeface="Arial"/>
              </a:rPr>
              <a:t>through history</a:t>
            </a:r>
            <a:r>
              <a:rPr lang="en-US" sz="1800" b="0" i="0" u="none" strike="noStrike" cap="none" dirty="0">
                <a:solidFill>
                  <a:srgbClr val="514843"/>
                </a:solidFill>
                <a:latin typeface="Arial"/>
                <a:ea typeface="Arial"/>
                <a:cs typeface="Arial"/>
                <a:sym typeface="Arial"/>
              </a:rPr>
              <a:t>.</a:t>
            </a:r>
            <a:endParaRPr lang="en-US" dirty="0"/>
          </a:p>
          <a:p>
            <a:pPr marL="0" marR="0" lvl="0" indent="0" algn="l" rtl="0">
              <a:lnSpc>
                <a:spcPct val="100000"/>
              </a:lnSpc>
              <a:spcBef>
                <a:spcPts val="0"/>
              </a:spcBef>
              <a:spcAft>
                <a:spcPts val="0"/>
              </a:spcAft>
              <a:buClr>
                <a:schemeClr val="dk1"/>
              </a:buClr>
              <a:buSzPts val="2400"/>
              <a:buFont typeface="Arial"/>
              <a:buNone/>
            </a:pPr>
            <a:endParaRPr lang="en-US" sz="1800" b="0" i="0" u="none" strike="noStrike" cap="none" dirty="0">
              <a:solidFill>
                <a:srgbClr val="514843"/>
              </a:solidFill>
              <a:latin typeface="Arial"/>
              <a:ea typeface="Arial"/>
              <a:cs typeface="Arial"/>
              <a:sym typeface="Arial"/>
            </a:endParaRPr>
          </a:p>
          <a:p>
            <a:pPr marL="0" marR="0" lvl="0" indent="0" algn="l" rtl="0">
              <a:lnSpc>
                <a:spcPct val="100000"/>
              </a:lnSpc>
              <a:spcBef>
                <a:spcPts val="0"/>
              </a:spcBef>
              <a:spcAft>
                <a:spcPts val="0"/>
              </a:spcAft>
              <a:buClr>
                <a:srgbClr val="514843"/>
              </a:buClr>
              <a:buSzPts val="2400"/>
              <a:buFont typeface="Arial"/>
              <a:buNone/>
            </a:pPr>
            <a:r>
              <a:rPr lang="en-US" sz="2000" b="0" i="0" u="none" strike="noStrike" cap="none" dirty="0">
                <a:solidFill>
                  <a:srgbClr val="514843"/>
                </a:solidFill>
                <a:latin typeface="Arial"/>
                <a:ea typeface="Arial"/>
                <a:cs typeface="Arial"/>
                <a:sym typeface="Arial"/>
              </a:rPr>
              <a:t>What is Christianity all about?</a:t>
            </a:r>
            <a:endParaRPr lang="en-US" sz="2000" dirty="0"/>
          </a:p>
        </p:txBody>
      </p:sp>
    </p:spTree>
    <p:extLst>
      <p:ext uri="{BB962C8B-B14F-4D97-AF65-F5344CB8AC3E}">
        <p14:creationId xmlns:p14="http://schemas.microsoft.com/office/powerpoint/2010/main" val="222432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wearing sports uniforms&#10;&#10;Description automatically generated with medium confidence">
            <a:extLst>
              <a:ext uri="{FF2B5EF4-FFF2-40B4-BE49-F238E27FC236}">
                <a16:creationId xmlns:a16="http://schemas.microsoft.com/office/drawing/2014/main" id="{6F6EDC8D-7819-BE83-62FE-12924B8E1B22}"/>
              </a:ext>
            </a:extLst>
          </p:cNvPr>
          <p:cNvPicPr>
            <a:picLocks noChangeAspect="1"/>
          </p:cNvPicPr>
          <p:nvPr/>
        </p:nvPicPr>
        <p:blipFill>
          <a:blip r:embed="rId3"/>
          <a:stretch>
            <a:fillRect/>
          </a:stretch>
        </p:blipFill>
        <p:spPr>
          <a:xfrm>
            <a:off x="706039" y="218661"/>
            <a:ext cx="10349094" cy="5297556"/>
          </a:xfrm>
          <a:prstGeom prst="rect">
            <a:avLst/>
          </a:prstGeom>
        </p:spPr>
      </p:pic>
      <p:sp>
        <p:nvSpPr>
          <p:cNvPr id="7" name="TextBox 6">
            <a:extLst>
              <a:ext uri="{FF2B5EF4-FFF2-40B4-BE49-F238E27FC236}">
                <a16:creationId xmlns:a16="http://schemas.microsoft.com/office/drawing/2014/main" id="{F35AFE45-13E3-BBBD-39BD-F0D341367C3C}"/>
              </a:ext>
            </a:extLst>
          </p:cNvPr>
          <p:cNvSpPr txBox="1"/>
          <p:nvPr/>
        </p:nvSpPr>
        <p:spPr>
          <a:xfrm>
            <a:off x="795130" y="5874026"/>
            <a:ext cx="6321287" cy="246221"/>
          </a:xfrm>
          <a:prstGeom prst="rect">
            <a:avLst/>
          </a:prstGeom>
          <a:noFill/>
        </p:spPr>
        <p:txBody>
          <a:bodyPr wrap="square" lIns="91440" tIns="45720" rIns="91440" bIns="45720" rtlCol="0" anchor="t">
            <a:spAutoFit/>
          </a:bodyPr>
          <a:lstStyle/>
          <a:p>
            <a:pPr marL="0" lvl="0" indent="0" algn="l" rtl="0">
              <a:spcBef>
                <a:spcPts val="0"/>
              </a:spcBef>
              <a:spcAft>
                <a:spcPts val="0"/>
              </a:spcAft>
              <a:buNone/>
            </a:pPr>
            <a:r>
              <a:rPr lang="en-US" sz="1000" dirty="0">
                <a:solidFill>
                  <a:schemeClr val="accent6">
                    <a:lumMod val="75000"/>
                  </a:schemeClr>
                </a:solidFill>
              </a:rPr>
              <a:t>https://www.youtube.com/watch?v=1csN2kEgSDI</a:t>
            </a:r>
          </a:p>
        </p:txBody>
      </p:sp>
    </p:spTree>
    <p:extLst>
      <p:ext uri="{BB962C8B-B14F-4D97-AF65-F5344CB8AC3E}">
        <p14:creationId xmlns:p14="http://schemas.microsoft.com/office/powerpoint/2010/main" val="3680316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2" name="Group 161">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63"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4"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5"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6"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7"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8"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9"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0"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1"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2"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3"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4"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5"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6"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7"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8"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79"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80"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1"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2"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3"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85" name="Group 184">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86" name="Rectangle 185">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7"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 name="Rectangle 187">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90" name="Rectangle 189">
            <a:extLst>
              <a:ext uri="{FF2B5EF4-FFF2-40B4-BE49-F238E27FC236}">
                <a16:creationId xmlns:a16="http://schemas.microsoft.com/office/drawing/2014/main" id="{10CE3618-1D7A-4256-B2AF-9DB692996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B984687B-789E-453B-921F-7804CCA6B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93" name="Freeform 5">
              <a:extLst>
                <a:ext uri="{FF2B5EF4-FFF2-40B4-BE49-F238E27FC236}">
                  <a16:creationId xmlns:a16="http://schemas.microsoft.com/office/drawing/2014/main" id="{0495A546-1866-442A-8EF9-B683FCB39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4" name="Freeform 6">
              <a:extLst>
                <a:ext uri="{FF2B5EF4-FFF2-40B4-BE49-F238E27FC236}">
                  <a16:creationId xmlns:a16="http://schemas.microsoft.com/office/drawing/2014/main" id="{20FC9B1F-EB6E-40D2-8261-0142E7326F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5" name="Freeform 7">
              <a:extLst>
                <a:ext uri="{FF2B5EF4-FFF2-40B4-BE49-F238E27FC236}">
                  <a16:creationId xmlns:a16="http://schemas.microsoft.com/office/drawing/2014/main" id="{08DB0E74-FB47-4298-AF40-FAC8939F9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6" name="Freeform 8">
              <a:extLst>
                <a:ext uri="{FF2B5EF4-FFF2-40B4-BE49-F238E27FC236}">
                  <a16:creationId xmlns:a16="http://schemas.microsoft.com/office/drawing/2014/main" id="{08813488-5B66-4FB7-A177-9B9B4658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7" name="Freeform 9">
              <a:extLst>
                <a:ext uri="{FF2B5EF4-FFF2-40B4-BE49-F238E27FC236}">
                  <a16:creationId xmlns:a16="http://schemas.microsoft.com/office/drawing/2014/main" id="{235E4BF3-25DA-41E9-B880-A0DC6C1EF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8" name="Freeform 10">
              <a:extLst>
                <a:ext uri="{FF2B5EF4-FFF2-40B4-BE49-F238E27FC236}">
                  <a16:creationId xmlns:a16="http://schemas.microsoft.com/office/drawing/2014/main" id="{813C1F92-ED6B-4F19-9415-BFB5B5B5A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9" name="Freeform 11">
              <a:extLst>
                <a:ext uri="{FF2B5EF4-FFF2-40B4-BE49-F238E27FC236}">
                  <a16:creationId xmlns:a16="http://schemas.microsoft.com/office/drawing/2014/main" id="{9E40EF46-D7B9-447E-ACB4-D78972199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0" name="Freeform 12">
              <a:extLst>
                <a:ext uri="{FF2B5EF4-FFF2-40B4-BE49-F238E27FC236}">
                  <a16:creationId xmlns:a16="http://schemas.microsoft.com/office/drawing/2014/main" id="{123CAE24-12FF-43D7-A6C0-6AA792E3A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1" name="Freeform 13">
              <a:extLst>
                <a:ext uri="{FF2B5EF4-FFF2-40B4-BE49-F238E27FC236}">
                  <a16:creationId xmlns:a16="http://schemas.microsoft.com/office/drawing/2014/main" id="{B372F5DB-BF3F-4325-85B0-CDCE7A6A68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2" name="Freeform 14">
              <a:extLst>
                <a:ext uri="{FF2B5EF4-FFF2-40B4-BE49-F238E27FC236}">
                  <a16:creationId xmlns:a16="http://schemas.microsoft.com/office/drawing/2014/main" id="{B25A9653-2959-449B-BA93-64D5656B1A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3" name="Freeform 15">
              <a:extLst>
                <a:ext uri="{FF2B5EF4-FFF2-40B4-BE49-F238E27FC236}">
                  <a16:creationId xmlns:a16="http://schemas.microsoft.com/office/drawing/2014/main" id="{683D52E0-024E-49EA-B58E-AFCB54B93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4" name="Freeform 16">
              <a:extLst>
                <a:ext uri="{FF2B5EF4-FFF2-40B4-BE49-F238E27FC236}">
                  <a16:creationId xmlns:a16="http://schemas.microsoft.com/office/drawing/2014/main" id="{B42DB067-C8BB-4763-B3AC-A1AFC1F94C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5" name="Freeform 17">
              <a:extLst>
                <a:ext uri="{FF2B5EF4-FFF2-40B4-BE49-F238E27FC236}">
                  <a16:creationId xmlns:a16="http://schemas.microsoft.com/office/drawing/2014/main" id="{4BFADE60-883C-490B-8717-29178631E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6" name="Freeform 18">
              <a:extLst>
                <a:ext uri="{FF2B5EF4-FFF2-40B4-BE49-F238E27FC236}">
                  <a16:creationId xmlns:a16="http://schemas.microsoft.com/office/drawing/2014/main" id="{276CDC4A-1010-43AB-BD13-E9BC487D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7" name="Freeform 19">
              <a:extLst>
                <a:ext uri="{FF2B5EF4-FFF2-40B4-BE49-F238E27FC236}">
                  <a16:creationId xmlns:a16="http://schemas.microsoft.com/office/drawing/2014/main" id="{E6DA892F-7AE7-4A83-9BFB-D5FDBA16D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8" name="Freeform 20">
              <a:extLst>
                <a:ext uri="{FF2B5EF4-FFF2-40B4-BE49-F238E27FC236}">
                  <a16:creationId xmlns:a16="http://schemas.microsoft.com/office/drawing/2014/main" id="{2079130B-2394-449B-80DB-0B9946C7B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09" name="Freeform 21">
              <a:extLst>
                <a:ext uri="{FF2B5EF4-FFF2-40B4-BE49-F238E27FC236}">
                  <a16:creationId xmlns:a16="http://schemas.microsoft.com/office/drawing/2014/main" id="{2F852A68-5FD2-4BD4-902A-37D580B79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10" name="Freeform 22">
              <a:extLst>
                <a:ext uri="{FF2B5EF4-FFF2-40B4-BE49-F238E27FC236}">
                  <a16:creationId xmlns:a16="http://schemas.microsoft.com/office/drawing/2014/main" id="{1CD48066-FF17-425E-9EEC-795CD0CA4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1" name="Freeform 23">
              <a:extLst>
                <a:ext uri="{FF2B5EF4-FFF2-40B4-BE49-F238E27FC236}">
                  <a16:creationId xmlns:a16="http://schemas.microsoft.com/office/drawing/2014/main" id="{374D862B-A8E1-4CB9-8529-077C6DBA5C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2" name="Freeform 24">
              <a:extLst>
                <a:ext uri="{FF2B5EF4-FFF2-40B4-BE49-F238E27FC236}">
                  <a16:creationId xmlns:a16="http://schemas.microsoft.com/office/drawing/2014/main" id="{5A3B1A83-9C72-4407-A5BF-A9EAA5C4D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3" name="Freeform 25">
              <a:extLst>
                <a:ext uri="{FF2B5EF4-FFF2-40B4-BE49-F238E27FC236}">
                  <a16:creationId xmlns:a16="http://schemas.microsoft.com/office/drawing/2014/main" id="{C73AF399-B36E-419F-92C0-533EFBD9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2" name="TextBox 11">
            <a:extLst>
              <a:ext uri="{FF2B5EF4-FFF2-40B4-BE49-F238E27FC236}">
                <a16:creationId xmlns:a16="http://schemas.microsoft.com/office/drawing/2014/main" id="{364467E8-412A-465A-A618-E400611370F3}"/>
              </a:ext>
            </a:extLst>
          </p:cNvPr>
          <p:cNvSpPr txBox="1"/>
          <p:nvPr/>
        </p:nvSpPr>
        <p:spPr>
          <a:xfrm>
            <a:off x="627553" y="1477651"/>
            <a:ext cx="4017852" cy="4575659"/>
          </a:xfrm>
          <a:prstGeom prst="rect">
            <a:avLst/>
          </a:prstGeom>
        </p:spPr>
        <p:txBody>
          <a:bodyPr vert="horz" lIns="228600" tIns="228600" rIns="228600" bIns="228600" rtlCol="0" anchor="t">
            <a:normAutofit/>
          </a:bodyPr>
          <a:lstStyle/>
          <a:p>
            <a:pPr>
              <a:lnSpc>
                <a:spcPct val="85000"/>
              </a:lnSpc>
              <a:spcBef>
                <a:spcPct val="0"/>
              </a:spcBef>
              <a:spcAft>
                <a:spcPts val="600"/>
              </a:spcAft>
            </a:pPr>
            <a:r>
              <a:rPr lang="en-US" sz="5400" spc="-150" dirty="0">
                <a:solidFill>
                  <a:schemeClr val="accent1"/>
                </a:solidFill>
                <a:latin typeface="+mj-lt"/>
                <a:ea typeface="+mj-ea"/>
                <a:cs typeface="+mj-cs"/>
              </a:rPr>
              <a:t>The Earliest Summary:   1 Corinthians 15:3-8</a:t>
            </a:r>
          </a:p>
        </p:txBody>
      </p:sp>
      <p:sp>
        <p:nvSpPr>
          <p:cNvPr id="215" name="Isosceles Triangle 214">
            <a:extLst>
              <a:ext uri="{FF2B5EF4-FFF2-40B4-BE49-F238E27FC236}">
                <a16:creationId xmlns:a16="http://schemas.microsoft.com/office/drawing/2014/main" id="{3F39476B-1A6D-47CB-AC7A-FB87EF003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7553" y="1375241"/>
            <a:ext cx="175681" cy="1665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600" dirty="0"/>
          </a:p>
        </p:txBody>
      </p:sp>
      <p:sp>
        <p:nvSpPr>
          <p:cNvPr id="10" name="TextBox 9">
            <a:extLst>
              <a:ext uri="{FF2B5EF4-FFF2-40B4-BE49-F238E27FC236}">
                <a16:creationId xmlns:a16="http://schemas.microsoft.com/office/drawing/2014/main" id="{7270C2EA-1063-0E77-8F0E-1A6A555D0D73}"/>
              </a:ext>
            </a:extLst>
          </p:cNvPr>
          <p:cNvSpPr txBox="1"/>
          <p:nvPr/>
        </p:nvSpPr>
        <p:spPr>
          <a:xfrm>
            <a:off x="5239764" y="1477651"/>
            <a:ext cx="6160555" cy="4575660"/>
          </a:xfrm>
          <a:prstGeom prst="rect">
            <a:avLst/>
          </a:prstGeom>
        </p:spPr>
        <p:txBody>
          <a:bodyPr vert="horz" lIns="91440" tIns="45720" rIns="91440" bIns="45720" rtlCol="0" anchor="t">
            <a:normAutofit/>
          </a:bodyPr>
          <a:lstStyle/>
          <a:p>
            <a:pPr marL="0" lvl="0" indent="-228600">
              <a:lnSpc>
                <a:spcPct val="120000"/>
              </a:lnSpc>
              <a:spcBef>
                <a:spcPts val="0"/>
              </a:spcBef>
              <a:spcAft>
                <a:spcPts val="600"/>
              </a:spcAft>
              <a:buClr>
                <a:schemeClr val="accent1"/>
              </a:buClr>
              <a:buSzPct val="110000"/>
              <a:buFont typeface="Wingdings" panose="05000000000000000000" pitchFamily="2" charset="2"/>
              <a:buChar char="§"/>
            </a:pPr>
            <a:r>
              <a:rPr lang="en-US" sz="2000" b="1" baseline="30000" dirty="0"/>
              <a:t>3 </a:t>
            </a:r>
            <a:r>
              <a:rPr lang="en-US" sz="2000" dirty="0"/>
              <a:t>I gave you the message that I received. I told you the most important truths: that Christ died for our sins, as the Scriptures say; </a:t>
            </a:r>
            <a:r>
              <a:rPr lang="en-US" sz="2000" b="1" baseline="30000" dirty="0"/>
              <a:t>4 </a:t>
            </a:r>
            <a:r>
              <a:rPr lang="en-US" sz="2000" dirty="0"/>
              <a:t>that he was buried and was raised to life on the third day, as the Scriptures say; </a:t>
            </a:r>
            <a:r>
              <a:rPr lang="en-US" sz="2000" b="1" baseline="30000" dirty="0"/>
              <a:t>5 </a:t>
            </a:r>
            <a:r>
              <a:rPr lang="en-US" sz="2000" dirty="0"/>
              <a:t>and that he appeared to Peter and then to the twelve apostles. </a:t>
            </a:r>
            <a:r>
              <a:rPr lang="en-US" sz="2000" b="1" baseline="30000" dirty="0"/>
              <a:t>6 </a:t>
            </a:r>
            <a:r>
              <a:rPr lang="en-US" sz="2000" dirty="0"/>
              <a:t>After that Christ appeared to more than 500 other believers at the same time. Most of them are still living today, but some have died.</a:t>
            </a:r>
            <a:r>
              <a:rPr lang="en-US" sz="2000" b="1" baseline="30000" dirty="0"/>
              <a:t>7 </a:t>
            </a:r>
            <a:r>
              <a:rPr lang="en-US" sz="2000" dirty="0"/>
              <a:t>Then he appeared to James and later to all the apostles.</a:t>
            </a:r>
            <a:r>
              <a:rPr lang="en-US" sz="2000" b="1" baseline="30000" dirty="0"/>
              <a:t>8 </a:t>
            </a:r>
            <a:r>
              <a:rPr lang="en-US" sz="2000" dirty="0"/>
              <a:t>Last of all, he appeared to me</a:t>
            </a:r>
            <a:r>
              <a:rPr lang="en-US" dirty="0"/>
              <a:t>.</a:t>
            </a:r>
          </a:p>
        </p:txBody>
      </p:sp>
    </p:spTree>
    <p:extLst>
      <p:ext uri="{BB962C8B-B14F-4D97-AF65-F5344CB8AC3E}">
        <p14:creationId xmlns:p14="http://schemas.microsoft.com/office/powerpoint/2010/main" val="195828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p:txBody>
          <a:bodyPr/>
          <a:lstStyle/>
          <a:p>
            <a:r>
              <a:rPr lang="en-US" dirty="0"/>
              <a:t>THE EARLIEST SUMMARY: 1 Corinthians 15:3-8</a:t>
            </a:r>
          </a:p>
        </p:txBody>
      </p:sp>
      <p:pic>
        <p:nvPicPr>
          <p:cNvPr id="8" name="Content Placeholder 7">
            <a:extLst>
              <a:ext uri="{FF2B5EF4-FFF2-40B4-BE49-F238E27FC236}">
                <a16:creationId xmlns:a16="http://schemas.microsoft.com/office/drawing/2014/main" id="{AF20C3A8-DF55-CA28-81FD-3946504D5E7B}"/>
              </a:ext>
            </a:extLst>
          </p:cNvPr>
          <p:cNvPicPr>
            <a:picLocks noGrp="1" noChangeAspect="1"/>
          </p:cNvPicPr>
          <p:nvPr>
            <p:ph idx="1"/>
          </p:nvPr>
        </p:nvPicPr>
        <p:blipFill>
          <a:blip r:embed="rId3"/>
          <a:stretch>
            <a:fillRect/>
          </a:stretch>
        </p:blipFill>
        <p:spPr>
          <a:xfrm>
            <a:off x="2254102" y="1798638"/>
            <a:ext cx="4510769" cy="4392606"/>
          </a:xfrm>
          <a:prstGeom prst="rect">
            <a:avLst/>
          </a:prstGeom>
        </p:spPr>
      </p:pic>
      <p:sp>
        <p:nvSpPr>
          <p:cNvPr id="7" name="TextBox 6">
            <a:extLst>
              <a:ext uri="{FF2B5EF4-FFF2-40B4-BE49-F238E27FC236}">
                <a16:creationId xmlns:a16="http://schemas.microsoft.com/office/drawing/2014/main" id="{0FBD97D6-E888-8D5F-94A9-48BF1F1F78DE}"/>
              </a:ext>
            </a:extLst>
          </p:cNvPr>
          <p:cNvSpPr txBox="1"/>
          <p:nvPr/>
        </p:nvSpPr>
        <p:spPr>
          <a:xfrm>
            <a:off x="7634177" y="2551836"/>
            <a:ext cx="3615070" cy="2308324"/>
          </a:xfrm>
          <a:prstGeom prst="rect">
            <a:avLst/>
          </a:prstGeom>
          <a:noFill/>
        </p:spPr>
        <p:txBody>
          <a:bodyPr wrap="square" rtlCol="0">
            <a:spAutoFit/>
          </a:bodyPr>
          <a:lstStyle/>
          <a:p>
            <a:pPr marL="0" marR="0" lvl="0" indent="0" algn="l" rtl="0">
              <a:lnSpc>
                <a:spcPct val="100000"/>
              </a:lnSpc>
              <a:spcBef>
                <a:spcPts val="0"/>
              </a:spcBef>
              <a:spcAft>
                <a:spcPts val="0"/>
              </a:spcAft>
              <a:buClr>
                <a:srgbClr val="0070C0"/>
              </a:buClr>
              <a:buSzPts val="3200"/>
              <a:buFont typeface="Open Sans"/>
              <a:buNone/>
            </a:pPr>
            <a:r>
              <a:rPr lang="en-US" sz="2400" b="1" i="0" u="none" strike="noStrike" cap="none" dirty="0">
                <a:solidFill>
                  <a:srgbClr val="0070C0"/>
                </a:solidFill>
                <a:latin typeface="Open Sans"/>
                <a:ea typeface="Open Sans"/>
                <a:cs typeface="Open Sans"/>
                <a:sym typeface="Open Sans"/>
              </a:rPr>
              <a:t>Michael </a:t>
            </a:r>
            <a:r>
              <a:rPr lang="en-US" sz="2400" b="1" i="0" u="none" strike="noStrike" cap="none" dirty="0" err="1">
                <a:solidFill>
                  <a:srgbClr val="0070C0"/>
                </a:solidFill>
                <a:latin typeface="Open Sans"/>
                <a:ea typeface="Open Sans"/>
                <a:cs typeface="Open Sans"/>
                <a:sym typeface="Open Sans"/>
              </a:rPr>
              <a:t>Goulder</a:t>
            </a:r>
            <a:endParaRPr lang="en-US" sz="2400" b="1" i="0" u="none" strike="noStrike" cap="none" dirty="0">
              <a:solidFill>
                <a:srgbClr val="0070C0"/>
              </a:solidFill>
              <a:latin typeface="Open Sans"/>
              <a:ea typeface="Open Sans"/>
              <a:cs typeface="Open Sans"/>
              <a:sym typeface="Open Sans"/>
            </a:endParaRPr>
          </a:p>
          <a:p>
            <a:pPr marL="0" marR="0" lvl="0" indent="0" algn="l" rtl="0">
              <a:lnSpc>
                <a:spcPct val="100000"/>
              </a:lnSpc>
              <a:spcBef>
                <a:spcPts val="0"/>
              </a:spcBef>
              <a:spcAft>
                <a:spcPts val="0"/>
              </a:spcAft>
              <a:buClr>
                <a:srgbClr val="0070C0"/>
              </a:buClr>
              <a:buSzPts val="3200"/>
              <a:buFont typeface="Open Sans"/>
              <a:buNone/>
            </a:pPr>
            <a:r>
              <a:rPr lang="en-US" sz="2400" b="0" i="0" u="none" strike="noStrike" cap="none" dirty="0">
                <a:solidFill>
                  <a:srgbClr val="0070C0"/>
                </a:solidFill>
                <a:latin typeface="Open Sans"/>
                <a:ea typeface="Open Sans"/>
                <a:cs typeface="Open Sans"/>
                <a:sym typeface="Open Sans"/>
              </a:rPr>
              <a:t> (Atheist NT professor): “[It] goes back at least to … a couple of years (or months) after the crucifixion. 30’s AD</a:t>
            </a:r>
            <a:endParaRPr lang="en-US" sz="2400" b="0" i="0" u="none" strike="noStrike" cap="none"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191853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p:txBody>
          <a:bodyPr/>
          <a:lstStyle/>
          <a:p>
            <a:r>
              <a:rPr lang="en-US" dirty="0"/>
              <a:t>THE EARLIEST SUMMARY: 1 Corinthians 15:3-8</a:t>
            </a:r>
          </a:p>
        </p:txBody>
      </p:sp>
      <p:sp>
        <p:nvSpPr>
          <p:cNvPr id="4" name="Content Placeholder 3">
            <a:extLst>
              <a:ext uri="{FF2B5EF4-FFF2-40B4-BE49-F238E27FC236}">
                <a16:creationId xmlns:a16="http://schemas.microsoft.com/office/drawing/2014/main" id="{37C15970-1F25-FA42-6BBC-15C72DBD0778}"/>
              </a:ext>
            </a:extLst>
          </p:cNvPr>
          <p:cNvSpPr>
            <a:spLocks noGrp="1"/>
          </p:cNvSpPr>
          <p:nvPr>
            <p:ph idx="1"/>
          </p:nvPr>
        </p:nvSpPr>
        <p:spPr>
          <a:xfrm>
            <a:off x="627322" y="1798871"/>
            <a:ext cx="11249246" cy="3919927"/>
          </a:xfrm>
        </p:spPr>
        <p:txBody>
          <a:bodyPr/>
          <a:lstStyle/>
          <a:p>
            <a:pPr marL="0" marR="0" lvl="0" indent="0" algn="l" rtl="0">
              <a:lnSpc>
                <a:spcPct val="90000"/>
              </a:lnSpc>
              <a:spcBef>
                <a:spcPts val="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The message that I received:</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dirty="0">
                <a:solidFill>
                  <a:srgbClr val="514843"/>
                </a:solidFill>
                <a:latin typeface="Arial"/>
                <a:ea typeface="Arial"/>
                <a:cs typeface="Arial"/>
                <a:sym typeface="Arial"/>
              </a:rPr>
              <a:t>   the most important truths: </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died for our sins,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baseline="30000" dirty="0">
                <a:solidFill>
                  <a:srgbClr val="514843"/>
                </a:solidFill>
                <a:latin typeface="Arial"/>
                <a:ea typeface="Arial"/>
                <a:cs typeface="Arial"/>
                <a:sym typeface="Arial"/>
              </a:rPr>
              <a:t>		</a:t>
            </a:r>
            <a:r>
              <a:rPr lang="en-US" sz="2800" b="0" i="0" u="none" strike="noStrike" cap="none" dirty="0">
                <a:solidFill>
                  <a:srgbClr val="514843"/>
                </a:solidFill>
                <a:latin typeface="Arial"/>
                <a:ea typeface="Arial"/>
                <a:cs typeface="Arial"/>
                <a:sym typeface="Arial"/>
              </a:rPr>
              <a:t>he was buried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was raised to life on the third day,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he appeared to Peter </a:t>
            </a:r>
            <a:r>
              <a:rPr lang="en-US" sz="2800" b="0" i="0" u="none" strike="noStrike" cap="none" dirty="0" err="1">
                <a:solidFill>
                  <a:srgbClr val="514843"/>
                </a:solidFill>
                <a:latin typeface="Arial"/>
                <a:ea typeface="Arial"/>
                <a:cs typeface="Arial"/>
                <a:sym typeface="Arial"/>
              </a:rPr>
              <a:t>etc</a:t>
            </a:r>
            <a:r>
              <a:rPr lang="en-US" sz="2800" b="0" i="0" u="none" strike="noStrike" cap="none" dirty="0">
                <a:solidFill>
                  <a:srgbClr val="514843"/>
                </a:solidFill>
                <a:latin typeface="Arial"/>
                <a:ea typeface="Arial"/>
                <a:cs typeface="Arial"/>
                <a:sym typeface="Arial"/>
              </a:rPr>
              <a:t> &amp;</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to more than 500 other believers</a:t>
            </a:r>
          </a:p>
          <a:p>
            <a:endParaRPr lang="en-US" dirty="0"/>
          </a:p>
        </p:txBody>
      </p:sp>
    </p:spTree>
    <p:extLst>
      <p:ext uri="{BB962C8B-B14F-4D97-AF65-F5344CB8AC3E}">
        <p14:creationId xmlns:p14="http://schemas.microsoft.com/office/powerpoint/2010/main" val="2836124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p:txBody>
          <a:bodyPr/>
          <a:lstStyle/>
          <a:p>
            <a:r>
              <a:rPr lang="en-US" dirty="0"/>
              <a:t>THE EARLIEST SUMMARY: 1 Corinthians 15:3-8</a:t>
            </a:r>
          </a:p>
        </p:txBody>
      </p:sp>
      <p:sp>
        <p:nvSpPr>
          <p:cNvPr id="4" name="Content Placeholder 3">
            <a:extLst>
              <a:ext uri="{FF2B5EF4-FFF2-40B4-BE49-F238E27FC236}">
                <a16:creationId xmlns:a16="http://schemas.microsoft.com/office/drawing/2014/main" id="{37C15970-1F25-FA42-6BBC-15C72DBD0778}"/>
              </a:ext>
            </a:extLst>
          </p:cNvPr>
          <p:cNvSpPr>
            <a:spLocks noGrp="1"/>
          </p:cNvSpPr>
          <p:nvPr>
            <p:ph idx="1"/>
          </p:nvPr>
        </p:nvSpPr>
        <p:spPr>
          <a:xfrm>
            <a:off x="627322" y="2085950"/>
            <a:ext cx="11249246" cy="3919927"/>
          </a:xfrm>
        </p:spPr>
        <p:txBody>
          <a:bodyPr/>
          <a:lstStyle/>
          <a:p>
            <a:pPr marL="0" marR="0" lvl="0" indent="0" algn="l" rtl="0">
              <a:lnSpc>
                <a:spcPct val="90000"/>
              </a:lnSpc>
              <a:spcBef>
                <a:spcPts val="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The message that I received:</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dirty="0">
                <a:solidFill>
                  <a:srgbClr val="514843"/>
                </a:solidFill>
                <a:latin typeface="Arial"/>
                <a:ea typeface="Arial"/>
                <a:cs typeface="Arial"/>
                <a:sym typeface="Arial"/>
              </a:rPr>
              <a:t>   the most important truths: </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a:t>
            </a:r>
            <a:r>
              <a:rPr lang="en-US" sz="2800" b="0" i="0" u="none" strike="noStrike" cap="none" dirty="0">
                <a:solidFill>
                  <a:schemeClr val="accent1"/>
                </a:solidFill>
                <a:latin typeface="Arial"/>
                <a:ea typeface="Arial"/>
                <a:cs typeface="Arial"/>
                <a:sym typeface="Arial"/>
              </a:rPr>
              <a:t>died</a:t>
            </a:r>
            <a:r>
              <a:rPr lang="en-US" sz="2800" b="0" i="0" u="none" strike="noStrike" cap="none" dirty="0">
                <a:solidFill>
                  <a:srgbClr val="514843"/>
                </a:solidFill>
                <a:latin typeface="Arial"/>
                <a:ea typeface="Arial"/>
                <a:cs typeface="Arial"/>
                <a:sym typeface="Arial"/>
              </a:rPr>
              <a:t> </a:t>
            </a:r>
            <a:r>
              <a:rPr lang="en-US" sz="2800" b="0" i="0" u="none" strike="noStrike" cap="none" dirty="0">
                <a:solidFill>
                  <a:schemeClr val="accent1"/>
                </a:solidFill>
                <a:latin typeface="Arial"/>
                <a:ea typeface="Arial"/>
                <a:cs typeface="Arial"/>
                <a:sym typeface="Arial"/>
              </a:rPr>
              <a:t>for our sins</a:t>
            </a:r>
            <a:r>
              <a:rPr lang="en-US" sz="2800" b="0" i="0" u="none" strike="noStrike" cap="none" dirty="0">
                <a:solidFill>
                  <a:srgbClr val="514843"/>
                </a:solidFill>
                <a:latin typeface="Arial"/>
                <a:ea typeface="Arial"/>
                <a:cs typeface="Arial"/>
                <a:sym typeface="Arial"/>
              </a:rPr>
              <a:t>,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baseline="30000" dirty="0">
                <a:solidFill>
                  <a:srgbClr val="514843"/>
                </a:solidFill>
                <a:latin typeface="Arial"/>
                <a:ea typeface="Arial"/>
                <a:cs typeface="Arial"/>
                <a:sym typeface="Arial"/>
              </a:rPr>
              <a:t>		</a:t>
            </a:r>
            <a:r>
              <a:rPr lang="en-US" sz="2800" b="0" i="0" u="none" strike="noStrike" cap="none" dirty="0">
                <a:solidFill>
                  <a:srgbClr val="514843"/>
                </a:solidFill>
                <a:latin typeface="Arial"/>
                <a:ea typeface="Arial"/>
                <a:cs typeface="Arial"/>
                <a:sym typeface="Arial"/>
              </a:rPr>
              <a:t>he was buried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was raised to life on the third day,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he appeared to Peter </a:t>
            </a:r>
            <a:r>
              <a:rPr lang="en-US" sz="2800" b="0" i="0" u="none" strike="noStrike" cap="none" dirty="0" err="1">
                <a:solidFill>
                  <a:srgbClr val="514843"/>
                </a:solidFill>
                <a:latin typeface="Arial"/>
                <a:ea typeface="Arial"/>
                <a:cs typeface="Arial"/>
                <a:sym typeface="Arial"/>
              </a:rPr>
              <a:t>etc</a:t>
            </a:r>
            <a:r>
              <a:rPr lang="en-US" sz="2800" b="0" i="0" u="none" strike="noStrike" cap="none" dirty="0">
                <a:solidFill>
                  <a:srgbClr val="514843"/>
                </a:solidFill>
                <a:latin typeface="Arial"/>
                <a:ea typeface="Arial"/>
                <a:cs typeface="Arial"/>
                <a:sym typeface="Arial"/>
              </a:rPr>
              <a:t> &amp;</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to more than 500 other believers</a:t>
            </a:r>
          </a:p>
          <a:p>
            <a:endParaRPr lang="en-US" dirty="0"/>
          </a:p>
        </p:txBody>
      </p:sp>
      <p:sp>
        <p:nvSpPr>
          <p:cNvPr id="5" name="Google Shape;188;p9">
            <a:extLst>
              <a:ext uri="{FF2B5EF4-FFF2-40B4-BE49-F238E27FC236}">
                <a16:creationId xmlns:a16="http://schemas.microsoft.com/office/drawing/2014/main" id="{731D62D7-84DA-B7D7-4C6B-F72D4A5EE8E6}"/>
              </a:ext>
            </a:extLst>
          </p:cNvPr>
          <p:cNvSpPr/>
          <p:nvPr/>
        </p:nvSpPr>
        <p:spPr>
          <a:xfrm>
            <a:off x="6096000" y="2254102"/>
            <a:ext cx="2254103" cy="979521"/>
          </a:xfrm>
          <a:prstGeom prst="wedgeEllipseCallout">
            <a:avLst>
              <a:gd name="adj1" fmla="val -91046"/>
              <a:gd name="adj2" fmla="val 61649"/>
            </a:avLst>
          </a:prstGeom>
          <a:noFill/>
          <a:ln w="48000" cap="flat" cmpd="thickThin">
            <a:solidFill>
              <a:srgbClr val="7030A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2400" kern="0" dirty="0">
                <a:solidFill>
                  <a:srgbClr val="7030A0"/>
                </a:solidFill>
                <a:latin typeface="Arial"/>
                <a:ea typeface="Arial"/>
                <a:cs typeface="Arial"/>
                <a:sym typeface="Arial"/>
              </a:rPr>
              <a:t>Important belief</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316648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p:txBody>
          <a:bodyPr/>
          <a:lstStyle/>
          <a:p>
            <a:r>
              <a:rPr lang="en-US" dirty="0"/>
              <a:t>THE EARLIEST SUMMARY: 1 Corinthians 15:3-8</a:t>
            </a:r>
          </a:p>
        </p:txBody>
      </p:sp>
      <p:sp>
        <p:nvSpPr>
          <p:cNvPr id="4" name="Content Placeholder 3">
            <a:extLst>
              <a:ext uri="{FF2B5EF4-FFF2-40B4-BE49-F238E27FC236}">
                <a16:creationId xmlns:a16="http://schemas.microsoft.com/office/drawing/2014/main" id="{37C15970-1F25-FA42-6BBC-15C72DBD0778}"/>
              </a:ext>
            </a:extLst>
          </p:cNvPr>
          <p:cNvSpPr>
            <a:spLocks noGrp="1"/>
          </p:cNvSpPr>
          <p:nvPr>
            <p:ph idx="1"/>
          </p:nvPr>
        </p:nvSpPr>
        <p:spPr>
          <a:xfrm>
            <a:off x="627322" y="2085950"/>
            <a:ext cx="11249246" cy="3919927"/>
          </a:xfrm>
        </p:spPr>
        <p:txBody>
          <a:bodyPr/>
          <a:lstStyle/>
          <a:p>
            <a:pPr marL="0" marR="0" lvl="0" indent="0" algn="l" rtl="0">
              <a:lnSpc>
                <a:spcPct val="90000"/>
              </a:lnSpc>
              <a:spcBef>
                <a:spcPts val="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The message that I received:</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dirty="0">
                <a:solidFill>
                  <a:srgbClr val="514843"/>
                </a:solidFill>
                <a:latin typeface="Arial"/>
                <a:ea typeface="Arial"/>
                <a:cs typeface="Arial"/>
                <a:sym typeface="Arial"/>
              </a:rPr>
              <a:t>   the most important truths: </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a:t>
            </a:r>
            <a:r>
              <a:rPr lang="en-US" sz="2800" b="0" i="0" u="none" strike="noStrike" cap="none" dirty="0">
                <a:solidFill>
                  <a:schemeClr val="accent1"/>
                </a:solidFill>
                <a:latin typeface="Arial"/>
                <a:ea typeface="Arial"/>
                <a:cs typeface="Arial"/>
                <a:sym typeface="Arial"/>
              </a:rPr>
              <a:t>died</a:t>
            </a:r>
            <a:r>
              <a:rPr lang="en-US" sz="2800" b="0" i="0" u="none" strike="noStrike" cap="none" dirty="0">
                <a:solidFill>
                  <a:srgbClr val="514843"/>
                </a:solidFill>
                <a:latin typeface="Arial"/>
                <a:ea typeface="Arial"/>
                <a:cs typeface="Arial"/>
                <a:sym typeface="Arial"/>
              </a:rPr>
              <a:t> </a:t>
            </a:r>
            <a:r>
              <a:rPr lang="en-US" sz="2800" b="0" i="0" u="none" strike="noStrike" cap="none" dirty="0">
                <a:solidFill>
                  <a:schemeClr val="accent1"/>
                </a:solidFill>
                <a:latin typeface="Arial"/>
                <a:ea typeface="Arial"/>
                <a:cs typeface="Arial"/>
                <a:sym typeface="Arial"/>
              </a:rPr>
              <a:t>for our sins</a:t>
            </a:r>
            <a:r>
              <a:rPr lang="en-US" sz="2800" b="0" i="0" u="none" strike="noStrike" cap="none" dirty="0">
                <a:solidFill>
                  <a:srgbClr val="514843"/>
                </a:solidFill>
                <a:latin typeface="Arial"/>
                <a:ea typeface="Arial"/>
                <a:cs typeface="Arial"/>
                <a:sym typeface="Arial"/>
              </a:rPr>
              <a:t>,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baseline="30000" dirty="0">
                <a:solidFill>
                  <a:srgbClr val="514843"/>
                </a:solidFill>
                <a:latin typeface="Arial"/>
                <a:ea typeface="Arial"/>
                <a:cs typeface="Arial"/>
                <a:sym typeface="Arial"/>
              </a:rPr>
              <a:t>		</a:t>
            </a:r>
            <a:r>
              <a:rPr lang="en-US" sz="2800" b="0" i="0" u="none" strike="noStrike" cap="none" dirty="0">
                <a:solidFill>
                  <a:srgbClr val="514843"/>
                </a:solidFill>
                <a:latin typeface="Arial"/>
                <a:ea typeface="Arial"/>
                <a:cs typeface="Arial"/>
                <a:sym typeface="Arial"/>
              </a:rPr>
              <a:t>he was </a:t>
            </a:r>
            <a:r>
              <a:rPr lang="en-US" sz="2800" b="0" i="0" u="none" strike="noStrike" cap="none" dirty="0">
                <a:solidFill>
                  <a:schemeClr val="accent1"/>
                </a:solidFill>
                <a:latin typeface="Arial"/>
                <a:ea typeface="Arial"/>
                <a:cs typeface="Arial"/>
                <a:sym typeface="Arial"/>
              </a:rPr>
              <a:t>buried</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was raised to life on the third day,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he appeared to Peter </a:t>
            </a:r>
            <a:r>
              <a:rPr lang="en-US" sz="2800" b="0" i="0" u="none" strike="noStrike" cap="none" dirty="0" err="1">
                <a:solidFill>
                  <a:srgbClr val="514843"/>
                </a:solidFill>
                <a:latin typeface="Arial"/>
                <a:ea typeface="Arial"/>
                <a:cs typeface="Arial"/>
                <a:sym typeface="Arial"/>
              </a:rPr>
              <a:t>etc</a:t>
            </a:r>
            <a:r>
              <a:rPr lang="en-US" sz="2800" b="0" i="0" u="none" strike="noStrike" cap="none" dirty="0">
                <a:solidFill>
                  <a:srgbClr val="514843"/>
                </a:solidFill>
                <a:latin typeface="Arial"/>
                <a:ea typeface="Arial"/>
                <a:cs typeface="Arial"/>
                <a:sym typeface="Arial"/>
              </a:rPr>
              <a:t> &amp;</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to more than 500 other believers</a:t>
            </a:r>
          </a:p>
          <a:p>
            <a:endParaRPr lang="en-US" dirty="0"/>
          </a:p>
        </p:txBody>
      </p:sp>
      <p:sp>
        <p:nvSpPr>
          <p:cNvPr id="5" name="Google Shape;188;p9">
            <a:extLst>
              <a:ext uri="{FF2B5EF4-FFF2-40B4-BE49-F238E27FC236}">
                <a16:creationId xmlns:a16="http://schemas.microsoft.com/office/drawing/2014/main" id="{731D62D7-84DA-B7D7-4C6B-F72D4A5EE8E6}"/>
              </a:ext>
            </a:extLst>
          </p:cNvPr>
          <p:cNvSpPr/>
          <p:nvPr/>
        </p:nvSpPr>
        <p:spPr>
          <a:xfrm>
            <a:off x="6390167" y="2085950"/>
            <a:ext cx="2094613" cy="1092542"/>
          </a:xfrm>
          <a:prstGeom prst="wedgeEllipseCallout">
            <a:avLst>
              <a:gd name="adj1" fmla="val -103229"/>
              <a:gd name="adj2" fmla="val 55810"/>
            </a:avLst>
          </a:prstGeom>
          <a:noFill/>
          <a:ln w="48000" cap="flat" cmpd="thickThin">
            <a:solidFill>
              <a:srgbClr val="7030A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2400" kern="0" dirty="0">
                <a:solidFill>
                  <a:srgbClr val="7030A0"/>
                </a:solidFill>
                <a:latin typeface="Arial"/>
                <a:ea typeface="Arial"/>
                <a:cs typeface="Arial"/>
                <a:sym typeface="Arial"/>
              </a:rPr>
              <a:t>Important belief</a:t>
            </a:r>
            <a:endParaRPr sz="1400" kern="0" dirty="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7F2CA8D5-F9E6-CE1F-DE96-172CDC41A666}"/>
              </a:ext>
            </a:extLst>
          </p:cNvPr>
          <p:cNvPicPr>
            <a:picLocks noChangeAspect="1"/>
          </p:cNvPicPr>
          <p:nvPr/>
        </p:nvPicPr>
        <p:blipFill>
          <a:blip r:embed="rId3"/>
          <a:stretch>
            <a:fillRect/>
          </a:stretch>
        </p:blipFill>
        <p:spPr>
          <a:xfrm>
            <a:off x="4954773" y="3344921"/>
            <a:ext cx="6609906" cy="1301924"/>
          </a:xfrm>
          <a:prstGeom prst="rect">
            <a:avLst/>
          </a:prstGeom>
        </p:spPr>
      </p:pic>
    </p:spTree>
    <p:extLst>
      <p:ext uri="{BB962C8B-B14F-4D97-AF65-F5344CB8AC3E}">
        <p14:creationId xmlns:p14="http://schemas.microsoft.com/office/powerpoint/2010/main" val="36885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09A61-25EA-292C-FCA3-2A43BEFD87BF}"/>
              </a:ext>
            </a:extLst>
          </p:cNvPr>
          <p:cNvSpPr>
            <a:spLocks noGrp="1"/>
          </p:cNvSpPr>
          <p:nvPr>
            <p:ph type="title"/>
          </p:nvPr>
        </p:nvSpPr>
        <p:spPr/>
        <p:txBody>
          <a:bodyPr/>
          <a:lstStyle/>
          <a:p>
            <a:r>
              <a:rPr lang="en-US" dirty="0"/>
              <a:t>THE EARLIEST SUMMARY: 1 Corinthians 15:3-8</a:t>
            </a:r>
          </a:p>
        </p:txBody>
      </p:sp>
      <p:sp>
        <p:nvSpPr>
          <p:cNvPr id="4" name="Content Placeholder 3">
            <a:extLst>
              <a:ext uri="{FF2B5EF4-FFF2-40B4-BE49-F238E27FC236}">
                <a16:creationId xmlns:a16="http://schemas.microsoft.com/office/drawing/2014/main" id="{37C15970-1F25-FA42-6BBC-15C72DBD0778}"/>
              </a:ext>
            </a:extLst>
          </p:cNvPr>
          <p:cNvSpPr>
            <a:spLocks noGrp="1"/>
          </p:cNvSpPr>
          <p:nvPr>
            <p:ph idx="1"/>
          </p:nvPr>
        </p:nvSpPr>
        <p:spPr>
          <a:xfrm>
            <a:off x="627322" y="2085950"/>
            <a:ext cx="11249246" cy="3919927"/>
          </a:xfrm>
        </p:spPr>
        <p:txBody>
          <a:bodyPr/>
          <a:lstStyle/>
          <a:p>
            <a:pPr marL="0" marR="0" lvl="0" indent="0" algn="l" rtl="0">
              <a:lnSpc>
                <a:spcPct val="90000"/>
              </a:lnSpc>
              <a:spcBef>
                <a:spcPts val="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The message that I received:</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dirty="0">
                <a:solidFill>
                  <a:srgbClr val="514843"/>
                </a:solidFill>
                <a:latin typeface="Arial"/>
                <a:ea typeface="Arial"/>
                <a:cs typeface="Arial"/>
                <a:sym typeface="Arial"/>
              </a:rPr>
              <a:t>   the most important truths: </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a:t>
            </a:r>
            <a:r>
              <a:rPr lang="en-US" sz="2800" b="0" i="0" u="none" strike="noStrike" cap="none" dirty="0">
                <a:solidFill>
                  <a:schemeClr val="accent1"/>
                </a:solidFill>
                <a:latin typeface="Arial"/>
                <a:ea typeface="Arial"/>
                <a:cs typeface="Arial"/>
                <a:sym typeface="Arial"/>
              </a:rPr>
              <a:t>died</a:t>
            </a:r>
            <a:r>
              <a:rPr lang="en-US" sz="2800" b="0" i="0" u="none" strike="noStrike" cap="none" dirty="0">
                <a:solidFill>
                  <a:srgbClr val="514843"/>
                </a:solidFill>
                <a:latin typeface="Arial"/>
                <a:ea typeface="Arial"/>
                <a:cs typeface="Arial"/>
                <a:sym typeface="Arial"/>
              </a:rPr>
              <a:t> </a:t>
            </a:r>
            <a:r>
              <a:rPr lang="en-US" sz="2800" b="0" i="0" u="none" strike="noStrike" cap="none" dirty="0">
                <a:solidFill>
                  <a:schemeClr val="accent1"/>
                </a:solidFill>
                <a:latin typeface="Arial"/>
                <a:ea typeface="Arial"/>
                <a:cs typeface="Arial"/>
                <a:sym typeface="Arial"/>
              </a:rPr>
              <a:t>for our sins</a:t>
            </a:r>
            <a:r>
              <a:rPr lang="en-US" sz="2800" b="0" i="0" u="none" strike="noStrike" cap="none" dirty="0">
                <a:solidFill>
                  <a:srgbClr val="514843"/>
                </a:solidFill>
                <a:latin typeface="Arial"/>
                <a:ea typeface="Arial"/>
                <a:cs typeface="Arial"/>
                <a:sym typeface="Arial"/>
              </a:rPr>
              <a:t>,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1" i="0" u="none" strike="noStrike" cap="none" baseline="30000" dirty="0">
                <a:solidFill>
                  <a:srgbClr val="514843"/>
                </a:solidFill>
                <a:latin typeface="Arial"/>
                <a:ea typeface="Arial"/>
                <a:cs typeface="Arial"/>
                <a:sym typeface="Arial"/>
              </a:rPr>
              <a:t>		</a:t>
            </a:r>
            <a:r>
              <a:rPr lang="en-US" sz="2800" b="0" i="0" u="none" strike="noStrike" cap="none" dirty="0">
                <a:solidFill>
                  <a:srgbClr val="514843"/>
                </a:solidFill>
                <a:latin typeface="Arial"/>
                <a:ea typeface="Arial"/>
                <a:cs typeface="Arial"/>
                <a:sym typeface="Arial"/>
              </a:rPr>
              <a:t>he was </a:t>
            </a:r>
            <a:r>
              <a:rPr lang="en-US" sz="2800" b="0" i="0" u="none" strike="noStrike" cap="none" dirty="0">
                <a:solidFill>
                  <a:schemeClr val="accent1"/>
                </a:solidFill>
                <a:latin typeface="Arial"/>
                <a:ea typeface="Arial"/>
                <a:cs typeface="Arial"/>
                <a:sym typeface="Arial"/>
              </a:rPr>
              <a:t>buried</a:t>
            </a:r>
            <a:r>
              <a:rPr lang="en-US" sz="2800" b="0" i="0" u="none" strike="noStrike" cap="none" dirty="0">
                <a:solidFill>
                  <a:srgbClr val="514843"/>
                </a:solidFill>
                <a:latin typeface="Arial"/>
                <a:ea typeface="Arial"/>
                <a:cs typeface="Arial"/>
                <a:sym typeface="Arial"/>
              </a:rPr>
              <a:t>  </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Christ was </a:t>
            </a:r>
            <a:r>
              <a:rPr lang="en-US" sz="2800" b="0" i="0" u="none" strike="noStrike" cap="none" dirty="0">
                <a:solidFill>
                  <a:schemeClr val="accent1"/>
                </a:solidFill>
                <a:latin typeface="Arial"/>
                <a:ea typeface="Arial"/>
                <a:cs typeface="Arial"/>
                <a:sym typeface="Arial"/>
              </a:rPr>
              <a:t>raised to life </a:t>
            </a:r>
            <a:r>
              <a:rPr lang="en-US" sz="2800" b="0" i="0" u="none" strike="noStrike" cap="none" dirty="0">
                <a:solidFill>
                  <a:srgbClr val="514843"/>
                </a:solidFill>
                <a:latin typeface="Arial"/>
                <a:ea typeface="Arial"/>
                <a:cs typeface="Arial"/>
                <a:sym typeface="Arial"/>
              </a:rPr>
              <a:t>on the third day, as the Scriptures say; </a:t>
            </a:r>
            <a:endParaRPr lang="en-US" sz="2800" b="1" i="0" u="none" strike="noStrike" cap="none" baseline="30000" dirty="0">
              <a:solidFill>
                <a:srgbClr val="514843"/>
              </a:solidFill>
              <a:latin typeface="Arial"/>
              <a:ea typeface="Arial"/>
              <a:cs typeface="Arial"/>
              <a:sym typeface="Arial"/>
            </a:endParaRPr>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he appeared to Peter </a:t>
            </a:r>
            <a:r>
              <a:rPr lang="en-US" sz="2800" b="0" i="0" u="none" strike="noStrike" cap="none" dirty="0" err="1">
                <a:solidFill>
                  <a:srgbClr val="514843"/>
                </a:solidFill>
                <a:latin typeface="Arial"/>
                <a:ea typeface="Arial"/>
                <a:cs typeface="Arial"/>
                <a:sym typeface="Arial"/>
              </a:rPr>
              <a:t>etc</a:t>
            </a:r>
            <a:r>
              <a:rPr lang="en-US" sz="2800" b="0" i="0" u="none" strike="noStrike" cap="none" dirty="0">
                <a:solidFill>
                  <a:srgbClr val="514843"/>
                </a:solidFill>
                <a:latin typeface="Arial"/>
                <a:ea typeface="Arial"/>
                <a:cs typeface="Arial"/>
                <a:sym typeface="Arial"/>
              </a:rPr>
              <a:t> &amp;</a:t>
            </a:r>
            <a:endParaRPr lang="en-US" dirty="0"/>
          </a:p>
          <a:p>
            <a:pPr marL="0" marR="0" lvl="0" indent="0" algn="l" rtl="0">
              <a:lnSpc>
                <a:spcPct val="90000"/>
              </a:lnSpc>
              <a:spcBef>
                <a:spcPts val="1800"/>
              </a:spcBef>
              <a:spcAft>
                <a:spcPts val="0"/>
              </a:spcAft>
              <a:buClr>
                <a:srgbClr val="514843"/>
              </a:buClr>
              <a:buSzPts val="2800"/>
              <a:buFont typeface="Noto Sans Symbols"/>
              <a:buNone/>
            </a:pPr>
            <a:r>
              <a:rPr lang="en-US" sz="2800" b="0" i="0" u="none" strike="noStrike" cap="none" dirty="0">
                <a:solidFill>
                  <a:srgbClr val="514843"/>
                </a:solidFill>
                <a:latin typeface="Arial"/>
                <a:ea typeface="Arial"/>
                <a:cs typeface="Arial"/>
                <a:sym typeface="Arial"/>
              </a:rPr>
              <a:t>			to more than 500 other believers</a:t>
            </a:r>
          </a:p>
          <a:p>
            <a:endParaRPr lang="en-US" dirty="0"/>
          </a:p>
        </p:txBody>
      </p:sp>
      <p:sp>
        <p:nvSpPr>
          <p:cNvPr id="5" name="Google Shape;188;p9">
            <a:extLst>
              <a:ext uri="{FF2B5EF4-FFF2-40B4-BE49-F238E27FC236}">
                <a16:creationId xmlns:a16="http://schemas.microsoft.com/office/drawing/2014/main" id="{731D62D7-84DA-B7D7-4C6B-F72D4A5EE8E6}"/>
              </a:ext>
            </a:extLst>
          </p:cNvPr>
          <p:cNvSpPr/>
          <p:nvPr/>
        </p:nvSpPr>
        <p:spPr>
          <a:xfrm>
            <a:off x="8601738" y="5199320"/>
            <a:ext cx="2105247" cy="722371"/>
          </a:xfrm>
          <a:prstGeom prst="wedgeEllipseCallout">
            <a:avLst>
              <a:gd name="adj1" fmla="val -198642"/>
              <a:gd name="adj2" fmla="val -78131"/>
            </a:avLst>
          </a:prstGeom>
          <a:noFill/>
          <a:ln w="48000" cap="flat" cmpd="thickThin">
            <a:solidFill>
              <a:srgbClr val="7030A0"/>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2400" kern="0" dirty="0">
                <a:solidFill>
                  <a:srgbClr val="7030A0"/>
                </a:solidFill>
                <a:latin typeface="Arial"/>
                <a:ea typeface="Arial"/>
                <a:cs typeface="Arial"/>
                <a:sym typeface="Arial"/>
              </a:rPr>
              <a:t>Important belief</a:t>
            </a:r>
            <a:endParaRPr sz="1400" kern="0" dirty="0">
              <a:solidFill>
                <a:srgbClr val="000000"/>
              </a:solidFill>
              <a:latin typeface="Arial"/>
              <a:cs typeface="Arial"/>
              <a:sym typeface="Arial"/>
            </a:endParaRPr>
          </a:p>
        </p:txBody>
      </p:sp>
    </p:spTree>
    <p:extLst>
      <p:ext uri="{BB962C8B-B14F-4D97-AF65-F5344CB8AC3E}">
        <p14:creationId xmlns:p14="http://schemas.microsoft.com/office/powerpoint/2010/main" val="354984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09AEA323-2772-3049-B7BF-11F7FB1AF4D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FC6DD178-7F16-8A48-A31C-27680A32AC18}"/>
    </a:ext>
  </a:extLst>
</a:theme>
</file>

<file path=ppt/theme/theme3.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2a4565-50e3-46f8-b557-533271a10689">
      <Terms xmlns="http://schemas.microsoft.com/office/infopath/2007/PartnerControls"/>
    </lcf76f155ced4ddcb4097134ff3c332f>
    <TaxCatchAll xmlns="72253b91-6351-4ba7-b71d-107660adb705" xsi:nil="true"/>
    <MediaLengthInSeconds xmlns="6b2a4565-50e3-46f8-b557-533271a1068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3C303AD7B58445AAFDADF59CB15EE2" ma:contentTypeVersion="15" ma:contentTypeDescription="Create a new document." ma:contentTypeScope="" ma:versionID="1d5b5e2390cf2eb2355cbcaf70fcee38">
  <xsd:schema xmlns:xsd="http://www.w3.org/2001/XMLSchema" xmlns:xs="http://www.w3.org/2001/XMLSchema" xmlns:p="http://schemas.microsoft.com/office/2006/metadata/properties" xmlns:ns2="6b2a4565-50e3-46f8-b557-533271a10689" xmlns:ns3="72253b91-6351-4ba7-b71d-107660adb705" targetNamespace="http://schemas.microsoft.com/office/2006/metadata/properties" ma:root="true" ma:fieldsID="d54b84110e83a6103249b98e4a798798" ns2:_="" ns3:_="">
    <xsd:import namespace="6b2a4565-50e3-46f8-b557-533271a10689"/>
    <xsd:import namespace="72253b91-6351-4ba7-b71d-107660adb7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a4565-50e3-46f8-b557-533271a106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4e79e38-04f1-48be-abb7-2f2068ab809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53b91-6351-4ba7-b71d-107660adb70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8ff43b0-362e-43bd-94a7-ad721e496def}" ma:internalName="TaxCatchAll" ma:showField="CatchAllData" ma:web="72253b91-6351-4ba7-b71d-107660adb70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4E7607-A14D-4ADE-94F6-022575BC8745}">
  <ds:schemaRefs>
    <ds:schemaRef ds:uri="http://schemas.microsoft.com/office/2006/metadata/properties"/>
    <ds:schemaRef ds:uri="http://schemas.microsoft.com/office/infopath/2007/PartnerControls"/>
    <ds:schemaRef ds:uri="6b2a4565-50e3-46f8-b557-533271a10689"/>
    <ds:schemaRef ds:uri="72253b91-6351-4ba7-b71d-107660adb705"/>
  </ds:schemaRefs>
</ds:datastoreItem>
</file>

<file path=customXml/itemProps2.xml><?xml version="1.0" encoding="utf-8"?>
<ds:datastoreItem xmlns:ds="http://schemas.openxmlformats.org/officeDocument/2006/customXml" ds:itemID="{DD6C2BE7-1B77-45A0-B765-470FC644003C}"/>
</file>

<file path=customXml/itemProps3.xml><?xml version="1.0" encoding="utf-8"?>
<ds:datastoreItem xmlns:ds="http://schemas.openxmlformats.org/officeDocument/2006/customXml" ds:itemID="{9772C645-5267-4B70-878D-4E9DFF029F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600</TotalTime>
  <Words>2071</Words>
  <Application>Microsoft Office PowerPoint</Application>
  <PresentationFormat>Widescreen</PresentationFormat>
  <Paragraphs>229</Paragraphs>
  <Slides>27</Slides>
  <Notes>25</Notes>
  <HiddenSlides>0</HiddenSlides>
  <MMClips>1</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Office Theme</vt:lpstr>
      <vt:lpstr>1_Office Theme</vt:lpstr>
      <vt:lpstr>Atlas</vt:lpstr>
      <vt:lpstr>What do Christians believe?</vt:lpstr>
      <vt:lpstr>PowerPoint Presentation</vt:lpstr>
      <vt:lpstr>PowerPoint Presentation</vt:lpstr>
      <vt:lpstr>PowerPoint Presentation</vt:lpstr>
      <vt:lpstr>THE EARLIEST SUMMARY: 1 Corinthians 15:3-8</vt:lpstr>
      <vt:lpstr>THE EARLIEST SUMMARY: 1 Corinthians 15:3-8</vt:lpstr>
      <vt:lpstr>THE EARLIEST SUMMARY: 1 Corinthians 15:3-8</vt:lpstr>
      <vt:lpstr>THE EARLIEST SUMMARY: 1 Corinthians 15:3-8</vt:lpstr>
      <vt:lpstr>THE EARLIEST SUMMARY: 1 Corinthians 15:3-8</vt:lpstr>
      <vt:lpstr>THE EARLIEST SUMMARY: 1 Corinthians 15:3-8</vt:lpstr>
      <vt:lpstr>THE EARLIEST SUMMARY: 1 Corinthians 15:3-8</vt:lpstr>
      <vt:lpstr>PowerPoint Presentation</vt:lpstr>
      <vt:lpstr>Time passes …</vt:lpstr>
      <vt:lpstr>PowerPoint Presentation</vt:lpstr>
      <vt:lpstr> Apostles’ Creed  c. 180 AD</vt:lpstr>
      <vt:lpstr> Apostles’ Creed  c. 180 AD</vt:lpstr>
      <vt:lpstr>PowerPoint Presentation</vt:lpstr>
      <vt:lpstr> Nicene Creed  c. 381 AD</vt:lpstr>
      <vt:lpstr> Nicene Creed  c. 381 AD</vt:lpstr>
      <vt:lpstr> Nicene Creed  c. 381 AD</vt:lpstr>
      <vt:lpstr> Nicene Creed  c. 381 AD</vt:lpstr>
      <vt:lpstr>PowerPoint Presentation</vt:lpstr>
      <vt:lpstr> Nicene Creed  c. 381 AD</vt:lpstr>
      <vt:lpstr> 39 Articles c. 1571 AD</vt:lpstr>
      <vt:lpstr>PowerPoint Presentation</vt:lpstr>
      <vt:lpstr> This I Believe (Hillsong Music)</vt:lpstr>
      <vt:lpstr> This I Believe (Hillsong Music)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Ian Parr</cp:lastModifiedBy>
  <cp:revision>35</cp:revision>
  <dcterms:created xsi:type="dcterms:W3CDTF">2019-03-13T09:12:46Z</dcterms:created>
  <dcterms:modified xsi:type="dcterms:W3CDTF">2023-10-30T23:35:03Z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0x010100753C303AD7B58445AAFDADF59CB15EE2</vt:lpwstr>
  </property>
  <property fmtid="{D5CDD505-2E9C-101B-9397-08002B2CF9AE}" pid="3" name="Order">
    <vt:r8>1723200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