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  <p:sldMasterId id="2147483659" r:id="rId6"/>
  </p:sldMasterIdLst>
  <p:notesMasterIdLst>
    <p:notesMasterId r:id="rId14"/>
  </p:notesMasterIdLst>
  <p:sldIdLst>
    <p:sldId id="258" r:id="rId7"/>
    <p:sldId id="269" r:id="rId8"/>
    <p:sldId id="319" r:id="rId9"/>
    <p:sldId id="279" r:id="rId10"/>
    <p:sldId id="318" r:id="rId11"/>
    <p:sldId id="321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B338C-2EDA-0DBC-CD00-55F8ABE55E1F}" v="8" dt="2023-10-30T23:36:16.083"/>
    <p1510:client id="{28052619-187A-45CE-9E54-F4C4A532AFF2}" v="12" dt="2023-10-04T00:55:10.477"/>
    <p1510:client id="{3E5E7A19-E1E1-3FCD-C901-3DCC2857507A}" v="97" dt="2023-09-25T23:41:54.330"/>
    <p1510:client id="{E6EEC70A-9CE9-4B48-97F5-AFCABA02AB63}" v="36" dt="2023-06-13T00:40:07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7"/>
    <p:restoredTop sz="86451" autoAdjust="0"/>
  </p:normalViewPr>
  <p:slideViewPr>
    <p:cSldViewPr snapToGrid="0" snapToObjects="1">
      <p:cViewPr varScale="1">
        <p:scale>
          <a:sx n="55" d="100"/>
          <a:sy n="55" d="100"/>
        </p:scale>
        <p:origin x="11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Parr" userId="4f46477c-3823-44e3-a023-ec7a0abfe074" providerId="ADAL" clId="{E6EEC70A-9CE9-4B48-97F5-AFCABA02AB63}"/>
    <pc:docChg chg="undo custSel addSld delSld modSld sldOrd">
      <pc:chgData name="Ian Parr" userId="4f46477c-3823-44e3-a023-ec7a0abfe074" providerId="ADAL" clId="{E6EEC70A-9CE9-4B48-97F5-AFCABA02AB63}" dt="2023-06-13T00:49:48.801" v="833" actId="47"/>
      <pc:docMkLst>
        <pc:docMk/>
      </pc:docMkLst>
      <pc:sldChg chg="modSp mod">
        <pc:chgData name="Ian Parr" userId="4f46477c-3823-44e3-a023-ec7a0abfe074" providerId="ADAL" clId="{E6EEC70A-9CE9-4B48-97F5-AFCABA02AB63}" dt="2023-06-12T23:44:11.920" v="20" actId="20577"/>
        <pc:sldMkLst>
          <pc:docMk/>
          <pc:sldMk cId="2153998600" sldId="258"/>
        </pc:sldMkLst>
        <pc:spChg chg="mod">
          <ac:chgData name="Ian Parr" userId="4f46477c-3823-44e3-a023-ec7a0abfe074" providerId="ADAL" clId="{E6EEC70A-9CE9-4B48-97F5-AFCABA02AB63}" dt="2023-06-12T23:44:11.920" v="20" actId="20577"/>
          <ac:spMkLst>
            <pc:docMk/>
            <pc:sldMk cId="2153998600" sldId="258"/>
            <ac:spMk id="7" creationId="{BC1EB2F9-7672-F347-9DBD-C0C6A9814DAD}"/>
          </ac:spMkLst>
        </pc:spChg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908109795" sldId="265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308465661" sldId="268"/>
        </pc:sldMkLst>
      </pc:sldChg>
      <pc:sldChg chg="addSp delSp modSp mod">
        <pc:chgData name="Ian Parr" userId="4f46477c-3823-44e3-a023-ec7a0abfe074" providerId="ADAL" clId="{E6EEC70A-9CE9-4B48-97F5-AFCABA02AB63}" dt="2023-06-12T23:51:04.427" v="74" actId="208"/>
        <pc:sldMkLst>
          <pc:docMk/>
          <pc:sldMk cId="3096131400" sldId="269"/>
        </pc:sldMkLst>
        <pc:spChg chg="add mod">
          <ac:chgData name="Ian Parr" userId="4f46477c-3823-44e3-a023-ec7a0abfe074" providerId="ADAL" clId="{E6EEC70A-9CE9-4B48-97F5-AFCABA02AB63}" dt="2023-06-12T23:51:04.427" v="74" actId="208"/>
          <ac:spMkLst>
            <pc:docMk/>
            <pc:sldMk cId="3096131400" sldId="269"/>
            <ac:spMk id="4" creationId="{50324D7B-1A1D-2661-B5D6-E09AD4F1BE54}"/>
          </ac:spMkLst>
        </pc:spChg>
        <pc:spChg chg="add del">
          <ac:chgData name="Ian Parr" userId="4f46477c-3823-44e3-a023-ec7a0abfe074" providerId="ADAL" clId="{E6EEC70A-9CE9-4B48-97F5-AFCABA02AB63}" dt="2023-06-12T23:49:28.076" v="60" actId="478"/>
          <ac:spMkLst>
            <pc:docMk/>
            <pc:sldMk cId="3096131400" sldId="269"/>
            <ac:spMk id="5" creationId="{5ED7A921-472E-D7F1-D781-0BB7720FFDC1}"/>
          </ac:spMkLst>
        </pc:spChg>
        <pc:spChg chg="add mod">
          <ac:chgData name="Ian Parr" userId="4f46477c-3823-44e3-a023-ec7a0abfe074" providerId="ADAL" clId="{E6EEC70A-9CE9-4B48-97F5-AFCABA02AB63}" dt="2023-06-12T23:50:48.180" v="73" actId="1076"/>
          <ac:spMkLst>
            <pc:docMk/>
            <pc:sldMk cId="3096131400" sldId="269"/>
            <ac:spMk id="6" creationId="{6A3E9164-C3C0-DF1D-7889-72602A3F05D3}"/>
          </ac:spMkLst>
        </pc:spChg>
        <pc:spChg chg="del">
          <ac:chgData name="Ian Parr" userId="4f46477c-3823-44e3-a023-ec7a0abfe074" providerId="ADAL" clId="{E6EEC70A-9CE9-4B48-97F5-AFCABA02AB63}" dt="2023-06-12T23:46:32.446" v="25" actId="478"/>
          <ac:spMkLst>
            <pc:docMk/>
            <pc:sldMk cId="3096131400" sldId="269"/>
            <ac:spMk id="10" creationId="{0E179025-0018-94C0-18A0-59FFF6F89432}"/>
          </ac:spMkLst>
        </pc:spChg>
        <pc:picChg chg="add del mod">
          <ac:chgData name="Ian Parr" userId="4f46477c-3823-44e3-a023-ec7a0abfe074" providerId="ADAL" clId="{E6EEC70A-9CE9-4B48-97F5-AFCABA02AB63}" dt="2023-06-12T23:47:24.748" v="28" actId="478"/>
          <ac:picMkLst>
            <pc:docMk/>
            <pc:sldMk cId="3096131400" sldId="269"/>
            <ac:picMk id="2" creationId="{8B63CC67-BE79-648F-7465-FF0E4E13E6F2}"/>
          </ac:picMkLst>
        </pc:picChg>
        <pc:picChg chg="add mod">
          <ac:chgData name="Ian Parr" userId="4f46477c-3823-44e3-a023-ec7a0abfe074" providerId="ADAL" clId="{E6EEC70A-9CE9-4B48-97F5-AFCABA02AB63}" dt="2023-06-12T23:49:25.130" v="59" actId="1076"/>
          <ac:picMkLst>
            <pc:docMk/>
            <pc:sldMk cId="3096131400" sldId="269"/>
            <ac:picMk id="3" creationId="{3C0F3471-352F-9FBA-2B39-D49FEA7B2A6C}"/>
          </ac:picMkLst>
        </pc:picChg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239031814" sldId="270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102963872" sldId="271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1506818410" sldId="272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1381967022" sldId="275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1516207296" sldId="276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695235706" sldId="277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2602052502" sldId="278"/>
        </pc:sldMkLst>
      </pc:sldChg>
      <pc:sldChg chg="addSp delSp modSp mod ord setBg modClrScheme chgLayout modNotesTx">
        <pc:chgData name="Ian Parr" userId="4f46477c-3823-44e3-a023-ec7a0abfe074" providerId="ADAL" clId="{E6EEC70A-9CE9-4B48-97F5-AFCABA02AB63}" dt="2023-06-13T00:28:56.247" v="255" actId="14100"/>
        <pc:sldMkLst>
          <pc:docMk/>
          <pc:sldMk cId="1443673978" sldId="279"/>
        </pc:sldMkLst>
        <pc:spChg chg="del mod">
          <ac:chgData name="Ian Parr" userId="4f46477c-3823-44e3-a023-ec7a0abfe074" providerId="ADAL" clId="{E6EEC70A-9CE9-4B48-97F5-AFCABA02AB63}" dt="2023-06-13T00:09:34.334" v="123" actId="478"/>
          <ac:spMkLst>
            <pc:docMk/>
            <pc:sldMk cId="1443673978" sldId="279"/>
            <ac:spMk id="3" creationId="{D2F04A3A-5CA6-23CE-B87D-CC00A1A58815}"/>
          </ac:spMkLst>
        </pc:spChg>
        <pc:spChg chg="add del mod">
          <ac:chgData name="Ian Parr" userId="4f46477c-3823-44e3-a023-ec7a0abfe074" providerId="ADAL" clId="{E6EEC70A-9CE9-4B48-97F5-AFCABA02AB63}" dt="2023-06-13T00:21:41.690" v="226" actId="478"/>
          <ac:spMkLst>
            <pc:docMk/>
            <pc:sldMk cId="1443673978" sldId="279"/>
            <ac:spMk id="8" creationId="{6C61D8CF-9B22-AB5A-AA15-E313F7059377}"/>
          </ac:spMkLst>
        </pc:spChg>
        <pc:spChg chg="add del">
          <ac:chgData name="Ian Parr" userId="4f46477c-3823-44e3-a023-ec7a0abfe074" providerId="ADAL" clId="{E6EEC70A-9CE9-4B48-97F5-AFCABA02AB63}" dt="2023-06-13T00:21:58.235" v="228" actId="478"/>
          <ac:spMkLst>
            <pc:docMk/>
            <pc:sldMk cId="1443673978" sldId="279"/>
            <ac:spMk id="10" creationId="{3D327B15-57DE-DBFE-1D09-6165A11BF58E}"/>
          </ac:spMkLst>
        </pc:spChg>
        <pc:spChg chg="add del mod ord">
          <ac:chgData name="Ian Parr" userId="4f46477c-3823-44e3-a023-ec7a0abfe074" providerId="ADAL" clId="{E6EEC70A-9CE9-4B48-97F5-AFCABA02AB63}" dt="2023-06-13T00:27:35.452" v="245" actId="26606"/>
          <ac:spMkLst>
            <pc:docMk/>
            <pc:sldMk cId="1443673978" sldId="279"/>
            <ac:spMk id="20" creationId="{6C70928B-C363-8F60-D368-581054967C52}"/>
          </ac:spMkLst>
        </pc:spChg>
        <pc:spChg chg="add del mod ord">
          <ac:chgData name="Ian Parr" userId="4f46477c-3823-44e3-a023-ec7a0abfe074" providerId="ADAL" clId="{E6EEC70A-9CE9-4B48-97F5-AFCABA02AB63}" dt="2023-06-13T00:27:35.452" v="245" actId="26606"/>
          <ac:spMkLst>
            <pc:docMk/>
            <pc:sldMk cId="1443673978" sldId="279"/>
            <ac:spMk id="21" creationId="{414FE2A7-5E8A-A0CA-4F95-6D14C1774214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24" creationId="{6C70928B-C363-8F60-D368-581054967C52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52" creationId="{FD8F1113-2E3C-46E3-B54F-B7F421EEFD11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54" creationId="{B54A4D14-513F-4121-92D3-5CCB46896211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56" creationId="{6C3411F1-AD17-499D-AFEF-2F300F6DF0F3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58" creationId="{60BF2CBE-B1E9-4C42-89DC-C35E4E651648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60" creationId="{72C95A87-DCDB-41C4-B774-744B3ECBE8CB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62" creationId="{BCB97515-32FF-43A6-A51C-B140193ABB66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64" creationId="{9C6379D3-7045-4B76-9409-6D23D753D054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66" creationId="{61B1C1DE-4201-4989-BE65-41ADC2472550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68" creationId="{806398CC-D327-4E06-838C-31119BD56F81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70" creationId="{70A741CC-E736-448A-A94E-5C8BB9711DCD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72" creationId="{7C324CDD-B30F-47DD-8627-E2171D5E8399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74" creationId="{79C8D19E-E3D6-45A6-BCA2-5918A37D7ACC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76" creationId="{43280283-E04A-43CA-BFA1-F285486A2F00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78" creationId="{38328CB6-0FC5-4AEA-BC7E-489267CB6F19}"/>
          </ac:spMkLst>
        </pc:spChg>
        <pc:spChg chg="add del">
          <ac:chgData name="Ian Parr" userId="4f46477c-3823-44e3-a023-ec7a0abfe074" providerId="ADAL" clId="{E6EEC70A-9CE9-4B48-97F5-AFCABA02AB63}" dt="2023-06-13T00:27:35.452" v="244" actId="26606"/>
          <ac:spMkLst>
            <pc:docMk/>
            <pc:sldMk cId="1443673978" sldId="279"/>
            <ac:spMk id="80" creationId="{138AF5D2-3A9C-4E8F-B879-36865366A1D5}"/>
          </ac:spMkLst>
        </pc:spChg>
        <pc:grpChg chg="add del">
          <ac:chgData name="Ian Parr" userId="4f46477c-3823-44e3-a023-ec7a0abfe074" providerId="ADAL" clId="{E6EEC70A-9CE9-4B48-97F5-AFCABA02AB63}" dt="2023-06-13T00:27:35.452" v="244" actId="26606"/>
          <ac:grpSpMkLst>
            <pc:docMk/>
            <pc:sldMk cId="1443673978" sldId="279"/>
            <ac:grpSpMk id="26" creationId="{2DAE3342-9DFC-49D4-B09C-25E310769317}"/>
          </ac:grpSpMkLst>
        </pc:grpChg>
        <pc:grpChg chg="add del">
          <ac:chgData name="Ian Parr" userId="4f46477c-3823-44e3-a023-ec7a0abfe074" providerId="ADAL" clId="{E6EEC70A-9CE9-4B48-97F5-AFCABA02AB63}" dt="2023-06-13T00:27:35.452" v="244" actId="26606"/>
          <ac:grpSpMkLst>
            <pc:docMk/>
            <pc:sldMk cId="1443673978" sldId="279"/>
            <ac:grpSpMk id="47" creationId="{B54F73D8-62C2-4127-9D19-01219BBB9942}"/>
          </ac:grpSpMkLst>
        </pc:grpChg>
        <pc:picChg chg="del">
          <ac:chgData name="Ian Parr" userId="4f46477c-3823-44e3-a023-ec7a0abfe074" providerId="ADAL" clId="{E6EEC70A-9CE9-4B48-97F5-AFCABA02AB63}" dt="2023-06-13T00:09:18.500" v="111" actId="478"/>
          <ac:picMkLst>
            <pc:docMk/>
            <pc:sldMk cId="1443673978" sldId="279"/>
            <ac:picMk id="2" creationId="{31370D96-D498-4C5D-FCAA-C5D3C4FE1051}"/>
          </ac:picMkLst>
        </pc:picChg>
        <pc:picChg chg="del">
          <ac:chgData name="Ian Parr" userId="4f46477c-3823-44e3-a023-ec7a0abfe074" providerId="ADAL" clId="{E6EEC70A-9CE9-4B48-97F5-AFCABA02AB63}" dt="2023-06-13T00:09:21.117" v="112" actId="478"/>
          <ac:picMkLst>
            <pc:docMk/>
            <pc:sldMk cId="1443673978" sldId="279"/>
            <ac:picMk id="4" creationId="{63B9310F-D913-26BF-97B0-77D48EB601AA}"/>
          </ac:picMkLst>
        </pc:picChg>
        <pc:picChg chg="add del mod">
          <ac:chgData name="Ian Parr" userId="4f46477c-3823-44e3-a023-ec7a0abfe074" providerId="ADAL" clId="{E6EEC70A-9CE9-4B48-97F5-AFCABA02AB63}" dt="2023-06-13T00:21:36.486" v="225" actId="478"/>
          <ac:picMkLst>
            <pc:docMk/>
            <pc:sldMk cId="1443673978" sldId="279"/>
            <ac:picMk id="7" creationId="{DEED6FF9-4D99-F68F-CB71-7D16598B50FC}"/>
          </ac:picMkLst>
        </pc:picChg>
        <pc:picChg chg="add mod">
          <ac:chgData name="Ian Parr" userId="4f46477c-3823-44e3-a023-ec7a0abfe074" providerId="ADAL" clId="{E6EEC70A-9CE9-4B48-97F5-AFCABA02AB63}" dt="2023-06-13T00:28:56.247" v="255" actId="14100"/>
          <ac:picMkLst>
            <pc:docMk/>
            <pc:sldMk cId="1443673978" sldId="279"/>
            <ac:picMk id="11" creationId="{F2C67C25-334D-B985-616A-773848BBA23E}"/>
          </ac:picMkLst>
        </pc:picChg>
        <pc:picChg chg="add del mod">
          <ac:chgData name="Ian Parr" userId="4f46477c-3823-44e3-a023-ec7a0abfe074" providerId="ADAL" clId="{E6EEC70A-9CE9-4B48-97F5-AFCABA02AB63}" dt="2023-06-13T00:23:58.534" v="233" actId="478"/>
          <ac:picMkLst>
            <pc:docMk/>
            <pc:sldMk cId="1443673978" sldId="279"/>
            <ac:picMk id="13" creationId="{D2DCF214-C148-9760-1C52-461021705527}"/>
          </ac:picMkLst>
        </pc:picChg>
        <pc:cxnChg chg="del">
          <ac:chgData name="Ian Parr" userId="4f46477c-3823-44e3-a023-ec7a0abfe074" providerId="ADAL" clId="{E6EEC70A-9CE9-4B48-97F5-AFCABA02AB63}" dt="2023-06-13T00:09:24.953" v="115" actId="478"/>
          <ac:cxnSpMkLst>
            <pc:docMk/>
            <pc:sldMk cId="1443673978" sldId="279"/>
            <ac:cxnSpMk id="5" creationId="{AD07919C-72AE-1C35-F0E5-F27425663462}"/>
          </ac:cxnSpMkLst>
        </pc:cxnChg>
        <pc:cxnChg chg="del">
          <ac:chgData name="Ian Parr" userId="4f46477c-3823-44e3-a023-ec7a0abfe074" providerId="ADAL" clId="{E6EEC70A-9CE9-4B48-97F5-AFCABA02AB63}" dt="2023-06-13T00:09:23.216" v="114" actId="478"/>
          <ac:cxnSpMkLst>
            <pc:docMk/>
            <pc:sldMk cId="1443673978" sldId="279"/>
            <ac:cxnSpMk id="12" creationId="{9AC1EE89-55E8-A54A-3545-296B141C0D02}"/>
          </ac:cxnSpMkLst>
        </pc:cxnChg>
        <pc:cxnChg chg="del">
          <ac:chgData name="Ian Parr" userId="4f46477c-3823-44e3-a023-ec7a0abfe074" providerId="ADAL" clId="{E6EEC70A-9CE9-4B48-97F5-AFCABA02AB63}" dt="2023-06-13T00:09:26.643" v="117" actId="478"/>
          <ac:cxnSpMkLst>
            <pc:docMk/>
            <pc:sldMk cId="1443673978" sldId="279"/>
            <ac:cxnSpMk id="14" creationId="{F98003A4-6B1A-9D00-30EE-65B76E1F7305}"/>
          </ac:cxnSpMkLst>
        </pc:cxnChg>
        <pc:cxnChg chg="del">
          <ac:chgData name="Ian Parr" userId="4f46477c-3823-44e3-a023-ec7a0abfe074" providerId="ADAL" clId="{E6EEC70A-9CE9-4B48-97F5-AFCABA02AB63}" dt="2023-06-13T00:09:27.673" v="118" actId="478"/>
          <ac:cxnSpMkLst>
            <pc:docMk/>
            <pc:sldMk cId="1443673978" sldId="279"/>
            <ac:cxnSpMk id="15" creationId="{4F94C8DE-C190-D880-00FA-30B6D518872A}"/>
          </ac:cxnSpMkLst>
        </pc:cxnChg>
        <pc:cxnChg chg="del">
          <ac:chgData name="Ian Parr" userId="4f46477c-3823-44e3-a023-ec7a0abfe074" providerId="ADAL" clId="{E6EEC70A-9CE9-4B48-97F5-AFCABA02AB63}" dt="2023-06-13T00:09:28.423" v="119" actId="478"/>
          <ac:cxnSpMkLst>
            <pc:docMk/>
            <pc:sldMk cId="1443673978" sldId="279"/>
            <ac:cxnSpMk id="16" creationId="{FB001D2B-DA7A-49B5-9C2B-9040D363B7DC}"/>
          </ac:cxnSpMkLst>
        </pc:cxnChg>
        <pc:cxnChg chg="del">
          <ac:chgData name="Ian Parr" userId="4f46477c-3823-44e3-a023-ec7a0abfe074" providerId="ADAL" clId="{E6EEC70A-9CE9-4B48-97F5-AFCABA02AB63}" dt="2023-06-13T00:09:22.360" v="113" actId="478"/>
          <ac:cxnSpMkLst>
            <pc:docMk/>
            <pc:sldMk cId="1443673978" sldId="279"/>
            <ac:cxnSpMk id="17" creationId="{C69A49DD-E64C-E53E-0FFE-607E2CC949D2}"/>
          </ac:cxnSpMkLst>
        </pc:cxnChg>
        <pc:cxnChg chg="del">
          <ac:chgData name="Ian Parr" userId="4f46477c-3823-44e3-a023-ec7a0abfe074" providerId="ADAL" clId="{E6EEC70A-9CE9-4B48-97F5-AFCABA02AB63}" dt="2023-06-13T00:09:29.375" v="120" actId="478"/>
          <ac:cxnSpMkLst>
            <pc:docMk/>
            <pc:sldMk cId="1443673978" sldId="279"/>
            <ac:cxnSpMk id="18" creationId="{273EB902-DDE1-5A0B-DB02-14D4315A2BF5}"/>
          </ac:cxnSpMkLst>
        </pc:cxnChg>
        <pc:cxnChg chg="del">
          <ac:chgData name="Ian Parr" userId="4f46477c-3823-44e3-a023-ec7a0abfe074" providerId="ADAL" clId="{E6EEC70A-9CE9-4B48-97F5-AFCABA02AB63}" dt="2023-06-13T00:09:25.723" v="116" actId="478"/>
          <ac:cxnSpMkLst>
            <pc:docMk/>
            <pc:sldMk cId="1443673978" sldId="279"/>
            <ac:cxnSpMk id="19" creationId="{FB694198-BC3D-2749-984F-D4B6261F7E1F}"/>
          </ac:cxnSpMkLst>
        </pc:cxnChg>
        <pc:cxnChg chg="del">
          <ac:chgData name="Ian Parr" userId="4f46477c-3823-44e3-a023-ec7a0abfe074" providerId="ADAL" clId="{E6EEC70A-9CE9-4B48-97F5-AFCABA02AB63}" dt="2023-06-13T00:09:30.219" v="121" actId="478"/>
          <ac:cxnSpMkLst>
            <pc:docMk/>
            <pc:sldMk cId="1443673978" sldId="279"/>
            <ac:cxnSpMk id="38" creationId="{D141C656-CE28-43AD-AF85-829397F40A5F}"/>
          </ac:cxnSpMkLst>
        </pc:cxnChg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680316906" sldId="280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462620978" sldId="281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1958282633" sldId="282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1918531073" sldId="283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190371627" sldId="285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178049518" sldId="286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493984392" sldId="287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2477327691" sldId="294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2836124279" sldId="295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41836622" sldId="296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1926047135" sldId="297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2632629412" sldId="298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2946666339" sldId="299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166488941" sldId="300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688595053" sldId="301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549843058" sldId="302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2921949879" sldId="303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832798813" sldId="304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1829709827" sldId="305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417958888" sldId="306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713022233" sldId="307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109524862" sldId="308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1042097248" sldId="309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1606674632" sldId="310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1291118745" sldId="311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872474660" sldId="312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974351716" sldId="313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974410210" sldId="314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3482259193" sldId="315"/>
        </pc:sldMkLst>
      </pc:sldChg>
      <pc:sldChg chg="del">
        <pc:chgData name="Ian Parr" userId="4f46477c-3823-44e3-a023-ec7a0abfe074" providerId="ADAL" clId="{E6EEC70A-9CE9-4B48-97F5-AFCABA02AB63}" dt="2023-06-13T00:49:48.801" v="833" actId="47"/>
        <pc:sldMkLst>
          <pc:docMk/>
          <pc:sldMk cId="2224320428" sldId="316"/>
        </pc:sldMkLst>
      </pc:sldChg>
      <pc:sldChg chg="addSp delSp modSp add del mod ord modTransition setBg modClrScheme chgLayout modNotesTx">
        <pc:chgData name="Ian Parr" userId="4f46477c-3823-44e3-a023-ec7a0abfe074" providerId="ADAL" clId="{E6EEC70A-9CE9-4B48-97F5-AFCABA02AB63}" dt="2023-06-13T00:49:48.801" v="833" actId="47"/>
        <pc:sldMkLst>
          <pc:docMk/>
          <pc:sldMk cId="2068941391" sldId="317"/>
        </pc:sldMkLst>
        <pc:spChg chg="add del">
          <ac:chgData name="Ian Parr" userId="4f46477c-3823-44e3-a023-ec7a0abfe074" providerId="ADAL" clId="{E6EEC70A-9CE9-4B48-97F5-AFCABA02AB63}" dt="2023-06-13T00:01:58.423" v="99" actId="478"/>
          <ac:spMkLst>
            <pc:docMk/>
            <pc:sldMk cId="2068941391" sldId="317"/>
            <ac:spMk id="4" creationId="{1311B3E9-01CE-6202-D078-39754ABEDEC3}"/>
          </ac:spMkLst>
        </pc:spChg>
        <pc:spChg chg="del mod">
          <ac:chgData name="Ian Parr" userId="4f46477c-3823-44e3-a023-ec7a0abfe074" providerId="ADAL" clId="{E6EEC70A-9CE9-4B48-97F5-AFCABA02AB63}" dt="2023-06-12T23:51:54.404" v="83" actId="478"/>
          <ac:spMkLst>
            <pc:docMk/>
            <pc:sldMk cId="2068941391" sldId="317"/>
            <ac:spMk id="6" creationId="{A9AB6350-00D1-381F-AAAE-82B0B9881CA0}"/>
          </ac:spMkLst>
        </pc:spChg>
        <pc:spChg chg="del">
          <ac:chgData name="Ian Parr" userId="4f46477c-3823-44e3-a023-ec7a0abfe074" providerId="ADAL" clId="{E6EEC70A-9CE9-4B48-97F5-AFCABA02AB63}" dt="2023-06-12T23:52:01.644" v="85" actId="478"/>
          <ac:spMkLst>
            <pc:docMk/>
            <pc:sldMk cId="2068941391" sldId="317"/>
            <ac:spMk id="7" creationId="{B60A506E-BE78-8010-4CDD-A0FF1571608A}"/>
          </ac:spMkLst>
        </pc:spChg>
        <pc:spChg chg="add del">
          <ac:chgData name="Ian Parr" userId="4f46477c-3823-44e3-a023-ec7a0abfe074" providerId="ADAL" clId="{E6EEC70A-9CE9-4B48-97F5-AFCABA02AB63}" dt="2023-06-13T00:02:04.845" v="101" actId="478"/>
          <ac:spMkLst>
            <pc:docMk/>
            <pc:sldMk cId="2068941391" sldId="317"/>
            <ac:spMk id="9" creationId="{4EA96BD6-078B-E03E-8C16-33899B95FBA7}"/>
          </ac:spMkLst>
        </pc:spChg>
        <pc:spChg chg="del">
          <ac:chgData name="Ian Parr" userId="4f46477c-3823-44e3-a023-ec7a0abfe074" providerId="ADAL" clId="{E6EEC70A-9CE9-4B48-97F5-AFCABA02AB63}" dt="2023-06-12T23:51:44.923" v="78" actId="478"/>
          <ac:spMkLst>
            <pc:docMk/>
            <pc:sldMk cId="2068941391" sldId="317"/>
            <ac:spMk id="11" creationId="{24D7FC92-81A8-A8D6-FBB2-6B8E72C79568}"/>
          </ac:spMkLst>
        </pc:spChg>
        <pc:spChg chg="del mod">
          <ac:chgData name="Ian Parr" userId="4f46477c-3823-44e3-a023-ec7a0abfe074" providerId="ADAL" clId="{E6EEC70A-9CE9-4B48-97F5-AFCABA02AB63}" dt="2023-06-12T23:51:41.478" v="77" actId="478"/>
          <ac:spMkLst>
            <pc:docMk/>
            <pc:sldMk cId="2068941391" sldId="317"/>
            <ac:spMk id="12" creationId="{7B985173-8AAD-21A1-2CE8-01379B3A07D5}"/>
          </ac:spMkLst>
        </pc:spChg>
        <pc:spChg chg="del">
          <ac:chgData name="Ian Parr" userId="4f46477c-3823-44e3-a023-ec7a0abfe074" providerId="ADAL" clId="{E6EEC70A-9CE9-4B48-97F5-AFCABA02AB63}" dt="2023-06-12T23:51:58.205" v="84" actId="478"/>
          <ac:spMkLst>
            <pc:docMk/>
            <pc:sldMk cId="2068941391" sldId="317"/>
            <ac:spMk id="13" creationId="{B5493283-A0A5-94B1-E842-8316734847E5}"/>
          </ac:spMkLst>
        </pc:spChg>
        <pc:spChg chg="del mod">
          <ac:chgData name="Ian Parr" userId="4f46477c-3823-44e3-a023-ec7a0abfe074" providerId="ADAL" clId="{E6EEC70A-9CE9-4B48-97F5-AFCABA02AB63}" dt="2023-06-12T23:51:47.978" v="80" actId="478"/>
          <ac:spMkLst>
            <pc:docMk/>
            <pc:sldMk cId="2068941391" sldId="317"/>
            <ac:spMk id="14" creationId="{F80DF4D1-D25B-D740-79EA-D75DA1B93BCC}"/>
          </ac:spMkLst>
        </pc:spChg>
        <pc:spChg chg="add mod">
          <ac:chgData name="Ian Parr" userId="4f46477c-3823-44e3-a023-ec7a0abfe074" providerId="ADAL" clId="{E6EEC70A-9CE9-4B48-97F5-AFCABA02AB63}" dt="2023-06-13T00:24:26.279" v="235" actId="478"/>
          <ac:spMkLst>
            <pc:docMk/>
            <pc:sldMk cId="2068941391" sldId="317"/>
            <ac:spMk id="20" creationId="{9B915B17-5D5B-CC42-9649-460A13634344}"/>
          </ac:spMkLst>
        </pc:spChg>
        <pc:spChg chg="add del mod">
          <ac:chgData name="Ian Parr" userId="4f46477c-3823-44e3-a023-ec7a0abfe074" providerId="ADAL" clId="{E6EEC70A-9CE9-4B48-97F5-AFCABA02AB63}" dt="2023-06-13T00:08:45.168" v="110" actId="26606"/>
          <ac:spMkLst>
            <pc:docMk/>
            <pc:sldMk cId="2068941391" sldId="317"/>
            <ac:spMk id="22" creationId="{94648250-B59D-47EE-49DF-06495C10CDA8}"/>
          </ac:spMkLst>
        </pc:spChg>
        <pc:spChg chg="add mod">
          <ac:chgData name="Ian Parr" userId="4f46477c-3823-44e3-a023-ec7a0abfe074" providerId="ADAL" clId="{E6EEC70A-9CE9-4B48-97F5-AFCABA02AB63}" dt="2023-06-13T00:08:45.168" v="110" actId="26606"/>
          <ac:spMkLst>
            <pc:docMk/>
            <pc:sldMk cId="2068941391" sldId="317"/>
            <ac:spMk id="27" creationId="{20164DA1-8717-A47A-CE82-EC920BC59782}"/>
          </ac:spMkLst>
        </pc:spChg>
        <pc:spChg chg="add mod">
          <ac:chgData name="Ian Parr" userId="4f46477c-3823-44e3-a023-ec7a0abfe074" providerId="ADAL" clId="{E6EEC70A-9CE9-4B48-97F5-AFCABA02AB63}" dt="2023-06-13T00:08:45.168" v="110" actId="26606"/>
          <ac:spMkLst>
            <pc:docMk/>
            <pc:sldMk cId="2068941391" sldId="317"/>
            <ac:spMk id="29" creationId="{E1C58137-3B36-79D7-4198-8F0852E02B1E}"/>
          </ac:spMkLst>
        </pc:spChg>
        <pc:spChg chg="add del mod">
          <ac:chgData name="Ian Parr" userId="4f46477c-3823-44e3-a023-ec7a0abfe074" providerId="ADAL" clId="{E6EEC70A-9CE9-4B48-97F5-AFCABA02AB63}" dt="2023-06-13T00:24:22.964" v="234"/>
          <ac:spMkLst>
            <pc:docMk/>
            <pc:sldMk cId="2068941391" sldId="317"/>
            <ac:spMk id="31" creationId="{5AB17767-9E8F-1808-F4DC-43CB0A3961DD}"/>
          </ac:spMkLst>
        </pc:spChg>
        <pc:spChg chg="add mod">
          <ac:chgData name="Ian Parr" userId="4f46477c-3823-44e3-a023-ec7a0abfe074" providerId="ADAL" clId="{E6EEC70A-9CE9-4B48-97F5-AFCABA02AB63}" dt="2023-06-13T00:08:45.168" v="110" actId="26606"/>
          <ac:spMkLst>
            <pc:docMk/>
            <pc:sldMk cId="2068941391" sldId="317"/>
            <ac:spMk id="33" creationId="{CDF4E6D6-FDE9-BCAC-089D-441C36CEB40F}"/>
          </ac:spMkLst>
        </pc:spChg>
        <pc:picChg chg="del">
          <ac:chgData name="Ian Parr" userId="4f46477c-3823-44e3-a023-ec7a0abfe074" providerId="ADAL" clId="{E6EEC70A-9CE9-4B48-97F5-AFCABA02AB63}" dt="2023-06-12T23:51:36.820" v="75" actId="478"/>
          <ac:picMkLst>
            <pc:docMk/>
            <pc:sldMk cId="2068941391" sldId="317"/>
            <ac:picMk id="2" creationId="{3908CA4D-0C5A-AC33-5EE8-013F04338D31}"/>
          </ac:picMkLst>
        </pc:picChg>
        <pc:picChg chg="del">
          <ac:chgData name="Ian Parr" userId="4f46477c-3823-44e3-a023-ec7a0abfe074" providerId="ADAL" clId="{E6EEC70A-9CE9-4B48-97F5-AFCABA02AB63}" dt="2023-06-12T23:51:51.842" v="81" actId="478"/>
          <ac:picMkLst>
            <pc:docMk/>
            <pc:sldMk cId="2068941391" sldId="317"/>
            <ac:picMk id="8" creationId="{AD73B3B8-507A-870E-D03F-DE1EB4FB4264}"/>
          </ac:picMkLst>
        </pc:picChg>
        <pc:picChg chg="add del">
          <ac:chgData name="Ian Parr" userId="4f46477c-3823-44e3-a023-ec7a0abfe074" providerId="ADAL" clId="{E6EEC70A-9CE9-4B48-97F5-AFCABA02AB63}" dt="2023-06-13T00:05:01.770" v="103" actId="478"/>
          <ac:picMkLst>
            <pc:docMk/>
            <pc:sldMk cId="2068941391" sldId="317"/>
            <ac:picMk id="10" creationId="{0AB57B9B-86B5-1B91-5489-A989A2688B0E}"/>
          </ac:picMkLst>
        </pc:picChg>
        <pc:picChg chg="add del">
          <ac:chgData name="Ian Parr" userId="4f46477c-3823-44e3-a023-ec7a0abfe074" providerId="ADAL" clId="{E6EEC70A-9CE9-4B48-97F5-AFCABA02AB63}" dt="2023-06-13T00:05:52.595" v="105" actId="478"/>
          <ac:picMkLst>
            <pc:docMk/>
            <pc:sldMk cId="2068941391" sldId="317"/>
            <ac:picMk id="15" creationId="{D1F32CF9-EE08-6BE6-8A4F-70C9FB1F8421}"/>
          </ac:picMkLst>
        </pc:picChg>
        <pc:picChg chg="add mod">
          <ac:chgData name="Ian Parr" userId="4f46477c-3823-44e3-a023-ec7a0abfe074" providerId="ADAL" clId="{E6EEC70A-9CE9-4B48-97F5-AFCABA02AB63}" dt="2023-06-13T00:08:45.168" v="110" actId="26606"/>
          <ac:picMkLst>
            <pc:docMk/>
            <pc:sldMk cId="2068941391" sldId="317"/>
            <ac:picMk id="17" creationId="{7D3CA35C-BB44-FC1C-8F05-989C445ACD4E}"/>
          </ac:picMkLst>
        </pc:picChg>
        <pc:picChg chg="add del mod">
          <ac:chgData name="Ian Parr" userId="4f46477c-3823-44e3-a023-ec7a0abfe074" providerId="ADAL" clId="{E6EEC70A-9CE9-4B48-97F5-AFCABA02AB63}" dt="2023-06-13T00:24:26.279" v="235" actId="478"/>
          <ac:picMkLst>
            <pc:docMk/>
            <pc:sldMk cId="2068941391" sldId="317"/>
            <ac:picMk id="18" creationId="{1909DC28-0D11-1220-4FE0-186F3F8EBE35}"/>
          </ac:picMkLst>
        </pc:picChg>
        <pc:picChg chg="add del mod">
          <ac:chgData name="Ian Parr" userId="4f46477c-3823-44e3-a023-ec7a0abfe074" providerId="ADAL" clId="{E6EEC70A-9CE9-4B48-97F5-AFCABA02AB63}" dt="2023-06-12T23:52:32.045" v="90" actId="478"/>
          <ac:picMkLst>
            <pc:docMk/>
            <pc:sldMk cId="2068941391" sldId="317"/>
            <ac:picMk id="1026" creationId="{AC17090E-8511-056A-9EAF-5446B158B450}"/>
          </ac:picMkLst>
        </pc:picChg>
        <pc:picChg chg="add del">
          <ac:chgData name="Ian Parr" userId="4f46477c-3823-44e3-a023-ec7a0abfe074" providerId="ADAL" clId="{E6EEC70A-9CE9-4B48-97F5-AFCABA02AB63}" dt="2023-06-12T23:52:50.029" v="92" actId="478"/>
          <ac:picMkLst>
            <pc:docMk/>
            <pc:sldMk cId="2068941391" sldId="317"/>
            <ac:picMk id="1028" creationId="{AC1227B5-D215-2191-1F08-949007A3F57C}"/>
          </ac:picMkLst>
        </pc:picChg>
      </pc:sldChg>
      <pc:sldChg chg="addSp delSp modSp add mod ord modTransition modClrScheme chgLayout modNotesTx">
        <pc:chgData name="Ian Parr" userId="4f46477c-3823-44e3-a023-ec7a0abfe074" providerId="ADAL" clId="{E6EEC70A-9CE9-4B48-97F5-AFCABA02AB63}" dt="2023-06-13T00:36:49.876" v="360"/>
        <pc:sldMkLst>
          <pc:docMk/>
          <pc:sldMk cId="1328630751" sldId="318"/>
        </pc:sldMkLst>
        <pc:spChg chg="add mod">
          <ac:chgData name="Ian Parr" userId="4f46477c-3823-44e3-a023-ec7a0abfe074" providerId="ADAL" clId="{E6EEC70A-9CE9-4B48-97F5-AFCABA02AB63}" dt="2023-06-13T00:35:38.367" v="356" actId="14100"/>
          <ac:spMkLst>
            <pc:docMk/>
            <pc:sldMk cId="1328630751" sldId="318"/>
            <ac:spMk id="4" creationId="{8BCABF96-CD85-9AC2-E348-E2ABFF3775B2}"/>
          </ac:spMkLst>
        </pc:spChg>
        <pc:spChg chg="add mod">
          <ac:chgData name="Ian Parr" userId="4f46477c-3823-44e3-a023-ec7a0abfe074" providerId="ADAL" clId="{E6EEC70A-9CE9-4B48-97F5-AFCABA02AB63}" dt="2023-06-13T00:34:16.412" v="346" actId="255"/>
          <ac:spMkLst>
            <pc:docMk/>
            <pc:sldMk cId="1328630751" sldId="318"/>
            <ac:spMk id="8" creationId="{9FD18699-3FC5-EB74-DADB-6C0557E3120C}"/>
          </ac:spMkLst>
        </pc:spChg>
        <pc:spChg chg="add del mod">
          <ac:chgData name="Ian Parr" userId="4f46477c-3823-44e3-a023-ec7a0abfe074" providerId="ADAL" clId="{E6EEC70A-9CE9-4B48-97F5-AFCABA02AB63}" dt="2023-06-13T00:32:05.253" v="285" actId="26606"/>
          <ac:spMkLst>
            <pc:docMk/>
            <pc:sldMk cId="1328630751" sldId="318"/>
            <ac:spMk id="10" creationId="{43922AE4-8C23-7CAE-4057-7555DFED163A}"/>
          </ac:spMkLst>
        </pc:spChg>
        <pc:picChg chg="add del mod">
          <ac:chgData name="Ian Parr" userId="4f46477c-3823-44e3-a023-ec7a0abfe074" providerId="ADAL" clId="{E6EEC70A-9CE9-4B48-97F5-AFCABA02AB63}" dt="2023-06-13T00:29:46.533" v="261" actId="478"/>
          <ac:picMkLst>
            <pc:docMk/>
            <pc:sldMk cId="1328630751" sldId="318"/>
            <ac:picMk id="2" creationId="{92F43B10-8355-0A5A-5D2C-EACDCD45CFC9}"/>
          </ac:picMkLst>
        </pc:picChg>
        <pc:picChg chg="add mod">
          <ac:chgData name="Ian Parr" userId="4f46477c-3823-44e3-a023-ec7a0abfe074" providerId="ADAL" clId="{E6EEC70A-9CE9-4B48-97F5-AFCABA02AB63}" dt="2023-06-13T00:34:30.960" v="348" actId="14100"/>
          <ac:picMkLst>
            <pc:docMk/>
            <pc:sldMk cId="1328630751" sldId="318"/>
            <ac:picMk id="3" creationId="{1BC15DEA-801C-D968-621D-E7F9D7A91870}"/>
          </ac:picMkLst>
        </pc:picChg>
      </pc:sldChg>
      <pc:sldChg chg="addSp delSp modSp add mod ord">
        <pc:chgData name="Ian Parr" userId="4f46477c-3823-44e3-a023-ec7a0abfe074" providerId="ADAL" clId="{E6EEC70A-9CE9-4B48-97F5-AFCABA02AB63}" dt="2023-06-13T00:21:09.198" v="223"/>
        <pc:sldMkLst>
          <pc:docMk/>
          <pc:sldMk cId="1718198991" sldId="319"/>
        </pc:sldMkLst>
        <pc:spChg chg="mod">
          <ac:chgData name="Ian Parr" userId="4f46477c-3823-44e3-a023-ec7a0abfe074" providerId="ADAL" clId="{E6EEC70A-9CE9-4B48-97F5-AFCABA02AB63}" dt="2023-06-13T00:16:29.765" v="196" actId="1076"/>
          <ac:spMkLst>
            <pc:docMk/>
            <pc:sldMk cId="1718198991" sldId="319"/>
            <ac:spMk id="8" creationId="{6C61D8CF-9B22-AB5A-AA15-E313F7059377}"/>
          </ac:spMkLst>
        </pc:spChg>
        <pc:spChg chg="add del mod">
          <ac:chgData name="Ian Parr" userId="4f46477c-3823-44e3-a023-ec7a0abfe074" providerId="ADAL" clId="{E6EEC70A-9CE9-4B48-97F5-AFCABA02AB63}" dt="2023-06-13T00:19:11.097" v="214" actId="478"/>
          <ac:spMkLst>
            <pc:docMk/>
            <pc:sldMk cId="1718198991" sldId="319"/>
            <ac:spMk id="9" creationId="{6E669BBE-6F17-12D0-A12B-DAE687D26D62}"/>
          </ac:spMkLst>
        </pc:spChg>
        <pc:picChg chg="add del mod">
          <ac:chgData name="Ian Parr" userId="4f46477c-3823-44e3-a023-ec7a0abfe074" providerId="ADAL" clId="{E6EEC70A-9CE9-4B48-97F5-AFCABA02AB63}" dt="2023-06-13T00:18:09.957" v="203" actId="478"/>
          <ac:picMkLst>
            <pc:docMk/>
            <pc:sldMk cId="1718198991" sldId="319"/>
            <ac:picMk id="2" creationId="{F9D99612-2FFE-B5B0-0919-A84F1B8EF9C7}"/>
          </ac:picMkLst>
        </pc:picChg>
        <pc:picChg chg="add mod">
          <ac:chgData name="Ian Parr" userId="4f46477c-3823-44e3-a023-ec7a0abfe074" providerId="ADAL" clId="{E6EEC70A-9CE9-4B48-97F5-AFCABA02AB63}" dt="2023-06-13T00:15:57.198" v="189" actId="1076"/>
          <ac:picMkLst>
            <pc:docMk/>
            <pc:sldMk cId="1718198991" sldId="319"/>
            <ac:picMk id="3" creationId="{D900FAF5-5017-9788-EEED-13BA79506E93}"/>
          </ac:picMkLst>
        </pc:picChg>
        <pc:picChg chg="add del mod">
          <ac:chgData name="Ian Parr" userId="4f46477c-3823-44e3-a023-ec7a0abfe074" providerId="ADAL" clId="{E6EEC70A-9CE9-4B48-97F5-AFCABA02AB63}" dt="2023-06-13T00:18:12.577" v="204" actId="478"/>
          <ac:picMkLst>
            <pc:docMk/>
            <pc:sldMk cId="1718198991" sldId="319"/>
            <ac:picMk id="4" creationId="{737BB283-9ABF-6A3B-0E86-16A8D1E4C438}"/>
          </ac:picMkLst>
        </pc:picChg>
        <pc:picChg chg="add del mod">
          <ac:chgData name="Ian Parr" userId="4f46477c-3823-44e3-a023-ec7a0abfe074" providerId="ADAL" clId="{E6EEC70A-9CE9-4B48-97F5-AFCABA02AB63}" dt="2023-06-13T00:19:11.097" v="214" actId="478"/>
          <ac:picMkLst>
            <pc:docMk/>
            <pc:sldMk cId="1718198991" sldId="319"/>
            <ac:picMk id="6" creationId="{27FE03E6-3CA9-8611-BF2C-35A6F9FC957C}"/>
          </ac:picMkLst>
        </pc:picChg>
        <pc:picChg chg="del">
          <ac:chgData name="Ian Parr" userId="4f46477c-3823-44e3-a023-ec7a0abfe074" providerId="ADAL" clId="{E6EEC70A-9CE9-4B48-97F5-AFCABA02AB63}" dt="2023-06-13T00:15:04.943" v="185" actId="478"/>
          <ac:picMkLst>
            <pc:docMk/>
            <pc:sldMk cId="1718198991" sldId="319"/>
            <ac:picMk id="7" creationId="{DEED6FF9-4D99-F68F-CB71-7D16598B50FC}"/>
          </ac:picMkLst>
        </pc:picChg>
        <pc:picChg chg="add mod">
          <ac:chgData name="Ian Parr" userId="4f46477c-3823-44e3-a023-ec7a0abfe074" providerId="ADAL" clId="{E6EEC70A-9CE9-4B48-97F5-AFCABA02AB63}" dt="2023-06-13T00:20:55.476" v="220" actId="1076"/>
          <ac:picMkLst>
            <pc:docMk/>
            <pc:sldMk cId="1718198991" sldId="319"/>
            <ac:picMk id="11" creationId="{DA792B3E-AE83-9CF6-B2EC-BB517D70B174}"/>
          </ac:picMkLst>
        </pc:picChg>
        <pc:picChg chg="add mod">
          <ac:chgData name="Ian Parr" userId="4f46477c-3823-44e3-a023-ec7a0abfe074" providerId="ADAL" clId="{E6EEC70A-9CE9-4B48-97F5-AFCABA02AB63}" dt="2023-06-13T00:21:00.796" v="221" actId="14100"/>
          <ac:picMkLst>
            <pc:docMk/>
            <pc:sldMk cId="1718198991" sldId="319"/>
            <ac:picMk id="13" creationId="{544BC295-47C7-9A8C-F629-EDF922DCDACC}"/>
          </ac:picMkLst>
        </pc:picChg>
      </pc:sldChg>
      <pc:sldChg chg="addSp delSp modSp add mod modTransition modClrScheme chgLayout modNotesTx">
        <pc:chgData name="Ian Parr" userId="4f46477c-3823-44e3-a023-ec7a0abfe074" providerId="ADAL" clId="{E6EEC70A-9CE9-4B48-97F5-AFCABA02AB63}" dt="2023-06-13T00:49:32.401" v="832" actId="20577"/>
        <pc:sldMkLst>
          <pc:docMk/>
          <pc:sldMk cId="2154339194" sldId="320"/>
        </pc:sldMkLst>
        <pc:spChg chg="add del mod">
          <ac:chgData name="Ian Parr" userId="4f46477c-3823-44e3-a023-ec7a0abfe074" providerId="ADAL" clId="{E6EEC70A-9CE9-4B48-97F5-AFCABA02AB63}" dt="2023-06-13T00:43:31.220" v="493" actId="26606"/>
          <ac:spMkLst>
            <pc:docMk/>
            <pc:sldMk cId="2154339194" sldId="320"/>
            <ac:spMk id="3" creationId="{EDE7F1E7-1A20-0B9F-8305-8C8B27CC0ABF}"/>
          </ac:spMkLst>
        </pc:spChg>
        <pc:spChg chg="add del mod">
          <ac:chgData name="Ian Parr" userId="4f46477c-3823-44e3-a023-ec7a0abfe074" providerId="ADAL" clId="{E6EEC70A-9CE9-4B48-97F5-AFCABA02AB63}" dt="2023-06-13T00:43:31.220" v="493" actId="26606"/>
          <ac:spMkLst>
            <pc:docMk/>
            <pc:sldMk cId="2154339194" sldId="320"/>
            <ac:spMk id="4" creationId="{C9A937AA-162D-931E-3DF8-FD96E7424533}"/>
          </ac:spMkLst>
        </pc:spChg>
        <pc:spChg chg="add del mod">
          <ac:chgData name="Ian Parr" userId="4f46477c-3823-44e3-a023-ec7a0abfe074" providerId="ADAL" clId="{E6EEC70A-9CE9-4B48-97F5-AFCABA02AB63}" dt="2023-06-13T00:43:18.803" v="492" actId="478"/>
          <ac:spMkLst>
            <pc:docMk/>
            <pc:sldMk cId="2154339194" sldId="320"/>
            <ac:spMk id="6" creationId="{2765AB23-6941-D32D-9F86-EE0C3C541C34}"/>
          </ac:spMkLst>
        </pc:spChg>
        <pc:spChg chg="del">
          <ac:chgData name="Ian Parr" userId="4f46477c-3823-44e3-a023-ec7a0abfe074" providerId="ADAL" clId="{E6EEC70A-9CE9-4B48-97F5-AFCABA02AB63}" dt="2023-06-13T00:41:50.380" v="477" actId="478"/>
          <ac:spMkLst>
            <pc:docMk/>
            <pc:sldMk cId="2154339194" sldId="320"/>
            <ac:spMk id="8" creationId="{6C61D8CF-9B22-AB5A-AA15-E313F7059377}"/>
          </ac:spMkLst>
        </pc:spChg>
        <pc:spChg chg="add del mod">
          <ac:chgData name="Ian Parr" userId="4f46477c-3823-44e3-a023-ec7a0abfe074" providerId="ADAL" clId="{E6EEC70A-9CE9-4B48-97F5-AFCABA02AB63}" dt="2023-06-13T00:43:31.220" v="493" actId="26606"/>
          <ac:spMkLst>
            <pc:docMk/>
            <pc:sldMk cId="2154339194" sldId="320"/>
            <ac:spMk id="10" creationId="{8554D9BD-2293-B212-078E-4D612DD02324}"/>
          </ac:spMkLst>
        </pc:spChg>
        <pc:spChg chg="add mod">
          <ac:chgData name="Ian Parr" userId="4f46477c-3823-44e3-a023-ec7a0abfe074" providerId="ADAL" clId="{E6EEC70A-9CE9-4B48-97F5-AFCABA02AB63}" dt="2023-06-13T00:46:32.767" v="762" actId="207"/>
          <ac:spMkLst>
            <pc:docMk/>
            <pc:sldMk cId="2154339194" sldId="320"/>
            <ac:spMk id="15" creationId="{4073AC99-ED12-E938-9D35-538A811BDAE1}"/>
          </ac:spMkLst>
        </pc:spChg>
        <pc:spChg chg="add mod">
          <ac:chgData name="Ian Parr" userId="4f46477c-3823-44e3-a023-ec7a0abfe074" providerId="ADAL" clId="{E6EEC70A-9CE9-4B48-97F5-AFCABA02AB63}" dt="2023-06-13T00:47:33.268" v="815" actId="20577"/>
          <ac:spMkLst>
            <pc:docMk/>
            <pc:sldMk cId="2154339194" sldId="320"/>
            <ac:spMk id="17" creationId="{DB1279BC-CC4F-49FA-1755-A68068155A0B}"/>
          </ac:spMkLst>
        </pc:spChg>
        <pc:spChg chg="add mod">
          <ac:chgData name="Ian Parr" userId="4f46477c-3823-44e3-a023-ec7a0abfe074" providerId="ADAL" clId="{E6EEC70A-9CE9-4B48-97F5-AFCABA02AB63}" dt="2023-06-13T00:46:29.566" v="761" actId="207"/>
          <ac:spMkLst>
            <pc:docMk/>
            <pc:sldMk cId="2154339194" sldId="320"/>
            <ac:spMk id="19" creationId="{AA24F845-CE41-16FF-68DE-454EEB6B8D34}"/>
          </ac:spMkLst>
        </pc:spChg>
        <pc:spChg chg="add mod">
          <ac:chgData name="Ian Parr" userId="4f46477c-3823-44e3-a023-ec7a0abfe074" providerId="ADAL" clId="{E6EEC70A-9CE9-4B48-97F5-AFCABA02AB63}" dt="2023-06-13T00:49:32.401" v="832" actId="20577"/>
          <ac:spMkLst>
            <pc:docMk/>
            <pc:sldMk cId="2154339194" sldId="320"/>
            <ac:spMk id="21" creationId="{82B67A91-F021-00AA-35A3-9366E74551BE}"/>
          </ac:spMkLst>
        </pc:spChg>
        <pc:spChg chg="add mod">
          <ac:chgData name="Ian Parr" userId="4f46477c-3823-44e3-a023-ec7a0abfe074" providerId="ADAL" clId="{E6EEC70A-9CE9-4B48-97F5-AFCABA02AB63}" dt="2023-06-13T00:48:08.047" v="817" actId="27636"/>
          <ac:spMkLst>
            <pc:docMk/>
            <pc:sldMk cId="2154339194" sldId="320"/>
            <ac:spMk id="23" creationId="{78EC202E-6CBC-6A3F-77E4-A22DE3711DCB}"/>
          </ac:spMkLst>
        </pc:spChg>
        <pc:picChg chg="del">
          <ac:chgData name="Ian Parr" userId="4f46477c-3823-44e3-a023-ec7a0abfe074" providerId="ADAL" clId="{E6EEC70A-9CE9-4B48-97F5-AFCABA02AB63}" dt="2023-06-13T00:41:06.732" v="475" actId="478"/>
          <ac:picMkLst>
            <pc:docMk/>
            <pc:sldMk cId="2154339194" sldId="320"/>
            <ac:picMk id="7" creationId="{DEED6FF9-4D99-F68F-CB71-7D16598B50FC}"/>
          </ac:picMkLst>
        </pc:picChg>
      </pc:sldChg>
      <pc:sldChg chg="addSp delSp modSp add mod ord">
        <pc:chgData name="Ian Parr" userId="4f46477c-3823-44e3-a023-ec7a0abfe074" providerId="ADAL" clId="{E6EEC70A-9CE9-4B48-97F5-AFCABA02AB63}" dt="2023-06-13T00:41:03.205" v="474"/>
        <pc:sldMkLst>
          <pc:docMk/>
          <pc:sldMk cId="4099274522" sldId="321"/>
        </pc:sldMkLst>
        <pc:spChg chg="add mod">
          <ac:chgData name="Ian Parr" userId="4f46477c-3823-44e3-a023-ec7a0abfe074" providerId="ADAL" clId="{E6EEC70A-9CE9-4B48-97F5-AFCABA02AB63}" dt="2023-06-13T00:38:36.135" v="400" actId="12"/>
          <ac:spMkLst>
            <pc:docMk/>
            <pc:sldMk cId="4099274522" sldId="321"/>
            <ac:spMk id="2" creationId="{59ABCAE2-A01D-C580-1DA3-77374C65B329}"/>
          </ac:spMkLst>
        </pc:spChg>
        <pc:spChg chg="add del mod">
          <ac:chgData name="Ian Parr" userId="4f46477c-3823-44e3-a023-ec7a0abfe074" providerId="ADAL" clId="{E6EEC70A-9CE9-4B48-97F5-AFCABA02AB63}" dt="2023-06-13T00:41:03.205" v="474"/>
          <ac:spMkLst>
            <pc:docMk/>
            <pc:sldMk cId="4099274522" sldId="321"/>
            <ac:spMk id="5" creationId="{1FE3B3BC-8DA8-9474-71B6-1095D85B3467}"/>
          </ac:spMkLst>
        </pc:spChg>
        <pc:spChg chg="add mod">
          <ac:chgData name="Ian Parr" userId="4f46477c-3823-44e3-a023-ec7a0abfe074" providerId="ADAL" clId="{E6EEC70A-9CE9-4B48-97F5-AFCABA02AB63}" dt="2023-06-13T00:39:12.856" v="421" actId="12"/>
          <ac:spMkLst>
            <pc:docMk/>
            <pc:sldMk cId="4099274522" sldId="321"/>
            <ac:spMk id="7" creationId="{1CD22E00-FF92-E7C6-BDBA-D98C75D856B8}"/>
          </ac:spMkLst>
        </pc:spChg>
        <pc:spChg chg="add mod">
          <ac:chgData name="Ian Parr" userId="4f46477c-3823-44e3-a023-ec7a0abfe074" providerId="ADAL" clId="{E6EEC70A-9CE9-4B48-97F5-AFCABA02AB63}" dt="2023-06-13T00:40:31.628" v="472" actId="1076"/>
          <ac:spMkLst>
            <pc:docMk/>
            <pc:sldMk cId="4099274522" sldId="321"/>
            <ac:spMk id="8" creationId="{11B6DB27-681B-8C3A-9E9D-2A22E056E69A}"/>
          </ac:spMkLst>
        </pc:spChg>
        <pc:spChg chg="add mod">
          <ac:chgData name="Ian Parr" userId="4f46477c-3823-44e3-a023-ec7a0abfe074" providerId="ADAL" clId="{E6EEC70A-9CE9-4B48-97F5-AFCABA02AB63}" dt="2023-06-13T00:40:25.985" v="471" actId="20577"/>
          <ac:spMkLst>
            <pc:docMk/>
            <pc:sldMk cId="4099274522" sldId="321"/>
            <ac:spMk id="9" creationId="{EB3A6C89-673F-9A98-2972-D530428B8A12}"/>
          </ac:spMkLst>
        </pc:spChg>
      </pc:sldChg>
      <pc:sldMasterChg chg="delSldLayout">
        <pc:chgData name="Ian Parr" userId="4f46477c-3823-44e3-a023-ec7a0abfe074" providerId="ADAL" clId="{E6EEC70A-9CE9-4B48-97F5-AFCABA02AB63}" dt="2023-06-13T00:49:48.801" v="833" actId="47"/>
        <pc:sldMasterMkLst>
          <pc:docMk/>
          <pc:sldMasterMk cId="3672277808" sldId="2147483651"/>
        </pc:sldMasterMkLst>
        <pc:sldLayoutChg chg="del">
          <pc:chgData name="Ian Parr" userId="4f46477c-3823-44e3-a023-ec7a0abfe074" providerId="ADAL" clId="{E6EEC70A-9CE9-4B48-97F5-AFCABA02AB63}" dt="2023-06-13T00:49:48.801" v="833" actId="47"/>
          <pc:sldLayoutMkLst>
            <pc:docMk/>
            <pc:sldMasterMk cId="3672277808" sldId="2147483651"/>
            <pc:sldLayoutMk cId="3667624596" sldId="2147483672"/>
          </pc:sldLayoutMkLst>
        </pc:sldLayoutChg>
      </pc:sldMasterChg>
      <pc:sldMasterChg chg="delSldLayout">
        <pc:chgData name="Ian Parr" userId="4f46477c-3823-44e3-a023-ec7a0abfe074" providerId="ADAL" clId="{E6EEC70A-9CE9-4B48-97F5-AFCABA02AB63}" dt="2023-06-13T00:49:48.801" v="833" actId="47"/>
        <pc:sldMasterMkLst>
          <pc:docMk/>
          <pc:sldMasterMk cId="3009084755" sldId="2147483659"/>
        </pc:sldMasterMkLst>
        <pc:sldLayoutChg chg="del">
          <pc:chgData name="Ian Parr" userId="4f46477c-3823-44e3-a023-ec7a0abfe074" providerId="ADAL" clId="{E6EEC70A-9CE9-4B48-97F5-AFCABA02AB63}" dt="2023-06-13T00:49:48.801" v="833" actId="47"/>
          <pc:sldLayoutMkLst>
            <pc:docMk/>
            <pc:sldMasterMk cId="3009084755" sldId="2147483659"/>
            <pc:sldLayoutMk cId="878207750" sldId="2147483671"/>
          </pc:sldLayoutMkLst>
        </pc:sldLayoutChg>
      </pc:sldMasterChg>
    </pc:docChg>
  </pc:docChgLst>
  <pc:docChgLst>
    <pc:chgData name="Ian Parr" userId="4f46477c-3823-44e3-a023-ec7a0abfe074" providerId="ADAL" clId="{3CB5D7D7-F946-46B9-8815-DE2AB2FE0349}"/>
    <pc:docChg chg="undo custSel addSld delSld modSld sldOrd modMainMaster">
      <pc:chgData name="Ian Parr" userId="4f46477c-3823-44e3-a023-ec7a0abfe074" providerId="ADAL" clId="{3CB5D7D7-F946-46B9-8815-DE2AB2FE0349}" dt="2023-06-08T03:05:07.427" v="1465" actId="20577"/>
      <pc:docMkLst>
        <pc:docMk/>
      </pc:docMkLst>
      <pc:sldChg chg="modSp mod">
        <pc:chgData name="Ian Parr" userId="4f46477c-3823-44e3-a023-ec7a0abfe074" providerId="ADAL" clId="{3CB5D7D7-F946-46B9-8815-DE2AB2FE0349}" dt="2023-06-08T00:12:24.439" v="26" actId="20577"/>
        <pc:sldMkLst>
          <pc:docMk/>
          <pc:sldMk cId="2153998600" sldId="258"/>
        </pc:sldMkLst>
        <pc:spChg chg="mod">
          <ac:chgData name="Ian Parr" userId="4f46477c-3823-44e3-a023-ec7a0abfe074" providerId="ADAL" clId="{3CB5D7D7-F946-46B9-8815-DE2AB2FE0349}" dt="2023-06-08T00:12:24.439" v="26" actId="20577"/>
          <ac:spMkLst>
            <pc:docMk/>
            <pc:sldMk cId="2153998600" sldId="258"/>
            <ac:spMk id="7" creationId="{BC1EB2F9-7672-F347-9DBD-C0C6A9814DAD}"/>
          </ac:spMkLst>
        </pc:spChg>
      </pc:sldChg>
      <pc:sldChg chg="modSp">
        <pc:chgData name="Ian Parr" userId="4f46477c-3823-44e3-a023-ec7a0abfe074" providerId="ADAL" clId="{3CB5D7D7-F946-46B9-8815-DE2AB2FE0349}" dt="2023-06-08T00:13:50.665" v="38"/>
        <pc:sldMkLst>
          <pc:docMk/>
          <pc:sldMk cId="908109795" sldId="265"/>
        </pc:sldMkLst>
        <pc:spChg chg="mod">
          <ac:chgData name="Ian Parr" userId="4f46477c-3823-44e3-a023-ec7a0abfe074" providerId="ADAL" clId="{3CB5D7D7-F946-46B9-8815-DE2AB2FE0349}" dt="2023-06-08T00:13:50.665" v="38"/>
          <ac:spMkLst>
            <pc:docMk/>
            <pc:sldMk cId="908109795" sldId="265"/>
            <ac:spMk id="2" creationId="{A8D8A4B1-735F-8B4D-8429-02AC0F272D43}"/>
          </ac:spMkLst>
        </pc:spChg>
      </pc:sldChg>
      <pc:sldChg chg="modSp">
        <pc:chgData name="Ian Parr" userId="4f46477c-3823-44e3-a023-ec7a0abfe074" providerId="ADAL" clId="{3CB5D7D7-F946-46B9-8815-DE2AB2FE0349}" dt="2023-06-08T00:13:50.665" v="38"/>
        <pc:sldMkLst>
          <pc:docMk/>
          <pc:sldMk cId="3308465661" sldId="268"/>
        </pc:sldMkLst>
        <pc:spChg chg="mod">
          <ac:chgData name="Ian Parr" userId="4f46477c-3823-44e3-a023-ec7a0abfe074" providerId="ADAL" clId="{3CB5D7D7-F946-46B9-8815-DE2AB2FE0349}" dt="2023-06-08T00:13:50.665" v="38"/>
          <ac:spMkLst>
            <pc:docMk/>
            <pc:sldMk cId="3308465661" sldId="268"/>
            <ac:spMk id="2" creationId="{A8D8A4B1-735F-8B4D-8429-02AC0F272D43}"/>
          </ac:spMkLst>
        </pc:spChg>
      </pc:sldChg>
      <pc:sldChg chg="addSp delSp modSp mod setBg modClrScheme chgLayout">
        <pc:chgData name="Ian Parr" userId="4f46477c-3823-44e3-a023-ec7a0abfe074" providerId="ADAL" clId="{3CB5D7D7-F946-46B9-8815-DE2AB2FE0349}" dt="2023-06-08T00:15:13.782" v="40" actId="26606"/>
        <pc:sldMkLst>
          <pc:docMk/>
          <pc:sldMk cId="3096131400" sldId="269"/>
        </pc:sldMkLst>
        <pc:spChg chg="del">
          <ac:chgData name="Ian Parr" userId="4f46477c-3823-44e3-a023-ec7a0abfe074" providerId="ADAL" clId="{3CB5D7D7-F946-46B9-8815-DE2AB2FE0349}" dt="2023-06-08T00:12:51.351" v="29" actId="478"/>
          <ac:spMkLst>
            <pc:docMk/>
            <pc:sldMk cId="3096131400" sldId="269"/>
            <ac:spMk id="2" creationId="{0AE46559-68B7-105E-106E-0E620619D7EE}"/>
          </ac:spMkLst>
        </pc:spChg>
        <pc:spChg chg="add del mod">
          <ac:chgData name="Ian Parr" userId="4f46477c-3823-44e3-a023-ec7a0abfe074" providerId="ADAL" clId="{3CB5D7D7-F946-46B9-8815-DE2AB2FE0349}" dt="2023-06-08T00:15:13.782" v="40" actId="26606"/>
          <ac:spMkLst>
            <pc:docMk/>
            <pc:sldMk cId="3096131400" sldId="269"/>
            <ac:spMk id="3" creationId="{7B86EDAE-028C-9632-0B67-A7AB86B5A29F}"/>
          </ac:spMkLst>
        </pc:spChg>
        <pc:spChg chg="del">
          <ac:chgData name="Ian Parr" userId="4f46477c-3823-44e3-a023-ec7a0abfe074" providerId="ADAL" clId="{3CB5D7D7-F946-46B9-8815-DE2AB2FE0349}" dt="2023-06-08T00:12:36.555" v="28" actId="478"/>
          <ac:spMkLst>
            <pc:docMk/>
            <pc:sldMk cId="3096131400" sldId="269"/>
            <ac:spMk id="4" creationId="{E2704DC6-4A5F-22E9-5EDB-CD157E82B7E8}"/>
          </ac:spMkLst>
        </pc:spChg>
        <pc:spChg chg="add del mod">
          <ac:chgData name="Ian Parr" userId="4f46477c-3823-44e3-a023-ec7a0abfe074" providerId="ADAL" clId="{3CB5D7D7-F946-46B9-8815-DE2AB2FE0349}" dt="2023-06-08T00:15:13.782" v="40" actId="26606"/>
          <ac:spMkLst>
            <pc:docMk/>
            <pc:sldMk cId="3096131400" sldId="269"/>
            <ac:spMk id="5" creationId="{97158710-CD19-566F-CACE-CB0F191CF96F}"/>
          </ac:spMkLst>
        </pc:spChg>
        <pc:spChg chg="add mod">
          <ac:chgData name="Ian Parr" userId="4f46477c-3823-44e3-a023-ec7a0abfe074" providerId="ADAL" clId="{3CB5D7D7-F946-46B9-8815-DE2AB2FE0349}" dt="2023-06-08T00:15:13.782" v="40" actId="26606"/>
          <ac:spMkLst>
            <pc:docMk/>
            <pc:sldMk cId="3096131400" sldId="269"/>
            <ac:spMk id="10" creationId="{0E179025-0018-94C0-18A0-59FFF6F89432}"/>
          </ac:spMkLst>
        </pc:spChg>
        <pc:picChg chg="del">
          <ac:chgData name="Ian Parr" userId="4f46477c-3823-44e3-a023-ec7a0abfe074" providerId="ADAL" clId="{3CB5D7D7-F946-46B9-8815-DE2AB2FE0349}" dt="2023-06-08T00:12:33.982" v="27" actId="478"/>
          <ac:picMkLst>
            <pc:docMk/>
            <pc:sldMk cId="3096131400" sldId="269"/>
            <ac:picMk id="6" creationId="{C1DCA167-FD67-B806-A6A2-10CCA2465555}"/>
          </ac:picMkLst>
        </pc:picChg>
      </pc:sldChg>
      <pc:sldChg chg="modSp add mod">
        <pc:chgData name="Ian Parr" userId="4f46477c-3823-44e3-a023-ec7a0abfe074" providerId="ADAL" clId="{3CB5D7D7-F946-46B9-8815-DE2AB2FE0349}" dt="2023-06-08T00:23:16.294" v="92" actId="1076"/>
        <pc:sldMkLst>
          <pc:docMk/>
          <pc:sldMk cId="2602052502" sldId="278"/>
        </pc:sldMkLst>
        <pc:spChg chg="mod">
          <ac:chgData name="Ian Parr" userId="4f46477c-3823-44e3-a023-ec7a0abfe074" providerId="ADAL" clId="{3CB5D7D7-F946-46B9-8815-DE2AB2FE0349}" dt="2023-06-08T00:23:16.294" v="92" actId="1076"/>
          <ac:spMkLst>
            <pc:docMk/>
            <pc:sldMk cId="2602052502" sldId="278"/>
            <ac:spMk id="7" creationId="{BC1EB2F9-7672-F347-9DBD-C0C6A9814DAD}"/>
          </ac:spMkLst>
        </pc:spChg>
      </pc:sldChg>
      <pc:sldChg chg="addSp delSp modSp add mod modNotesTx">
        <pc:chgData name="Ian Parr" userId="4f46477c-3823-44e3-a023-ec7a0abfe074" providerId="ADAL" clId="{3CB5D7D7-F946-46B9-8815-DE2AB2FE0349}" dt="2023-06-08T00:55:55.770" v="232"/>
        <pc:sldMkLst>
          <pc:docMk/>
          <pc:sldMk cId="1443673978" sldId="279"/>
        </pc:sldMkLst>
        <pc:spChg chg="add mod">
          <ac:chgData name="Ian Parr" userId="4f46477c-3823-44e3-a023-ec7a0abfe074" providerId="ADAL" clId="{3CB5D7D7-F946-46B9-8815-DE2AB2FE0349}" dt="2023-06-08T00:53:50.318" v="218" actId="1076"/>
          <ac:spMkLst>
            <pc:docMk/>
            <pc:sldMk cId="1443673978" sldId="279"/>
            <ac:spMk id="3" creationId="{D2F04A3A-5CA6-23CE-B87D-CC00A1A58815}"/>
          </ac:spMkLst>
        </pc:spChg>
        <pc:spChg chg="del mod">
          <ac:chgData name="Ian Parr" userId="4f46477c-3823-44e3-a023-ec7a0abfe074" providerId="ADAL" clId="{3CB5D7D7-F946-46B9-8815-DE2AB2FE0349}" dt="2023-06-08T00:19:49.521" v="47" actId="478"/>
          <ac:spMkLst>
            <pc:docMk/>
            <pc:sldMk cId="1443673978" sldId="279"/>
            <ac:spMk id="10" creationId="{0E179025-0018-94C0-18A0-59FFF6F89432}"/>
          </ac:spMkLst>
        </pc:spChg>
        <pc:picChg chg="add mod">
          <ac:chgData name="Ian Parr" userId="4f46477c-3823-44e3-a023-ec7a0abfe074" providerId="ADAL" clId="{3CB5D7D7-F946-46B9-8815-DE2AB2FE0349}" dt="2023-06-08T00:52:06.518" v="189" actId="1076"/>
          <ac:picMkLst>
            <pc:docMk/>
            <pc:sldMk cId="1443673978" sldId="279"/>
            <ac:picMk id="2" creationId="{31370D96-D498-4C5D-FCAA-C5D3C4FE1051}"/>
          </ac:picMkLst>
        </pc:picChg>
        <pc:picChg chg="add mod">
          <ac:chgData name="Ian Parr" userId="4f46477c-3823-44e3-a023-ec7a0abfe074" providerId="ADAL" clId="{3CB5D7D7-F946-46B9-8815-DE2AB2FE0349}" dt="2023-06-08T00:54:12.150" v="225" actId="1076"/>
          <ac:picMkLst>
            <pc:docMk/>
            <pc:sldMk cId="1443673978" sldId="279"/>
            <ac:picMk id="4" creationId="{63B9310F-D913-26BF-97B0-77D48EB601AA}"/>
          </ac:picMkLst>
        </pc:picChg>
        <pc:picChg chg="add del mod">
          <ac:chgData name="Ian Parr" userId="4f46477c-3823-44e3-a023-ec7a0abfe074" providerId="ADAL" clId="{3CB5D7D7-F946-46B9-8815-DE2AB2FE0349}" dt="2023-06-08T00:50:46.529" v="155" actId="478"/>
          <ac:picMkLst>
            <pc:docMk/>
            <pc:sldMk cId="1443673978" sldId="279"/>
            <ac:picMk id="11" creationId="{DE466AA2-F20A-6239-7412-525D92EF2D8C}"/>
          </ac:picMkLst>
        </pc:picChg>
        <pc:cxnChg chg="add mod">
          <ac:chgData name="Ian Parr" userId="4f46477c-3823-44e3-a023-ec7a0abfe074" providerId="ADAL" clId="{3CB5D7D7-F946-46B9-8815-DE2AB2FE0349}" dt="2023-06-08T00:53:19.288" v="216" actId="14100"/>
          <ac:cxnSpMkLst>
            <pc:docMk/>
            <pc:sldMk cId="1443673978" sldId="279"/>
            <ac:cxnSpMk id="5" creationId="{AD07919C-72AE-1C35-F0E5-F27425663462}"/>
          </ac:cxnSpMkLst>
        </pc:cxnChg>
        <pc:cxnChg chg="add del mod">
          <ac:chgData name="Ian Parr" userId="4f46477c-3823-44e3-a023-ec7a0abfe074" providerId="ADAL" clId="{3CB5D7D7-F946-46B9-8815-DE2AB2FE0349}" dt="2023-06-08T00:52:24.392" v="194" actId="478"/>
          <ac:cxnSpMkLst>
            <pc:docMk/>
            <pc:sldMk cId="1443673978" sldId="279"/>
            <ac:cxnSpMk id="6" creationId="{C4475B25-36B6-A020-202F-2C7F88511D0B}"/>
          </ac:cxnSpMkLst>
        </pc:cxnChg>
        <pc:cxnChg chg="add mod">
          <ac:chgData name="Ian Parr" userId="4f46477c-3823-44e3-a023-ec7a0abfe074" providerId="ADAL" clId="{3CB5D7D7-F946-46B9-8815-DE2AB2FE0349}" dt="2023-06-08T00:54:05.878" v="221" actId="1076"/>
          <ac:cxnSpMkLst>
            <pc:docMk/>
            <pc:sldMk cId="1443673978" sldId="279"/>
            <ac:cxnSpMk id="12" creationId="{9AC1EE89-55E8-A54A-3545-296B141C0D02}"/>
          </ac:cxnSpMkLst>
        </pc:cxnChg>
        <pc:cxnChg chg="add mod">
          <ac:chgData name="Ian Parr" userId="4f46477c-3823-44e3-a023-ec7a0abfe074" providerId="ADAL" clId="{3CB5D7D7-F946-46B9-8815-DE2AB2FE0349}" dt="2023-06-08T00:54:17.079" v="226" actId="1076"/>
          <ac:cxnSpMkLst>
            <pc:docMk/>
            <pc:sldMk cId="1443673978" sldId="279"/>
            <ac:cxnSpMk id="14" creationId="{F98003A4-6B1A-9D00-30EE-65B76E1F7305}"/>
          </ac:cxnSpMkLst>
        </pc:cxnChg>
        <pc:cxnChg chg="add mod">
          <ac:chgData name="Ian Parr" userId="4f46477c-3823-44e3-a023-ec7a0abfe074" providerId="ADAL" clId="{3CB5D7D7-F946-46B9-8815-DE2AB2FE0349}" dt="2023-06-08T00:52:56.205" v="207" actId="14100"/>
          <ac:cxnSpMkLst>
            <pc:docMk/>
            <pc:sldMk cId="1443673978" sldId="279"/>
            <ac:cxnSpMk id="15" creationId="{4F94C8DE-C190-D880-00FA-30B6D518872A}"/>
          </ac:cxnSpMkLst>
        </pc:cxnChg>
        <pc:cxnChg chg="add mod">
          <ac:chgData name="Ian Parr" userId="4f46477c-3823-44e3-a023-ec7a0abfe074" providerId="ADAL" clId="{3CB5D7D7-F946-46B9-8815-DE2AB2FE0349}" dt="2023-06-08T00:52:43.405" v="202" actId="1076"/>
          <ac:cxnSpMkLst>
            <pc:docMk/>
            <pc:sldMk cId="1443673978" sldId="279"/>
            <ac:cxnSpMk id="16" creationId="{FB001D2B-DA7A-49B5-9C2B-9040D363B7DC}"/>
          </ac:cxnSpMkLst>
        </pc:cxnChg>
        <pc:cxnChg chg="add mod">
          <ac:chgData name="Ian Parr" userId="4f46477c-3823-44e3-a023-ec7a0abfe074" providerId="ADAL" clId="{3CB5D7D7-F946-46B9-8815-DE2AB2FE0349}" dt="2023-06-08T00:54:07.600" v="222" actId="1076"/>
          <ac:cxnSpMkLst>
            <pc:docMk/>
            <pc:sldMk cId="1443673978" sldId="279"/>
            <ac:cxnSpMk id="17" creationId="{C69A49DD-E64C-E53E-0FFE-607E2CC949D2}"/>
          </ac:cxnSpMkLst>
        </pc:cxnChg>
        <pc:cxnChg chg="add mod">
          <ac:chgData name="Ian Parr" userId="4f46477c-3823-44e3-a023-ec7a0abfe074" providerId="ADAL" clId="{3CB5D7D7-F946-46B9-8815-DE2AB2FE0349}" dt="2023-06-08T00:54:09.539" v="223" actId="1076"/>
          <ac:cxnSpMkLst>
            <pc:docMk/>
            <pc:sldMk cId="1443673978" sldId="279"/>
            <ac:cxnSpMk id="18" creationId="{273EB902-DDE1-5A0B-DB02-14D4315A2BF5}"/>
          </ac:cxnSpMkLst>
        </pc:cxnChg>
        <pc:cxnChg chg="add mod">
          <ac:chgData name="Ian Parr" userId="4f46477c-3823-44e3-a023-ec7a0abfe074" providerId="ADAL" clId="{3CB5D7D7-F946-46B9-8815-DE2AB2FE0349}" dt="2023-06-08T00:54:00.222" v="220" actId="1076"/>
          <ac:cxnSpMkLst>
            <pc:docMk/>
            <pc:sldMk cId="1443673978" sldId="279"/>
            <ac:cxnSpMk id="19" creationId="{FB694198-BC3D-2749-984F-D4B6261F7E1F}"/>
          </ac:cxnSpMkLst>
        </pc:cxnChg>
        <pc:cxnChg chg="add mod">
          <ac:chgData name="Ian Parr" userId="4f46477c-3823-44e3-a023-ec7a0abfe074" providerId="ADAL" clId="{3CB5D7D7-F946-46B9-8815-DE2AB2FE0349}" dt="2023-06-08T00:54:10.933" v="224" actId="1076"/>
          <ac:cxnSpMkLst>
            <pc:docMk/>
            <pc:sldMk cId="1443673978" sldId="279"/>
            <ac:cxnSpMk id="38" creationId="{D141C656-CE28-43AD-AF85-829397F40A5F}"/>
          </ac:cxnSpMkLst>
        </pc:cxnChg>
      </pc:sldChg>
      <pc:sldChg chg="addSp delSp modSp add mod modClrScheme chgLayout modNotesTx">
        <pc:chgData name="Ian Parr" userId="4f46477c-3823-44e3-a023-ec7a0abfe074" providerId="ADAL" clId="{3CB5D7D7-F946-46B9-8815-DE2AB2FE0349}" dt="2023-06-08T00:46:04.720" v="116" actId="255"/>
        <pc:sldMkLst>
          <pc:docMk/>
          <pc:sldMk cId="3680316906" sldId="280"/>
        </pc:sldMkLst>
        <pc:spChg chg="del mod ord">
          <ac:chgData name="Ian Parr" userId="4f46477c-3823-44e3-a023-ec7a0abfe074" providerId="ADAL" clId="{3CB5D7D7-F946-46B9-8815-DE2AB2FE0349}" dt="2023-06-08T00:23:06.595" v="91" actId="478"/>
          <ac:spMkLst>
            <pc:docMk/>
            <pc:sldMk cId="3680316906" sldId="280"/>
            <ac:spMk id="2" creationId="{A8D8A4B1-735F-8B4D-8429-02AC0F272D43}"/>
          </ac:spMkLst>
        </pc:spChg>
        <pc:spChg chg="add mod">
          <ac:chgData name="Ian Parr" userId="4f46477c-3823-44e3-a023-ec7a0abfe074" providerId="ADAL" clId="{3CB5D7D7-F946-46B9-8815-DE2AB2FE0349}" dt="2023-06-08T00:46:04.720" v="116" actId="255"/>
          <ac:spMkLst>
            <pc:docMk/>
            <pc:sldMk cId="3680316906" sldId="280"/>
            <ac:spMk id="7" creationId="{F35AFE45-13E3-BBBD-39BD-F0D341367C3C}"/>
          </ac:spMkLst>
        </pc:spChg>
        <pc:spChg chg="del mod">
          <ac:chgData name="Ian Parr" userId="4f46477c-3823-44e3-a023-ec7a0abfe074" providerId="ADAL" clId="{3CB5D7D7-F946-46B9-8815-DE2AB2FE0349}" dt="2023-06-08T00:23:02.584" v="90" actId="478"/>
          <ac:spMkLst>
            <pc:docMk/>
            <pc:sldMk cId="3680316906" sldId="280"/>
            <ac:spMk id="12" creationId="{FEBF7918-DE86-CB2D-6901-D9B56C65A625}"/>
          </ac:spMkLst>
        </pc:spChg>
        <pc:picChg chg="add del mod">
          <ac:chgData name="Ian Parr" userId="4f46477c-3823-44e3-a023-ec7a0abfe074" providerId="ADAL" clId="{3CB5D7D7-F946-46B9-8815-DE2AB2FE0349}" dt="2023-06-08T00:43:23.579" v="103" actId="478"/>
          <ac:picMkLst>
            <pc:docMk/>
            <pc:sldMk cId="3680316906" sldId="280"/>
            <ac:picMk id="4" creationId="{4FDFD09C-6D4B-142B-25D8-4CA2EF6D138A}"/>
          </ac:picMkLst>
        </pc:picChg>
        <pc:picChg chg="add mod">
          <ac:chgData name="Ian Parr" userId="4f46477c-3823-44e3-a023-ec7a0abfe074" providerId="ADAL" clId="{3CB5D7D7-F946-46B9-8815-DE2AB2FE0349}" dt="2023-06-08T00:43:43.244" v="111" actId="1076"/>
          <ac:picMkLst>
            <pc:docMk/>
            <pc:sldMk cId="3680316906" sldId="280"/>
            <ac:picMk id="6" creationId="{6F6EDC8D-7819-BE83-62FE-12924B8E1B22}"/>
          </ac:picMkLst>
        </pc:picChg>
      </pc:sldChg>
      <pc:sldChg chg="addSp delSp modSp add mod ord modAnim modNotesTx">
        <pc:chgData name="Ian Parr" userId="4f46477c-3823-44e3-a023-ec7a0abfe074" providerId="ADAL" clId="{3CB5D7D7-F946-46B9-8815-DE2AB2FE0349}" dt="2023-06-08T02:24:47.586" v="611" actId="14100"/>
        <pc:sldMkLst>
          <pc:docMk/>
          <pc:sldMk cId="3462620978" sldId="281"/>
        </pc:sldMkLst>
        <pc:spChg chg="del">
          <ac:chgData name="Ian Parr" userId="4f46477c-3823-44e3-a023-ec7a0abfe074" providerId="ADAL" clId="{3CB5D7D7-F946-46B9-8815-DE2AB2FE0349}" dt="2023-06-08T02:22:47.191" v="597" actId="478"/>
          <ac:spMkLst>
            <pc:docMk/>
            <pc:sldMk cId="3462620978" sldId="281"/>
            <ac:spMk id="8" creationId="{F2CC8E66-0818-47CD-7659-D6800116DB22}"/>
          </ac:spMkLst>
        </pc:spChg>
        <pc:spChg chg="del">
          <ac:chgData name="Ian Parr" userId="4f46477c-3823-44e3-a023-ec7a0abfe074" providerId="ADAL" clId="{3CB5D7D7-F946-46B9-8815-DE2AB2FE0349}" dt="2023-06-08T00:46:25.014" v="119" actId="478"/>
          <ac:spMkLst>
            <pc:docMk/>
            <pc:sldMk cId="3462620978" sldId="281"/>
            <ac:spMk id="11" creationId="{BB6A34BF-2889-DC98-DB53-2994872C4808}"/>
          </ac:spMkLst>
        </pc:spChg>
        <pc:spChg chg="del mod">
          <ac:chgData name="Ian Parr" userId="4f46477c-3823-44e3-a023-ec7a0abfe074" providerId="ADAL" clId="{3CB5D7D7-F946-46B9-8815-DE2AB2FE0349}" dt="2023-06-08T00:46:23.036" v="118" actId="478"/>
          <ac:spMkLst>
            <pc:docMk/>
            <pc:sldMk cId="3462620978" sldId="281"/>
            <ac:spMk id="12" creationId="{B993ED62-134A-1EDE-A55E-1E9F9CB3F358}"/>
          </ac:spMkLst>
        </pc:spChg>
        <pc:graphicFrameChg chg="del">
          <ac:chgData name="Ian Parr" userId="4f46477c-3823-44e3-a023-ec7a0abfe074" providerId="ADAL" clId="{3CB5D7D7-F946-46B9-8815-DE2AB2FE0349}" dt="2023-06-08T02:22:44.048" v="596" actId="478"/>
          <ac:graphicFrameMkLst>
            <pc:docMk/>
            <pc:sldMk cId="3462620978" sldId="281"/>
            <ac:graphicFrameMk id="7" creationId="{1A05851E-1385-6023-7716-816082934970}"/>
          </ac:graphicFrameMkLst>
        </pc:graphicFrameChg>
        <pc:picChg chg="add mod">
          <ac:chgData name="Ian Parr" userId="4f46477c-3823-44e3-a023-ec7a0abfe074" providerId="ADAL" clId="{3CB5D7D7-F946-46B9-8815-DE2AB2FE0349}" dt="2023-06-08T02:24:47.586" v="611" actId="14100"/>
          <ac:picMkLst>
            <pc:docMk/>
            <pc:sldMk cId="3462620978" sldId="281"/>
            <ac:picMk id="2" creationId="{3F335C7B-3019-8006-2613-D19C35AA333C}"/>
          </ac:picMkLst>
        </pc:picChg>
        <pc:picChg chg="del">
          <ac:chgData name="Ian Parr" userId="4f46477c-3823-44e3-a023-ec7a0abfe074" providerId="ADAL" clId="{3CB5D7D7-F946-46B9-8815-DE2AB2FE0349}" dt="2023-06-08T02:22:51.587" v="598" actId="478"/>
          <ac:picMkLst>
            <pc:docMk/>
            <pc:sldMk cId="3462620978" sldId="281"/>
            <ac:picMk id="13" creationId="{173F9DBE-C692-95E6-C302-7B8DAF4AC539}"/>
          </ac:picMkLst>
        </pc:picChg>
        <pc:picChg chg="del">
          <ac:chgData name="Ian Parr" userId="4f46477c-3823-44e3-a023-ec7a0abfe074" providerId="ADAL" clId="{3CB5D7D7-F946-46B9-8815-DE2AB2FE0349}" dt="2023-06-08T02:22:52.999" v="599" actId="478"/>
          <ac:picMkLst>
            <pc:docMk/>
            <pc:sldMk cId="3462620978" sldId="281"/>
            <ac:picMk id="14" creationId="{A336442D-EDD6-2EDA-2D12-C3F2A6C33A69}"/>
          </ac:picMkLst>
        </pc:picChg>
      </pc:sldChg>
      <pc:sldChg chg="addSp delSp modSp add mod modNotesTx">
        <pc:chgData name="Ian Parr" userId="4f46477c-3823-44e3-a023-ec7a0abfe074" providerId="ADAL" clId="{3CB5D7D7-F946-46B9-8815-DE2AB2FE0349}" dt="2023-06-08T01:01:10.777" v="266" actId="255"/>
        <pc:sldMkLst>
          <pc:docMk/>
          <pc:sldMk cId="1958282633" sldId="282"/>
        </pc:sldMkLst>
        <pc:spChg chg="del">
          <ac:chgData name="Ian Parr" userId="4f46477c-3823-44e3-a023-ec7a0abfe074" providerId="ADAL" clId="{3CB5D7D7-F946-46B9-8815-DE2AB2FE0349}" dt="2023-06-08T00:46:36.150" v="122" actId="478"/>
          <ac:spMkLst>
            <pc:docMk/>
            <pc:sldMk cId="1958282633" sldId="282"/>
            <ac:spMk id="2" creationId="{4979C3D2-F2E3-44DC-E560-AA7CB59E0B28}"/>
          </ac:spMkLst>
        </pc:spChg>
        <pc:spChg chg="add del mod">
          <ac:chgData name="Ian Parr" userId="4f46477c-3823-44e3-a023-ec7a0abfe074" providerId="ADAL" clId="{3CB5D7D7-F946-46B9-8815-DE2AB2FE0349}" dt="2023-06-08T00:55:13.728" v="229" actId="478"/>
          <ac:spMkLst>
            <pc:docMk/>
            <pc:sldMk cId="1958282633" sldId="282"/>
            <ac:spMk id="4" creationId="{01F71F3A-D0EE-7CAD-8CD2-83D0EDE9D668}"/>
          </ac:spMkLst>
        </pc:spChg>
        <pc:spChg chg="add del mod">
          <ac:chgData name="Ian Parr" userId="4f46477c-3823-44e3-a023-ec7a0abfe074" providerId="ADAL" clId="{3CB5D7D7-F946-46B9-8815-DE2AB2FE0349}" dt="2023-06-08T00:56:43.445" v="237" actId="478"/>
          <ac:spMkLst>
            <pc:docMk/>
            <pc:sldMk cId="1958282633" sldId="282"/>
            <ac:spMk id="6" creationId="{9BE88F04-3E17-BD69-C26F-844D1022EA67}"/>
          </ac:spMkLst>
        </pc:spChg>
        <pc:spChg chg="add mod ord">
          <ac:chgData name="Ian Parr" userId="4f46477c-3823-44e3-a023-ec7a0abfe074" providerId="ADAL" clId="{3CB5D7D7-F946-46B9-8815-DE2AB2FE0349}" dt="2023-06-08T01:01:10.777" v="266" actId="255"/>
          <ac:spMkLst>
            <pc:docMk/>
            <pc:sldMk cId="1958282633" sldId="282"/>
            <ac:spMk id="10" creationId="{7270C2EA-1063-0E77-8F0E-1A6A555D0D73}"/>
          </ac:spMkLst>
        </pc:spChg>
        <pc:spChg chg="add mod">
          <ac:chgData name="Ian Parr" userId="4f46477c-3823-44e3-a023-ec7a0abfe074" providerId="ADAL" clId="{3CB5D7D7-F946-46B9-8815-DE2AB2FE0349}" dt="2023-06-08T01:00:49.998" v="264" actId="14100"/>
          <ac:spMkLst>
            <pc:docMk/>
            <pc:sldMk cId="1958282633" sldId="282"/>
            <ac:spMk id="12" creationId="{364467E8-412A-465A-A618-E400611370F3}"/>
          </ac:spMkLst>
        </pc:spChg>
        <pc:spChg chg="add del">
          <ac:chgData name="Ian Parr" userId="4f46477c-3823-44e3-a023-ec7a0abfe074" providerId="ADAL" clId="{3CB5D7D7-F946-46B9-8815-DE2AB2FE0349}" dt="2023-06-08T01:00:27.920" v="261" actId="26606"/>
          <ac:spMkLst>
            <pc:docMk/>
            <pc:sldMk cId="1958282633" sldId="282"/>
            <ac:spMk id="45" creationId="{E2366EBA-92FD-44AE-87A9-25E5135EB2C9}"/>
          </ac:spMkLst>
        </pc:spChg>
        <pc:spChg chg="add del">
          <ac:chgData name="Ian Parr" userId="4f46477c-3823-44e3-a023-ec7a0abfe074" providerId="ADAL" clId="{3CB5D7D7-F946-46B9-8815-DE2AB2FE0349}" dt="2023-06-08T01:00:12.200" v="259" actId="26606"/>
          <ac:spMkLst>
            <pc:docMk/>
            <pc:sldMk cId="1958282633" sldId="282"/>
            <ac:spMk id="46" creationId="{EDFF257A-042C-46B5-80D1-3E8CFD33446E}"/>
          </ac:spMkLst>
        </pc:spChg>
        <pc:spChg chg="add del">
          <ac:chgData name="Ian Parr" userId="4f46477c-3823-44e3-a023-ec7a0abfe074" providerId="ADAL" clId="{3CB5D7D7-F946-46B9-8815-DE2AB2FE0349}" dt="2023-06-08T01:00:27.920" v="261" actId="26606"/>
          <ac:spMkLst>
            <pc:docMk/>
            <pc:sldMk cId="1958282633" sldId="282"/>
            <ac:spMk id="70" creationId="{7C462C46-EFB7-4580-9921-DFC346FCC3C2}"/>
          </ac:spMkLst>
        </pc:spChg>
        <pc:spChg chg="add del">
          <ac:chgData name="Ian Parr" userId="4f46477c-3823-44e3-a023-ec7a0abfe074" providerId="ADAL" clId="{3CB5D7D7-F946-46B9-8815-DE2AB2FE0349}" dt="2023-06-08T01:00:12.200" v="259" actId="26606"/>
          <ac:spMkLst>
            <pc:docMk/>
            <pc:sldMk cId="1958282633" sldId="282"/>
            <ac:spMk id="71" creationId="{9C057A66-6E97-4BA5-B4B3-2690ACE3CE80}"/>
          </ac:spMkLst>
        </pc:spChg>
        <pc:spChg chg="add del">
          <ac:chgData name="Ian Parr" userId="4f46477c-3823-44e3-a023-ec7a0abfe074" providerId="ADAL" clId="{3CB5D7D7-F946-46B9-8815-DE2AB2FE0349}" dt="2023-06-08T01:00:27.920" v="261" actId="26606"/>
          <ac:spMkLst>
            <pc:docMk/>
            <pc:sldMk cId="1958282633" sldId="282"/>
            <ac:spMk id="72" creationId="{B8B918B4-AB10-4E3A-916E-A9625586EA47}"/>
          </ac:spMkLst>
        </pc:spChg>
        <pc:spChg chg="add del">
          <ac:chgData name="Ian Parr" userId="4f46477c-3823-44e3-a023-ec7a0abfe074" providerId="ADAL" clId="{3CB5D7D7-F946-46B9-8815-DE2AB2FE0349}" dt="2023-06-08T01:00:12.200" v="259" actId="26606"/>
          <ac:spMkLst>
            <pc:docMk/>
            <pc:sldMk cId="1958282633" sldId="282"/>
            <ac:spMk id="73" creationId="{764884A8-16DD-467F-A648-70B32E20BA99}"/>
          </ac:spMkLst>
        </pc:spChg>
        <pc:spChg chg="add del">
          <ac:chgData name="Ian Parr" userId="4f46477c-3823-44e3-a023-ec7a0abfe074" providerId="ADAL" clId="{3CB5D7D7-F946-46B9-8815-DE2AB2FE0349}" dt="2023-06-08T01:00:12.200" v="259" actId="26606"/>
          <ac:spMkLst>
            <pc:docMk/>
            <pc:sldMk cId="1958282633" sldId="282"/>
            <ac:spMk id="75" creationId="{276681CD-6924-4550-926C-667FC2C6A8B5}"/>
          </ac:spMkLst>
        </pc:spChg>
        <pc:spChg chg="add del">
          <ac:chgData name="Ian Parr" userId="4f46477c-3823-44e3-a023-ec7a0abfe074" providerId="ADAL" clId="{3CB5D7D7-F946-46B9-8815-DE2AB2FE0349}" dt="2023-06-08T01:01:03.670" v="265" actId="26606"/>
          <ac:spMkLst>
            <pc:docMk/>
            <pc:sldMk cId="1958282633" sldId="282"/>
            <ac:spMk id="132" creationId="{10CE3618-1D7A-4256-B2AF-9DB692996C65}"/>
          </ac:spMkLst>
        </pc:spChg>
        <pc:spChg chg="add del">
          <ac:chgData name="Ian Parr" userId="4f46477c-3823-44e3-a023-ec7a0abfe074" providerId="ADAL" clId="{3CB5D7D7-F946-46B9-8815-DE2AB2FE0349}" dt="2023-06-08T01:01:03.670" v="265" actId="26606"/>
          <ac:spMkLst>
            <pc:docMk/>
            <pc:sldMk cId="1958282633" sldId="282"/>
            <ac:spMk id="157" creationId="{3F39476B-1A6D-47CB-AC7A-FB87EF003323}"/>
          </ac:spMkLst>
        </pc:spChg>
        <pc:spChg chg="add">
          <ac:chgData name="Ian Parr" userId="4f46477c-3823-44e3-a023-ec7a0abfe074" providerId="ADAL" clId="{3CB5D7D7-F946-46B9-8815-DE2AB2FE0349}" dt="2023-06-08T01:01:03.670" v="265" actId="26606"/>
          <ac:spMkLst>
            <pc:docMk/>
            <pc:sldMk cId="1958282633" sldId="282"/>
            <ac:spMk id="190" creationId="{10CE3618-1D7A-4256-B2AF-9DB692996C65}"/>
          </ac:spMkLst>
        </pc:spChg>
        <pc:spChg chg="add">
          <ac:chgData name="Ian Parr" userId="4f46477c-3823-44e3-a023-ec7a0abfe074" providerId="ADAL" clId="{3CB5D7D7-F946-46B9-8815-DE2AB2FE0349}" dt="2023-06-08T01:01:03.670" v="265" actId="26606"/>
          <ac:spMkLst>
            <pc:docMk/>
            <pc:sldMk cId="1958282633" sldId="282"/>
            <ac:spMk id="215" creationId="{3F39476B-1A6D-47CB-AC7A-FB87EF003323}"/>
          </ac:spMkLst>
        </pc:spChg>
        <pc:grpChg chg="add del">
          <ac:chgData name="Ian Parr" userId="4f46477c-3823-44e3-a023-ec7a0abfe074" providerId="ADAL" clId="{3CB5D7D7-F946-46B9-8815-DE2AB2FE0349}" dt="2023-06-08T01:00:27.920" v="261" actId="26606"/>
          <ac:grpSpMkLst>
            <pc:docMk/>
            <pc:sldMk cId="1958282633" sldId="282"/>
            <ac:grpSpMk id="17" creationId="{15E1AC81-83F2-45A8-9054-15570F4E2557}"/>
          </ac:grpSpMkLst>
        </pc:grpChg>
        <pc:grpChg chg="add del">
          <ac:chgData name="Ian Parr" userId="4f46477c-3823-44e3-a023-ec7a0abfe074" providerId="ADAL" clId="{3CB5D7D7-F946-46B9-8815-DE2AB2FE0349}" dt="2023-06-08T01:00:12.200" v="259" actId="26606"/>
          <ac:grpSpMkLst>
            <pc:docMk/>
            <pc:sldMk cId="1958282633" sldId="282"/>
            <ac:grpSpMk id="18" creationId="{AE19E2D2-078B-459F-A431-2037B063FDF3}"/>
          </ac:grpSpMkLst>
        </pc:grpChg>
        <pc:grpChg chg="add del">
          <ac:chgData name="Ian Parr" userId="4f46477c-3823-44e3-a023-ec7a0abfe074" providerId="ADAL" clId="{3CB5D7D7-F946-46B9-8815-DE2AB2FE0349}" dt="2023-06-08T01:00:27.920" v="261" actId="26606"/>
          <ac:grpSpMkLst>
            <pc:docMk/>
            <pc:sldMk cId="1958282633" sldId="282"/>
            <ac:grpSpMk id="40" creationId="{FBF129BC-EA9E-4D20-898B-399F7727DFB9}"/>
          </ac:grpSpMkLst>
        </pc:grpChg>
        <pc:grpChg chg="add del">
          <ac:chgData name="Ian Parr" userId="4f46477c-3823-44e3-a023-ec7a0abfe074" providerId="ADAL" clId="{3CB5D7D7-F946-46B9-8815-DE2AB2FE0349}" dt="2023-06-08T01:00:12.200" v="259" actId="26606"/>
          <ac:grpSpMkLst>
            <pc:docMk/>
            <pc:sldMk cId="1958282633" sldId="282"/>
            <ac:grpSpMk id="41" creationId="{E10C7CFA-FC7F-479C-9026-39109C0B5967}"/>
          </ac:grpSpMkLst>
        </pc:grpChg>
        <pc:grpChg chg="add del">
          <ac:chgData name="Ian Parr" userId="4f46477c-3823-44e3-a023-ec7a0abfe074" providerId="ADAL" clId="{3CB5D7D7-F946-46B9-8815-DE2AB2FE0349}" dt="2023-06-08T01:00:27.920" v="261" actId="26606"/>
          <ac:grpSpMkLst>
            <pc:docMk/>
            <pc:sldMk cId="1958282633" sldId="282"/>
            <ac:grpSpMk id="47" creationId="{B437F5FC-01F7-4EB4-81E7-C27D917E9554}"/>
          </ac:grpSpMkLst>
        </pc:grpChg>
        <pc:grpChg chg="add del">
          <ac:chgData name="Ian Parr" userId="4f46477c-3823-44e3-a023-ec7a0abfe074" providerId="ADAL" clId="{3CB5D7D7-F946-46B9-8815-DE2AB2FE0349}" dt="2023-06-08T01:00:12.200" v="259" actId="26606"/>
          <ac:grpSpMkLst>
            <pc:docMk/>
            <pc:sldMk cId="1958282633" sldId="282"/>
            <ac:grpSpMk id="48" creationId="{E2836BD6-A1CD-4253-813F-3EDA642A7ACC}"/>
          </ac:grpSpMkLst>
        </pc:grpChg>
        <pc:grpChg chg="add del">
          <ac:chgData name="Ian Parr" userId="4f46477c-3823-44e3-a023-ec7a0abfe074" providerId="ADAL" clId="{3CB5D7D7-F946-46B9-8815-DE2AB2FE0349}" dt="2023-06-08T01:01:03.670" v="265" actId="26606"/>
          <ac:grpSpMkLst>
            <pc:docMk/>
            <pc:sldMk cId="1958282633" sldId="282"/>
            <ac:grpSpMk id="104" creationId="{15E1AC81-83F2-45A8-9054-15570F4E2557}"/>
          </ac:grpSpMkLst>
        </pc:grpChg>
        <pc:grpChg chg="add del">
          <ac:chgData name="Ian Parr" userId="4f46477c-3823-44e3-a023-ec7a0abfe074" providerId="ADAL" clId="{3CB5D7D7-F946-46B9-8815-DE2AB2FE0349}" dt="2023-06-08T01:01:03.670" v="265" actId="26606"/>
          <ac:grpSpMkLst>
            <pc:docMk/>
            <pc:sldMk cId="1958282633" sldId="282"/>
            <ac:grpSpMk id="127" creationId="{FBF129BC-EA9E-4D20-898B-399F7727DFB9}"/>
          </ac:grpSpMkLst>
        </pc:grpChg>
        <pc:grpChg chg="add del">
          <ac:chgData name="Ian Parr" userId="4f46477c-3823-44e3-a023-ec7a0abfe074" providerId="ADAL" clId="{3CB5D7D7-F946-46B9-8815-DE2AB2FE0349}" dt="2023-06-08T01:01:03.670" v="265" actId="26606"/>
          <ac:grpSpMkLst>
            <pc:docMk/>
            <pc:sldMk cId="1958282633" sldId="282"/>
            <ac:grpSpMk id="134" creationId="{B984687B-789E-453B-921F-7804CCA6BA01}"/>
          </ac:grpSpMkLst>
        </pc:grpChg>
        <pc:grpChg chg="add">
          <ac:chgData name="Ian Parr" userId="4f46477c-3823-44e3-a023-ec7a0abfe074" providerId="ADAL" clId="{3CB5D7D7-F946-46B9-8815-DE2AB2FE0349}" dt="2023-06-08T01:01:03.670" v="265" actId="26606"/>
          <ac:grpSpMkLst>
            <pc:docMk/>
            <pc:sldMk cId="1958282633" sldId="282"/>
            <ac:grpSpMk id="162" creationId="{15E1AC81-83F2-45A8-9054-15570F4E2557}"/>
          </ac:grpSpMkLst>
        </pc:grpChg>
        <pc:grpChg chg="add">
          <ac:chgData name="Ian Parr" userId="4f46477c-3823-44e3-a023-ec7a0abfe074" providerId="ADAL" clId="{3CB5D7D7-F946-46B9-8815-DE2AB2FE0349}" dt="2023-06-08T01:01:03.670" v="265" actId="26606"/>
          <ac:grpSpMkLst>
            <pc:docMk/>
            <pc:sldMk cId="1958282633" sldId="282"/>
            <ac:grpSpMk id="185" creationId="{FBF129BC-EA9E-4D20-898B-399F7727DFB9}"/>
          </ac:grpSpMkLst>
        </pc:grpChg>
        <pc:grpChg chg="add">
          <ac:chgData name="Ian Parr" userId="4f46477c-3823-44e3-a023-ec7a0abfe074" providerId="ADAL" clId="{3CB5D7D7-F946-46B9-8815-DE2AB2FE0349}" dt="2023-06-08T01:01:03.670" v="265" actId="26606"/>
          <ac:grpSpMkLst>
            <pc:docMk/>
            <pc:sldMk cId="1958282633" sldId="282"/>
            <ac:grpSpMk id="192" creationId="{B984687B-789E-453B-921F-7804CCA6BA01}"/>
          </ac:grpSpMkLst>
        </pc:grpChg>
        <pc:picChg chg="add del">
          <ac:chgData name="Ian Parr" userId="4f46477c-3823-44e3-a023-ec7a0abfe074" providerId="ADAL" clId="{3CB5D7D7-F946-46B9-8815-DE2AB2FE0349}" dt="2023-06-08T00:57:22.152" v="239" actId="478"/>
          <ac:picMkLst>
            <pc:docMk/>
            <pc:sldMk cId="1958282633" sldId="282"/>
            <ac:picMk id="8" creationId="{6E1F2F6D-B470-8C9F-9CFD-CA2DDE4002A6}"/>
          </ac:picMkLst>
        </pc:picChg>
        <pc:picChg chg="add del">
          <ac:chgData name="Ian Parr" userId="4f46477c-3823-44e3-a023-ec7a0abfe074" providerId="ADAL" clId="{3CB5D7D7-F946-46B9-8815-DE2AB2FE0349}" dt="2023-06-08T01:00:12.200" v="259" actId="26606"/>
          <ac:picMkLst>
            <pc:docMk/>
            <pc:sldMk cId="1958282633" sldId="282"/>
            <ac:picMk id="14" creationId="{74CF4896-C7AC-79D0-3126-9CFA6FA559BE}"/>
          </ac:picMkLst>
        </pc:picChg>
      </pc:sldChg>
      <pc:sldChg chg="addSp delSp modSp add mod setBg modClrScheme chgLayout modNotesTx">
        <pc:chgData name="Ian Parr" userId="4f46477c-3823-44e3-a023-ec7a0abfe074" providerId="ADAL" clId="{3CB5D7D7-F946-46B9-8815-DE2AB2FE0349}" dt="2023-06-08T01:08:58.581" v="343" actId="14100"/>
        <pc:sldMkLst>
          <pc:docMk/>
          <pc:sldMk cId="1918531073" sldId="283"/>
        </pc:sldMkLst>
        <pc:spChg chg="del">
          <ac:chgData name="Ian Parr" userId="4f46477c-3823-44e3-a023-ec7a0abfe074" providerId="ADAL" clId="{3CB5D7D7-F946-46B9-8815-DE2AB2FE0349}" dt="2023-06-08T00:46:39.586" v="123" actId="478"/>
          <ac:spMkLst>
            <pc:docMk/>
            <pc:sldMk cId="1918531073" sldId="283"/>
            <ac:spMk id="2" creationId="{4979C3D2-F2E3-44DC-E560-AA7CB59E0B28}"/>
          </ac:spMkLst>
        </pc:spChg>
        <pc:spChg chg="add mod">
          <ac:chgData name="Ian Parr" userId="4f46477c-3823-44e3-a023-ec7a0abfe074" providerId="ADAL" clId="{3CB5D7D7-F946-46B9-8815-DE2AB2FE0349}" dt="2023-06-08T01:04:06.748" v="316" actId="20577"/>
          <ac:spMkLst>
            <pc:docMk/>
            <pc:sldMk cId="1918531073" sldId="283"/>
            <ac:spMk id="3" creationId="{FD809A61-25EA-292C-FCA3-2A43BEFD87BF}"/>
          </ac:spMkLst>
        </pc:spChg>
        <pc:spChg chg="add del mod">
          <ac:chgData name="Ian Parr" userId="4f46477c-3823-44e3-a023-ec7a0abfe074" providerId="ADAL" clId="{3CB5D7D7-F946-46B9-8815-DE2AB2FE0349}" dt="2023-06-08T01:08:15.914" v="334"/>
          <ac:spMkLst>
            <pc:docMk/>
            <pc:sldMk cId="1918531073" sldId="283"/>
            <ac:spMk id="4" creationId="{37C15970-1F25-FA42-6BBC-15C72DBD0778}"/>
          </ac:spMkLst>
        </pc:spChg>
        <pc:spChg chg="add mod">
          <ac:chgData name="Ian Parr" userId="4f46477c-3823-44e3-a023-ec7a0abfe074" providerId="ADAL" clId="{3CB5D7D7-F946-46B9-8815-DE2AB2FE0349}" dt="2023-06-08T01:08:53.799" v="342" actId="14100"/>
          <ac:spMkLst>
            <pc:docMk/>
            <pc:sldMk cId="1918531073" sldId="283"/>
            <ac:spMk id="7" creationId="{0FBD97D6-E888-8D5F-94A9-48BF1F1F78DE}"/>
          </ac:spMkLst>
        </pc:spChg>
        <pc:picChg chg="add del mod">
          <ac:chgData name="Ian Parr" userId="4f46477c-3823-44e3-a023-ec7a0abfe074" providerId="ADAL" clId="{3CB5D7D7-F946-46B9-8815-DE2AB2FE0349}" dt="2023-06-08T01:06:22.622" v="329" actId="478"/>
          <ac:picMkLst>
            <pc:docMk/>
            <pc:sldMk cId="1918531073" sldId="283"/>
            <ac:picMk id="6" creationId="{09EAFB4D-18C1-F50A-FB2A-672A08529F61}"/>
          </ac:picMkLst>
        </pc:picChg>
        <pc:picChg chg="add mod">
          <ac:chgData name="Ian Parr" userId="4f46477c-3823-44e3-a023-ec7a0abfe074" providerId="ADAL" clId="{3CB5D7D7-F946-46B9-8815-DE2AB2FE0349}" dt="2023-06-08T01:08:58.581" v="343" actId="14100"/>
          <ac:picMkLst>
            <pc:docMk/>
            <pc:sldMk cId="1918531073" sldId="283"/>
            <ac:picMk id="8" creationId="{AF20C3A8-DF55-CA28-81FD-3946504D5E7B}"/>
          </ac:picMkLst>
        </pc:picChg>
      </pc:sldChg>
      <pc:sldChg chg="addSp delSp modSp add del mod ord setBg chgLayout">
        <pc:chgData name="Ian Parr" userId="4f46477c-3823-44e3-a023-ec7a0abfe074" providerId="ADAL" clId="{3CB5D7D7-F946-46B9-8815-DE2AB2FE0349}" dt="2023-06-08T02:24:56.058" v="612" actId="2696"/>
        <pc:sldMkLst>
          <pc:docMk/>
          <pc:sldMk cId="1231814565" sldId="284"/>
        </pc:sldMkLst>
        <pc:spChg chg="del mod">
          <ac:chgData name="Ian Parr" userId="4f46477c-3823-44e3-a023-ec7a0abfe074" providerId="ADAL" clId="{3CB5D7D7-F946-46B9-8815-DE2AB2FE0349}" dt="2023-06-08T02:21:10.967" v="585" actId="478"/>
          <ac:spMkLst>
            <pc:docMk/>
            <pc:sldMk cId="1231814565" sldId="284"/>
            <ac:spMk id="2" creationId="{A8D8A4B1-735F-8B4D-8429-02AC0F272D43}"/>
          </ac:spMkLst>
        </pc:spChg>
        <pc:spChg chg="del mod">
          <ac:chgData name="Ian Parr" userId="4f46477c-3823-44e3-a023-ec7a0abfe074" providerId="ADAL" clId="{3CB5D7D7-F946-46B9-8815-DE2AB2FE0349}" dt="2023-06-08T02:21:21.677" v="588" actId="478"/>
          <ac:spMkLst>
            <pc:docMk/>
            <pc:sldMk cId="1231814565" sldId="284"/>
            <ac:spMk id="4" creationId="{89F8254B-877A-9169-947E-5BC1712FFC46}"/>
          </ac:spMkLst>
        </pc:spChg>
        <pc:spChg chg="add del mod">
          <ac:chgData name="Ian Parr" userId="4f46477c-3823-44e3-a023-ec7a0abfe074" providerId="ADAL" clId="{3CB5D7D7-F946-46B9-8815-DE2AB2FE0349}" dt="2023-06-08T02:21:26.549" v="589" actId="6264"/>
          <ac:spMkLst>
            <pc:docMk/>
            <pc:sldMk cId="1231814565" sldId="284"/>
            <ac:spMk id="5" creationId="{7A02AB92-2A68-D8B3-FB38-DB9C2DF49286}"/>
          </ac:spMkLst>
        </pc:spChg>
        <pc:spChg chg="add del mod ord">
          <ac:chgData name="Ian Parr" userId="4f46477c-3823-44e3-a023-ec7a0abfe074" providerId="ADAL" clId="{3CB5D7D7-F946-46B9-8815-DE2AB2FE0349}" dt="2023-06-08T02:21:32.220" v="590" actId="478"/>
          <ac:spMkLst>
            <pc:docMk/>
            <pc:sldMk cId="1231814565" sldId="284"/>
            <ac:spMk id="6" creationId="{83783668-B50A-4512-7E85-040CF1C770E2}"/>
          </ac:spMkLst>
        </pc:spChg>
        <pc:spChg chg="add del mod ord">
          <ac:chgData name="Ian Parr" userId="4f46477c-3823-44e3-a023-ec7a0abfe074" providerId="ADAL" clId="{3CB5D7D7-F946-46B9-8815-DE2AB2FE0349}" dt="2023-06-08T02:21:58.786" v="593" actId="478"/>
          <ac:spMkLst>
            <pc:docMk/>
            <pc:sldMk cId="1231814565" sldId="284"/>
            <ac:spMk id="7" creationId="{860358BC-E05C-109D-CA91-A5790851BABE}"/>
          </ac:spMkLst>
        </pc:spChg>
        <pc:picChg chg="del">
          <ac:chgData name="Ian Parr" userId="4f46477c-3823-44e3-a023-ec7a0abfe074" providerId="ADAL" clId="{3CB5D7D7-F946-46B9-8815-DE2AB2FE0349}" dt="2023-06-08T02:21:04.776" v="583" actId="478"/>
          <ac:picMkLst>
            <pc:docMk/>
            <pc:sldMk cId="1231814565" sldId="284"/>
            <ac:picMk id="1028" creationId="{1AD2744C-0765-FFB0-A491-8881445723A7}"/>
          </ac:picMkLst>
        </pc:picChg>
      </pc:sldChg>
      <pc:sldChg chg="addSp delSp modSp add mod ord modNotesTx">
        <pc:chgData name="Ian Parr" userId="4f46477c-3823-44e3-a023-ec7a0abfe074" providerId="ADAL" clId="{3CB5D7D7-F946-46B9-8815-DE2AB2FE0349}" dt="2023-06-08T01:24:40.207" v="481"/>
        <pc:sldMkLst>
          <pc:docMk/>
          <pc:sldMk cId="3190371627" sldId="285"/>
        </pc:sldMkLst>
        <pc:spChg chg="add mod">
          <ac:chgData name="Ian Parr" userId="4f46477c-3823-44e3-a023-ec7a0abfe074" providerId="ADAL" clId="{3CB5D7D7-F946-46B9-8815-DE2AB2FE0349}" dt="2023-06-08T01:24:08.363" v="480" actId="1076"/>
          <ac:spMkLst>
            <pc:docMk/>
            <pc:sldMk cId="3190371627" sldId="285"/>
            <ac:spMk id="7" creationId="{B60A506E-BE78-8010-4CDD-A0FF1571608A}"/>
          </ac:spMkLst>
        </pc:spChg>
        <pc:spChg chg="del mod">
          <ac:chgData name="Ian Parr" userId="4f46477c-3823-44e3-a023-ec7a0abfe074" providerId="ADAL" clId="{3CB5D7D7-F946-46B9-8815-DE2AB2FE0349}" dt="2023-06-08T01:22:30.576" v="453" actId="478"/>
          <ac:spMkLst>
            <pc:docMk/>
            <pc:sldMk cId="3190371627" sldId="285"/>
            <ac:spMk id="9" creationId="{6FD7ABF2-0C49-DCDF-8B36-6F8CB3BDE740}"/>
          </ac:spMkLst>
        </pc:spChg>
        <pc:picChg chg="add mod">
          <ac:chgData name="Ian Parr" userId="4f46477c-3823-44e3-a023-ec7a0abfe074" providerId="ADAL" clId="{3CB5D7D7-F946-46B9-8815-DE2AB2FE0349}" dt="2023-06-08T01:22:45.915" v="458" actId="14100"/>
          <ac:picMkLst>
            <pc:docMk/>
            <pc:sldMk cId="3190371627" sldId="285"/>
            <ac:picMk id="2" creationId="{3908CA4D-0C5A-AC33-5EE8-013F04338D31}"/>
          </ac:picMkLst>
        </pc:picChg>
        <pc:picChg chg="add del mod">
          <ac:chgData name="Ian Parr" userId="4f46477c-3823-44e3-a023-ec7a0abfe074" providerId="ADAL" clId="{3CB5D7D7-F946-46B9-8815-DE2AB2FE0349}" dt="2023-06-08T01:23:22.574" v="465" actId="478"/>
          <ac:picMkLst>
            <pc:docMk/>
            <pc:sldMk cId="3190371627" sldId="285"/>
            <ac:picMk id="3" creationId="{64310E5F-AE58-0EAB-8891-890463F36902}"/>
          </ac:picMkLst>
        </pc:picChg>
        <pc:picChg chg="add del mod">
          <ac:chgData name="Ian Parr" userId="4f46477c-3823-44e3-a023-ec7a0abfe074" providerId="ADAL" clId="{3CB5D7D7-F946-46B9-8815-DE2AB2FE0349}" dt="2023-06-08T01:23:18.148" v="463" actId="478"/>
          <ac:picMkLst>
            <pc:docMk/>
            <pc:sldMk cId="3190371627" sldId="285"/>
            <ac:picMk id="4" creationId="{AE5707A0-F27D-8C68-2732-3B739C1E7FAA}"/>
          </ac:picMkLst>
        </pc:picChg>
        <pc:picChg chg="del">
          <ac:chgData name="Ian Parr" userId="4f46477c-3823-44e3-a023-ec7a0abfe074" providerId="ADAL" clId="{3CB5D7D7-F946-46B9-8815-DE2AB2FE0349}" dt="2023-06-08T01:22:26.924" v="451" actId="478"/>
          <ac:picMkLst>
            <pc:docMk/>
            <pc:sldMk cId="3190371627" sldId="285"/>
            <ac:picMk id="5" creationId="{FB4CABF6-3161-082F-97B0-A20520A32BF5}"/>
          </ac:picMkLst>
        </pc:picChg>
        <pc:picChg chg="add mod">
          <ac:chgData name="Ian Parr" userId="4f46477c-3823-44e3-a023-ec7a0abfe074" providerId="ADAL" clId="{3CB5D7D7-F946-46B9-8815-DE2AB2FE0349}" dt="2023-06-08T01:23:49.381" v="472" actId="1076"/>
          <ac:picMkLst>
            <pc:docMk/>
            <pc:sldMk cId="3190371627" sldId="285"/>
            <ac:picMk id="6" creationId="{DEA432EA-E56B-B010-DC62-E2C3C64DFEDE}"/>
          </ac:picMkLst>
        </pc:picChg>
      </pc:sldChg>
      <pc:sldChg chg="add">
        <pc:chgData name="Ian Parr" userId="4f46477c-3823-44e3-a023-ec7a0abfe074" providerId="ADAL" clId="{3CB5D7D7-F946-46B9-8815-DE2AB2FE0349}" dt="2023-06-08T00:16:57.335" v="42"/>
        <pc:sldMkLst>
          <pc:docMk/>
          <pc:sldMk cId="3178049518" sldId="286"/>
        </pc:sldMkLst>
      </pc:sldChg>
      <pc:sldChg chg="add">
        <pc:chgData name="Ian Parr" userId="4f46477c-3823-44e3-a023-ec7a0abfe074" providerId="ADAL" clId="{3CB5D7D7-F946-46B9-8815-DE2AB2FE0349}" dt="2023-06-08T00:16:57.335" v="42"/>
        <pc:sldMkLst>
          <pc:docMk/>
          <pc:sldMk cId="493984392" sldId="287"/>
        </pc:sldMkLst>
      </pc:sldChg>
      <pc:sldChg chg="add ord setBg">
        <pc:chgData name="Ian Parr" userId="4f46477c-3823-44e3-a023-ec7a0abfe074" providerId="ADAL" clId="{3CB5D7D7-F946-46B9-8815-DE2AB2FE0349}" dt="2023-06-08T02:22:27.641" v="595"/>
        <pc:sldMkLst>
          <pc:docMk/>
          <pc:sldMk cId="2477327691" sldId="294"/>
        </pc:sldMkLst>
      </pc:sldChg>
      <pc:sldChg chg="add">
        <pc:chgData name="Ian Parr" userId="4f46477c-3823-44e3-a023-ec7a0abfe074" providerId="ADAL" clId="{3CB5D7D7-F946-46B9-8815-DE2AB2FE0349}" dt="2023-06-08T01:05:28.871" v="321" actId="2890"/>
        <pc:sldMkLst>
          <pc:docMk/>
          <pc:sldMk cId="2836124279" sldId="295"/>
        </pc:sldMkLst>
      </pc:sldChg>
      <pc:sldChg chg="add">
        <pc:chgData name="Ian Parr" userId="4f46477c-3823-44e3-a023-ec7a0abfe074" providerId="ADAL" clId="{3CB5D7D7-F946-46B9-8815-DE2AB2FE0349}" dt="2023-06-08T01:09:39.555" v="344" actId="2890"/>
        <pc:sldMkLst>
          <pc:docMk/>
          <pc:sldMk cId="341836622" sldId="296"/>
        </pc:sldMkLst>
      </pc:sldChg>
      <pc:sldChg chg="addSp delSp modSp add mod">
        <pc:chgData name="Ian Parr" userId="4f46477c-3823-44e3-a023-ec7a0abfe074" providerId="ADAL" clId="{3CB5D7D7-F946-46B9-8815-DE2AB2FE0349}" dt="2023-06-08T03:03:20.507" v="1449" actId="478"/>
        <pc:sldMkLst>
          <pc:docMk/>
          <pc:sldMk cId="1926047135" sldId="297"/>
        </pc:sldMkLst>
        <pc:spChg chg="del">
          <ac:chgData name="Ian Parr" userId="4f46477c-3823-44e3-a023-ec7a0abfe074" providerId="ADAL" clId="{3CB5D7D7-F946-46B9-8815-DE2AB2FE0349}" dt="2023-06-08T03:03:20.507" v="1449" actId="478"/>
          <ac:spMkLst>
            <pc:docMk/>
            <pc:sldMk cId="1926047135" sldId="297"/>
            <ac:spMk id="4" creationId="{37C15970-1F25-FA42-6BBC-15C72DBD0778}"/>
          </ac:spMkLst>
        </pc:spChg>
        <pc:spChg chg="add mod">
          <ac:chgData name="Ian Parr" userId="4f46477c-3823-44e3-a023-ec7a0abfe074" providerId="ADAL" clId="{3CB5D7D7-F946-46B9-8815-DE2AB2FE0349}" dt="2023-06-08T03:03:20.507" v="1449" actId="478"/>
          <ac:spMkLst>
            <pc:docMk/>
            <pc:sldMk cId="1926047135" sldId="297"/>
            <ac:spMk id="5" creationId="{F756F3FC-55A1-A8D1-23C2-1D44E7D41DCE}"/>
          </ac:spMkLst>
        </pc:spChg>
      </pc:sldChg>
      <pc:sldChg chg="addSp delSp modSp add mod modNotesTx">
        <pc:chgData name="Ian Parr" userId="4f46477c-3823-44e3-a023-ec7a0abfe074" providerId="ADAL" clId="{3CB5D7D7-F946-46B9-8815-DE2AB2FE0349}" dt="2023-06-08T02:14:37.335" v="579" actId="1076"/>
        <pc:sldMkLst>
          <pc:docMk/>
          <pc:sldMk cId="2632629412" sldId="298"/>
        </pc:sldMkLst>
        <pc:spChg chg="mod">
          <ac:chgData name="Ian Parr" userId="4f46477c-3823-44e3-a023-ec7a0abfe074" providerId="ADAL" clId="{3CB5D7D7-F946-46B9-8815-DE2AB2FE0349}" dt="2023-06-08T02:11:11.026" v="560" actId="1076"/>
          <ac:spMkLst>
            <pc:docMk/>
            <pc:sldMk cId="2632629412" sldId="298"/>
            <ac:spMk id="3" creationId="{FD809A61-25EA-292C-FCA3-2A43BEFD87BF}"/>
          </ac:spMkLst>
        </pc:spChg>
        <pc:spChg chg="del">
          <ac:chgData name="Ian Parr" userId="4f46477c-3823-44e3-a023-ec7a0abfe074" providerId="ADAL" clId="{3CB5D7D7-F946-46B9-8815-DE2AB2FE0349}" dt="2023-06-08T02:11:28.530" v="561" actId="478"/>
          <ac:spMkLst>
            <pc:docMk/>
            <pc:sldMk cId="2632629412" sldId="298"/>
            <ac:spMk id="4" creationId="{37C15970-1F25-FA42-6BBC-15C72DBD0778}"/>
          </ac:spMkLst>
        </pc:spChg>
        <pc:spChg chg="add mod">
          <ac:chgData name="Ian Parr" userId="4f46477c-3823-44e3-a023-ec7a0abfe074" providerId="ADAL" clId="{3CB5D7D7-F946-46B9-8815-DE2AB2FE0349}" dt="2023-06-08T02:12:17.523" v="570" actId="1076"/>
          <ac:spMkLst>
            <pc:docMk/>
            <pc:sldMk cId="2632629412" sldId="298"/>
            <ac:spMk id="5" creationId="{AE1B6C26-D7CB-8854-257F-466707CA65E0}"/>
          </ac:spMkLst>
        </pc:spChg>
        <pc:spChg chg="add mod">
          <ac:chgData name="Ian Parr" userId="4f46477c-3823-44e3-a023-ec7a0abfe074" providerId="ADAL" clId="{3CB5D7D7-F946-46B9-8815-DE2AB2FE0349}" dt="2023-06-08T02:14:37.335" v="579" actId="1076"/>
          <ac:spMkLst>
            <pc:docMk/>
            <pc:sldMk cId="2632629412" sldId="298"/>
            <ac:spMk id="7" creationId="{A5143376-DFA0-21A2-6A5D-222EFE76C459}"/>
          </ac:spMkLst>
        </pc:spChg>
        <pc:picChg chg="add mod">
          <ac:chgData name="Ian Parr" userId="4f46477c-3823-44e3-a023-ec7a0abfe074" providerId="ADAL" clId="{3CB5D7D7-F946-46B9-8815-DE2AB2FE0349}" dt="2023-06-08T02:12:51.161" v="573" actId="1076"/>
          <ac:picMkLst>
            <pc:docMk/>
            <pc:sldMk cId="2632629412" sldId="298"/>
            <ac:picMk id="6" creationId="{8E71A670-B953-68EB-E842-3531081E1BCE}"/>
          </ac:picMkLst>
        </pc:picChg>
      </pc:sldChg>
      <pc:sldChg chg="addSp delSp modSp add mod modNotesTx">
        <pc:chgData name="Ian Parr" userId="4f46477c-3823-44e3-a023-ec7a0abfe074" providerId="ADAL" clId="{3CB5D7D7-F946-46B9-8815-DE2AB2FE0349}" dt="2023-06-08T02:08:04.484" v="504" actId="1076"/>
        <pc:sldMkLst>
          <pc:docMk/>
          <pc:sldMk cId="2946666339" sldId="299"/>
        </pc:sldMkLst>
        <pc:spChg chg="del mod">
          <ac:chgData name="Ian Parr" userId="4f46477c-3823-44e3-a023-ec7a0abfe074" providerId="ADAL" clId="{3CB5D7D7-F946-46B9-8815-DE2AB2FE0349}" dt="2023-06-08T01:19:57.476" v="433" actId="478"/>
          <ac:spMkLst>
            <pc:docMk/>
            <pc:sldMk cId="2946666339" sldId="299"/>
            <ac:spMk id="4" creationId="{37C15970-1F25-FA42-6BBC-15C72DBD0778}"/>
          </ac:spMkLst>
        </pc:spChg>
        <pc:spChg chg="add del mod">
          <ac:chgData name="Ian Parr" userId="4f46477c-3823-44e3-a023-ec7a0abfe074" providerId="ADAL" clId="{3CB5D7D7-F946-46B9-8815-DE2AB2FE0349}" dt="2023-06-08T02:05:46.579" v="484" actId="478"/>
          <ac:spMkLst>
            <pc:docMk/>
            <pc:sldMk cId="2946666339" sldId="299"/>
            <ac:spMk id="4" creationId="{C57581F0-440D-4711-7889-1FCD2C893A20}"/>
          </ac:spMkLst>
        </pc:spChg>
        <pc:spChg chg="add del mod">
          <ac:chgData name="Ian Parr" userId="4f46477c-3823-44e3-a023-ec7a0abfe074" providerId="ADAL" clId="{3CB5D7D7-F946-46B9-8815-DE2AB2FE0349}" dt="2023-06-08T01:20:19.925" v="434" actId="22"/>
          <ac:spMkLst>
            <pc:docMk/>
            <pc:sldMk cId="2946666339" sldId="299"/>
            <ac:spMk id="5" creationId="{242491F9-A2C5-9BC9-47B2-99E64E32F0DA}"/>
          </ac:spMkLst>
        </pc:spChg>
        <pc:spChg chg="add del mod">
          <ac:chgData name="Ian Parr" userId="4f46477c-3823-44e3-a023-ec7a0abfe074" providerId="ADAL" clId="{3CB5D7D7-F946-46B9-8815-DE2AB2FE0349}" dt="2023-06-08T02:05:54.600" v="485" actId="478"/>
          <ac:spMkLst>
            <pc:docMk/>
            <pc:sldMk cId="2946666339" sldId="299"/>
            <ac:spMk id="6" creationId="{2BDBD09F-B775-9559-D013-04E42609B687}"/>
          </ac:spMkLst>
        </pc:spChg>
        <pc:graphicFrameChg chg="add mod modGraphic">
          <ac:chgData name="Ian Parr" userId="4f46477c-3823-44e3-a023-ec7a0abfe074" providerId="ADAL" clId="{3CB5D7D7-F946-46B9-8815-DE2AB2FE0349}" dt="2023-06-08T02:07:47.603" v="500" actId="14100"/>
          <ac:graphicFrameMkLst>
            <pc:docMk/>
            <pc:sldMk cId="2946666339" sldId="299"/>
            <ac:graphicFrameMk id="9" creationId="{9DBB6FB0-DE19-FEEE-DB3A-3182A43A058C}"/>
          </ac:graphicFrameMkLst>
        </pc:graphicFrameChg>
        <pc:picChg chg="add del mod ord">
          <ac:chgData name="Ian Parr" userId="4f46477c-3823-44e3-a023-ec7a0abfe074" providerId="ADAL" clId="{3CB5D7D7-F946-46B9-8815-DE2AB2FE0349}" dt="2023-06-08T02:05:39.554" v="482" actId="478"/>
          <ac:picMkLst>
            <pc:docMk/>
            <pc:sldMk cId="2946666339" sldId="299"/>
            <ac:picMk id="7" creationId="{7B1E156B-210B-2B09-A5F5-E2E59A1F367A}"/>
          </ac:picMkLst>
        </pc:picChg>
        <pc:picChg chg="add mod ord">
          <ac:chgData name="Ian Parr" userId="4f46477c-3823-44e3-a023-ec7a0abfe074" providerId="ADAL" clId="{3CB5D7D7-F946-46B9-8815-DE2AB2FE0349}" dt="2023-06-08T02:08:01.218" v="503" actId="1076"/>
          <ac:picMkLst>
            <pc:docMk/>
            <pc:sldMk cId="2946666339" sldId="299"/>
            <ac:picMk id="8" creationId="{F2845926-9C08-4A5B-3ACD-0D869254B89F}"/>
          </ac:picMkLst>
        </pc:picChg>
        <pc:picChg chg="add del">
          <ac:chgData name="Ian Parr" userId="4f46477c-3823-44e3-a023-ec7a0abfe074" providerId="ADAL" clId="{3CB5D7D7-F946-46B9-8815-DE2AB2FE0349}" dt="2023-06-08T01:21:14.022" v="445" actId="478"/>
          <ac:picMkLst>
            <pc:docMk/>
            <pc:sldMk cId="2946666339" sldId="299"/>
            <ac:picMk id="9" creationId="{43E0227E-684E-13AA-AF9E-89DA69242231}"/>
          </ac:picMkLst>
        </pc:picChg>
        <pc:picChg chg="add mod ord">
          <ac:chgData name="Ian Parr" userId="4f46477c-3823-44e3-a023-ec7a0abfe074" providerId="ADAL" clId="{3CB5D7D7-F946-46B9-8815-DE2AB2FE0349}" dt="2023-06-08T02:08:04.484" v="504" actId="1076"/>
          <ac:picMkLst>
            <pc:docMk/>
            <pc:sldMk cId="2946666339" sldId="299"/>
            <ac:picMk id="10" creationId="{5448EFF7-F3B1-ACF2-33EB-19786F18A394}"/>
          </ac:picMkLst>
        </pc:picChg>
      </pc:sldChg>
      <pc:sldChg chg="addSp delSp modSp add mod delAnim modAnim">
        <pc:chgData name="Ian Parr" userId="4f46477c-3823-44e3-a023-ec7a0abfe074" providerId="ADAL" clId="{3CB5D7D7-F946-46B9-8815-DE2AB2FE0349}" dt="2023-06-08T01:12:48.979" v="370" actId="1076"/>
        <pc:sldMkLst>
          <pc:docMk/>
          <pc:sldMk cId="3166488941" sldId="300"/>
        </pc:sldMkLst>
        <pc:spChg chg="mod">
          <ac:chgData name="Ian Parr" userId="4f46477c-3823-44e3-a023-ec7a0abfe074" providerId="ADAL" clId="{3CB5D7D7-F946-46B9-8815-DE2AB2FE0349}" dt="2023-06-08T01:11:12.402" v="360" actId="207"/>
          <ac:spMkLst>
            <pc:docMk/>
            <pc:sldMk cId="3166488941" sldId="300"/>
            <ac:spMk id="4" creationId="{37C15970-1F25-FA42-6BBC-15C72DBD0778}"/>
          </ac:spMkLst>
        </pc:spChg>
        <pc:spChg chg="add mod">
          <ac:chgData name="Ian Parr" userId="4f46477c-3823-44e3-a023-ec7a0abfe074" providerId="ADAL" clId="{3CB5D7D7-F946-46B9-8815-DE2AB2FE0349}" dt="2023-06-08T01:12:48.979" v="370" actId="1076"/>
          <ac:spMkLst>
            <pc:docMk/>
            <pc:sldMk cId="3166488941" sldId="300"/>
            <ac:spMk id="5" creationId="{731D62D7-84DA-B7D7-4C6B-F72D4A5EE8E6}"/>
          </ac:spMkLst>
        </pc:spChg>
        <pc:picChg chg="add del mod">
          <ac:chgData name="Ian Parr" userId="4f46477c-3823-44e3-a023-ec7a0abfe074" providerId="ADAL" clId="{3CB5D7D7-F946-46B9-8815-DE2AB2FE0349}" dt="2023-06-08T01:10:08.031" v="350" actId="478"/>
          <ac:picMkLst>
            <pc:docMk/>
            <pc:sldMk cId="3166488941" sldId="300"/>
            <ac:picMk id="2" creationId="{7601BB01-43E0-55D5-D6D1-FC23A00707CD}"/>
          </ac:picMkLst>
        </pc:picChg>
      </pc:sldChg>
      <pc:sldChg chg="addSp delSp modSp add mod">
        <pc:chgData name="Ian Parr" userId="4f46477c-3823-44e3-a023-ec7a0abfe074" providerId="ADAL" clId="{3CB5D7D7-F946-46B9-8815-DE2AB2FE0349}" dt="2023-06-08T01:13:49.493" v="381" actId="14100"/>
        <pc:sldMkLst>
          <pc:docMk/>
          <pc:sldMk cId="3688595053" sldId="301"/>
        </pc:sldMkLst>
        <pc:spChg chg="mod">
          <ac:chgData name="Ian Parr" userId="4f46477c-3823-44e3-a023-ec7a0abfe074" providerId="ADAL" clId="{3CB5D7D7-F946-46B9-8815-DE2AB2FE0349}" dt="2023-06-08T01:13:23.765" v="373" actId="207"/>
          <ac:spMkLst>
            <pc:docMk/>
            <pc:sldMk cId="3688595053" sldId="301"/>
            <ac:spMk id="4" creationId="{37C15970-1F25-FA42-6BBC-15C72DBD0778}"/>
          </ac:spMkLst>
        </pc:spChg>
        <pc:spChg chg="mod">
          <ac:chgData name="Ian Parr" userId="4f46477c-3823-44e3-a023-ec7a0abfe074" providerId="ADAL" clId="{3CB5D7D7-F946-46B9-8815-DE2AB2FE0349}" dt="2023-06-08T01:13:45.051" v="380" actId="14100"/>
          <ac:spMkLst>
            <pc:docMk/>
            <pc:sldMk cId="3688595053" sldId="301"/>
            <ac:spMk id="5" creationId="{731D62D7-84DA-B7D7-4C6B-F72D4A5EE8E6}"/>
          </ac:spMkLst>
        </pc:spChg>
        <pc:picChg chg="add del">
          <ac:chgData name="Ian Parr" userId="4f46477c-3823-44e3-a023-ec7a0abfe074" providerId="ADAL" clId="{3CB5D7D7-F946-46B9-8815-DE2AB2FE0349}" dt="2023-06-08T01:12:14.195" v="363" actId="478"/>
          <ac:picMkLst>
            <pc:docMk/>
            <pc:sldMk cId="3688595053" sldId="301"/>
            <ac:picMk id="2" creationId="{1F7613C4-FB9A-667A-7A15-8CCC25AA189F}"/>
          </ac:picMkLst>
        </pc:picChg>
        <pc:picChg chg="add mod">
          <ac:chgData name="Ian Parr" userId="4f46477c-3823-44e3-a023-ec7a0abfe074" providerId="ADAL" clId="{3CB5D7D7-F946-46B9-8815-DE2AB2FE0349}" dt="2023-06-08T01:13:49.493" v="381" actId="14100"/>
          <ac:picMkLst>
            <pc:docMk/>
            <pc:sldMk cId="3688595053" sldId="301"/>
            <ac:picMk id="6" creationId="{7F2CA8D5-F9E6-CE1F-DE96-172CDC41A666}"/>
          </ac:picMkLst>
        </pc:picChg>
      </pc:sldChg>
      <pc:sldChg chg="delSp modSp add mod">
        <pc:chgData name="Ian Parr" userId="4f46477c-3823-44e3-a023-ec7a0abfe074" providerId="ADAL" clId="{3CB5D7D7-F946-46B9-8815-DE2AB2FE0349}" dt="2023-06-08T01:15:09.035" v="392" actId="14100"/>
        <pc:sldMkLst>
          <pc:docMk/>
          <pc:sldMk cId="3549843058" sldId="302"/>
        </pc:sldMkLst>
        <pc:spChg chg="mod">
          <ac:chgData name="Ian Parr" userId="4f46477c-3823-44e3-a023-ec7a0abfe074" providerId="ADAL" clId="{3CB5D7D7-F946-46B9-8815-DE2AB2FE0349}" dt="2023-06-08T01:14:32.227" v="383" actId="207"/>
          <ac:spMkLst>
            <pc:docMk/>
            <pc:sldMk cId="3549843058" sldId="302"/>
            <ac:spMk id="4" creationId="{37C15970-1F25-FA42-6BBC-15C72DBD0778}"/>
          </ac:spMkLst>
        </pc:spChg>
        <pc:spChg chg="mod">
          <ac:chgData name="Ian Parr" userId="4f46477c-3823-44e3-a023-ec7a0abfe074" providerId="ADAL" clId="{3CB5D7D7-F946-46B9-8815-DE2AB2FE0349}" dt="2023-06-08T01:15:09.035" v="392" actId="14100"/>
          <ac:spMkLst>
            <pc:docMk/>
            <pc:sldMk cId="3549843058" sldId="302"/>
            <ac:spMk id="5" creationId="{731D62D7-84DA-B7D7-4C6B-F72D4A5EE8E6}"/>
          </ac:spMkLst>
        </pc:spChg>
        <pc:picChg chg="del">
          <ac:chgData name="Ian Parr" userId="4f46477c-3823-44e3-a023-ec7a0abfe074" providerId="ADAL" clId="{3CB5D7D7-F946-46B9-8815-DE2AB2FE0349}" dt="2023-06-08T01:14:37.448" v="384" actId="478"/>
          <ac:picMkLst>
            <pc:docMk/>
            <pc:sldMk cId="3549843058" sldId="302"/>
            <ac:picMk id="6" creationId="{7F2CA8D5-F9E6-CE1F-DE96-172CDC41A666}"/>
          </ac:picMkLst>
        </pc:picChg>
      </pc:sldChg>
      <pc:sldChg chg="addSp delSp modSp add mod">
        <pc:chgData name="Ian Parr" userId="4f46477c-3823-44e3-a023-ec7a0abfe074" providerId="ADAL" clId="{3CB5D7D7-F946-46B9-8815-DE2AB2FE0349}" dt="2023-06-08T01:18:31.397" v="429" actId="14100"/>
        <pc:sldMkLst>
          <pc:docMk/>
          <pc:sldMk cId="2921949879" sldId="303"/>
        </pc:sldMkLst>
        <pc:spChg chg="mod">
          <ac:chgData name="Ian Parr" userId="4f46477c-3823-44e3-a023-ec7a0abfe074" providerId="ADAL" clId="{3CB5D7D7-F946-46B9-8815-DE2AB2FE0349}" dt="2023-06-08T01:15:36.531" v="394" actId="207"/>
          <ac:spMkLst>
            <pc:docMk/>
            <pc:sldMk cId="2921949879" sldId="303"/>
            <ac:spMk id="4" creationId="{37C15970-1F25-FA42-6BBC-15C72DBD0778}"/>
          </ac:spMkLst>
        </pc:spChg>
        <pc:spChg chg="add mod">
          <ac:chgData name="Ian Parr" userId="4f46477c-3823-44e3-a023-ec7a0abfe074" providerId="ADAL" clId="{3CB5D7D7-F946-46B9-8815-DE2AB2FE0349}" dt="2023-06-08T01:18:31.397" v="429" actId="14100"/>
          <ac:spMkLst>
            <pc:docMk/>
            <pc:sldMk cId="2921949879" sldId="303"/>
            <ac:spMk id="7" creationId="{286A830D-1C02-0F50-10EE-7765AFFD6664}"/>
          </ac:spMkLst>
        </pc:spChg>
        <pc:picChg chg="add del mod">
          <ac:chgData name="Ian Parr" userId="4f46477c-3823-44e3-a023-ec7a0abfe074" providerId="ADAL" clId="{3CB5D7D7-F946-46B9-8815-DE2AB2FE0349}" dt="2023-06-08T01:16:56.265" v="406" actId="478"/>
          <ac:picMkLst>
            <pc:docMk/>
            <pc:sldMk cId="2921949879" sldId="303"/>
            <ac:picMk id="2" creationId="{01CA919F-DAFE-B3F4-1D78-2904ED5427F3}"/>
          </ac:picMkLst>
        </pc:picChg>
        <pc:picChg chg="add del mod">
          <ac:chgData name="Ian Parr" userId="4f46477c-3823-44e3-a023-ec7a0abfe074" providerId="ADAL" clId="{3CB5D7D7-F946-46B9-8815-DE2AB2FE0349}" dt="2023-06-08T01:18:02.818" v="418" actId="478"/>
          <ac:picMkLst>
            <pc:docMk/>
            <pc:sldMk cId="2921949879" sldId="303"/>
            <ac:picMk id="6" creationId="{92BBF7DD-EB4D-AB1A-46C9-54AB455B49E6}"/>
          </ac:picMkLst>
        </pc:picChg>
      </pc:sldChg>
      <pc:sldChg chg="addSp delSp modSp add mod ord">
        <pc:chgData name="Ian Parr" userId="4f46477c-3823-44e3-a023-ec7a0abfe074" providerId="ADAL" clId="{3CB5D7D7-F946-46B9-8815-DE2AB2FE0349}" dt="2023-06-08T02:33:10.754" v="701" actId="1076"/>
        <pc:sldMkLst>
          <pc:docMk/>
          <pc:sldMk cId="832798813" sldId="304"/>
        </pc:sldMkLst>
        <pc:spChg chg="mod">
          <ac:chgData name="Ian Parr" userId="4f46477c-3823-44e3-a023-ec7a0abfe074" providerId="ADAL" clId="{3CB5D7D7-F946-46B9-8815-DE2AB2FE0349}" dt="2023-06-08T02:09:23.779" v="532" actId="1076"/>
          <ac:spMkLst>
            <pc:docMk/>
            <pc:sldMk cId="832798813" sldId="304"/>
            <ac:spMk id="7" creationId="{B60A506E-BE78-8010-4CDD-A0FF1571608A}"/>
          </ac:spMkLst>
        </pc:spChg>
        <pc:picChg chg="mod">
          <ac:chgData name="Ian Parr" userId="4f46477c-3823-44e3-a023-ec7a0abfe074" providerId="ADAL" clId="{3CB5D7D7-F946-46B9-8815-DE2AB2FE0349}" dt="2023-06-08T02:32:55.104" v="693" actId="1076"/>
          <ac:picMkLst>
            <pc:docMk/>
            <pc:sldMk cId="832798813" sldId="304"/>
            <ac:picMk id="2" creationId="{3908CA4D-0C5A-AC33-5EE8-013F04338D31}"/>
          </ac:picMkLst>
        </pc:picChg>
        <pc:picChg chg="add del mod">
          <ac:chgData name="Ian Parr" userId="4f46477c-3823-44e3-a023-ec7a0abfe074" providerId="ADAL" clId="{3CB5D7D7-F946-46B9-8815-DE2AB2FE0349}" dt="2023-06-08T02:10:01.558" v="536" actId="478"/>
          <ac:picMkLst>
            <pc:docMk/>
            <pc:sldMk cId="832798813" sldId="304"/>
            <ac:picMk id="3" creationId="{3601047F-24C0-B549-B185-057D7F329E97}"/>
          </ac:picMkLst>
        </pc:picChg>
        <pc:picChg chg="add mod">
          <ac:chgData name="Ian Parr" userId="4f46477c-3823-44e3-a023-ec7a0abfe074" providerId="ADAL" clId="{3CB5D7D7-F946-46B9-8815-DE2AB2FE0349}" dt="2023-06-08T02:33:05.246" v="698" actId="1076"/>
          <ac:picMkLst>
            <pc:docMk/>
            <pc:sldMk cId="832798813" sldId="304"/>
            <ac:picMk id="4" creationId="{0793CB12-C22A-F339-B1A2-EBACA09BB38C}"/>
          </ac:picMkLst>
        </pc:picChg>
        <pc:picChg chg="add mod">
          <ac:chgData name="Ian Parr" userId="4f46477c-3823-44e3-a023-ec7a0abfe074" providerId="ADAL" clId="{3CB5D7D7-F946-46B9-8815-DE2AB2FE0349}" dt="2023-06-08T02:33:03.652" v="697" actId="14100"/>
          <ac:picMkLst>
            <pc:docMk/>
            <pc:sldMk cId="832798813" sldId="304"/>
            <ac:picMk id="5" creationId="{BED55FB3-05AB-F517-375A-3D11F0DD17DA}"/>
          </ac:picMkLst>
        </pc:picChg>
        <pc:picChg chg="del">
          <ac:chgData name="Ian Parr" userId="4f46477c-3823-44e3-a023-ec7a0abfe074" providerId="ADAL" clId="{3CB5D7D7-F946-46B9-8815-DE2AB2FE0349}" dt="2023-06-08T02:09:44.316" v="533" actId="478"/>
          <ac:picMkLst>
            <pc:docMk/>
            <pc:sldMk cId="832798813" sldId="304"/>
            <ac:picMk id="6" creationId="{DEA432EA-E56B-B010-DC62-E2C3C64DFEDE}"/>
          </ac:picMkLst>
        </pc:picChg>
        <pc:picChg chg="add mod">
          <ac:chgData name="Ian Parr" userId="4f46477c-3823-44e3-a023-ec7a0abfe074" providerId="ADAL" clId="{3CB5D7D7-F946-46B9-8815-DE2AB2FE0349}" dt="2023-06-08T02:32:17.800" v="682" actId="1076"/>
          <ac:picMkLst>
            <pc:docMk/>
            <pc:sldMk cId="832798813" sldId="304"/>
            <ac:picMk id="8" creationId="{AD73B3B8-507A-870E-D03F-DE1EB4FB4264}"/>
          </ac:picMkLst>
        </pc:picChg>
        <pc:picChg chg="add mod">
          <ac:chgData name="Ian Parr" userId="4f46477c-3823-44e3-a023-ec7a0abfe074" providerId="ADAL" clId="{3CB5D7D7-F946-46B9-8815-DE2AB2FE0349}" dt="2023-06-08T02:33:10.754" v="701" actId="1076"/>
          <ac:picMkLst>
            <pc:docMk/>
            <pc:sldMk cId="832798813" sldId="304"/>
            <ac:picMk id="9" creationId="{84250C8B-DD19-535E-A3A4-A091EA2A4AC7}"/>
          </ac:picMkLst>
        </pc:picChg>
      </pc:sldChg>
      <pc:sldChg chg="addSp delSp modSp add mod modNotesTx">
        <pc:chgData name="Ian Parr" userId="4f46477c-3823-44e3-a023-ec7a0abfe074" providerId="ADAL" clId="{3CB5D7D7-F946-46B9-8815-DE2AB2FE0349}" dt="2023-06-08T02:31:10.569" v="673" actId="1076"/>
        <pc:sldMkLst>
          <pc:docMk/>
          <pc:sldMk cId="1829709827" sldId="305"/>
        </pc:sldMkLst>
        <pc:spChg chg="mod">
          <ac:chgData name="Ian Parr" userId="4f46477c-3823-44e3-a023-ec7a0abfe074" providerId="ADAL" clId="{3CB5D7D7-F946-46B9-8815-DE2AB2FE0349}" dt="2023-06-08T02:31:10.569" v="673" actId="1076"/>
          <ac:spMkLst>
            <pc:docMk/>
            <pc:sldMk cId="1829709827" sldId="305"/>
            <ac:spMk id="3" creationId="{FD809A61-25EA-292C-FCA3-2A43BEFD87BF}"/>
          </ac:spMkLst>
        </pc:spChg>
        <pc:spChg chg="add mod">
          <ac:chgData name="Ian Parr" userId="4f46477c-3823-44e3-a023-ec7a0abfe074" providerId="ADAL" clId="{3CB5D7D7-F946-46B9-8815-DE2AB2FE0349}" dt="2023-06-08T02:28:30.783" v="660" actId="255"/>
          <ac:spMkLst>
            <pc:docMk/>
            <pc:sldMk cId="1829709827" sldId="305"/>
            <ac:spMk id="4" creationId="{7A0CD8E3-0642-7BE9-0A4F-4E991A2C660D}"/>
          </ac:spMkLst>
        </pc:spChg>
        <pc:spChg chg="del">
          <ac:chgData name="Ian Parr" userId="4f46477c-3823-44e3-a023-ec7a0abfe074" providerId="ADAL" clId="{3CB5D7D7-F946-46B9-8815-DE2AB2FE0349}" dt="2023-06-08T02:26:45.055" v="648" actId="478"/>
          <ac:spMkLst>
            <pc:docMk/>
            <pc:sldMk cId="1829709827" sldId="305"/>
            <ac:spMk id="5" creationId="{AE1B6C26-D7CB-8854-257F-466707CA65E0}"/>
          </ac:spMkLst>
        </pc:spChg>
        <pc:spChg chg="del">
          <ac:chgData name="Ian Parr" userId="4f46477c-3823-44e3-a023-ec7a0abfe074" providerId="ADAL" clId="{3CB5D7D7-F946-46B9-8815-DE2AB2FE0349}" dt="2023-06-08T02:26:41.558" v="647" actId="478"/>
          <ac:spMkLst>
            <pc:docMk/>
            <pc:sldMk cId="1829709827" sldId="305"/>
            <ac:spMk id="7" creationId="{A5143376-DFA0-21A2-6A5D-222EFE76C459}"/>
          </ac:spMkLst>
        </pc:spChg>
        <pc:picChg chg="del">
          <ac:chgData name="Ian Parr" userId="4f46477c-3823-44e3-a023-ec7a0abfe074" providerId="ADAL" clId="{3CB5D7D7-F946-46B9-8815-DE2AB2FE0349}" dt="2023-06-08T02:26:34.377" v="646" actId="478"/>
          <ac:picMkLst>
            <pc:docMk/>
            <pc:sldMk cId="1829709827" sldId="305"/>
            <ac:picMk id="6" creationId="{8E71A670-B953-68EB-E842-3531081E1BCE}"/>
          </ac:picMkLst>
        </pc:picChg>
        <pc:picChg chg="add mod">
          <ac:chgData name="Ian Parr" userId="4f46477c-3823-44e3-a023-ec7a0abfe074" providerId="ADAL" clId="{3CB5D7D7-F946-46B9-8815-DE2AB2FE0349}" dt="2023-06-08T02:30:58.915" v="671" actId="14100"/>
          <ac:picMkLst>
            <pc:docMk/>
            <pc:sldMk cId="1829709827" sldId="305"/>
            <ac:picMk id="8" creationId="{7A69AB06-98C5-20A0-E05D-8EC41E9BA330}"/>
          </ac:picMkLst>
        </pc:picChg>
      </pc:sldChg>
      <pc:sldChg chg="addSp modSp add mod">
        <pc:chgData name="Ian Parr" userId="4f46477c-3823-44e3-a023-ec7a0abfe074" providerId="ADAL" clId="{3CB5D7D7-F946-46B9-8815-DE2AB2FE0349}" dt="2023-06-08T02:31:05.987" v="672" actId="1076"/>
        <pc:sldMkLst>
          <pc:docMk/>
          <pc:sldMk cId="417958888" sldId="306"/>
        </pc:sldMkLst>
        <pc:spChg chg="mod">
          <ac:chgData name="Ian Parr" userId="4f46477c-3823-44e3-a023-ec7a0abfe074" providerId="ADAL" clId="{3CB5D7D7-F946-46B9-8815-DE2AB2FE0349}" dt="2023-06-08T02:31:05.987" v="672" actId="1076"/>
          <ac:spMkLst>
            <pc:docMk/>
            <pc:sldMk cId="417958888" sldId="306"/>
            <ac:spMk id="3" creationId="{FD809A61-25EA-292C-FCA3-2A43BEFD87BF}"/>
          </ac:spMkLst>
        </pc:spChg>
        <pc:spChg chg="mod">
          <ac:chgData name="Ian Parr" userId="4f46477c-3823-44e3-a023-ec7a0abfe074" providerId="ADAL" clId="{3CB5D7D7-F946-46B9-8815-DE2AB2FE0349}" dt="2023-06-08T02:28:59.115" v="663" actId="14100"/>
          <ac:spMkLst>
            <pc:docMk/>
            <pc:sldMk cId="417958888" sldId="306"/>
            <ac:spMk id="4" creationId="{7A0CD8E3-0642-7BE9-0A4F-4E991A2C660D}"/>
          </ac:spMkLst>
        </pc:spChg>
        <pc:picChg chg="add mod">
          <ac:chgData name="Ian Parr" userId="4f46477c-3823-44e3-a023-ec7a0abfe074" providerId="ADAL" clId="{3CB5D7D7-F946-46B9-8815-DE2AB2FE0349}" dt="2023-06-08T02:30:54.179" v="670" actId="14100"/>
          <ac:picMkLst>
            <pc:docMk/>
            <pc:sldMk cId="417958888" sldId="306"/>
            <ac:picMk id="2" creationId="{D3FC856D-F3C8-129B-F2E4-AE0C5982EA05}"/>
          </ac:picMkLst>
        </pc:picChg>
      </pc:sldChg>
      <pc:sldChg chg="addSp delSp modSp add mod ord modNotesTx">
        <pc:chgData name="Ian Parr" userId="4f46477c-3823-44e3-a023-ec7a0abfe074" providerId="ADAL" clId="{3CB5D7D7-F946-46B9-8815-DE2AB2FE0349}" dt="2023-06-08T02:36:01.257" v="738" actId="14100"/>
        <pc:sldMkLst>
          <pc:docMk/>
          <pc:sldMk cId="713022233" sldId="307"/>
        </pc:sldMkLst>
        <pc:spChg chg="mod">
          <ac:chgData name="Ian Parr" userId="4f46477c-3823-44e3-a023-ec7a0abfe074" providerId="ADAL" clId="{3CB5D7D7-F946-46B9-8815-DE2AB2FE0349}" dt="2023-06-08T02:33:48.405" v="717" actId="20577"/>
          <ac:spMkLst>
            <pc:docMk/>
            <pc:sldMk cId="713022233" sldId="307"/>
            <ac:spMk id="3" creationId="{FD809A61-25EA-292C-FCA3-2A43BEFD87BF}"/>
          </ac:spMkLst>
        </pc:spChg>
        <pc:spChg chg="mod">
          <ac:chgData name="Ian Parr" userId="4f46477c-3823-44e3-a023-ec7a0abfe074" providerId="ADAL" clId="{3CB5D7D7-F946-46B9-8815-DE2AB2FE0349}" dt="2023-06-08T02:35:09.004" v="729" actId="1076"/>
          <ac:spMkLst>
            <pc:docMk/>
            <pc:sldMk cId="713022233" sldId="307"/>
            <ac:spMk id="4" creationId="{7A0CD8E3-0642-7BE9-0A4F-4E991A2C660D}"/>
          </ac:spMkLst>
        </pc:spChg>
        <pc:spChg chg="add del">
          <ac:chgData name="Ian Parr" userId="4f46477c-3823-44e3-a023-ec7a0abfe074" providerId="ADAL" clId="{3CB5D7D7-F946-46B9-8815-DE2AB2FE0349}" dt="2023-06-08T02:34:54.066" v="724" actId="478"/>
          <ac:spMkLst>
            <pc:docMk/>
            <pc:sldMk cId="713022233" sldId="307"/>
            <ac:spMk id="6" creationId="{60756DCC-45DB-AA40-F8B4-FAE3B42BE3CD}"/>
          </ac:spMkLst>
        </pc:spChg>
        <pc:spChg chg="add del mod">
          <ac:chgData name="Ian Parr" userId="4f46477c-3823-44e3-a023-ec7a0abfe074" providerId="ADAL" clId="{3CB5D7D7-F946-46B9-8815-DE2AB2FE0349}" dt="2023-06-08T02:34:54.066" v="726"/>
          <ac:spMkLst>
            <pc:docMk/>
            <pc:sldMk cId="713022233" sldId="307"/>
            <ac:spMk id="7" creationId="{48E56560-5783-F97B-76B9-A034DDCA04E7}"/>
          </ac:spMkLst>
        </pc:spChg>
        <pc:picChg chg="del mod">
          <ac:chgData name="Ian Parr" userId="4f46477c-3823-44e3-a023-ec7a0abfe074" providerId="ADAL" clId="{3CB5D7D7-F946-46B9-8815-DE2AB2FE0349}" dt="2023-06-08T02:35:16.073" v="732" actId="478"/>
          <ac:picMkLst>
            <pc:docMk/>
            <pc:sldMk cId="713022233" sldId="307"/>
            <ac:picMk id="2" creationId="{D3FC856D-F3C8-129B-F2E4-AE0C5982EA05}"/>
          </ac:picMkLst>
        </pc:picChg>
        <pc:picChg chg="add mod">
          <ac:chgData name="Ian Parr" userId="4f46477c-3823-44e3-a023-ec7a0abfe074" providerId="ADAL" clId="{3CB5D7D7-F946-46B9-8815-DE2AB2FE0349}" dt="2023-06-08T02:35:12.292" v="730" actId="1076"/>
          <ac:picMkLst>
            <pc:docMk/>
            <pc:sldMk cId="713022233" sldId="307"/>
            <ac:picMk id="8" creationId="{C69C326B-8C84-0866-7589-6268EEB71287}"/>
          </ac:picMkLst>
        </pc:picChg>
        <pc:picChg chg="add mod">
          <ac:chgData name="Ian Parr" userId="4f46477c-3823-44e3-a023-ec7a0abfe074" providerId="ADAL" clId="{3CB5D7D7-F946-46B9-8815-DE2AB2FE0349}" dt="2023-06-08T02:36:01.257" v="738" actId="14100"/>
          <ac:picMkLst>
            <pc:docMk/>
            <pc:sldMk cId="713022233" sldId="307"/>
            <ac:picMk id="9" creationId="{E3ECA5AF-E6DB-1A50-E8D5-72D66497E0D6}"/>
          </ac:picMkLst>
        </pc:picChg>
      </pc:sldChg>
      <pc:sldChg chg="addSp delSp modSp add mod">
        <pc:chgData name="Ian Parr" userId="4f46477c-3823-44e3-a023-ec7a0abfe074" providerId="ADAL" clId="{3CB5D7D7-F946-46B9-8815-DE2AB2FE0349}" dt="2023-06-08T02:37:37.403" v="751" actId="1076"/>
        <pc:sldMkLst>
          <pc:docMk/>
          <pc:sldMk cId="3109524862" sldId="308"/>
        </pc:sldMkLst>
        <pc:spChg chg="del">
          <ac:chgData name="Ian Parr" userId="4f46477c-3823-44e3-a023-ec7a0abfe074" providerId="ADAL" clId="{3CB5D7D7-F946-46B9-8815-DE2AB2FE0349}" dt="2023-06-08T02:36:25.887" v="740" actId="478"/>
          <ac:spMkLst>
            <pc:docMk/>
            <pc:sldMk cId="3109524862" sldId="308"/>
            <ac:spMk id="4" creationId="{7A0CD8E3-0642-7BE9-0A4F-4E991A2C660D}"/>
          </ac:spMkLst>
        </pc:spChg>
        <pc:spChg chg="add del mod">
          <ac:chgData name="Ian Parr" userId="4f46477c-3823-44e3-a023-ec7a0abfe074" providerId="ADAL" clId="{3CB5D7D7-F946-46B9-8815-DE2AB2FE0349}" dt="2023-06-08T02:36:40.551" v="743" actId="478"/>
          <ac:spMkLst>
            <pc:docMk/>
            <pc:sldMk cId="3109524862" sldId="308"/>
            <ac:spMk id="5" creationId="{14972C98-A356-C32B-011B-59894D497FC2}"/>
          </ac:spMkLst>
        </pc:spChg>
        <pc:picChg chg="add mod">
          <ac:chgData name="Ian Parr" userId="4f46477c-3823-44e3-a023-ec7a0abfe074" providerId="ADAL" clId="{3CB5D7D7-F946-46B9-8815-DE2AB2FE0349}" dt="2023-06-08T02:37:32.730" v="750" actId="1076"/>
          <ac:picMkLst>
            <pc:docMk/>
            <pc:sldMk cId="3109524862" sldId="308"/>
            <ac:picMk id="6" creationId="{DCAB8CA3-CCDF-E2B7-5DAF-C8F0EE36C113}"/>
          </ac:picMkLst>
        </pc:picChg>
        <pc:picChg chg="del">
          <ac:chgData name="Ian Parr" userId="4f46477c-3823-44e3-a023-ec7a0abfe074" providerId="ADAL" clId="{3CB5D7D7-F946-46B9-8815-DE2AB2FE0349}" dt="2023-06-08T02:36:35.003" v="742" actId="478"/>
          <ac:picMkLst>
            <pc:docMk/>
            <pc:sldMk cId="3109524862" sldId="308"/>
            <ac:picMk id="8" creationId="{C69C326B-8C84-0866-7589-6268EEB71287}"/>
          </ac:picMkLst>
        </pc:picChg>
        <pc:picChg chg="add del">
          <ac:chgData name="Ian Parr" userId="4f46477c-3823-44e3-a023-ec7a0abfe074" providerId="ADAL" clId="{3CB5D7D7-F946-46B9-8815-DE2AB2FE0349}" dt="2023-06-08T02:36:56.191" v="746" actId="478"/>
          <ac:picMkLst>
            <pc:docMk/>
            <pc:sldMk cId="3109524862" sldId="308"/>
            <ac:picMk id="10" creationId="{E78A1B24-D128-972F-0B88-7FF77C074D0D}"/>
          </ac:picMkLst>
        </pc:picChg>
        <pc:picChg chg="add del">
          <ac:chgData name="Ian Parr" userId="4f46477c-3823-44e3-a023-ec7a0abfe074" providerId="ADAL" clId="{3CB5D7D7-F946-46B9-8815-DE2AB2FE0349}" dt="2023-06-08T02:37:12.146" v="748" actId="478"/>
          <ac:picMkLst>
            <pc:docMk/>
            <pc:sldMk cId="3109524862" sldId="308"/>
            <ac:picMk id="12" creationId="{996A78CE-13E8-E016-0F9F-F3401EA18DF7}"/>
          </ac:picMkLst>
        </pc:picChg>
        <pc:picChg chg="add mod">
          <ac:chgData name="Ian Parr" userId="4f46477c-3823-44e3-a023-ec7a0abfe074" providerId="ADAL" clId="{3CB5D7D7-F946-46B9-8815-DE2AB2FE0349}" dt="2023-06-08T02:37:37.403" v="751" actId="1076"/>
          <ac:picMkLst>
            <pc:docMk/>
            <pc:sldMk cId="3109524862" sldId="308"/>
            <ac:picMk id="13" creationId="{8CF8F02E-9FD0-AC41-8069-60AC2679E743}"/>
          </ac:picMkLst>
        </pc:picChg>
      </pc:sldChg>
      <pc:sldChg chg="addSp delSp modSp add mod">
        <pc:chgData name="Ian Parr" userId="4f46477c-3823-44e3-a023-ec7a0abfe074" providerId="ADAL" clId="{3CB5D7D7-F946-46B9-8815-DE2AB2FE0349}" dt="2023-06-08T02:38:42.518" v="759" actId="1076"/>
        <pc:sldMkLst>
          <pc:docMk/>
          <pc:sldMk cId="1042097248" sldId="309"/>
        </pc:sldMkLst>
        <pc:picChg chg="add mod">
          <ac:chgData name="Ian Parr" userId="4f46477c-3823-44e3-a023-ec7a0abfe074" providerId="ADAL" clId="{3CB5D7D7-F946-46B9-8815-DE2AB2FE0349}" dt="2023-06-08T02:38:29.261" v="757" actId="1076"/>
          <ac:picMkLst>
            <pc:docMk/>
            <pc:sldMk cId="1042097248" sldId="309"/>
            <ac:picMk id="2" creationId="{49E7ABBE-F98E-8C39-1E21-AEB1213BBFED}"/>
          </ac:picMkLst>
        </pc:picChg>
        <pc:picChg chg="add mod">
          <ac:chgData name="Ian Parr" userId="4f46477c-3823-44e3-a023-ec7a0abfe074" providerId="ADAL" clId="{3CB5D7D7-F946-46B9-8815-DE2AB2FE0349}" dt="2023-06-08T02:38:42.518" v="759" actId="1076"/>
          <ac:picMkLst>
            <pc:docMk/>
            <pc:sldMk cId="1042097248" sldId="309"/>
            <ac:picMk id="4" creationId="{C536D091-A5DC-501A-E36D-DF376827BD16}"/>
          </ac:picMkLst>
        </pc:picChg>
        <pc:picChg chg="del">
          <ac:chgData name="Ian Parr" userId="4f46477c-3823-44e3-a023-ec7a0abfe074" providerId="ADAL" clId="{3CB5D7D7-F946-46B9-8815-DE2AB2FE0349}" dt="2023-06-08T02:37:56.805" v="753" actId="478"/>
          <ac:picMkLst>
            <pc:docMk/>
            <pc:sldMk cId="1042097248" sldId="309"/>
            <ac:picMk id="6" creationId="{DCAB8CA3-CCDF-E2B7-5DAF-C8F0EE36C113}"/>
          </ac:picMkLst>
        </pc:picChg>
        <pc:picChg chg="mod">
          <ac:chgData name="Ian Parr" userId="4f46477c-3823-44e3-a023-ec7a0abfe074" providerId="ADAL" clId="{3CB5D7D7-F946-46B9-8815-DE2AB2FE0349}" dt="2023-06-08T02:38:01.145" v="755" actId="1076"/>
          <ac:picMkLst>
            <pc:docMk/>
            <pc:sldMk cId="1042097248" sldId="309"/>
            <ac:picMk id="9" creationId="{E3ECA5AF-E6DB-1A50-E8D5-72D66497E0D6}"/>
          </ac:picMkLst>
        </pc:picChg>
        <pc:picChg chg="del">
          <ac:chgData name="Ian Parr" userId="4f46477c-3823-44e3-a023-ec7a0abfe074" providerId="ADAL" clId="{3CB5D7D7-F946-46B9-8815-DE2AB2FE0349}" dt="2023-06-08T02:37:58.068" v="754" actId="478"/>
          <ac:picMkLst>
            <pc:docMk/>
            <pc:sldMk cId="1042097248" sldId="309"/>
            <ac:picMk id="13" creationId="{8CF8F02E-9FD0-AC41-8069-60AC2679E743}"/>
          </ac:picMkLst>
        </pc:picChg>
      </pc:sldChg>
      <pc:sldChg chg="addSp delSp modSp add mod">
        <pc:chgData name="Ian Parr" userId="4f46477c-3823-44e3-a023-ec7a0abfe074" providerId="ADAL" clId="{3CB5D7D7-F946-46B9-8815-DE2AB2FE0349}" dt="2023-06-08T02:39:21.301" v="764" actId="1076"/>
        <pc:sldMkLst>
          <pc:docMk/>
          <pc:sldMk cId="1606674632" sldId="310"/>
        </pc:sldMkLst>
        <pc:picChg chg="del">
          <ac:chgData name="Ian Parr" userId="4f46477c-3823-44e3-a023-ec7a0abfe074" providerId="ADAL" clId="{3CB5D7D7-F946-46B9-8815-DE2AB2FE0349}" dt="2023-06-08T02:39:07.492" v="761" actId="478"/>
          <ac:picMkLst>
            <pc:docMk/>
            <pc:sldMk cId="1606674632" sldId="310"/>
            <ac:picMk id="2" creationId="{49E7ABBE-F98E-8C39-1E21-AEB1213BBFED}"/>
          </ac:picMkLst>
        </pc:picChg>
        <pc:picChg chg="del">
          <ac:chgData name="Ian Parr" userId="4f46477c-3823-44e3-a023-ec7a0abfe074" providerId="ADAL" clId="{3CB5D7D7-F946-46B9-8815-DE2AB2FE0349}" dt="2023-06-08T02:39:09.046" v="762" actId="478"/>
          <ac:picMkLst>
            <pc:docMk/>
            <pc:sldMk cId="1606674632" sldId="310"/>
            <ac:picMk id="4" creationId="{C536D091-A5DC-501A-E36D-DF376827BD16}"/>
          </ac:picMkLst>
        </pc:picChg>
        <pc:picChg chg="add mod">
          <ac:chgData name="Ian Parr" userId="4f46477c-3823-44e3-a023-ec7a0abfe074" providerId="ADAL" clId="{3CB5D7D7-F946-46B9-8815-DE2AB2FE0349}" dt="2023-06-08T02:39:21.301" v="764" actId="1076"/>
          <ac:picMkLst>
            <pc:docMk/>
            <pc:sldMk cId="1606674632" sldId="310"/>
            <ac:picMk id="5" creationId="{219CE8F1-8D3E-BA36-1F5B-9F0F2D6FAC7E}"/>
          </ac:picMkLst>
        </pc:picChg>
      </pc:sldChg>
      <pc:sldChg chg="addSp delSp modSp add mod ord delAnim modAnim">
        <pc:chgData name="Ian Parr" userId="4f46477c-3823-44e3-a023-ec7a0abfe074" providerId="ADAL" clId="{3CB5D7D7-F946-46B9-8815-DE2AB2FE0349}" dt="2023-06-08T02:58:47.019" v="1403"/>
        <pc:sldMkLst>
          <pc:docMk/>
          <pc:sldMk cId="1291118745" sldId="311"/>
        </pc:sldMkLst>
        <pc:spChg chg="add mod">
          <ac:chgData name="Ian Parr" userId="4f46477c-3823-44e3-a023-ec7a0abfe074" providerId="ADAL" clId="{3CB5D7D7-F946-46B9-8815-DE2AB2FE0349}" dt="2023-06-08T02:57:47.266" v="1399" actId="1076"/>
          <ac:spMkLst>
            <pc:docMk/>
            <pc:sldMk cId="1291118745" sldId="311"/>
            <ac:spMk id="6" creationId="{A9AB6350-00D1-381F-AAAE-82B0B9881CA0}"/>
          </ac:spMkLst>
        </pc:spChg>
        <pc:spChg chg="mod">
          <ac:chgData name="Ian Parr" userId="4f46477c-3823-44e3-a023-ec7a0abfe074" providerId="ADAL" clId="{3CB5D7D7-F946-46B9-8815-DE2AB2FE0349}" dt="2023-06-08T02:57:50.599" v="1400" actId="1076"/>
          <ac:spMkLst>
            <pc:docMk/>
            <pc:sldMk cId="1291118745" sldId="311"/>
            <ac:spMk id="7" creationId="{B60A506E-BE78-8010-4CDD-A0FF1571608A}"/>
          </ac:spMkLst>
        </pc:spChg>
        <pc:spChg chg="add del mod">
          <ac:chgData name="Ian Parr" userId="4f46477c-3823-44e3-a023-ec7a0abfe074" providerId="ADAL" clId="{3CB5D7D7-F946-46B9-8815-DE2AB2FE0349}" dt="2023-06-08T02:56:13.802" v="1373" actId="478"/>
          <ac:spMkLst>
            <pc:docMk/>
            <pc:sldMk cId="1291118745" sldId="311"/>
            <ac:spMk id="10" creationId="{3A4903BA-FE6C-2693-663D-37F5BF3BE406}"/>
          </ac:spMkLst>
        </pc:spChg>
        <pc:spChg chg="add mod">
          <ac:chgData name="Ian Parr" userId="4f46477c-3823-44e3-a023-ec7a0abfe074" providerId="ADAL" clId="{3CB5D7D7-F946-46B9-8815-DE2AB2FE0349}" dt="2023-06-08T02:57:38.381" v="1397" actId="1076"/>
          <ac:spMkLst>
            <pc:docMk/>
            <pc:sldMk cId="1291118745" sldId="311"/>
            <ac:spMk id="11" creationId="{24D7FC92-81A8-A8D6-FBB2-6B8E72C79568}"/>
          </ac:spMkLst>
        </pc:spChg>
        <pc:spChg chg="add mod">
          <ac:chgData name="Ian Parr" userId="4f46477c-3823-44e3-a023-ec7a0abfe074" providerId="ADAL" clId="{3CB5D7D7-F946-46B9-8815-DE2AB2FE0349}" dt="2023-06-08T02:52:07.853" v="1219" actId="1076"/>
          <ac:spMkLst>
            <pc:docMk/>
            <pc:sldMk cId="1291118745" sldId="311"/>
            <ac:spMk id="12" creationId="{7B985173-8AAD-21A1-2CE8-01379B3A07D5}"/>
          </ac:spMkLst>
        </pc:spChg>
        <pc:spChg chg="add mod">
          <ac:chgData name="Ian Parr" userId="4f46477c-3823-44e3-a023-ec7a0abfe074" providerId="ADAL" clId="{3CB5D7D7-F946-46B9-8815-DE2AB2FE0349}" dt="2023-06-08T02:57:36.311" v="1396" actId="1076"/>
          <ac:spMkLst>
            <pc:docMk/>
            <pc:sldMk cId="1291118745" sldId="311"/>
            <ac:spMk id="13" creationId="{B5493283-A0A5-94B1-E842-8316734847E5}"/>
          </ac:spMkLst>
        </pc:spChg>
        <pc:spChg chg="add mod">
          <ac:chgData name="Ian Parr" userId="4f46477c-3823-44e3-a023-ec7a0abfe074" providerId="ADAL" clId="{3CB5D7D7-F946-46B9-8815-DE2AB2FE0349}" dt="2023-06-08T02:57:24.584" v="1395" actId="20577"/>
          <ac:spMkLst>
            <pc:docMk/>
            <pc:sldMk cId="1291118745" sldId="311"/>
            <ac:spMk id="14" creationId="{F80DF4D1-D25B-D740-79EA-D75DA1B93BCC}"/>
          </ac:spMkLst>
        </pc:spChg>
        <pc:spChg chg="add del mod">
          <ac:chgData name="Ian Parr" userId="4f46477c-3823-44e3-a023-ec7a0abfe074" providerId="ADAL" clId="{3CB5D7D7-F946-46B9-8815-DE2AB2FE0349}" dt="2023-06-08T02:56:18.108" v="1374" actId="478"/>
          <ac:spMkLst>
            <pc:docMk/>
            <pc:sldMk cId="1291118745" sldId="311"/>
            <ac:spMk id="15" creationId="{A1EA2C19-1805-254C-7EE5-577754D94AD7}"/>
          </ac:spMkLst>
        </pc:spChg>
        <pc:spChg chg="add del mod">
          <ac:chgData name="Ian Parr" userId="4f46477c-3823-44e3-a023-ec7a0abfe074" providerId="ADAL" clId="{3CB5D7D7-F946-46B9-8815-DE2AB2FE0349}" dt="2023-06-08T02:56:39.212" v="1377" actId="478"/>
          <ac:spMkLst>
            <pc:docMk/>
            <pc:sldMk cId="1291118745" sldId="311"/>
            <ac:spMk id="16" creationId="{0F28FA8E-C3C5-8C6D-A65B-8DAE4A35A544}"/>
          </ac:spMkLst>
        </pc:spChg>
        <pc:spChg chg="add del mod">
          <ac:chgData name="Ian Parr" userId="4f46477c-3823-44e3-a023-ec7a0abfe074" providerId="ADAL" clId="{3CB5D7D7-F946-46B9-8815-DE2AB2FE0349}" dt="2023-06-08T02:57:00.355" v="1380" actId="478"/>
          <ac:spMkLst>
            <pc:docMk/>
            <pc:sldMk cId="1291118745" sldId="311"/>
            <ac:spMk id="17" creationId="{278D9B86-9A7F-72AD-5AFD-0C28D9501A3E}"/>
          </ac:spMkLst>
        </pc:spChg>
        <pc:picChg chg="mod">
          <ac:chgData name="Ian Parr" userId="4f46477c-3823-44e3-a023-ec7a0abfe074" providerId="ADAL" clId="{3CB5D7D7-F946-46B9-8815-DE2AB2FE0349}" dt="2023-06-08T02:55:46.939" v="1366" actId="1076"/>
          <ac:picMkLst>
            <pc:docMk/>
            <pc:sldMk cId="1291118745" sldId="311"/>
            <ac:picMk id="2" creationId="{3908CA4D-0C5A-AC33-5EE8-013F04338D31}"/>
          </ac:picMkLst>
        </pc:picChg>
        <pc:picChg chg="add del mod">
          <ac:chgData name="Ian Parr" userId="4f46477c-3823-44e3-a023-ec7a0abfe074" providerId="ADAL" clId="{3CB5D7D7-F946-46B9-8815-DE2AB2FE0349}" dt="2023-06-08T02:40:36.875" v="773" actId="478"/>
          <ac:picMkLst>
            <pc:docMk/>
            <pc:sldMk cId="1291118745" sldId="311"/>
            <ac:picMk id="3" creationId="{31E91837-6BE4-2810-7298-8DA1017E68E6}"/>
          </ac:picMkLst>
        </pc:picChg>
        <pc:picChg chg="del mod">
          <ac:chgData name="Ian Parr" userId="4f46477c-3823-44e3-a023-ec7a0abfe074" providerId="ADAL" clId="{3CB5D7D7-F946-46B9-8815-DE2AB2FE0349}" dt="2023-06-08T02:45:41.273" v="972" actId="478"/>
          <ac:picMkLst>
            <pc:docMk/>
            <pc:sldMk cId="1291118745" sldId="311"/>
            <ac:picMk id="4" creationId="{0793CB12-C22A-F339-B1A2-EBACA09BB38C}"/>
          </ac:picMkLst>
        </pc:picChg>
        <pc:picChg chg="del mod">
          <ac:chgData name="Ian Parr" userId="4f46477c-3823-44e3-a023-ec7a0abfe074" providerId="ADAL" clId="{3CB5D7D7-F946-46B9-8815-DE2AB2FE0349}" dt="2023-06-08T02:54:50.306" v="1321" actId="478"/>
          <ac:picMkLst>
            <pc:docMk/>
            <pc:sldMk cId="1291118745" sldId="311"/>
            <ac:picMk id="5" creationId="{BED55FB3-05AB-F517-375A-3D11F0DD17DA}"/>
          </ac:picMkLst>
        </pc:picChg>
        <pc:picChg chg="mod">
          <ac:chgData name="Ian Parr" userId="4f46477c-3823-44e3-a023-ec7a0abfe074" providerId="ADAL" clId="{3CB5D7D7-F946-46B9-8815-DE2AB2FE0349}" dt="2023-06-08T02:57:42.731" v="1398" actId="1076"/>
          <ac:picMkLst>
            <pc:docMk/>
            <pc:sldMk cId="1291118745" sldId="311"/>
            <ac:picMk id="8" creationId="{AD73B3B8-507A-870E-D03F-DE1EB4FB4264}"/>
          </ac:picMkLst>
        </pc:picChg>
        <pc:picChg chg="del mod">
          <ac:chgData name="Ian Parr" userId="4f46477c-3823-44e3-a023-ec7a0abfe074" providerId="ADAL" clId="{3CB5D7D7-F946-46B9-8815-DE2AB2FE0349}" dt="2023-06-08T02:52:20.951" v="1222" actId="478"/>
          <ac:picMkLst>
            <pc:docMk/>
            <pc:sldMk cId="1291118745" sldId="311"/>
            <ac:picMk id="9" creationId="{84250C8B-DD19-535E-A3A4-A091EA2A4AC7}"/>
          </ac:picMkLst>
        </pc:picChg>
      </pc:sldChg>
      <pc:sldChg chg="add ord">
        <pc:chgData name="Ian Parr" userId="4f46477c-3823-44e3-a023-ec7a0abfe074" providerId="ADAL" clId="{3CB5D7D7-F946-46B9-8815-DE2AB2FE0349}" dt="2023-06-08T02:49:14.049" v="1098"/>
        <pc:sldMkLst>
          <pc:docMk/>
          <pc:sldMk cId="3872474660" sldId="312"/>
        </pc:sldMkLst>
      </pc:sldChg>
      <pc:sldChg chg="addSp delSp modSp add mod modNotesTx">
        <pc:chgData name="Ian Parr" userId="4f46477c-3823-44e3-a023-ec7a0abfe074" providerId="ADAL" clId="{3CB5D7D7-F946-46B9-8815-DE2AB2FE0349}" dt="2023-06-08T03:01:13.230" v="1436"/>
        <pc:sldMkLst>
          <pc:docMk/>
          <pc:sldMk cId="974351716" sldId="313"/>
        </pc:sldMkLst>
        <pc:spChg chg="mod">
          <ac:chgData name="Ian Parr" userId="4f46477c-3823-44e3-a023-ec7a0abfe074" providerId="ADAL" clId="{3CB5D7D7-F946-46B9-8815-DE2AB2FE0349}" dt="2023-06-08T02:59:11.788" v="1419" actId="20577"/>
          <ac:spMkLst>
            <pc:docMk/>
            <pc:sldMk cId="974351716" sldId="313"/>
            <ac:spMk id="3" creationId="{FD809A61-25EA-292C-FCA3-2A43BEFD87BF}"/>
          </ac:spMkLst>
        </pc:spChg>
        <pc:spChg chg="add mod">
          <ac:chgData name="Ian Parr" userId="4f46477c-3823-44e3-a023-ec7a0abfe074" providerId="ADAL" clId="{3CB5D7D7-F946-46B9-8815-DE2AB2FE0349}" dt="2023-06-08T03:00:37.276" v="1432" actId="1076"/>
          <ac:spMkLst>
            <pc:docMk/>
            <pc:sldMk cId="974351716" sldId="313"/>
            <ac:spMk id="6" creationId="{DBCCA730-7D63-810F-91B4-A87005F807EF}"/>
          </ac:spMkLst>
        </pc:spChg>
        <pc:picChg chg="add del mod">
          <ac:chgData name="Ian Parr" userId="4f46477c-3823-44e3-a023-ec7a0abfe074" providerId="ADAL" clId="{3CB5D7D7-F946-46B9-8815-DE2AB2FE0349}" dt="2023-06-08T02:59:39.625" v="1424" actId="478"/>
          <ac:picMkLst>
            <pc:docMk/>
            <pc:sldMk cId="974351716" sldId="313"/>
            <ac:picMk id="2" creationId="{65309A3C-8924-23DB-A9E1-7DFB5F64A1C9}"/>
          </ac:picMkLst>
        </pc:picChg>
        <pc:picChg chg="del">
          <ac:chgData name="Ian Parr" userId="4f46477c-3823-44e3-a023-ec7a0abfe074" providerId="ADAL" clId="{3CB5D7D7-F946-46B9-8815-DE2AB2FE0349}" dt="2023-06-08T02:59:19.574" v="1421" actId="478"/>
          <ac:picMkLst>
            <pc:docMk/>
            <pc:sldMk cId="974351716" sldId="313"/>
            <ac:picMk id="5" creationId="{219CE8F1-8D3E-BA36-1F5B-9F0F2D6FAC7E}"/>
          </ac:picMkLst>
        </pc:picChg>
        <pc:picChg chg="add mod">
          <ac:chgData name="Ian Parr" userId="4f46477c-3823-44e3-a023-ec7a0abfe074" providerId="ADAL" clId="{3CB5D7D7-F946-46B9-8815-DE2AB2FE0349}" dt="2023-06-08T03:00:43.101" v="1433" actId="14100"/>
          <ac:picMkLst>
            <pc:docMk/>
            <pc:sldMk cId="974351716" sldId="313"/>
            <ac:picMk id="7" creationId="{4B36075C-FEB8-CFA8-467F-2B9CB1258BF5}"/>
          </ac:picMkLst>
        </pc:picChg>
        <pc:picChg chg="add mod">
          <ac:chgData name="Ian Parr" userId="4f46477c-3823-44e3-a023-ec7a0abfe074" providerId="ADAL" clId="{3CB5D7D7-F946-46B9-8815-DE2AB2FE0349}" dt="2023-06-08T03:01:02.445" v="1435"/>
          <ac:picMkLst>
            <pc:docMk/>
            <pc:sldMk cId="974351716" sldId="313"/>
            <ac:picMk id="8" creationId="{B3E23441-599B-1FF2-279E-5DCEA7EC1E96}"/>
          </ac:picMkLst>
        </pc:picChg>
        <pc:picChg chg="del">
          <ac:chgData name="Ian Parr" userId="4f46477c-3823-44e3-a023-ec7a0abfe074" providerId="ADAL" clId="{3CB5D7D7-F946-46B9-8815-DE2AB2FE0349}" dt="2023-06-08T02:59:16.676" v="1420" actId="478"/>
          <ac:picMkLst>
            <pc:docMk/>
            <pc:sldMk cId="974351716" sldId="313"/>
            <ac:picMk id="9" creationId="{E3ECA5AF-E6DB-1A50-E8D5-72D66497E0D6}"/>
          </ac:picMkLst>
        </pc:picChg>
      </pc:sldChg>
      <pc:sldChg chg="delSp modSp add mod ord">
        <pc:chgData name="Ian Parr" userId="4f46477c-3823-44e3-a023-ec7a0abfe074" providerId="ADAL" clId="{3CB5D7D7-F946-46B9-8815-DE2AB2FE0349}" dt="2023-06-08T03:02:17.838" v="1445"/>
        <pc:sldMkLst>
          <pc:docMk/>
          <pc:sldMk cId="3974410210" sldId="314"/>
        </pc:sldMkLst>
        <pc:spChg chg="mod">
          <ac:chgData name="Ian Parr" userId="4f46477c-3823-44e3-a023-ec7a0abfe074" providerId="ADAL" clId="{3CB5D7D7-F946-46B9-8815-DE2AB2FE0349}" dt="2023-06-08T03:02:17.838" v="1445"/>
          <ac:spMkLst>
            <pc:docMk/>
            <pc:sldMk cId="3974410210" sldId="314"/>
            <ac:spMk id="3" creationId="{FD809A61-25EA-292C-FCA3-2A43BEFD87BF}"/>
          </ac:spMkLst>
        </pc:spChg>
        <pc:spChg chg="mod">
          <ac:chgData name="Ian Parr" userId="4f46477c-3823-44e3-a023-ec7a0abfe074" providerId="ADAL" clId="{3CB5D7D7-F946-46B9-8815-DE2AB2FE0349}" dt="2023-06-08T03:02:00.830" v="1444" actId="20577"/>
          <ac:spMkLst>
            <pc:docMk/>
            <pc:sldMk cId="3974410210" sldId="314"/>
            <ac:spMk id="6" creationId="{DBCCA730-7D63-810F-91B4-A87005F807EF}"/>
          </ac:spMkLst>
        </pc:spChg>
        <pc:picChg chg="del">
          <ac:chgData name="Ian Parr" userId="4f46477c-3823-44e3-a023-ec7a0abfe074" providerId="ADAL" clId="{3CB5D7D7-F946-46B9-8815-DE2AB2FE0349}" dt="2023-06-08T03:01:43.596" v="1441" actId="478"/>
          <ac:picMkLst>
            <pc:docMk/>
            <pc:sldMk cId="3974410210" sldId="314"/>
            <ac:picMk id="7" creationId="{4B36075C-FEB8-CFA8-467F-2B9CB1258BF5}"/>
          </ac:picMkLst>
        </pc:picChg>
        <pc:picChg chg="del">
          <ac:chgData name="Ian Parr" userId="4f46477c-3823-44e3-a023-ec7a0abfe074" providerId="ADAL" clId="{3CB5D7D7-F946-46B9-8815-DE2AB2FE0349}" dt="2023-06-08T03:01:41.229" v="1440" actId="478"/>
          <ac:picMkLst>
            <pc:docMk/>
            <pc:sldMk cId="3974410210" sldId="314"/>
            <ac:picMk id="8" creationId="{B3E23441-599B-1FF2-279E-5DCEA7EC1E96}"/>
          </ac:picMkLst>
        </pc:picChg>
      </pc:sldChg>
      <pc:sldChg chg="addSp add modNotesTx">
        <pc:chgData name="Ian Parr" userId="4f46477c-3823-44e3-a023-ec7a0abfe074" providerId="ADAL" clId="{3CB5D7D7-F946-46B9-8815-DE2AB2FE0349}" dt="2023-06-08T03:03:01.311" v="1448" actId="20577"/>
        <pc:sldMkLst>
          <pc:docMk/>
          <pc:sldMk cId="3482259193" sldId="315"/>
        </pc:sldMkLst>
        <pc:picChg chg="add">
          <ac:chgData name="Ian Parr" userId="4f46477c-3823-44e3-a023-ec7a0abfe074" providerId="ADAL" clId="{3CB5D7D7-F946-46B9-8815-DE2AB2FE0349}" dt="2023-06-08T03:02:54.669" v="1447"/>
          <ac:picMkLst>
            <pc:docMk/>
            <pc:sldMk cId="3482259193" sldId="315"/>
            <ac:picMk id="2" creationId="{79D91CDB-F1C9-5157-9D13-CFD0C01FE958}"/>
          </ac:picMkLst>
        </pc:picChg>
      </pc:sldChg>
      <pc:sldChg chg="addSp delSp modSp add mod ord modNotesTx">
        <pc:chgData name="Ian Parr" userId="4f46477c-3823-44e3-a023-ec7a0abfe074" providerId="ADAL" clId="{3CB5D7D7-F946-46B9-8815-DE2AB2FE0349}" dt="2023-06-08T03:05:07.427" v="1465" actId="20577"/>
        <pc:sldMkLst>
          <pc:docMk/>
          <pc:sldMk cId="2224320428" sldId="316"/>
        </pc:sldMkLst>
        <pc:spChg chg="add del mod">
          <ac:chgData name="Ian Parr" userId="4f46477c-3823-44e3-a023-ec7a0abfe074" providerId="ADAL" clId="{3CB5D7D7-F946-46B9-8815-DE2AB2FE0349}" dt="2023-06-08T03:04:36.845" v="1459" actId="478"/>
          <ac:spMkLst>
            <pc:docMk/>
            <pc:sldMk cId="2224320428" sldId="316"/>
            <ac:spMk id="4" creationId="{DA86020D-37A7-3728-C0E4-A27B2D96E256}"/>
          </ac:spMkLst>
        </pc:spChg>
        <pc:spChg chg="add mod">
          <ac:chgData name="Ian Parr" userId="4f46477c-3823-44e3-a023-ec7a0abfe074" providerId="ADAL" clId="{3CB5D7D7-F946-46B9-8815-DE2AB2FE0349}" dt="2023-06-08T03:05:07.427" v="1465" actId="20577"/>
          <ac:spMkLst>
            <pc:docMk/>
            <pc:sldMk cId="2224320428" sldId="316"/>
            <ac:spMk id="5" creationId="{D0BF15E8-AFF8-9AB1-9CD6-FA4CBA425DC2}"/>
          </ac:spMkLst>
        </pc:spChg>
        <pc:spChg chg="del">
          <ac:chgData name="Ian Parr" userId="4f46477c-3823-44e3-a023-ec7a0abfe074" providerId="ADAL" clId="{3CB5D7D7-F946-46B9-8815-DE2AB2FE0349}" dt="2023-06-08T03:03:38.709" v="1453" actId="478"/>
          <ac:spMkLst>
            <pc:docMk/>
            <pc:sldMk cId="2224320428" sldId="316"/>
            <ac:spMk id="6" creationId="{DBCCA730-7D63-810F-91B4-A87005F807EF}"/>
          </ac:spMkLst>
        </pc:spChg>
      </pc:sldChg>
      <pc:sldMasterChg chg="addSp modSldLayout">
        <pc:chgData name="Ian Parr" userId="4f46477c-3823-44e3-a023-ec7a0abfe074" providerId="ADAL" clId="{3CB5D7D7-F946-46B9-8815-DE2AB2FE0349}" dt="2023-06-08T00:13:50.665" v="38"/>
        <pc:sldMasterMkLst>
          <pc:docMk/>
          <pc:sldMasterMk cId="3009084755" sldId="2147483659"/>
        </pc:sldMasterMkLst>
        <pc:picChg chg="add">
          <ac:chgData name="Ian Parr" userId="4f46477c-3823-44e3-a023-ec7a0abfe074" providerId="ADAL" clId="{3CB5D7D7-F946-46B9-8815-DE2AB2FE0349}" dt="2023-06-08T00:13:50.665" v="38"/>
          <ac:picMkLst>
            <pc:docMk/>
            <pc:sldMasterMk cId="3009084755" sldId="2147483659"/>
            <ac:picMk id="7" creationId="{B4DBEBE9-2AA6-20A6-E750-60C740DA730D}"/>
          </ac:picMkLst>
        </pc:picChg>
        <pc:picChg chg="add">
          <ac:chgData name="Ian Parr" userId="4f46477c-3823-44e3-a023-ec7a0abfe074" providerId="ADAL" clId="{3CB5D7D7-F946-46B9-8815-DE2AB2FE0349}" dt="2023-06-08T00:13:50.665" v="38"/>
          <ac:picMkLst>
            <pc:docMk/>
            <pc:sldMasterMk cId="3009084755" sldId="2147483659"/>
            <ac:picMk id="8" creationId="{3C6F8321-F14E-498D-6DAC-427A2B5B88E8}"/>
          </ac:picMkLst>
        </pc:picChg>
        <pc:sldLayoutChg chg="addSp">
          <pc:chgData name="Ian Parr" userId="4f46477c-3823-44e3-a023-ec7a0abfe074" providerId="ADAL" clId="{3CB5D7D7-F946-46B9-8815-DE2AB2FE0349}" dt="2023-06-08T00:13:50.665" v="38"/>
          <pc:sldLayoutMkLst>
            <pc:docMk/>
            <pc:sldMasterMk cId="3009084755" sldId="2147483659"/>
            <pc:sldLayoutMk cId="1049934231" sldId="2147483662"/>
          </pc:sldLayoutMkLst>
          <pc:cxnChg chg="add">
            <ac:chgData name="Ian Parr" userId="4f46477c-3823-44e3-a023-ec7a0abfe074" providerId="ADAL" clId="{3CB5D7D7-F946-46B9-8815-DE2AB2FE0349}" dt="2023-06-08T00:13:50.665" v="38"/>
            <ac:cxnSpMkLst>
              <pc:docMk/>
              <pc:sldMasterMk cId="3009084755" sldId="2147483659"/>
              <pc:sldLayoutMk cId="1049934231" sldId="2147483662"/>
              <ac:cxnSpMk id="7" creationId="{9A13FBB1-9FB4-37D7-EC21-F12943A266DE}"/>
            </ac:cxnSpMkLst>
          </pc:cxnChg>
        </pc:sldLayoutChg>
        <pc:sldLayoutChg chg="addSp">
          <pc:chgData name="Ian Parr" userId="4f46477c-3823-44e3-a023-ec7a0abfe074" providerId="ADAL" clId="{3CB5D7D7-F946-46B9-8815-DE2AB2FE0349}" dt="2023-06-08T00:13:50.665" v="38"/>
          <pc:sldLayoutMkLst>
            <pc:docMk/>
            <pc:sldMasterMk cId="3009084755" sldId="2147483659"/>
            <pc:sldLayoutMk cId="3063993316" sldId="2147483664"/>
          </pc:sldLayoutMkLst>
          <pc:cxnChg chg="add">
            <ac:chgData name="Ian Parr" userId="4f46477c-3823-44e3-a023-ec7a0abfe074" providerId="ADAL" clId="{3CB5D7D7-F946-46B9-8815-DE2AB2FE0349}" dt="2023-06-08T00:13:50.665" v="38"/>
            <ac:cxnSpMkLst>
              <pc:docMk/>
              <pc:sldMasterMk cId="3009084755" sldId="2147483659"/>
              <pc:sldLayoutMk cId="3063993316" sldId="2147483664"/>
              <ac:cxnSpMk id="10" creationId="{1F7A794B-D72B-1C65-60F4-84FD99C9D08E}"/>
            </ac:cxnSpMkLst>
          </pc:cxnChg>
        </pc:sldLayoutChg>
      </pc:sldMasterChg>
    </pc:docChg>
  </pc:docChgLst>
  <pc:docChgLst>
    <pc:chgData name="Ian Parr" userId="4f46477c-3823-44e3-a023-ec7a0abfe074" providerId="ADAL" clId="{5F209169-F28A-49F5-94F5-15B4719877AA}"/>
    <pc:docChg chg="undo custSel delSld modSld sldOrd">
      <pc:chgData name="Ian Parr" userId="4f46477c-3823-44e3-a023-ec7a0abfe074" providerId="ADAL" clId="{5F209169-F28A-49F5-94F5-15B4719877AA}" dt="2023-03-30T02:13:49.378" v="571" actId="20577"/>
      <pc:docMkLst>
        <pc:docMk/>
      </pc:docMkLst>
      <pc:sldChg chg="addSp delSp modSp mod">
        <pc:chgData name="Ian Parr" userId="4f46477c-3823-44e3-a023-ec7a0abfe074" providerId="ADAL" clId="{5F209169-F28A-49F5-94F5-15B4719877AA}" dt="2023-03-30T02:13:49.378" v="571" actId="20577"/>
        <pc:sldMkLst>
          <pc:docMk/>
          <pc:sldMk cId="2153998600" sldId="258"/>
        </pc:sldMkLst>
        <pc:spChg chg="add del mod">
          <ac:chgData name="Ian Parr" userId="4f46477c-3823-44e3-a023-ec7a0abfe074" providerId="ADAL" clId="{5F209169-F28A-49F5-94F5-15B4719877AA}" dt="2023-03-21T01:51:28.798" v="58" actId="478"/>
          <ac:spMkLst>
            <pc:docMk/>
            <pc:sldMk cId="2153998600" sldId="258"/>
            <ac:spMk id="3" creationId="{F395C902-DD3C-70C4-D343-E6357F5065C5}"/>
          </ac:spMkLst>
        </pc:spChg>
        <pc:spChg chg="mod">
          <ac:chgData name="Ian Parr" userId="4f46477c-3823-44e3-a023-ec7a0abfe074" providerId="ADAL" clId="{5F209169-F28A-49F5-94F5-15B4719877AA}" dt="2023-03-30T02:13:49.378" v="57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705924410" sldId="259"/>
        </pc:sldMkLst>
        <pc:spChg chg="mod">
          <ac:chgData name="Ian Parr" userId="4f46477c-3823-44e3-a023-ec7a0abfe074" providerId="ADAL" clId="{5F209169-F28A-49F5-94F5-15B4719877AA}" dt="2023-03-22T03:37:55.046" v="200" actId="20577"/>
          <ac:spMkLst>
            <pc:docMk/>
            <pc:sldMk cId="3705924410" sldId="259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5" creationId="{C8241A0F-C640-419E-37F5-D9AF0DA8EE4D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2013231601" sldId="260"/>
        </pc:sldMkLst>
        <pc:picChg chg="add del mod">
          <ac:chgData name="Ian Parr" userId="4f46477c-3823-44e3-a023-ec7a0abfe074" providerId="ADAL" clId="{5F209169-F28A-49F5-94F5-15B4719877AA}" dt="2023-03-22T03:32:11.042" v="133" actId="21"/>
          <ac:picMkLst>
            <pc:docMk/>
            <pc:sldMk cId="2013231601" sldId="260"/>
            <ac:picMk id="3" creationId="{3B678711-996C-68DF-0C0F-AB8BBF3C7F33}"/>
          </ac:picMkLst>
        </pc:picChg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1681489543" sldId="261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447760478" sldId="262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2429678960" sldId="263"/>
        </pc:sldMkLst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1904167386" sldId="264"/>
        </pc:sldMkLst>
        <pc:spChg chg="del">
          <ac:chgData name="Ian Parr" userId="4f46477c-3823-44e3-a023-ec7a0abfe074" providerId="ADAL" clId="{5F209169-F28A-49F5-94F5-15B4719877AA}" dt="2023-03-22T03:29:13.325" v="80"/>
          <ac:spMkLst>
            <pc:docMk/>
            <pc:sldMk cId="1904167386" sldId="264"/>
            <ac:spMk id="2" creationId="{C19D8CF8-B1AE-9145-AD12-2489047FF173}"/>
          </ac:spMkLst>
        </pc:spChg>
        <pc:spChg chg="add mod">
          <ac:chgData name="Ian Parr" userId="4f46477c-3823-44e3-a023-ec7a0abfe074" providerId="ADAL" clId="{5F209169-F28A-49F5-94F5-15B4719877AA}" dt="2023-03-22T03:33:12.371" v="171" actId="478"/>
          <ac:spMkLst>
            <pc:docMk/>
            <pc:sldMk cId="1904167386" sldId="264"/>
            <ac:spMk id="6" creationId="{B6F9F245-5911-CB42-B9C3-409D9564A6F8}"/>
          </ac:spMkLst>
        </pc:spChg>
        <pc:picChg chg="add del mod">
          <ac:chgData name="Ian Parr" userId="4f46477c-3823-44e3-a023-ec7a0abfe074" providerId="ADAL" clId="{5F209169-F28A-49F5-94F5-15B4719877AA}" dt="2023-03-22T03:33:12.371" v="171" actId="478"/>
          <ac:picMkLst>
            <pc:docMk/>
            <pc:sldMk cId="1904167386" sldId="264"/>
            <ac:picMk id="4" creationId="{E15C733B-DCB5-8F7A-B833-30A03C2991C5}"/>
          </ac:picMkLst>
        </pc:picChg>
      </pc:sldChg>
      <pc:sldChg chg="addSp delSp modSp mod">
        <pc:chgData name="Ian Parr" userId="4f46477c-3823-44e3-a023-ec7a0abfe074" providerId="ADAL" clId="{5F209169-F28A-49F5-94F5-15B4719877AA}" dt="2023-03-30T02:13:29.820" v="551" actId="1076"/>
        <pc:sldMkLst>
          <pc:docMk/>
          <pc:sldMk cId="908109795" sldId="265"/>
        </pc:sldMkLst>
        <pc:spChg chg="mod">
          <ac:chgData name="Ian Parr" userId="4f46477c-3823-44e3-a023-ec7a0abfe074" providerId="ADAL" clId="{5F209169-F28A-49F5-94F5-15B4719877AA}" dt="2023-03-21T04:57:18.321" v="79" actId="20577"/>
          <ac:spMkLst>
            <pc:docMk/>
            <pc:sldMk cId="908109795" sldId="265"/>
            <ac:spMk id="2" creationId="{A8D8A4B1-735F-8B4D-8429-02AC0F272D43}"/>
          </ac:spMkLst>
        </pc:spChg>
        <pc:spChg chg="del mod">
          <ac:chgData name="Ian Parr" userId="4f46477c-3823-44e3-a023-ec7a0abfe074" providerId="ADAL" clId="{5F209169-F28A-49F5-94F5-15B4719877AA}" dt="2023-03-21T01:49:42.425" v="1" actId="478"/>
          <ac:spMkLst>
            <pc:docMk/>
            <pc:sldMk cId="908109795" sldId="265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4:51.056" v="172"/>
          <ac:spMkLst>
            <pc:docMk/>
            <pc:sldMk cId="908109795" sldId="265"/>
            <ac:spMk id="5" creationId="{88A2B14B-F8E7-90DF-287B-10C0CF5CA24E}"/>
          </ac:spMkLst>
        </pc:spChg>
        <pc:spChg chg="add mod">
          <ac:chgData name="Ian Parr" userId="4f46477c-3823-44e3-a023-ec7a0abfe074" providerId="ADAL" clId="{5F209169-F28A-49F5-94F5-15B4719877AA}" dt="2023-03-29T05:18:25.105" v="437" actId="20577"/>
          <ac:spMkLst>
            <pc:docMk/>
            <pc:sldMk cId="908109795" sldId="265"/>
            <ac:spMk id="5" creationId="{CBE84C0D-6D8D-7E12-4F5E-319114A57856}"/>
          </ac:spMkLst>
        </pc:spChg>
        <pc:spChg chg="add mod">
          <ac:chgData name="Ian Parr" userId="4f46477c-3823-44e3-a023-ec7a0abfe074" providerId="ADAL" clId="{5F209169-F28A-49F5-94F5-15B4719877AA}" dt="2023-03-29T05:38:47.425" v="548" actId="1076"/>
          <ac:spMkLst>
            <pc:docMk/>
            <pc:sldMk cId="908109795" sldId="265"/>
            <ac:spMk id="8" creationId="{D0DF085D-58CB-7061-97AA-F928F44A7843}"/>
          </ac:spMkLst>
        </pc:spChg>
        <pc:spChg chg="add mod">
          <ac:chgData name="Ian Parr" userId="4f46477c-3823-44e3-a023-ec7a0abfe074" providerId="ADAL" clId="{5F209169-F28A-49F5-94F5-15B4719877AA}" dt="2023-03-30T02:13:29.820" v="551" actId="1076"/>
          <ac:spMkLst>
            <pc:docMk/>
            <pc:sldMk cId="908109795" sldId="265"/>
            <ac:spMk id="9" creationId="{85542720-F5AB-46B8-B920-A1593D33CE23}"/>
          </ac:spMkLst>
        </pc:spChg>
        <pc:picChg chg="add mod">
          <ac:chgData name="Ian Parr" userId="4f46477c-3823-44e3-a023-ec7a0abfe074" providerId="ADAL" clId="{5F209169-F28A-49F5-94F5-15B4719877AA}" dt="2023-03-22T03:36:05.397" v="177" actId="1076"/>
          <ac:picMkLst>
            <pc:docMk/>
            <pc:sldMk cId="908109795" sldId="265"/>
            <ac:picMk id="3" creationId="{BA697822-7073-C3B5-E32B-3C862D90BC7A}"/>
          </ac:picMkLst>
        </pc:picChg>
        <pc:picChg chg="add mod">
          <ac:chgData name="Ian Parr" userId="4f46477c-3823-44e3-a023-ec7a0abfe074" providerId="ADAL" clId="{5F209169-F28A-49F5-94F5-15B4719877AA}" dt="2023-03-22T03:36:13.950" v="180" actId="1076"/>
          <ac:picMkLst>
            <pc:docMk/>
            <pc:sldMk cId="908109795" sldId="265"/>
            <ac:picMk id="4" creationId="{5D017BFA-7EE9-CD18-E3D4-A60BA79F5A86}"/>
          </ac:picMkLst>
        </pc:picChg>
        <pc:picChg chg="add del mod">
          <ac:chgData name="Ian Parr" userId="4f46477c-3823-44e3-a023-ec7a0abfe074" providerId="ADAL" clId="{5F209169-F28A-49F5-94F5-15B4719877AA}" dt="2023-03-29T05:22:07.615" v="438" actId="478"/>
          <ac:picMkLst>
            <pc:docMk/>
            <pc:sldMk cId="908109795" sldId="265"/>
            <ac:picMk id="6" creationId="{7D84C0B3-DD60-5D62-A952-84328C58053F}"/>
          </ac:picMkLst>
        </pc:picChg>
        <pc:picChg chg="add mod">
          <ac:chgData name="Ian Parr" userId="4f46477c-3823-44e3-a023-ec7a0abfe074" providerId="ADAL" clId="{5F209169-F28A-49F5-94F5-15B4719877AA}" dt="2023-03-29T05:22:18.875" v="443" actId="14100"/>
          <ac:picMkLst>
            <pc:docMk/>
            <pc:sldMk cId="908109795" sldId="265"/>
            <ac:picMk id="7" creationId="{85E3187F-8B11-E439-902E-F43E9019484B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014860339" sldId="266"/>
        </pc:sldMkLst>
        <pc:spChg chg="del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5" creationId="{42776FAA-C3E8-0EAB-53A0-4A7852073801}"/>
          </ac:spMkLst>
        </pc:spChg>
      </pc:sldChg>
      <pc:sldChg chg="addSp delSp modSp mod ord modClrScheme chgLayout">
        <pc:chgData name="Ian Parr" userId="4f46477c-3823-44e3-a023-ec7a0abfe074" providerId="ADAL" clId="{5F209169-F28A-49F5-94F5-15B4719877AA}" dt="2023-03-29T05:37:49.392" v="541" actId="20577"/>
        <pc:sldMkLst>
          <pc:docMk/>
          <pc:sldMk cId="3574695121" sldId="267"/>
        </pc:sldMkLst>
        <pc:spChg chg="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50.743" v="3" actId="478"/>
          <ac:spMkLst>
            <pc:docMk/>
            <pc:sldMk cId="3574695121" sldId="267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1:47.506" v="131"/>
          <ac:spMkLst>
            <pc:docMk/>
            <pc:sldMk cId="3574695121" sldId="267"/>
            <ac:spMk id="5" creationId="{84D53A44-3DD0-571D-DD53-7051737A4D4F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5" creationId="{B93A4F96-2D37-1BD8-F8AF-AC6F461DD686}"/>
          </ac:spMkLst>
        </pc:spChg>
        <pc:spChg chg="add del mod">
          <ac:chgData name="Ian Parr" userId="4f46477c-3823-44e3-a023-ec7a0abfe074" providerId="ADAL" clId="{5F209169-F28A-49F5-94F5-15B4719877AA}" dt="2023-03-22T03:32:16.907" v="134"/>
          <ac:spMkLst>
            <pc:docMk/>
            <pc:sldMk cId="3574695121" sldId="267"/>
            <ac:spMk id="6" creationId="{400CACED-1C2C-85D2-4CF4-556F325DCBA5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6" creationId="{D44DC569-5EA7-2165-AF3A-A49CC27FC70D}"/>
          </ac:spMkLst>
        </pc:spChg>
        <pc:spChg chg="add del mod ord">
          <ac:chgData name="Ian Parr" userId="4f46477c-3823-44e3-a023-ec7a0abfe074" providerId="ADAL" clId="{5F209169-F28A-49F5-94F5-15B4719877AA}" dt="2023-03-29T05:06:55.706" v="297" actId="478"/>
          <ac:spMkLst>
            <pc:docMk/>
            <pc:sldMk cId="3574695121" sldId="267"/>
            <ac:spMk id="7" creationId="{EBCA7D5F-F753-D48A-6193-3F8486E3DCB6}"/>
          </ac:spMkLst>
        </pc:spChg>
        <pc:spChg chg="add mod ord">
          <ac:chgData name="Ian Parr" userId="4f46477c-3823-44e3-a023-ec7a0abfe074" providerId="ADAL" clId="{5F209169-F28A-49F5-94F5-15B4719877AA}" dt="2023-03-29T05:36:45.648" v="535" actId="20577"/>
          <ac:spMkLst>
            <pc:docMk/>
            <pc:sldMk cId="3574695121" sldId="267"/>
            <ac:spMk id="8" creationId="{A14BD47A-7A36-2739-A264-6814D051DD33}"/>
          </ac:spMkLst>
        </pc:spChg>
        <pc:spChg chg="add del mod">
          <ac:chgData name="Ian Parr" userId="4f46477c-3823-44e3-a023-ec7a0abfe074" providerId="ADAL" clId="{5F209169-F28A-49F5-94F5-15B4719877AA}" dt="2023-03-22T03:38:05.910" v="202"/>
          <ac:spMkLst>
            <pc:docMk/>
            <pc:sldMk cId="3574695121" sldId="267"/>
            <ac:spMk id="9" creationId="{9F5832DD-A01E-76B8-A140-54D44E1959F0}"/>
          </ac:spMkLst>
        </pc:spChg>
        <pc:spChg chg="add del mod">
          <ac:chgData name="Ian Parr" userId="4f46477c-3823-44e3-a023-ec7a0abfe074" providerId="ADAL" clId="{5F209169-F28A-49F5-94F5-15B4719877AA}" dt="2023-03-29T05:08:42.428" v="355"/>
          <ac:spMkLst>
            <pc:docMk/>
            <pc:sldMk cId="3574695121" sldId="267"/>
            <ac:spMk id="9" creationId="{EF135258-205D-C501-11F4-248F291AB4B0}"/>
          </ac:spMkLst>
        </pc:spChg>
        <pc:spChg chg="add del mod">
          <ac:chgData name="Ian Parr" userId="4f46477c-3823-44e3-a023-ec7a0abfe074" providerId="ADAL" clId="{5F209169-F28A-49F5-94F5-15B4719877AA}" dt="2023-03-29T05:09:54.370" v="361"/>
          <ac:spMkLst>
            <pc:docMk/>
            <pc:sldMk cId="3574695121" sldId="267"/>
            <ac:spMk id="11" creationId="{252A5C7E-F329-B5AA-CCAA-2259FDC8F03C}"/>
          </ac:spMkLst>
        </pc:spChg>
        <pc:spChg chg="add mod">
          <ac:chgData name="Ian Parr" userId="4f46477c-3823-44e3-a023-ec7a0abfe074" providerId="ADAL" clId="{5F209169-F28A-49F5-94F5-15B4719877AA}" dt="2023-03-29T05:11:54.518" v="402" actId="1076"/>
          <ac:spMkLst>
            <pc:docMk/>
            <pc:sldMk cId="3574695121" sldId="267"/>
            <ac:spMk id="15" creationId="{D79FE9EE-AEDB-ACF1-E038-50917EA9DCBC}"/>
          </ac:spMkLst>
        </pc:spChg>
        <pc:spChg chg="add mod">
          <ac:chgData name="Ian Parr" userId="4f46477c-3823-44e3-a023-ec7a0abfe074" providerId="ADAL" clId="{5F209169-F28A-49F5-94F5-15B4719877AA}" dt="2023-03-29T05:37:49.392" v="541" actId="20577"/>
          <ac:spMkLst>
            <pc:docMk/>
            <pc:sldMk cId="3574695121" sldId="267"/>
            <ac:spMk id="17" creationId="{5182C047-1462-51CB-2B83-8ACB5193E4BF}"/>
          </ac:spMkLst>
        </pc:spChg>
        <pc:picChg chg="add del mod">
          <ac:chgData name="Ian Parr" userId="4f46477c-3823-44e3-a023-ec7a0abfe074" providerId="ADAL" clId="{5F209169-F28A-49F5-94F5-15B4719877AA}" dt="2023-03-22T03:31:52.150" v="132" actId="478"/>
          <ac:picMkLst>
            <pc:docMk/>
            <pc:sldMk cId="3574695121" sldId="267"/>
            <ac:picMk id="3" creationId="{5C8F9258-560D-E322-5C0D-B061BE0532B1}"/>
          </ac:picMkLst>
        </pc:picChg>
        <pc:picChg chg="add del mod">
          <ac:chgData name="Ian Parr" userId="4f46477c-3823-44e3-a023-ec7a0abfe074" providerId="ADAL" clId="{5F209169-F28A-49F5-94F5-15B4719877AA}" dt="2023-03-29T05:06:23.311" v="291" actId="478"/>
          <ac:picMkLst>
            <pc:docMk/>
            <pc:sldMk cId="3574695121" sldId="267"/>
            <ac:picMk id="3" creationId="{82FF369B-AEFB-52D6-633B-A4C3A0FB5AD5}"/>
          </ac:picMkLst>
        </pc:picChg>
        <pc:picChg chg="add mod">
          <ac:chgData name="Ian Parr" userId="4f46477c-3823-44e3-a023-ec7a0abfe074" providerId="ADAL" clId="{5F209169-F28A-49F5-94F5-15B4719877AA}" dt="2023-03-29T05:10:05.231" v="365" actId="1076"/>
          <ac:picMkLst>
            <pc:docMk/>
            <pc:sldMk cId="3574695121" sldId="267"/>
            <ac:picMk id="4" creationId="{56281909-C30E-D324-D1B1-3BA6557C934E}"/>
          </ac:picMkLst>
        </pc:picChg>
        <pc:picChg chg="add del mod">
          <ac:chgData name="Ian Parr" userId="4f46477c-3823-44e3-a023-ec7a0abfe074" providerId="ADAL" clId="{5F209169-F28A-49F5-94F5-15B4719877AA}" dt="2023-03-22T03:38:01.332" v="201" actId="21"/>
          <ac:picMkLst>
            <pc:docMk/>
            <pc:sldMk cId="3574695121" sldId="267"/>
            <ac:picMk id="7" creationId="{B98E81D3-19FC-01A9-55B8-273E64EB6711}"/>
          </ac:picMkLst>
        </pc:picChg>
        <pc:picChg chg="add mod ord">
          <ac:chgData name="Ian Parr" userId="4f46477c-3823-44e3-a023-ec7a0abfe074" providerId="ADAL" clId="{5F209169-F28A-49F5-94F5-15B4719877AA}" dt="2023-03-29T05:12:06.911" v="404" actId="1076"/>
          <ac:picMkLst>
            <pc:docMk/>
            <pc:sldMk cId="3574695121" sldId="267"/>
            <ac:picMk id="10" creationId="{AB4BE123-48B6-3B25-649A-1CE01BFE9761}"/>
          </ac:picMkLst>
        </pc:picChg>
        <pc:picChg chg="add del mod">
          <ac:chgData name="Ian Parr" userId="4f46477c-3823-44e3-a023-ec7a0abfe074" providerId="ADAL" clId="{5F209169-F28A-49F5-94F5-15B4719877AA}" dt="2023-03-22T03:40:25.050" v="213" actId="478"/>
          <ac:picMkLst>
            <pc:docMk/>
            <pc:sldMk cId="3574695121" sldId="267"/>
            <ac:picMk id="11" creationId="{755DF674-BA47-677D-1A4D-3BEF2A018FCC}"/>
          </ac:picMkLst>
        </pc:picChg>
        <pc:picChg chg="add del mod">
          <ac:chgData name="Ian Parr" userId="4f46477c-3823-44e3-a023-ec7a0abfe074" providerId="ADAL" clId="{5F209169-F28A-49F5-94F5-15B4719877AA}" dt="2023-03-29T05:01:33.634" v="285" actId="478"/>
          <ac:picMkLst>
            <pc:docMk/>
            <pc:sldMk cId="3574695121" sldId="267"/>
            <ac:picMk id="12" creationId="{AA35B3BB-9EE0-9B33-1501-6C52EAD8502D}"/>
          </ac:picMkLst>
        </pc:picChg>
        <pc:picChg chg="add del mod">
          <ac:chgData name="Ian Parr" userId="4f46477c-3823-44e3-a023-ec7a0abfe074" providerId="ADAL" clId="{5F209169-F28A-49F5-94F5-15B4719877AA}" dt="2023-03-22T04:03:25.058" v="255" actId="478"/>
          <ac:picMkLst>
            <pc:docMk/>
            <pc:sldMk cId="3574695121" sldId="267"/>
            <ac:picMk id="13" creationId="{701931AB-5ADD-34A7-E2F5-2498B5E9FA50}"/>
          </ac:picMkLst>
        </pc:picChg>
        <pc:picChg chg="add mod">
          <ac:chgData name="Ian Parr" userId="4f46477c-3823-44e3-a023-ec7a0abfe074" providerId="ADAL" clId="{5F209169-F28A-49F5-94F5-15B4719877AA}" dt="2023-03-29T05:11:50.366" v="401" actId="1076"/>
          <ac:picMkLst>
            <pc:docMk/>
            <pc:sldMk cId="3574695121" sldId="267"/>
            <ac:picMk id="13" creationId="{F6ADFD9D-56C5-F855-D664-3EB4BC5B6F06}"/>
          </ac:picMkLst>
        </pc:picChg>
        <pc:picChg chg="add del mod">
          <ac:chgData name="Ian Parr" userId="4f46477c-3823-44e3-a023-ec7a0abfe074" providerId="ADAL" clId="{5F209169-F28A-49F5-94F5-15B4719877AA}" dt="2023-03-22T04:04:07.758" v="262" actId="478"/>
          <ac:picMkLst>
            <pc:docMk/>
            <pc:sldMk cId="3574695121" sldId="267"/>
            <ac:picMk id="14" creationId="{FC91A5CB-FBE8-A3CC-B3BD-6D26D839DBAF}"/>
          </ac:picMkLst>
        </pc:picChg>
        <pc:picChg chg="add del mod">
          <ac:chgData name="Ian Parr" userId="4f46477c-3823-44e3-a023-ec7a0abfe074" providerId="ADAL" clId="{5F209169-F28A-49F5-94F5-15B4719877AA}" dt="2023-03-22T04:05:29.742" v="273" actId="478"/>
          <ac:picMkLst>
            <pc:docMk/>
            <pc:sldMk cId="3574695121" sldId="267"/>
            <ac:picMk id="15" creationId="{B72C1729-61E1-7232-DF2D-F76B3588C3E0}"/>
          </ac:picMkLst>
        </pc:picChg>
        <pc:picChg chg="add del mod">
          <ac:chgData name="Ian Parr" userId="4f46477c-3823-44e3-a023-ec7a0abfe074" providerId="ADAL" clId="{5F209169-F28A-49F5-94F5-15B4719877AA}" dt="2023-03-29T05:09:54.368" v="359" actId="478"/>
          <ac:picMkLst>
            <pc:docMk/>
            <pc:sldMk cId="3574695121" sldId="267"/>
            <ac:picMk id="16" creationId="{33F66E53-2080-2D55-8F46-EE57F85E4C4D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03:31:36.493" v="130" actId="47"/>
        <pc:sldMkLst>
          <pc:docMk/>
          <pc:sldMk cId="3919126870" sldId="268"/>
        </pc:sldMkLst>
        <pc:spChg chg="mod">
          <ac:chgData name="Ian Parr" userId="4f46477c-3823-44e3-a023-ec7a0abfe074" providerId="ADAL" clId="{5F209169-F28A-49F5-94F5-15B4719877AA}" dt="2023-03-22T03:31:01.961" v="127" actId="20577"/>
          <ac:spMkLst>
            <pc:docMk/>
            <pc:sldMk cId="3919126870" sldId="268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5" creationId="{1661C60F-0233-9C2F-2139-1FE028B069BE}"/>
          </ac:spMkLst>
        </pc:spChg>
        <pc:graphicFrameChg chg="add mod modGraphic">
          <ac:chgData name="Ian Parr" userId="4f46477c-3823-44e3-a023-ec7a0abfe074" providerId="ADAL" clId="{5F209169-F28A-49F5-94F5-15B4719877AA}" dt="2023-03-22T03:31:22.649" v="129" actId="1076"/>
          <ac:graphicFrameMkLst>
            <pc:docMk/>
            <pc:sldMk cId="3919126870" sldId="268"/>
            <ac:graphicFrameMk id="4" creationId="{467F1889-5CCE-915F-67E3-AF6E715D8439}"/>
          </ac:graphicFrameMkLst>
        </pc:graphicFrameChg>
      </pc:sldChg>
    </pc:docChg>
  </pc:docChgLst>
  <pc:docChgLst>
    <pc:chgData name="Ian Parr" userId="4f46477c-3823-44e3-a023-ec7a0abfe074" providerId="ADAL" clId="{DDFC1318-FBF3-4F72-86FE-96E2F61C6293}"/>
    <pc:docChg chg="custSel addSld delSld modSld sldOrd">
      <pc:chgData name="Ian Parr" userId="4f46477c-3823-44e3-a023-ec7a0abfe074" providerId="ADAL" clId="{DDFC1318-FBF3-4F72-86FE-96E2F61C6293}" dt="2023-06-07T05:54:29.804" v="1368"/>
      <pc:docMkLst>
        <pc:docMk/>
      </pc:docMkLst>
      <pc:sldChg chg="addSp delSp modSp mod">
        <pc:chgData name="Ian Parr" userId="4f46477c-3823-44e3-a023-ec7a0abfe074" providerId="ADAL" clId="{DDFC1318-FBF3-4F72-86FE-96E2F61C6293}" dt="2023-06-07T05:51:59.496" v="1366" actId="14100"/>
        <pc:sldMkLst>
          <pc:docMk/>
          <pc:sldMk cId="2153998600" sldId="258"/>
        </pc:sldMkLst>
        <pc:spChg chg="add del mod">
          <ac:chgData name="Ian Parr" userId="4f46477c-3823-44e3-a023-ec7a0abfe074" providerId="ADAL" clId="{DDFC1318-FBF3-4F72-86FE-96E2F61C6293}" dt="2023-06-07T01:09:49.753" v="80" actId="478"/>
          <ac:spMkLst>
            <pc:docMk/>
            <pc:sldMk cId="2153998600" sldId="258"/>
            <ac:spMk id="2" creationId="{F2D16306-E432-B381-1B5A-C2F742F5B483}"/>
          </ac:spMkLst>
        </pc:spChg>
        <pc:spChg chg="mod">
          <ac:chgData name="Ian Parr" userId="4f46477c-3823-44e3-a023-ec7a0abfe074" providerId="ADAL" clId="{DDFC1318-FBF3-4F72-86FE-96E2F61C6293}" dt="2023-06-07T05:41:57.557" v="1270" actId="20577"/>
          <ac:spMkLst>
            <pc:docMk/>
            <pc:sldMk cId="2153998600" sldId="258"/>
            <ac:spMk id="7" creationId="{BC1EB2F9-7672-F347-9DBD-C0C6A9814DAD}"/>
          </ac:spMkLst>
        </pc:spChg>
        <pc:spChg chg="mod">
          <ac:chgData name="Ian Parr" userId="4f46477c-3823-44e3-a023-ec7a0abfe074" providerId="ADAL" clId="{DDFC1318-FBF3-4F72-86FE-96E2F61C6293}" dt="2023-06-07T05:51:59.496" v="1366" actId="14100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mod">
        <pc:chgData name="Ian Parr" userId="4f46477c-3823-44e3-a023-ec7a0abfe074" providerId="ADAL" clId="{DDFC1318-FBF3-4F72-86FE-96E2F61C6293}" dt="2023-06-07T01:12:36.620" v="100" actId="255"/>
        <pc:sldMkLst>
          <pc:docMk/>
          <pc:sldMk cId="908109795" sldId="265"/>
        </pc:sldMkLst>
        <pc:spChg chg="mod">
          <ac:chgData name="Ian Parr" userId="4f46477c-3823-44e3-a023-ec7a0abfe074" providerId="ADAL" clId="{DDFC1318-FBF3-4F72-86FE-96E2F61C6293}" dt="2023-06-07T01:12:36.620" v="100" actId="255"/>
          <ac:spMkLst>
            <pc:docMk/>
            <pc:sldMk cId="908109795" sldId="265"/>
            <ac:spMk id="2" creationId="{A8D8A4B1-735F-8B4D-8429-02AC0F272D43}"/>
          </ac:spMkLst>
        </pc:spChg>
        <pc:spChg chg="del mod">
          <ac:chgData name="Ian Parr" userId="4f46477c-3823-44e3-a023-ec7a0abfe074" providerId="ADAL" clId="{DDFC1318-FBF3-4F72-86FE-96E2F61C6293}" dt="2023-06-07T01:11:00.594" v="89" actId="478"/>
          <ac:spMkLst>
            <pc:docMk/>
            <pc:sldMk cId="908109795" sldId="265"/>
            <ac:spMk id="5" creationId="{CBE84C0D-6D8D-7E12-4F5E-319114A57856}"/>
          </ac:spMkLst>
        </pc:spChg>
        <pc:spChg chg="del">
          <ac:chgData name="Ian Parr" userId="4f46477c-3823-44e3-a023-ec7a0abfe074" providerId="ADAL" clId="{DDFC1318-FBF3-4F72-86FE-96E2F61C6293}" dt="2023-06-07T01:11:13.272" v="92" actId="478"/>
          <ac:spMkLst>
            <pc:docMk/>
            <pc:sldMk cId="908109795" sldId="265"/>
            <ac:spMk id="8" creationId="{D0DF085D-58CB-7061-97AA-F928F44A7843}"/>
          </ac:spMkLst>
        </pc:spChg>
        <pc:spChg chg="del">
          <ac:chgData name="Ian Parr" userId="4f46477c-3823-44e3-a023-ec7a0abfe074" providerId="ADAL" clId="{DDFC1318-FBF3-4F72-86FE-96E2F61C6293}" dt="2023-06-07T01:11:03.179" v="90" actId="478"/>
          <ac:spMkLst>
            <pc:docMk/>
            <pc:sldMk cId="908109795" sldId="265"/>
            <ac:spMk id="9" creationId="{85542720-F5AB-46B8-B920-A1593D33CE23}"/>
          </ac:spMkLst>
        </pc:spChg>
        <pc:spChg chg="add del mod">
          <ac:chgData name="Ian Parr" userId="4f46477c-3823-44e3-a023-ec7a0abfe074" providerId="ADAL" clId="{DDFC1318-FBF3-4F72-86FE-96E2F61C6293}" dt="2023-06-07T01:11:10.291" v="91" actId="478"/>
          <ac:spMkLst>
            <pc:docMk/>
            <pc:sldMk cId="908109795" sldId="265"/>
            <ac:spMk id="10" creationId="{4A584456-DFBA-0A32-A1B1-EC269C7EFFE7}"/>
          </ac:spMkLst>
        </pc:spChg>
        <pc:spChg chg="add mod">
          <ac:chgData name="Ian Parr" userId="4f46477c-3823-44e3-a023-ec7a0abfe074" providerId="ADAL" clId="{DDFC1318-FBF3-4F72-86FE-96E2F61C6293}" dt="2023-06-07T01:12:21.404" v="99" actId="20577"/>
          <ac:spMkLst>
            <pc:docMk/>
            <pc:sldMk cId="908109795" sldId="265"/>
            <ac:spMk id="12" creationId="{FEBF7918-DE86-CB2D-6901-D9B56C65A625}"/>
          </ac:spMkLst>
        </pc:spChg>
        <pc:picChg chg="del">
          <ac:chgData name="Ian Parr" userId="4f46477c-3823-44e3-a023-ec7a0abfe074" providerId="ADAL" clId="{DDFC1318-FBF3-4F72-86FE-96E2F61C6293}" dt="2023-06-07T01:10:56.702" v="87" actId="478"/>
          <ac:picMkLst>
            <pc:docMk/>
            <pc:sldMk cId="908109795" sldId="265"/>
            <ac:picMk id="3" creationId="{BA697822-7073-C3B5-E32B-3C862D90BC7A}"/>
          </ac:picMkLst>
        </pc:picChg>
        <pc:picChg chg="del">
          <ac:chgData name="Ian Parr" userId="4f46477c-3823-44e3-a023-ec7a0abfe074" providerId="ADAL" clId="{DDFC1318-FBF3-4F72-86FE-96E2F61C6293}" dt="2023-06-07T01:10:55.699" v="86" actId="478"/>
          <ac:picMkLst>
            <pc:docMk/>
            <pc:sldMk cId="908109795" sldId="265"/>
            <ac:picMk id="4" creationId="{5D017BFA-7EE9-CD18-E3D4-A60BA79F5A86}"/>
          </ac:picMkLst>
        </pc:picChg>
        <pc:picChg chg="del">
          <ac:chgData name="Ian Parr" userId="4f46477c-3823-44e3-a023-ec7a0abfe074" providerId="ADAL" clId="{DDFC1318-FBF3-4F72-86FE-96E2F61C6293}" dt="2023-06-07T01:10:53.377" v="85" actId="478"/>
          <ac:picMkLst>
            <pc:docMk/>
            <pc:sldMk cId="908109795" sldId="265"/>
            <ac:picMk id="7" creationId="{85E3187F-8B11-E439-902E-F43E9019484B}"/>
          </ac:picMkLst>
        </pc:picChg>
      </pc:sldChg>
      <pc:sldChg chg="addSp delSp modSp del mod">
        <pc:chgData name="Ian Parr" userId="4f46477c-3823-44e3-a023-ec7a0abfe074" providerId="ADAL" clId="{DDFC1318-FBF3-4F72-86FE-96E2F61C6293}" dt="2023-06-07T01:13:13.674" v="109" actId="2696"/>
        <pc:sldMkLst>
          <pc:docMk/>
          <pc:sldMk cId="3574695121" sldId="267"/>
        </pc:sldMkLst>
        <pc:spChg chg="add mod">
          <ac:chgData name="Ian Parr" userId="4f46477c-3823-44e3-a023-ec7a0abfe074" providerId="ADAL" clId="{DDFC1318-FBF3-4F72-86FE-96E2F61C6293}" dt="2023-06-07T01:13:00.215" v="106" actId="478"/>
          <ac:spMkLst>
            <pc:docMk/>
            <pc:sldMk cId="3574695121" sldId="267"/>
            <ac:spMk id="5" creationId="{3E9D375E-B18B-6AD9-6D25-0DB2E5ECE6B0}"/>
          </ac:spMkLst>
        </pc:spChg>
        <pc:spChg chg="del mod">
          <ac:chgData name="Ian Parr" userId="4f46477c-3823-44e3-a023-ec7a0abfe074" providerId="ADAL" clId="{DDFC1318-FBF3-4F72-86FE-96E2F61C6293}" dt="2023-06-07T01:13:00.215" v="106" actId="478"/>
          <ac:spMkLst>
            <pc:docMk/>
            <pc:sldMk cId="3574695121" sldId="267"/>
            <ac:spMk id="8" creationId="{A14BD47A-7A36-2739-A264-6814D051DD33}"/>
          </ac:spMkLst>
        </pc:spChg>
        <pc:spChg chg="del">
          <ac:chgData name="Ian Parr" userId="4f46477c-3823-44e3-a023-ec7a0abfe074" providerId="ADAL" clId="{DDFC1318-FBF3-4F72-86FE-96E2F61C6293}" dt="2023-06-07T01:13:03.333" v="107" actId="478"/>
          <ac:spMkLst>
            <pc:docMk/>
            <pc:sldMk cId="3574695121" sldId="267"/>
            <ac:spMk id="15" creationId="{D79FE9EE-AEDB-ACF1-E038-50917EA9DCBC}"/>
          </ac:spMkLst>
        </pc:spChg>
        <pc:spChg chg="del">
          <ac:chgData name="Ian Parr" userId="4f46477c-3823-44e3-a023-ec7a0abfe074" providerId="ADAL" clId="{DDFC1318-FBF3-4F72-86FE-96E2F61C6293}" dt="2023-06-07T01:13:05.731" v="108" actId="478"/>
          <ac:spMkLst>
            <pc:docMk/>
            <pc:sldMk cId="3574695121" sldId="267"/>
            <ac:spMk id="17" creationId="{5182C047-1462-51CB-2B83-8ACB5193E4BF}"/>
          </ac:spMkLst>
        </pc:spChg>
        <pc:picChg chg="del">
          <ac:chgData name="Ian Parr" userId="4f46477c-3823-44e3-a023-ec7a0abfe074" providerId="ADAL" clId="{DDFC1318-FBF3-4F72-86FE-96E2F61C6293}" dt="2023-06-07T01:12:57.482" v="104" actId="478"/>
          <ac:picMkLst>
            <pc:docMk/>
            <pc:sldMk cId="3574695121" sldId="267"/>
            <ac:picMk id="4" creationId="{56281909-C30E-D324-D1B1-3BA6557C934E}"/>
          </ac:picMkLst>
        </pc:picChg>
        <pc:picChg chg="del">
          <ac:chgData name="Ian Parr" userId="4f46477c-3823-44e3-a023-ec7a0abfe074" providerId="ADAL" clId="{DDFC1318-FBF3-4F72-86FE-96E2F61C6293}" dt="2023-06-07T01:12:55.544" v="102" actId="478"/>
          <ac:picMkLst>
            <pc:docMk/>
            <pc:sldMk cId="3574695121" sldId="267"/>
            <ac:picMk id="10" creationId="{AB4BE123-48B6-3B25-649A-1CE01BFE9761}"/>
          </ac:picMkLst>
        </pc:picChg>
        <pc:picChg chg="del">
          <ac:chgData name="Ian Parr" userId="4f46477c-3823-44e3-a023-ec7a0abfe074" providerId="ADAL" clId="{DDFC1318-FBF3-4F72-86FE-96E2F61C6293}" dt="2023-06-07T01:12:56.612" v="103" actId="478"/>
          <ac:picMkLst>
            <pc:docMk/>
            <pc:sldMk cId="3574695121" sldId="267"/>
            <ac:picMk id="13" creationId="{F6ADFD9D-56C5-F855-D664-3EB4BC5B6F06}"/>
          </ac:picMkLst>
        </pc:picChg>
      </pc:sldChg>
      <pc:sldChg chg="addSp delSp modSp add mod">
        <pc:chgData name="Ian Parr" userId="4f46477c-3823-44e3-a023-ec7a0abfe074" providerId="ADAL" clId="{DDFC1318-FBF3-4F72-86FE-96E2F61C6293}" dt="2023-06-07T02:57:12.363" v="582" actId="1076"/>
        <pc:sldMkLst>
          <pc:docMk/>
          <pc:sldMk cId="3308465661" sldId="268"/>
        </pc:sldMkLst>
        <pc:spChg chg="mod">
          <ac:chgData name="Ian Parr" userId="4f46477c-3823-44e3-a023-ec7a0abfe074" providerId="ADAL" clId="{DDFC1318-FBF3-4F72-86FE-96E2F61C6293}" dt="2023-06-07T02:55:26.003" v="569" actId="20577"/>
          <ac:spMkLst>
            <pc:docMk/>
            <pc:sldMk cId="3308465661" sldId="268"/>
            <ac:spMk id="2" creationId="{A8D8A4B1-735F-8B4D-8429-02AC0F272D43}"/>
          </ac:spMkLst>
        </pc:spChg>
        <pc:spChg chg="add mod">
          <ac:chgData name="Ian Parr" userId="4f46477c-3823-44e3-a023-ec7a0abfe074" providerId="ADAL" clId="{DDFC1318-FBF3-4F72-86FE-96E2F61C6293}" dt="2023-06-07T02:57:12.363" v="582" actId="1076"/>
          <ac:spMkLst>
            <pc:docMk/>
            <pc:sldMk cId="3308465661" sldId="268"/>
            <ac:spMk id="4" creationId="{89F8254B-877A-9169-947E-5BC1712FFC46}"/>
          </ac:spMkLst>
        </pc:spChg>
        <pc:spChg chg="del mod">
          <ac:chgData name="Ian Parr" userId="4f46477c-3823-44e3-a023-ec7a0abfe074" providerId="ADAL" clId="{DDFC1318-FBF3-4F72-86FE-96E2F61C6293}" dt="2023-06-07T02:55:52.175" v="572" actId="478"/>
          <ac:spMkLst>
            <pc:docMk/>
            <pc:sldMk cId="3308465661" sldId="268"/>
            <ac:spMk id="12" creationId="{FEBF7918-DE86-CB2D-6901-D9B56C65A625}"/>
          </ac:spMkLst>
        </pc:spChg>
        <pc:picChg chg="del">
          <ac:chgData name="Ian Parr" userId="4f46477c-3823-44e3-a023-ec7a0abfe074" providerId="ADAL" clId="{DDFC1318-FBF3-4F72-86FE-96E2F61C6293}" dt="2023-06-07T01:13:48.730" v="110" actId="478"/>
          <ac:picMkLst>
            <pc:docMk/>
            <pc:sldMk cId="3308465661" sldId="268"/>
            <ac:picMk id="3" creationId="{5F6AAC48-CB90-95E9-C5CA-B5B413089525}"/>
          </ac:picMkLst>
        </pc:picChg>
        <pc:picChg chg="add del">
          <ac:chgData name="Ian Parr" userId="4f46477c-3823-44e3-a023-ec7a0abfe074" providerId="ADAL" clId="{DDFC1318-FBF3-4F72-86FE-96E2F61C6293}" dt="2023-06-07T02:55:52.175" v="572" actId="478"/>
          <ac:picMkLst>
            <pc:docMk/>
            <pc:sldMk cId="3308465661" sldId="268"/>
            <ac:picMk id="1026" creationId="{599130AF-533F-67AF-E004-57E542FC8651}"/>
          </ac:picMkLst>
        </pc:picChg>
        <pc:picChg chg="add mod">
          <ac:chgData name="Ian Parr" userId="4f46477c-3823-44e3-a023-ec7a0abfe074" providerId="ADAL" clId="{DDFC1318-FBF3-4F72-86FE-96E2F61C6293}" dt="2023-06-07T02:56:04.115" v="576" actId="14100"/>
          <ac:picMkLst>
            <pc:docMk/>
            <pc:sldMk cId="3308465661" sldId="268"/>
            <ac:picMk id="1028" creationId="{1AD2744C-0765-FFB0-A491-8881445723A7}"/>
          </ac:picMkLst>
        </pc:picChg>
      </pc:sldChg>
      <pc:sldChg chg="addSp modSp new mod ord">
        <pc:chgData name="Ian Parr" userId="4f46477c-3823-44e3-a023-ec7a0abfe074" providerId="ADAL" clId="{DDFC1318-FBF3-4F72-86FE-96E2F61C6293}" dt="2023-06-07T05:54:29.804" v="1368"/>
        <pc:sldMkLst>
          <pc:docMk/>
          <pc:sldMk cId="3096131400" sldId="269"/>
        </pc:sldMkLst>
        <pc:spChg chg="mod">
          <ac:chgData name="Ian Parr" userId="4f46477c-3823-44e3-a023-ec7a0abfe074" providerId="ADAL" clId="{DDFC1318-FBF3-4F72-86FE-96E2F61C6293}" dt="2023-06-07T02:14:24.941" v="125" actId="20577"/>
          <ac:spMkLst>
            <pc:docMk/>
            <pc:sldMk cId="3096131400" sldId="269"/>
            <ac:spMk id="2" creationId="{0AE46559-68B7-105E-106E-0E620619D7EE}"/>
          </ac:spMkLst>
        </pc:spChg>
        <pc:spChg chg="add mod">
          <ac:chgData name="Ian Parr" userId="4f46477c-3823-44e3-a023-ec7a0abfe074" providerId="ADAL" clId="{DDFC1318-FBF3-4F72-86FE-96E2F61C6293}" dt="2023-06-07T01:14:50.861" v="116" actId="1076"/>
          <ac:spMkLst>
            <pc:docMk/>
            <pc:sldMk cId="3096131400" sldId="269"/>
            <ac:spMk id="4" creationId="{E2704DC6-4A5F-22E9-5EDB-CD157E82B7E8}"/>
          </ac:spMkLst>
        </pc:spChg>
        <pc:picChg chg="add mod">
          <ac:chgData name="Ian Parr" userId="4f46477c-3823-44e3-a023-ec7a0abfe074" providerId="ADAL" clId="{DDFC1318-FBF3-4F72-86FE-96E2F61C6293}" dt="2023-06-07T02:14:49.924" v="132" actId="14100"/>
          <ac:picMkLst>
            <pc:docMk/>
            <pc:sldMk cId="3096131400" sldId="269"/>
            <ac:picMk id="6" creationId="{C1DCA167-FD67-B806-A6A2-10CCA2465555}"/>
          </ac:picMkLst>
        </pc:picChg>
      </pc:sldChg>
      <pc:sldChg chg="addSp delSp modSp add mod setBg">
        <pc:chgData name="Ian Parr" userId="4f46477c-3823-44e3-a023-ec7a0abfe074" providerId="ADAL" clId="{DDFC1318-FBF3-4F72-86FE-96E2F61C6293}" dt="2023-06-07T03:19:25.693" v="1236" actId="20577"/>
        <pc:sldMkLst>
          <pc:docMk/>
          <pc:sldMk cId="3239031814" sldId="270"/>
        </pc:sldMkLst>
        <pc:spChg chg="del mod">
          <ac:chgData name="Ian Parr" userId="4f46477c-3823-44e3-a023-ec7a0abfe074" providerId="ADAL" clId="{DDFC1318-FBF3-4F72-86FE-96E2F61C6293}" dt="2023-06-07T02:25:37.127" v="138" actId="478"/>
          <ac:spMkLst>
            <pc:docMk/>
            <pc:sldMk cId="3239031814" sldId="270"/>
            <ac:spMk id="2" creationId="{0AE46559-68B7-105E-106E-0E620619D7EE}"/>
          </ac:spMkLst>
        </pc:spChg>
        <pc:spChg chg="del">
          <ac:chgData name="Ian Parr" userId="4f46477c-3823-44e3-a023-ec7a0abfe074" providerId="ADAL" clId="{DDFC1318-FBF3-4F72-86FE-96E2F61C6293}" dt="2023-06-07T02:24:19.135" v="135" actId="478"/>
          <ac:spMkLst>
            <pc:docMk/>
            <pc:sldMk cId="3239031814" sldId="270"/>
            <ac:spMk id="4" creationId="{E2704DC6-4A5F-22E9-5EDB-CD157E82B7E8}"/>
          </ac:spMkLst>
        </pc:spChg>
        <pc:spChg chg="add del mod">
          <ac:chgData name="Ian Parr" userId="4f46477c-3823-44e3-a023-ec7a0abfe074" providerId="ADAL" clId="{DDFC1318-FBF3-4F72-86FE-96E2F61C6293}" dt="2023-06-07T02:34:14.965" v="155" actId="478"/>
          <ac:spMkLst>
            <pc:docMk/>
            <pc:sldMk cId="3239031814" sldId="270"/>
            <ac:spMk id="5" creationId="{86191BB3-A9FB-E098-0CE0-B3AD075CB4A0}"/>
          </ac:spMkLst>
        </pc:spChg>
        <pc:spChg chg="add mod">
          <ac:chgData name="Ian Parr" userId="4f46477c-3823-44e3-a023-ec7a0abfe074" providerId="ADAL" clId="{DDFC1318-FBF3-4F72-86FE-96E2F61C6293}" dt="2023-06-07T03:17:22.986" v="1220" actId="1076"/>
          <ac:spMkLst>
            <pc:docMk/>
            <pc:sldMk cId="3239031814" sldId="270"/>
            <ac:spMk id="8" creationId="{F2CC8E66-0818-47CD-7659-D6800116DB22}"/>
          </ac:spMkLst>
        </pc:spChg>
        <pc:spChg chg="add mod">
          <ac:chgData name="Ian Parr" userId="4f46477c-3823-44e3-a023-ec7a0abfe074" providerId="ADAL" clId="{DDFC1318-FBF3-4F72-86FE-96E2F61C6293}" dt="2023-06-07T02:50:40.095" v="522" actId="207"/>
          <ac:spMkLst>
            <pc:docMk/>
            <pc:sldMk cId="3239031814" sldId="270"/>
            <ac:spMk id="11" creationId="{BB6A34BF-2889-DC98-DB53-2994872C4808}"/>
          </ac:spMkLst>
        </pc:spChg>
        <pc:spChg chg="add mod">
          <ac:chgData name="Ian Parr" userId="4f46477c-3823-44e3-a023-ec7a0abfe074" providerId="ADAL" clId="{DDFC1318-FBF3-4F72-86FE-96E2F61C6293}" dt="2023-06-07T02:54:36.841" v="557" actId="14100"/>
          <ac:spMkLst>
            <pc:docMk/>
            <pc:sldMk cId="3239031814" sldId="270"/>
            <ac:spMk id="12" creationId="{B993ED62-134A-1EDE-A55E-1E9F9CB3F358}"/>
          </ac:spMkLst>
        </pc:spChg>
        <pc:graphicFrameChg chg="add mod modGraphic">
          <ac:chgData name="Ian Parr" userId="4f46477c-3823-44e3-a023-ec7a0abfe074" providerId="ADAL" clId="{DDFC1318-FBF3-4F72-86FE-96E2F61C6293}" dt="2023-06-07T03:19:25.693" v="1236" actId="20577"/>
          <ac:graphicFrameMkLst>
            <pc:docMk/>
            <pc:sldMk cId="3239031814" sldId="270"/>
            <ac:graphicFrameMk id="7" creationId="{1A05851E-1385-6023-7716-816082934970}"/>
          </ac:graphicFrameMkLst>
        </pc:graphicFrameChg>
        <pc:picChg chg="del">
          <ac:chgData name="Ian Parr" userId="4f46477c-3823-44e3-a023-ec7a0abfe074" providerId="ADAL" clId="{DDFC1318-FBF3-4F72-86FE-96E2F61C6293}" dt="2023-06-07T02:24:16.027" v="134" actId="478"/>
          <ac:picMkLst>
            <pc:docMk/>
            <pc:sldMk cId="3239031814" sldId="270"/>
            <ac:picMk id="6" creationId="{C1DCA167-FD67-B806-A6A2-10CCA2465555}"/>
          </ac:picMkLst>
        </pc:picChg>
        <pc:picChg chg="add del mod">
          <ac:chgData name="Ian Parr" userId="4f46477c-3823-44e3-a023-ec7a0abfe074" providerId="ADAL" clId="{DDFC1318-FBF3-4F72-86FE-96E2F61C6293}" dt="2023-06-07T02:53:34.983" v="546" actId="478"/>
          <ac:picMkLst>
            <pc:docMk/>
            <pc:sldMk cId="3239031814" sldId="270"/>
            <ac:picMk id="9" creationId="{498D6855-DCA9-BB90-C2BB-754998CE01DC}"/>
          </ac:picMkLst>
        </pc:picChg>
        <pc:picChg chg="add del mod">
          <ac:chgData name="Ian Parr" userId="4f46477c-3823-44e3-a023-ec7a0abfe074" providerId="ADAL" clId="{DDFC1318-FBF3-4F72-86FE-96E2F61C6293}" dt="2023-06-07T02:53:42.228" v="548" actId="478"/>
          <ac:picMkLst>
            <pc:docMk/>
            <pc:sldMk cId="3239031814" sldId="270"/>
            <ac:picMk id="10" creationId="{5A371897-B5FC-BE5D-E3E3-A682F329010A}"/>
          </ac:picMkLst>
        </pc:picChg>
        <pc:picChg chg="add mod">
          <ac:chgData name="Ian Parr" userId="4f46477c-3823-44e3-a023-ec7a0abfe074" providerId="ADAL" clId="{DDFC1318-FBF3-4F72-86FE-96E2F61C6293}" dt="2023-06-07T03:17:37.010" v="1222" actId="1076"/>
          <ac:picMkLst>
            <pc:docMk/>
            <pc:sldMk cId="3239031814" sldId="270"/>
            <ac:picMk id="13" creationId="{173F9DBE-C692-95E6-C302-7B8DAF4AC539}"/>
          </ac:picMkLst>
        </pc:picChg>
        <pc:picChg chg="add mod">
          <ac:chgData name="Ian Parr" userId="4f46477c-3823-44e3-a023-ec7a0abfe074" providerId="ADAL" clId="{DDFC1318-FBF3-4F72-86FE-96E2F61C6293}" dt="2023-06-07T03:17:31.019" v="1221" actId="1076"/>
          <ac:picMkLst>
            <pc:docMk/>
            <pc:sldMk cId="3239031814" sldId="270"/>
            <ac:picMk id="14" creationId="{A336442D-EDD6-2EDA-2D12-C3F2A6C33A69}"/>
          </ac:picMkLst>
        </pc:picChg>
      </pc:sldChg>
      <pc:sldChg chg="addSp delSp modSp add mod ord">
        <pc:chgData name="Ian Parr" userId="4f46477c-3823-44e3-a023-ec7a0abfe074" providerId="ADAL" clId="{DDFC1318-FBF3-4F72-86FE-96E2F61C6293}" dt="2023-06-07T03:15:55.460" v="1215" actId="255"/>
        <pc:sldMkLst>
          <pc:docMk/>
          <pc:sldMk cId="102963872" sldId="271"/>
        </pc:sldMkLst>
        <pc:spChg chg="del">
          <ac:chgData name="Ian Parr" userId="4f46477c-3823-44e3-a023-ec7a0abfe074" providerId="ADAL" clId="{DDFC1318-FBF3-4F72-86FE-96E2F61C6293}" dt="2023-06-07T02:59:59.579" v="593" actId="478"/>
          <ac:spMkLst>
            <pc:docMk/>
            <pc:sldMk cId="102963872" sldId="271"/>
            <ac:spMk id="2" creationId="{0AE46559-68B7-105E-106E-0E620619D7EE}"/>
          </ac:spMkLst>
        </pc:spChg>
        <pc:spChg chg="del mod">
          <ac:chgData name="Ian Parr" userId="4f46477c-3823-44e3-a023-ec7a0abfe074" providerId="ADAL" clId="{DDFC1318-FBF3-4F72-86FE-96E2F61C6293}" dt="2023-06-07T02:59:54.054" v="592" actId="478"/>
          <ac:spMkLst>
            <pc:docMk/>
            <pc:sldMk cId="102963872" sldId="271"/>
            <ac:spMk id="4" creationId="{E2704DC6-4A5F-22E9-5EDB-CD157E82B7E8}"/>
          </ac:spMkLst>
        </pc:spChg>
        <pc:spChg chg="add del mod">
          <ac:chgData name="Ian Parr" userId="4f46477c-3823-44e3-a023-ec7a0abfe074" providerId="ADAL" clId="{DDFC1318-FBF3-4F72-86FE-96E2F61C6293}" dt="2023-06-07T03:02:13.470" v="608" actId="478"/>
          <ac:spMkLst>
            <pc:docMk/>
            <pc:sldMk cId="102963872" sldId="271"/>
            <ac:spMk id="8" creationId="{DBDFBA12-092F-1F2B-CB86-DC8505A0DF53}"/>
          </ac:spMkLst>
        </pc:spChg>
        <pc:spChg chg="add mod">
          <ac:chgData name="Ian Parr" userId="4f46477c-3823-44e3-a023-ec7a0abfe074" providerId="ADAL" clId="{DDFC1318-FBF3-4F72-86FE-96E2F61C6293}" dt="2023-06-07T03:15:55.460" v="1215" actId="255"/>
          <ac:spMkLst>
            <pc:docMk/>
            <pc:sldMk cId="102963872" sldId="271"/>
            <ac:spMk id="9" creationId="{6FD7ABF2-0C49-DCDF-8B36-6F8CB3BDE740}"/>
          </ac:spMkLst>
        </pc:spChg>
        <pc:picChg chg="add mod">
          <ac:chgData name="Ian Parr" userId="4f46477c-3823-44e3-a023-ec7a0abfe074" providerId="ADAL" clId="{DDFC1318-FBF3-4F72-86FE-96E2F61C6293}" dt="2023-06-07T03:05:10.451" v="844" actId="14100"/>
          <ac:picMkLst>
            <pc:docMk/>
            <pc:sldMk cId="102963872" sldId="271"/>
            <ac:picMk id="5" creationId="{FB4CABF6-3161-082F-97B0-A20520A32BF5}"/>
          </ac:picMkLst>
        </pc:picChg>
        <pc:picChg chg="del">
          <ac:chgData name="Ian Parr" userId="4f46477c-3823-44e3-a023-ec7a0abfe074" providerId="ADAL" clId="{DDFC1318-FBF3-4F72-86FE-96E2F61C6293}" dt="2023-06-07T02:59:51.326" v="590" actId="478"/>
          <ac:picMkLst>
            <pc:docMk/>
            <pc:sldMk cId="102963872" sldId="271"/>
            <ac:picMk id="6" creationId="{C1DCA167-FD67-B806-A6A2-10CCA2465555}"/>
          </ac:picMkLst>
        </pc:picChg>
      </pc:sldChg>
      <pc:sldChg chg="add del ord">
        <pc:chgData name="Ian Parr" userId="4f46477c-3823-44e3-a023-ec7a0abfe074" providerId="ADAL" clId="{DDFC1318-FBF3-4F72-86FE-96E2F61C6293}" dt="2023-06-07T02:59:40.247" v="586" actId="47"/>
        <pc:sldMkLst>
          <pc:docMk/>
          <pc:sldMk cId="1003984065" sldId="271"/>
        </pc:sldMkLst>
      </pc:sldChg>
      <pc:sldChg chg="addSp delSp modSp add mod ord modNotesTx">
        <pc:chgData name="Ian Parr" userId="4f46477c-3823-44e3-a023-ec7a0abfe074" providerId="ADAL" clId="{DDFC1318-FBF3-4F72-86FE-96E2F61C6293}" dt="2023-06-07T03:24:04.302" v="1257"/>
        <pc:sldMkLst>
          <pc:docMk/>
          <pc:sldMk cId="1506818410" sldId="272"/>
        </pc:sldMkLst>
        <pc:spChg chg="add">
          <ac:chgData name="Ian Parr" userId="4f46477c-3823-44e3-a023-ec7a0abfe074" providerId="ADAL" clId="{DDFC1318-FBF3-4F72-86FE-96E2F61C6293}" dt="2023-06-07T03:11:57.724" v="1103" actId="22"/>
          <ac:spMkLst>
            <pc:docMk/>
            <pc:sldMk cId="1506818410" sldId="272"/>
            <ac:spMk id="3" creationId="{23051E49-5B27-7A83-0D77-3E5919130D5D}"/>
          </ac:spMkLst>
        </pc:spChg>
        <pc:spChg chg="add del mod">
          <ac:chgData name="Ian Parr" userId="4f46477c-3823-44e3-a023-ec7a0abfe074" providerId="ADAL" clId="{DDFC1318-FBF3-4F72-86FE-96E2F61C6293}" dt="2023-06-07T03:13:16.737" v="1106" actId="478"/>
          <ac:spMkLst>
            <pc:docMk/>
            <pc:sldMk cId="1506818410" sldId="272"/>
            <ac:spMk id="4" creationId="{888F8D6A-EEF1-72BF-5E2E-EC3F4AC82DE2}"/>
          </ac:spMkLst>
        </pc:spChg>
        <pc:spChg chg="add del mod">
          <ac:chgData name="Ian Parr" userId="4f46477c-3823-44e3-a023-ec7a0abfe074" providerId="ADAL" clId="{DDFC1318-FBF3-4F72-86FE-96E2F61C6293}" dt="2023-06-07T03:20:55.656" v="1245" actId="478"/>
          <ac:spMkLst>
            <pc:docMk/>
            <pc:sldMk cId="1506818410" sldId="272"/>
            <ac:spMk id="6" creationId="{3A80A9A8-932E-2464-4B48-A22C6155437D}"/>
          </ac:spMkLst>
        </pc:spChg>
        <pc:spChg chg="mod">
          <ac:chgData name="Ian Parr" userId="4f46477c-3823-44e3-a023-ec7a0abfe074" providerId="ADAL" clId="{DDFC1318-FBF3-4F72-86FE-96E2F61C6293}" dt="2023-06-07T03:17:05.975" v="1219" actId="113"/>
          <ac:spMkLst>
            <pc:docMk/>
            <pc:sldMk cId="1506818410" sldId="272"/>
            <ac:spMk id="9" creationId="{6FD7ABF2-0C49-DCDF-8B36-6F8CB3BDE740}"/>
          </ac:spMkLst>
        </pc:spChg>
        <pc:picChg chg="del">
          <ac:chgData name="Ian Parr" userId="4f46477c-3823-44e3-a023-ec7a0abfe074" providerId="ADAL" clId="{DDFC1318-FBF3-4F72-86FE-96E2F61C6293}" dt="2023-06-07T03:06:10.615" v="847" actId="478"/>
          <ac:picMkLst>
            <pc:docMk/>
            <pc:sldMk cId="1506818410" sldId="272"/>
            <ac:picMk id="5" creationId="{FB4CABF6-3161-082F-97B0-A20520A32BF5}"/>
          </ac:picMkLst>
        </pc:picChg>
        <pc:picChg chg="add mod">
          <ac:chgData name="Ian Parr" userId="4f46477c-3823-44e3-a023-ec7a0abfe074" providerId="ADAL" clId="{DDFC1318-FBF3-4F72-86FE-96E2F61C6293}" dt="2023-06-07T03:21:00.146" v="1247" actId="1076"/>
          <ac:picMkLst>
            <pc:docMk/>
            <pc:sldMk cId="1506818410" sldId="272"/>
            <ac:picMk id="7" creationId="{58C2DEC1-D1F2-9D42-7608-559AACA81212}"/>
          </ac:picMkLst>
        </pc:picChg>
        <pc:picChg chg="add del mod">
          <ac:chgData name="Ian Parr" userId="4f46477c-3823-44e3-a023-ec7a0abfe074" providerId="ADAL" clId="{DDFC1318-FBF3-4F72-86FE-96E2F61C6293}" dt="2023-06-07T03:14:21.314" v="1205" actId="21"/>
          <ac:picMkLst>
            <pc:docMk/>
            <pc:sldMk cId="1506818410" sldId="272"/>
            <ac:picMk id="2050" creationId="{36E33B7C-FF05-2768-EAF7-3CD5E6B9286C}"/>
          </ac:picMkLst>
        </pc:picChg>
      </pc:sldChg>
      <pc:sldChg chg="modSp add del mod">
        <pc:chgData name="Ian Parr" userId="4f46477c-3823-44e3-a023-ec7a0abfe074" providerId="ADAL" clId="{DDFC1318-FBF3-4F72-86FE-96E2F61C6293}" dt="2023-06-07T03:24:41.227" v="1260" actId="2696"/>
        <pc:sldMkLst>
          <pc:docMk/>
          <pc:sldMk cId="3111457465" sldId="273"/>
        </pc:sldMkLst>
        <pc:spChg chg="mod">
          <ac:chgData name="Ian Parr" userId="4f46477c-3823-44e3-a023-ec7a0abfe074" providerId="ADAL" clId="{DDFC1318-FBF3-4F72-86FE-96E2F61C6293}" dt="2023-06-07T03:16:53.426" v="1217" actId="255"/>
          <ac:spMkLst>
            <pc:docMk/>
            <pc:sldMk cId="3111457465" sldId="273"/>
            <ac:spMk id="9" creationId="{6FD7ABF2-0C49-DCDF-8B36-6F8CB3BDE740}"/>
          </ac:spMkLst>
        </pc:spChg>
      </pc:sldChg>
      <pc:sldChg chg="delSp add del mod">
        <pc:chgData name="Ian Parr" userId="4f46477c-3823-44e3-a023-ec7a0abfe074" providerId="ADAL" clId="{DDFC1318-FBF3-4F72-86FE-96E2F61C6293}" dt="2023-06-07T03:20:41.222" v="1244" actId="2696"/>
        <pc:sldMkLst>
          <pc:docMk/>
          <pc:sldMk cId="2552590135" sldId="274"/>
        </pc:sldMkLst>
        <pc:picChg chg="del">
          <ac:chgData name="Ian Parr" userId="4f46477c-3823-44e3-a023-ec7a0abfe074" providerId="ADAL" clId="{DDFC1318-FBF3-4F72-86FE-96E2F61C6293}" dt="2023-06-07T03:20:06.178" v="1238" actId="478"/>
          <ac:picMkLst>
            <pc:docMk/>
            <pc:sldMk cId="2552590135" sldId="274"/>
            <ac:picMk id="5" creationId="{FB4CABF6-3161-082F-97B0-A20520A32BF5}"/>
          </ac:picMkLst>
        </pc:picChg>
      </pc:sldChg>
      <pc:sldChg chg="modSp add mod ord">
        <pc:chgData name="Ian Parr" userId="4f46477c-3823-44e3-a023-ec7a0abfe074" providerId="ADAL" clId="{DDFC1318-FBF3-4F72-86FE-96E2F61C6293}" dt="2023-06-07T03:24:13.957" v="1259"/>
        <pc:sldMkLst>
          <pc:docMk/>
          <pc:sldMk cId="1381967022" sldId="275"/>
        </pc:sldMkLst>
        <pc:spChg chg="mod">
          <ac:chgData name="Ian Parr" userId="4f46477c-3823-44e3-a023-ec7a0abfe074" providerId="ADAL" clId="{DDFC1318-FBF3-4F72-86FE-96E2F61C6293}" dt="2023-06-07T03:23:47.245" v="1255" actId="115"/>
          <ac:spMkLst>
            <pc:docMk/>
            <pc:sldMk cId="1381967022" sldId="275"/>
            <ac:spMk id="9" creationId="{6FD7ABF2-0C49-DCDF-8B36-6F8CB3BDE740}"/>
          </ac:spMkLst>
        </pc:spChg>
      </pc:sldChg>
      <pc:sldChg chg="addSp delSp modSp add mod">
        <pc:chgData name="Ian Parr" userId="4f46477c-3823-44e3-a023-ec7a0abfe074" providerId="ADAL" clId="{DDFC1318-FBF3-4F72-86FE-96E2F61C6293}" dt="2023-06-07T05:44:01.009" v="1334" actId="255"/>
        <pc:sldMkLst>
          <pc:docMk/>
          <pc:sldMk cId="1516207296" sldId="276"/>
        </pc:sldMkLst>
        <pc:spChg chg="add mod">
          <ac:chgData name="Ian Parr" userId="4f46477c-3823-44e3-a023-ec7a0abfe074" providerId="ADAL" clId="{DDFC1318-FBF3-4F72-86FE-96E2F61C6293}" dt="2023-06-07T05:44:01.009" v="1334" actId="255"/>
          <ac:spMkLst>
            <pc:docMk/>
            <pc:sldMk cId="1516207296" sldId="276"/>
            <ac:spMk id="2" creationId="{4979C3D2-F2E3-44DC-E560-AA7CB59E0B28}"/>
          </ac:spMkLst>
        </pc:spChg>
        <pc:spChg chg="del">
          <ac:chgData name="Ian Parr" userId="4f46477c-3823-44e3-a023-ec7a0abfe074" providerId="ADAL" clId="{DDFC1318-FBF3-4F72-86FE-96E2F61C6293}" dt="2023-06-07T05:42:33.866" v="1276" actId="478"/>
          <ac:spMkLst>
            <pc:docMk/>
            <pc:sldMk cId="1516207296" sldId="276"/>
            <ac:spMk id="8" creationId="{F2CC8E66-0818-47CD-7659-D6800116DB22}"/>
          </ac:spMkLst>
        </pc:spChg>
        <pc:spChg chg="del">
          <ac:chgData name="Ian Parr" userId="4f46477c-3823-44e3-a023-ec7a0abfe074" providerId="ADAL" clId="{DDFC1318-FBF3-4F72-86FE-96E2F61C6293}" dt="2023-06-07T05:42:27.365" v="1274" actId="478"/>
          <ac:spMkLst>
            <pc:docMk/>
            <pc:sldMk cId="1516207296" sldId="276"/>
            <ac:spMk id="11" creationId="{BB6A34BF-2889-DC98-DB53-2994872C4808}"/>
          </ac:spMkLst>
        </pc:spChg>
        <pc:spChg chg="del">
          <ac:chgData name="Ian Parr" userId="4f46477c-3823-44e3-a023-ec7a0abfe074" providerId="ADAL" clId="{DDFC1318-FBF3-4F72-86FE-96E2F61C6293}" dt="2023-06-07T05:42:32.402" v="1275" actId="478"/>
          <ac:spMkLst>
            <pc:docMk/>
            <pc:sldMk cId="1516207296" sldId="276"/>
            <ac:spMk id="12" creationId="{B993ED62-134A-1EDE-A55E-1E9F9CB3F358}"/>
          </ac:spMkLst>
        </pc:spChg>
        <pc:graphicFrameChg chg="del modGraphic">
          <ac:chgData name="Ian Parr" userId="4f46477c-3823-44e3-a023-ec7a0abfe074" providerId="ADAL" clId="{DDFC1318-FBF3-4F72-86FE-96E2F61C6293}" dt="2023-06-07T05:42:22.648" v="1273" actId="478"/>
          <ac:graphicFrameMkLst>
            <pc:docMk/>
            <pc:sldMk cId="1516207296" sldId="276"/>
            <ac:graphicFrameMk id="7" creationId="{1A05851E-1385-6023-7716-816082934970}"/>
          </ac:graphicFrameMkLst>
        </pc:graphicFrameChg>
        <pc:picChg chg="del">
          <ac:chgData name="Ian Parr" userId="4f46477c-3823-44e3-a023-ec7a0abfe074" providerId="ADAL" clId="{DDFC1318-FBF3-4F72-86FE-96E2F61C6293}" dt="2023-06-07T05:42:34.969" v="1277" actId="478"/>
          <ac:picMkLst>
            <pc:docMk/>
            <pc:sldMk cId="1516207296" sldId="276"/>
            <ac:picMk id="13" creationId="{173F9DBE-C692-95E6-C302-7B8DAF4AC539}"/>
          </ac:picMkLst>
        </pc:picChg>
        <pc:picChg chg="del">
          <ac:chgData name="Ian Parr" userId="4f46477c-3823-44e3-a023-ec7a0abfe074" providerId="ADAL" clId="{DDFC1318-FBF3-4F72-86FE-96E2F61C6293}" dt="2023-06-07T05:42:36.205" v="1278" actId="478"/>
          <ac:picMkLst>
            <pc:docMk/>
            <pc:sldMk cId="1516207296" sldId="276"/>
            <ac:picMk id="14" creationId="{A336442D-EDD6-2EDA-2D12-C3F2A6C33A69}"/>
          </ac:picMkLst>
        </pc:picChg>
      </pc:sldChg>
      <pc:sldChg chg="modSp add mod">
        <pc:chgData name="Ian Parr" userId="4f46477c-3823-44e3-a023-ec7a0abfe074" providerId="ADAL" clId="{DDFC1318-FBF3-4F72-86FE-96E2F61C6293}" dt="2023-06-07T05:44:14.730" v="1337" actId="14100"/>
        <pc:sldMkLst>
          <pc:docMk/>
          <pc:sldMk cId="3695235706" sldId="277"/>
        </pc:sldMkLst>
        <pc:spChg chg="mod">
          <ac:chgData name="Ian Parr" userId="4f46477c-3823-44e3-a023-ec7a0abfe074" providerId="ADAL" clId="{DDFC1318-FBF3-4F72-86FE-96E2F61C6293}" dt="2023-06-07T05:44:14.730" v="1337" actId="14100"/>
          <ac:spMkLst>
            <pc:docMk/>
            <pc:sldMk cId="3695235706" sldId="277"/>
            <ac:spMk id="2" creationId="{4979C3D2-F2E3-44DC-E560-AA7CB59E0B28}"/>
          </ac:spMkLst>
        </pc:spChg>
      </pc:sldChg>
    </pc:docChg>
  </pc:docChgLst>
  <pc:docChgLst>
    <pc:chgData name="Ian Parr" userId="S::iparr@ascschools.edu.au::4f46477c-3823-44e3-a023-ec7a0abfe074" providerId="AD" clId="Web-{3E5E7A19-E1E1-3FCD-C901-3DCC2857507A}"/>
    <pc:docChg chg="modSld">
      <pc:chgData name="Ian Parr" userId="S::iparr@ascschools.edu.au::4f46477c-3823-44e3-a023-ec7a0abfe074" providerId="AD" clId="Web-{3E5E7A19-E1E1-3FCD-C901-3DCC2857507A}" dt="2023-09-25T23:41:54.330" v="61" actId="1076"/>
      <pc:docMkLst>
        <pc:docMk/>
      </pc:docMkLst>
      <pc:sldChg chg="addSp modSp">
        <pc:chgData name="Ian Parr" userId="S::iparr@ascschools.edu.au::4f46477c-3823-44e3-a023-ec7a0abfe074" providerId="AD" clId="Web-{3E5E7A19-E1E1-3FCD-C901-3DCC2857507A}" dt="2023-09-25T23:35:21.738" v="8" actId="1076"/>
        <pc:sldMkLst>
          <pc:docMk/>
          <pc:sldMk cId="1443673978" sldId="279"/>
        </pc:sldMkLst>
        <pc:spChg chg="add mod">
          <ac:chgData name="Ian Parr" userId="S::iparr@ascschools.edu.au::4f46477c-3823-44e3-a023-ec7a0abfe074" providerId="AD" clId="Web-{3E5E7A19-E1E1-3FCD-C901-3DCC2857507A}" dt="2023-09-25T23:35:21.738" v="8" actId="1076"/>
          <ac:spMkLst>
            <pc:docMk/>
            <pc:sldMk cId="1443673978" sldId="279"/>
            <ac:spMk id="2" creationId="{3B341392-6227-591C-4256-4492114861D4}"/>
          </ac:spMkLst>
        </pc:spChg>
      </pc:sldChg>
      <pc:sldChg chg="modSp">
        <pc:chgData name="Ian Parr" userId="S::iparr@ascschools.edu.au::4f46477c-3823-44e3-a023-ec7a0abfe074" providerId="AD" clId="Web-{3E5E7A19-E1E1-3FCD-C901-3DCC2857507A}" dt="2023-09-25T23:35:39.739" v="11" actId="20577"/>
        <pc:sldMkLst>
          <pc:docMk/>
          <pc:sldMk cId="1328630751" sldId="318"/>
        </pc:sldMkLst>
        <pc:spChg chg="mod">
          <ac:chgData name="Ian Parr" userId="S::iparr@ascschools.edu.au::4f46477c-3823-44e3-a023-ec7a0abfe074" providerId="AD" clId="Web-{3E5E7A19-E1E1-3FCD-C901-3DCC2857507A}" dt="2023-09-25T23:35:39.739" v="11" actId="20577"/>
          <ac:spMkLst>
            <pc:docMk/>
            <pc:sldMk cId="1328630751" sldId="318"/>
            <ac:spMk id="4" creationId="{8BCABF96-CD85-9AC2-E348-E2ABFF3775B2}"/>
          </ac:spMkLst>
        </pc:spChg>
      </pc:sldChg>
      <pc:sldChg chg="addSp modSp">
        <pc:chgData name="Ian Parr" userId="S::iparr@ascschools.edu.au::4f46477c-3823-44e3-a023-ec7a0abfe074" providerId="AD" clId="Web-{3E5E7A19-E1E1-3FCD-C901-3DCC2857507A}" dt="2023-09-25T23:41:54.330" v="61" actId="1076"/>
        <pc:sldMkLst>
          <pc:docMk/>
          <pc:sldMk cId="1718198991" sldId="319"/>
        </pc:sldMkLst>
        <pc:spChg chg="add mod">
          <ac:chgData name="Ian Parr" userId="S::iparr@ascschools.edu.au::4f46477c-3823-44e3-a023-ec7a0abfe074" providerId="AD" clId="Web-{3E5E7A19-E1E1-3FCD-C901-3DCC2857507A}" dt="2023-09-25T23:38:43.105" v="27" actId="1076"/>
          <ac:spMkLst>
            <pc:docMk/>
            <pc:sldMk cId="1718198991" sldId="319"/>
            <ac:spMk id="2" creationId="{4C926DBA-153D-E044-296C-A282364944EC}"/>
          </ac:spMkLst>
        </pc:spChg>
        <pc:spChg chg="add mod">
          <ac:chgData name="Ian Parr" userId="S::iparr@ascschools.edu.au::4f46477c-3823-44e3-a023-ec7a0abfe074" providerId="AD" clId="Web-{3E5E7A19-E1E1-3FCD-C901-3DCC2857507A}" dt="2023-09-25T23:39:31.403" v="44" actId="1076"/>
          <ac:spMkLst>
            <pc:docMk/>
            <pc:sldMk cId="1718198991" sldId="319"/>
            <ac:spMk id="4" creationId="{6879C175-07AD-8AA3-ECB9-EDC9CC849537}"/>
          </ac:spMkLst>
        </pc:spChg>
        <pc:spChg chg="add mod">
          <ac:chgData name="Ian Parr" userId="S::iparr@ascschools.edu.au::4f46477c-3823-44e3-a023-ec7a0abfe074" providerId="AD" clId="Web-{3E5E7A19-E1E1-3FCD-C901-3DCC2857507A}" dt="2023-09-25T23:41:54.330" v="61" actId="1076"/>
          <ac:spMkLst>
            <pc:docMk/>
            <pc:sldMk cId="1718198991" sldId="319"/>
            <ac:spMk id="5" creationId="{463973AB-9118-8555-BB7C-BDC56ECED730}"/>
          </ac:spMkLst>
        </pc:spChg>
      </pc:sldChg>
    </pc:docChg>
  </pc:docChgLst>
  <pc:docChgLst>
    <pc:chgData name="Ian Parr" userId="4f46477c-3823-44e3-a023-ec7a0abfe074" providerId="ADAL" clId="{E1E26952-0ACC-44E4-96BE-0DF08E485298}"/>
    <pc:docChg chg="modSld sldOrd">
      <pc:chgData name="Ian Parr" userId="4f46477c-3823-44e3-a023-ec7a0abfe074" providerId="ADAL" clId="{E1E26952-0ACC-44E4-96BE-0DF08E485298}" dt="2023-03-16T01:12:17.861" v="70" actId="14100"/>
      <pc:docMkLst>
        <pc:docMk/>
      </pc:docMkLst>
      <pc:sldChg chg="modSp mod">
        <pc:chgData name="Ian Parr" userId="4f46477c-3823-44e3-a023-ec7a0abfe074" providerId="ADAL" clId="{E1E26952-0ACC-44E4-96BE-0DF08E485298}" dt="2023-03-16T00:05:02.805" v="1" actId="20577"/>
        <pc:sldMkLst>
          <pc:docMk/>
          <pc:sldMk cId="2153998600" sldId="258"/>
        </pc:sldMkLst>
        <pc:spChg chg="mod">
          <ac:chgData name="Ian Parr" userId="4f46477c-3823-44e3-a023-ec7a0abfe074" providerId="ADAL" clId="{E1E26952-0ACC-44E4-96BE-0DF08E485298}" dt="2023-03-16T00:05:02.805" v="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modSp mod">
        <pc:chgData name="Ian Parr" userId="4f46477c-3823-44e3-a023-ec7a0abfe074" providerId="ADAL" clId="{E1E26952-0ACC-44E4-96BE-0DF08E485298}" dt="2023-03-16T01:10:07.491" v="12" actId="20577"/>
        <pc:sldMkLst>
          <pc:docMk/>
          <pc:sldMk cId="3705924410" sldId="259"/>
        </pc:sldMkLst>
        <pc:spChg chg="mod">
          <ac:chgData name="Ian Parr" userId="4f46477c-3823-44e3-a023-ec7a0abfe074" providerId="ADAL" clId="{E1E26952-0ACC-44E4-96BE-0DF08E485298}" dt="2023-03-16T01:10:07.491" v="12" actId="20577"/>
          <ac:spMkLst>
            <pc:docMk/>
            <pc:sldMk cId="3705924410" sldId="259"/>
            <ac:spMk id="3" creationId="{06C3C4AE-3BB5-5646-9E52-3D9D50275C20}"/>
          </ac:spMkLst>
        </pc:spChg>
      </pc:sldChg>
      <pc:sldChg chg="modSp mod">
        <pc:chgData name="Ian Parr" userId="4f46477c-3823-44e3-a023-ec7a0abfe074" providerId="ADAL" clId="{E1E26952-0ACC-44E4-96BE-0DF08E485298}" dt="2023-03-16T00:05:54.601" v="3" actId="20577"/>
        <pc:sldMkLst>
          <pc:docMk/>
          <pc:sldMk cId="908109795" sldId="265"/>
        </pc:sldMkLst>
        <pc:spChg chg="mod">
          <ac:chgData name="Ian Parr" userId="4f46477c-3823-44e3-a023-ec7a0abfe074" providerId="ADAL" clId="{E1E26952-0ACC-44E4-96BE-0DF08E485298}" dt="2023-03-16T00:05:54.601" v="3" actId="20577"/>
          <ac:spMkLst>
            <pc:docMk/>
            <pc:sldMk cId="908109795" sldId="265"/>
            <ac:spMk id="3" creationId="{06C3C4AE-3BB5-5646-9E52-3D9D50275C20}"/>
          </ac:spMkLst>
        </pc:spChg>
      </pc:sldChg>
      <pc:sldChg chg="modSp mod ord">
        <pc:chgData name="Ian Parr" userId="4f46477c-3823-44e3-a023-ec7a0abfe074" providerId="ADAL" clId="{E1E26952-0ACC-44E4-96BE-0DF08E485298}" dt="2023-03-16T01:12:17.861" v="70" actId="14100"/>
        <pc:sldMkLst>
          <pc:docMk/>
          <pc:sldMk cId="3574695121" sldId="267"/>
        </pc:sldMkLst>
        <pc:spChg chg="mod">
          <ac:chgData name="Ian Parr" userId="4f46477c-3823-44e3-a023-ec7a0abfe074" providerId="ADAL" clId="{E1E26952-0ACC-44E4-96BE-0DF08E485298}" dt="2023-03-16T01:12:17.861" v="70" actId="14100"/>
          <ac:spMkLst>
            <pc:docMk/>
            <pc:sldMk cId="3574695121" sldId="267"/>
            <ac:spMk id="3" creationId="{06C3C4AE-3BB5-5646-9E52-3D9D50275C20}"/>
          </ac:spMkLst>
        </pc:spChg>
      </pc:sldChg>
    </pc:docChg>
  </pc:docChgLst>
  <pc:docChgLst>
    <pc:chgData name="Ian Parr" userId="S::iparr@ascschools.edu.au::4f46477c-3823-44e3-a023-ec7a0abfe074" providerId="AD" clId="Web-{28052619-187A-45CE-9E54-F4C4A532AFF2}"/>
    <pc:docChg chg="modSld">
      <pc:chgData name="Ian Parr" userId="S::iparr@ascschools.edu.au::4f46477c-3823-44e3-a023-ec7a0abfe074" providerId="AD" clId="Web-{28052619-187A-45CE-9E54-F4C4A532AFF2}" dt="2023-10-04T00:55:09.508" v="7" actId="20577"/>
      <pc:docMkLst>
        <pc:docMk/>
      </pc:docMkLst>
      <pc:sldChg chg="modSp">
        <pc:chgData name="Ian Parr" userId="S::iparr@ascschools.edu.au::4f46477c-3823-44e3-a023-ec7a0abfe074" providerId="AD" clId="Web-{28052619-187A-45CE-9E54-F4C4A532AFF2}" dt="2023-10-04T00:55:09.508" v="7" actId="20577"/>
        <pc:sldMkLst>
          <pc:docMk/>
          <pc:sldMk cId="1443673978" sldId="279"/>
        </pc:sldMkLst>
        <pc:spChg chg="mod">
          <ac:chgData name="Ian Parr" userId="S::iparr@ascschools.edu.au::4f46477c-3823-44e3-a023-ec7a0abfe074" providerId="AD" clId="Web-{28052619-187A-45CE-9E54-F4C4A532AFF2}" dt="2023-10-04T00:55:09.508" v="7" actId="20577"/>
          <ac:spMkLst>
            <pc:docMk/>
            <pc:sldMk cId="1443673978" sldId="279"/>
            <ac:spMk id="2" creationId="{3B341392-6227-591C-4256-4492114861D4}"/>
          </ac:spMkLst>
        </pc:spChg>
      </pc:sldChg>
      <pc:sldChg chg="modSp">
        <pc:chgData name="Ian Parr" userId="S::iparr@ascschools.edu.au::4f46477c-3823-44e3-a023-ec7a0abfe074" providerId="AD" clId="Web-{28052619-187A-45CE-9E54-F4C4A532AFF2}" dt="2023-10-04T00:54:57.446" v="5" actId="20577"/>
        <pc:sldMkLst>
          <pc:docMk/>
          <pc:sldMk cId="1718198991" sldId="319"/>
        </pc:sldMkLst>
        <pc:spChg chg="mod">
          <ac:chgData name="Ian Parr" userId="S::iparr@ascschools.edu.au::4f46477c-3823-44e3-a023-ec7a0abfe074" providerId="AD" clId="Web-{28052619-187A-45CE-9E54-F4C4A532AFF2}" dt="2023-10-04T00:54:51.961" v="3" actId="20577"/>
          <ac:spMkLst>
            <pc:docMk/>
            <pc:sldMk cId="1718198991" sldId="319"/>
            <ac:spMk id="2" creationId="{4C926DBA-153D-E044-296C-A282364944EC}"/>
          </ac:spMkLst>
        </pc:spChg>
        <pc:spChg chg="mod">
          <ac:chgData name="Ian Parr" userId="S::iparr@ascschools.edu.au::4f46477c-3823-44e3-a023-ec7a0abfe074" providerId="AD" clId="Web-{28052619-187A-45CE-9E54-F4C4A532AFF2}" dt="2023-10-04T00:54:57.446" v="5" actId="20577"/>
          <ac:spMkLst>
            <pc:docMk/>
            <pc:sldMk cId="1718198991" sldId="319"/>
            <ac:spMk id="4" creationId="{6879C175-07AD-8AA3-ECB9-EDC9CC849537}"/>
          </ac:spMkLst>
        </pc:spChg>
        <pc:spChg chg="mod">
          <ac:chgData name="Ian Parr" userId="S::iparr@ascschools.edu.au::4f46477c-3823-44e3-a023-ec7a0abfe074" providerId="AD" clId="Web-{28052619-187A-45CE-9E54-F4C4A532AFF2}" dt="2023-10-04T00:54:48.695" v="1" actId="20577"/>
          <ac:spMkLst>
            <pc:docMk/>
            <pc:sldMk cId="1718198991" sldId="319"/>
            <ac:spMk id="5" creationId="{463973AB-9118-8555-BB7C-BDC56ECED730}"/>
          </ac:spMkLst>
        </pc:spChg>
      </pc:sldChg>
    </pc:docChg>
  </pc:docChgLst>
  <pc:docChgLst>
    <pc:chgData name="Ian Parr" userId="S::iparr@ascschools.edu.au::4f46477c-3823-44e3-a023-ec7a0abfe074" providerId="AD" clId="Web-{034B338C-2EDA-0DBC-CD00-55F8ABE55E1F}"/>
    <pc:docChg chg="modSld">
      <pc:chgData name="Ian Parr" userId="S::iparr@ascschools.edu.au::4f46477c-3823-44e3-a023-ec7a0abfe074" providerId="AD" clId="Web-{034B338C-2EDA-0DBC-CD00-55F8ABE55E1F}" dt="2023-10-30T23:36:14.411" v="1" actId="20577"/>
      <pc:docMkLst>
        <pc:docMk/>
      </pc:docMkLst>
      <pc:sldChg chg="modSp">
        <pc:chgData name="Ian Parr" userId="S::iparr@ascschools.edu.au::4f46477c-3823-44e3-a023-ec7a0abfe074" providerId="AD" clId="Web-{034B338C-2EDA-0DBC-CD00-55F8ABE55E1F}" dt="2023-10-30T23:36:14.411" v="1" actId="20577"/>
        <pc:sldMkLst>
          <pc:docMk/>
          <pc:sldMk cId="2153998600" sldId="258"/>
        </pc:sldMkLst>
        <pc:spChg chg="mod">
          <ac:chgData name="Ian Parr" userId="S::iparr@ascschools.edu.au::4f46477c-3823-44e3-a023-ec7a0abfe074" providerId="AD" clId="Web-{034B338C-2EDA-0DBC-CD00-55F8ABE55E1F}" dt="2023-10-30T23:36:14.411" v="1" actId="20577"/>
          <ac:spMkLst>
            <pc:docMk/>
            <pc:sldMk cId="2153998600" sldId="258"/>
            <ac:spMk id="8" creationId="{B5FDC317-D686-0542-A15E-3D6D4B2156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C473-0B92-4325-91B1-84E12D62C11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0FDC7-E149-4FA4-83EB-0CE84E90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8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 a free ABC Account to watch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Series 1 Episode 4 Luther: The Monk Who Changed The Church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Duration: 14 minutes 20 seconds14m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Now over 500 years since Martin Luther's challenge to the Catholic Church, Pocket Compass explores the relevance of the event that kickstarted a revolution that continues to resonate in Australian lives today.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https://en.wikipedia.org/wiki/List_of_Christian_denominations_by_number_of_members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3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13FBB1-9FB4-37D7-EC21-F12943A266D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93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5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A794B-D72B-1C65-60F4-84FD99C9D08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93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8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2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10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63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10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6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1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BEBE9-2AA6-20A6-E750-60C740DA73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6F8321-F14E-498D-6DAC-427A2B5B88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8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wallpaperflare.com/search?wallpaper=pray&amp;page=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hyperlink" Target="https://www.pexels.com/photo/people-in-white-robe-standing-in-church-6134078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protestantism.co.uk/denomina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view.abc.net.au/show/pocket-compass/series/1/video/CK1807H004S0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377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Church Denominations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C317-D686-0542-A15E-3D6D4B2156C4}"/>
              </a:ext>
            </a:extLst>
          </p:cNvPr>
          <p:cNvSpPr txBox="1"/>
          <p:nvPr/>
        </p:nvSpPr>
        <p:spPr>
          <a:xfrm>
            <a:off x="5853776" y="3866624"/>
            <a:ext cx="4940119" cy="1661993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400" b="1" dirty="0"/>
              <a:t>Religious Education</a:t>
            </a:r>
          </a:p>
          <a:p>
            <a:endParaRPr lang="en-AU" sz="3400" b="1" dirty="0"/>
          </a:p>
          <a:p>
            <a:r>
              <a:rPr lang="en-AU" sz="3400" b="1" dirty="0"/>
              <a:t>Name: </a:t>
            </a:r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F3471-352F-9FBA-2B39-D49FEA7B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324D7B-1A1D-2661-B5D6-E09AD4F1BE54}"/>
              </a:ext>
            </a:extLst>
          </p:cNvPr>
          <p:cNvSpPr txBox="1"/>
          <p:nvPr/>
        </p:nvSpPr>
        <p:spPr>
          <a:xfrm>
            <a:off x="7366642" y="1719469"/>
            <a:ext cx="132190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In forever kingdom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A3E9164-C3C0-DF1D-7889-72602A3F05D3}"/>
              </a:ext>
            </a:extLst>
          </p:cNvPr>
          <p:cNvSpPr/>
          <p:nvPr/>
        </p:nvSpPr>
        <p:spPr>
          <a:xfrm rot="2800146">
            <a:off x="7280041" y="2149890"/>
            <a:ext cx="173203" cy="3810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61D8CF-9B22-AB5A-AA15-E313F7059377}"/>
              </a:ext>
            </a:extLst>
          </p:cNvPr>
          <p:cNvSpPr txBox="1"/>
          <p:nvPr/>
        </p:nvSpPr>
        <p:spPr>
          <a:xfrm>
            <a:off x="5917095" y="3641128"/>
            <a:ext cx="57646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Why are there so many ‘versions’ of church?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0FAF5-5017-9788-EEED-13BA79506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209" y="3692801"/>
            <a:ext cx="3781425" cy="2533650"/>
          </a:xfrm>
          <a:prstGeom prst="rect">
            <a:avLst/>
          </a:prstGeom>
        </p:spPr>
      </p:pic>
      <p:pic>
        <p:nvPicPr>
          <p:cNvPr id="11" name="Picture 10" descr="A group of people in white robes praying in a church&#10;&#10;Description automatically generated with low confidence">
            <a:extLst>
              <a:ext uri="{FF2B5EF4-FFF2-40B4-BE49-F238E27FC236}">
                <a16:creationId xmlns:a16="http://schemas.microsoft.com/office/drawing/2014/main" id="{DA792B3E-AE83-9CF6-B2EC-BB517D70B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8368" y="631549"/>
            <a:ext cx="3536673" cy="2357782"/>
          </a:xfrm>
          <a:prstGeom prst="rect">
            <a:avLst/>
          </a:prstGeom>
        </p:spPr>
      </p:pic>
      <p:pic>
        <p:nvPicPr>
          <p:cNvPr id="13" name="Picture 12" descr="A person standing in a church&#10;&#10;Description automatically generated with medium confidence">
            <a:extLst>
              <a:ext uri="{FF2B5EF4-FFF2-40B4-BE49-F238E27FC236}">
                <a16:creationId xmlns:a16="http://schemas.microsoft.com/office/drawing/2014/main" id="{544BC295-47C7-9A8C-F629-EDF922DCDA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540565" y="549539"/>
            <a:ext cx="3683069" cy="24607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926DBA-153D-E044-296C-A282364944EC}"/>
              </a:ext>
            </a:extLst>
          </p:cNvPr>
          <p:cNvSpPr txBox="1"/>
          <p:nvPr/>
        </p:nvSpPr>
        <p:spPr>
          <a:xfrm>
            <a:off x="7790986" y="3079595"/>
            <a:ext cx="593988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u="sng" dirty="0">
                <a:solidFill>
                  <a:srgbClr val="002060"/>
                </a:solidFill>
              </a:rPr>
              <a:t>Church Leadership.com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9C175-07AD-8AA3-ECB9-EDC9CC849537}"/>
              </a:ext>
            </a:extLst>
          </p:cNvPr>
          <p:cNvSpPr txBox="1"/>
          <p:nvPr/>
        </p:nvSpPr>
        <p:spPr>
          <a:xfrm>
            <a:off x="2187498" y="6397083"/>
            <a:ext cx="580978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u="sng" dirty="0">
                <a:solidFill>
                  <a:srgbClr val="002060"/>
                </a:solidFill>
              </a:rPr>
              <a:t>Church Leadership.com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973AB-9118-8555-BB7C-BDC56ECED730}"/>
              </a:ext>
            </a:extLst>
          </p:cNvPr>
          <p:cNvSpPr txBox="1"/>
          <p:nvPr/>
        </p:nvSpPr>
        <p:spPr>
          <a:xfrm>
            <a:off x="2410523" y="3079596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u="sng" dirty="0">
                <a:solidFill>
                  <a:srgbClr val="002060"/>
                </a:solidFill>
              </a:rPr>
              <a:t>Charitymission.org</a:t>
            </a:r>
          </a:p>
        </p:txBody>
      </p:sp>
    </p:spTree>
    <p:extLst>
      <p:ext uri="{BB962C8B-B14F-4D97-AF65-F5344CB8AC3E}">
        <p14:creationId xmlns:p14="http://schemas.microsoft.com/office/powerpoint/2010/main" val="171819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C67C25-334D-B985-616A-773848BBA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4018"/>
          <a:stretch/>
        </p:blipFill>
        <p:spPr>
          <a:xfrm>
            <a:off x="812767" y="457200"/>
            <a:ext cx="9700653" cy="567524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341392-6227-591C-4256-4492114861D4}"/>
              </a:ext>
            </a:extLst>
          </p:cNvPr>
          <p:cNvSpPr txBox="1"/>
          <p:nvPr/>
        </p:nvSpPr>
        <p:spPr>
          <a:xfrm>
            <a:off x="4780156" y="6276278"/>
            <a:ext cx="506637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Denominations – Introduction to Protestantism</a:t>
            </a:r>
            <a:endParaRPr lang="en-US" sz="800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44367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FD18699-3FC5-EB74-DADB-6C0557E3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</p:spPr>
        <p:txBody>
          <a:bodyPr>
            <a:normAutofit/>
          </a:bodyPr>
          <a:lstStyle/>
          <a:p>
            <a:r>
              <a:rPr lang="en-US" sz="2800" dirty="0"/>
              <a:t>MARTIN LUTHER </a:t>
            </a:r>
            <a:r>
              <a:rPr lang="en-US" sz="2000" dirty="0"/>
              <a:t>(1483 – 1546)</a:t>
            </a:r>
            <a:br>
              <a:rPr lang="en-US" sz="2800" dirty="0"/>
            </a:br>
            <a:r>
              <a:rPr lang="en-US" sz="2800" dirty="0"/>
              <a:t>and THE REFORMATION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15DEA-801C-D968-621D-E7F9D7A91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07" r="2" b="18175"/>
          <a:stretch/>
        </p:blipFill>
        <p:spPr>
          <a:xfrm>
            <a:off x="1099457" y="1958360"/>
            <a:ext cx="9515534" cy="35497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ABF96-CD85-9AC2-E348-E2ABFF3775B2}"/>
              </a:ext>
            </a:extLst>
          </p:cNvPr>
          <p:cNvSpPr txBox="1"/>
          <p:nvPr/>
        </p:nvSpPr>
        <p:spPr>
          <a:xfrm>
            <a:off x="3909392" y="5802704"/>
            <a:ext cx="561229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AU" sz="1000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https://iview.abc.net.au/show/pocket-compass/series/1/video/CK1807H004S00</a:t>
            </a:r>
            <a:endParaRPr lang="en-AU" sz="14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863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F3471-352F-9FBA-2B39-D49FEA7B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324D7B-1A1D-2661-B5D6-E09AD4F1BE54}"/>
              </a:ext>
            </a:extLst>
          </p:cNvPr>
          <p:cNvSpPr txBox="1"/>
          <p:nvPr/>
        </p:nvSpPr>
        <p:spPr>
          <a:xfrm>
            <a:off x="7366642" y="1719469"/>
            <a:ext cx="132190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In forever kingdom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A3E9164-C3C0-DF1D-7889-72602A3F05D3}"/>
              </a:ext>
            </a:extLst>
          </p:cNvPr>
          <p:cNvSpPr/>
          <p:nvPr/>
        </p:nvSpPr>
        <p:spPr>
          <a:xfrm rot="2800146">
            <a:off x="7280041" y="2149890"/>
            <a:ext cx="173203" cy="3810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BCAE2-A01D-C580-1DA3-77374C65B329}"/>
              </a:ext>
            </a:extLst>
          </p:cNvPr>
          <p:cNvSpPr txBox="1"/>
          <p:nvPr/>
        </p:nvSpPr>
        <p:spPr>
          <a:xfrm>
            <a:off x="8875643" y="3101009"/>
            <a:ext cx="180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Baptism </a:t>
            </a:r>
          </a:p>
          <a:p>
            <a:r>
              <a:rPr lang="en-US" sz="1200" dirty="0"/>
              <a:t>(When do you do 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22E00-FF92-E7C6-BDBA-D98C75D856B8}"/>
              </a:ext>
            </a:extLst>
          </p:cNvPr>
          <p:cNvSpPr txBox="1"/>
          <p:nvPr/>
        </p:nvSpPr>
        <p:spPr>
          <a:xfrm>
            <a:off x="7168618" y="377687"/>
            <a:ext cx="1895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Church Governance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6DB27-681B-8C3A-9E9D-2A22E056E69A}"/>
              </a:ext>
            </a:extLst>
          </p:cNvPr>
          <p:cNvSpPr txBox="1"/>
          <p:nvPr/>
        </p:nvSpPr>
        <p:spPr>
          <a:xfrm>
            <a:off x="2494722" y="4590582"/>
            <a:ext cx="1888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Worship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3A6C89-673F-9A98-2972-D530428B8A12}"/>
              </a:ext>
            </a:extLst>
          </p:cNvPr>
          <p:cNvSpPr txBox="1"/>
          <p:nvPr/>
        </p:nvSpPr>
        <p:spPr>
          <a:xfrm>
            <a:off x="2400300" y="1739347"/>
            <a:ext cx="179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Country / Nationality</a:t>
            </a:r>
          </a:p>
        </p:txBody>
      </p:sp>
    </p:spTree>
    <p:extLst>
      <p:ext uri="{BB962C8B-B14F-4D97-AF65-F5344CB8AC3E}">
        <p14:creationId xmlns:p14="http://schemas.microsoft.com/office/powerpoint/2010/main" val="409927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73AC99-ED12-E938-9D35-538A811BD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Denominations …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1279BC-CC4F-49FA-1755-A6806815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Anglican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Catholic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Baptist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Presbyterian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Lutheranism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Reformed (Calvinism)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Methodist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Adventist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A24F845-CE41-16FF-68DE-454EEB6B8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Denominations …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82B67A91-F021-00AA-35A3-9366E7455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Pentecostalism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Salvation Army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Nondenominational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African Initiated Churches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Chinese Patriotic Christian Churches (Three-Self Patriotic Movement)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Eastern Orthodox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Oriental Orthodox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78EC202E-6CBC-6A3F-77E4-A22DE371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Pick one </a:t>
            </a:r>
            <a:r>
              <a:rPr lang="en-US" dirty="0" err="1"/>
              <a:t>Denonimation</a:t>
            </a:r>
            <a:r>
              <a:rPr lang="en-US" dirty="0"/>
              <a:t> and find some basic facts and images</a:t>
            </a:r>
          </a:p>
        </p:txBody>
      </p:sp>
    </p:spTree>
    <p:extLst>
      <p:ext uri="{BB962C8B-B14F-4D97-AF65-F5344CB8AC3E}">
        <p14:creationId xmlns:p14="http://schemas.microsoft.com/office/powerpoint/2010/main" val="2154339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09AEA323-2772-3049-B7BF-11F7FB1AF4D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FC6DD178-7F16-8A48-A31C-27680A32AC18}"/>
    </a:ext>
  </a:extLst>
</a:theme>
</file>

<file path=ppt/theme/theme3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C303AD7B58445AAFDADF59CB15EE2" ma:contentTypeVersion="15" ma:contentTypeDescription="Create a new document." ma:contentTypeScope="" ma:versionID="1d5b5e2390cf2eb2355cbcaf70fcee38">
  <xsd:schema xmlns:xsd="http://www.w3.org/2001/XMLSchema" xmlns:xs="http://www.w3.org/2001/XMLSchema" xmlns:p="http://schemas.microsoft.com/office/2006/metadata/properties" xmlns:ns2="6b2a4565-50e3-46f8-b557-533271a10689" xmlns:ns3="72253b91-6351-4ba7-b71d-107660adb705" targetNamespace="http://schemas.microsoft.com/office/2006/metadata/properties" ma:root="true" ma:fieldsID="d54b84110e83a6103249b98e4a798798" ns2:_="" ns3:_="">
    <xsd:import namespace="6b2a4565-50e3-46f8-b557-533271a10689"/>
    <xsd:import namespace="72253b91-6351-4ba7-b71d-107660adb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a4565-50e3-46f8-b557-533271a10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e79e38-04f1-48be-abb7-2f2068ab8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53b91-6351-4ba7-b71d-107660adb70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8ff43b0-362e-43bd-94a7-ad721e496def}" ma:internalName="TaxCatchAll" ma:showField="CatchAllData" ma:web="72253b91-6351-4ba7-b71d-107660adb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2a4565-50e3-46f8-b557-533271a10689">
      <Terms xmlns="http://schemas.microsoft.com/office/infopath/2007/PartnerControls"/>
    </lcf76f155ced4ddcb4097134ff3c332f>
    <TaxCatchAll xmlns="72253b91-6351-4ba7-b71d-107660adb705" xsi:nil="true"/>
    <MediaLengthInSeconds xmlns="6b2a4565-50e3-46f8-b557-533271a10689" xsi:nil="true"/>
  </documentManagement>
</p:properties>
</file>

<file path=customXml/itemProps1.xml><?xml version="1.0" encoding="utf-8"?>
<ds:datastoreItem xmlns:ds="http://schemas.openxmlformats.org/officeDocument/2006/customXml" ds:itemID="{9772C645-5267-4B70-878D-4E9DFF029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A8AC2-2487-4502-9B8B-5F63E89E3452}"/>
</file>

<file path=customXml/itemProps3.xml><?xml version="1.0" encoding="utf-8"?>
<ds:datastoreItem xmlns:ds="http://schemas.openxmlformats.org/officeDocument/2006/customXml" ds:itemID="{084E7607-A14D-4ADE-94F6-022575BC8745}">
  <ds:schemaRefs>
    <ds:schemaRef ds:uri="http://schemas.microsoft.com/office/2006/metadata/properties"/>
    <ds:schemaRef ds:uri="http://schemas.microsoft.com/office/infopath/2007/PartnerControls"/>
    <ds:schemaRef ds:uri="6b2a4565-50e3-46f8-b557-533271a10689"/>
    <ds:schemaRef ds:uri="72253b91-6351-4ba7-b71d-107660adb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210</Words>
  <Application>Microsoft Office PowerPoint</Application>
  <PresentationFormat>Widescreen</PresentationFormat>
  <Paragraphs>51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Atlas</vt:lpstr>
      <vt:lpstr>Church Denominations</vt:lpstr>
      <vt:lpstr>PowerPoint Presentation</vt:lpstr>
      <vt:lpstr>PowerPoint Presentation</vt:lpstr>
      <vt:lpstr>PowerPoint Presentation</vt:lpstr>
      <vt:lpstr>MARTIN LUTHER (1483 – 1546) and THE REFORMATION</vt:lpstr>
      <vt:lpstr>PowerPoint Presentation</vt:lpstr>
      <vt:lpstr> Pick one Denonimation and find some basic facts and images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Ian Parr</cp:lastModifiedBy>
  <cp:revision>45</cp:revision>
  <dcterms:created xsi:type="dcterms:W3CDTF">2019-03-13T09:12:46Z</dcterms:created>
  <dcterms:modified xsi:type="dcterms:W3CDTF">2023-10-30T23:36:24Z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0x010100753C303AD7B58445AAFDADF59CB15EE2</vt:lpwstr>
  </property>
  <property fmtid="{D5CDD505-2E9C-101B-9397-08002B2CF9AE}" pid="3" name="Order">
    <vt:r8>1723200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