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 id="2147483659" r:id="rId6"/>
  </p:sldMasterIdLst>
  <p:notesMasterIdLst>
    <p:notesMasterId r:id="rId21"/>
  </p:notesMasterIdLst>
  <p:sldIdLst>
    <p:sldId id="258" r:id="rId7"/>
    <p:sldId id="351" r:id="rId8"/>
    <p:sldId id="322" r:id="rId9"/>
    <p:sldId id="347" r:id="rId10"/>
    <p:sldId id="348" r:id="rId11"/>
    <p:sldId id="349" r:id="rId12"/>
    <p:sldId id="350" r:id="rId13"/>
    <p:sldId id="354" r:id="rId14"/>
    <p:sldId id="355" r:id="rId15"/>
    <p:sldId id="353" r:id="rId16"/>
    <p:sldId id="358" r:id="rId17"/>
    <p:sldId id="356" r:id="rId18"/>
    <p:sldId id="352" r:id="rId19"/>
    <p:sldId id="3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9C94A9-E2BF-4BD4-893F-7180C8FBC009}">
          <p14:sldIdLst>
            <p14:sldId id="258"/>
            <p14:sldId id="351"/>
            <p14:sldId id="322"/>
            <p14:sldId id="347"/>
            <p14:sldId id="348"/>
          </p14:sldIdLst>
        </p14:section>
        <p14:section name="Untitled Section" id="{D3965858-BC65-4A8A-8B12-2422FF27B045}">
          <p14:sldIdLst>
            <p14:sldId id="349"/>
            <p14:sldId id="350"/>
            <p14:sldId id="354"/>
            <p14:sldId id="355"/>
            <p14:sldId id="353"/>
            <p14:sldId id="358"/>
            <p14:sldId id="356"/>
            <p14:sldId id="352"/>
            <p14:sldId id="3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22387D"/>
    <a:srgbClr val="001DF2"/>
    <a:srgbClr val="1C3F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E68E9-6775-36B8-43B9-35BACD9E6A01}" v="23" dt="2023-10-30T23:42:27.563"/>
    <p1510:client id="{6D4883D9-D1DA-4E8F-9A36-EE14A16553DF}" v="79" dt="2023-06-20T23:47:31.349"/>
    <p1510:client id="{BBD45807-CD6B-4F70-9D84-0A47E851E664}" v="41" dt="2023-09-26T00:19:10.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7"/>
    <p:restoredTop sz="86451" autoAdjust="0"/>
  </p:normalViewPr>
  <p:slideViewPr>
    <p:cSldViewPr snapToGrid="0" snapToObjects="1">
      <p:cViewPr varScale="1">
        <p:scale>
          <a:sx n="67" d="100"/>
          <a:sy n="67" d="100"/>
        </p:scale>
        <p:origin x="740"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Parr" userId="4f46477c-3823-44e3-a023-ec7a0abfe074" providerId="ADAL" clId="{E6EEC70A-9CE9-4B48-97F5-AFCABA02AB63}"/>
    <pc:docChg chg="undo custSel addSld modSld sldOrd">
      <pc:chgData name="Ian Parr" userId="4f46477c-3823-44e3-a023-ec7a0abfe074" providerId="ADAL" clId="{E6EEC70A-9CE9-4B48-97F5-AFCABA02AB63}" dt="2023-06-13T00:48:08.047" v="817" actId="27636"/>
      <pc:docMkLst>
        <pc:docMk/>
      </pc:docMkLst>
      <pc:sldChg chg="modSp mod">
        <pc:chgData name="Ian Parr" userId="4f46477c-3823-44e3-a023-ec7a0abfe074" providerId="ADAL" clId="{E6EEC70A-9CE9-4B48-97F5-AFCABA02AB63}" dt="2023-06-12T23:44:11.920" v="20" actId="20577"/>
        <pc:sldMkLst>
          <pc:docMk/>
          <pc:sldMk cId="2153998600" sldId="258"/>
        </pc:sldMkLst>
        <pc:spChg chg="mod">
          <ac:chgData name="Ian Parr" userId="4f46477c-3823-44e3-a023-ec7a0abfe074" providerId="ADAL" clId="{E6EEC70A-9CE9-4B48-97F5-AFCABA02AB63}" dt="2023-06-12T23:44:11.920" v="20" actId="20577"/>
          <ac:spMkLst>
            <pc:docMk/>
            <pc:sldMk cId="2153998600" sldId="258"/>
            <ac:spMk id="7" creationId="{BC1EB2F9-7672-F347-9DBD-C0C6A9814DAD}"/>
          </ac:spMkLst>
        </pc:spChg>
      </pc:sldChg>
      <pc:sldChg chg="addSp delSp modSp mod">
        <pc:chgData name="Ian Parr" userId="4f46477c-3823-44e3-a023-ec7a0abfe074" providerId="ADAL" clId="{E6EEC70A-9CE9-4B48-97F5-AFCABA02AB63}" dt="2023-06-12T23:51:04.427" v="74" actId="208"/>
        <pc:sldMkLst>
          <pc:docMk/>
          <pc:sldMk cId="3096131400" sldId="269"/>
        </pc:sldMkLst>
        <pc:spChg chg="add mod">
          <ac:chgData name="Ian Parr" userId="4f46477c-3823-44e3-a023-ec7a0abfe074" providerId="ADAL" clId="{E6EEC70A-9CE9-4B48-97F5-AFCABA02AB63}" dt="2023-06-12T23:51:04.427" v="74" actId="208"/>
          <ac:spMkLst>
            <pc:docMk/>
            <pc:sldMk cId="3096131400" sldId="269"/>
            <ac:spMk id="4" creationId="{50324D7B-1A1D-2661-B5D6-E09AD4F1BE54}"/>
          </ac:spMkLst>
        </pc:spChg>
        <pc:spChg chg="add del">
          <ac:chgData name="Ian Parr" userId="4f46477c-3823-44e3-a023-ec7a0abfe074" providerId="ADAL" clId="{E6EEC70A-9CE9-4B48-97F5-AFCABA02AB63}" dt="2023-06-12T23:49:28.076" v="60" actId="478"/>
          <ac:spMkLst>
            <pc:docMk/>
            <pc:sldMk cId="3096131400" sldId="269"/>
            <ac:spMk id="5" creationId="{5ED7A921-472E-D7F1-D781-0BB7720FFDC1}"/>
          </ac:spMkLst>
        </pc:spChg>
        <pc:spChg chg="add mod">
          <ac:chgData name="Ian Parr" userId="4f46477c-3823-44e3-a023-ec7a0abfe074" providerId="ADAL" clId="{E6EEC70A-9CE9-4B48-97F5-AFCABA02AB63}" dt="2023-06-12T23:50:48.180" v="73" actId="1076"/>
          <ac:spMkLst>
            <pc:docMk/>
            <pc:sldMk cId="3096131400" sldId="269"/>
            <ac:spMk id="6" creationId="{6A3E9164-C3C0-DF1D-7889-72602A3F05D3}"/>
          </ac:spMkLst>
        </pc:spChg>
        <pc:spChg chg="del">
          <ac:chgData name="Ian Parr" userId="4f46477c-3823-44e3-a023-ec7a0abfe074" providerId="ADAL" clId="{E6EEC70A-9CE9-4B48-97F5-AFCABA02AB63}" dt="2023-06-12T23:46:32.446" v="25" actId="478"/>
          <ac:spMkLst>
            <pc:docMk/>
            <pc:sldMk cId="3096131400" sldId="269"/>
            <ac:spMk id="10" creationId="{0E179025-0018-94C0-18A0-59FFF6F89432}"/>
          </ac:spMkLst>
        </pc:spChg>
        <pc:picChg chg="add del mod">
          <ac:chgData name="Ian Parr" userId="4f46477c-3823-44e3-a023-ec7a0abfe074" providerId="ADAL" clId="{E6EEC70A-9CE9-4B48-97F5-AFCABA02AB63}" dt="2023-06-12T23:47:24.748" v="28" actId="478"/>
          <ac:picMkLst>
            <pc:docMk/>
            <pc:sldMk cId="3096131400" sldId="269"/>
            <ac:picMk id="2" creationId="{8B63CC67-BE79-648F-7465-FF0E4E13E6F2}"/>
          </ac:picMkLst>
        </pc:picChg>
        <pc:picChg chg="add mod">
          <ac:chgData name="Ian Parr" userId="4f46477c-3823-44e3-a023-ec7a0abfe074" providerId="ADAL" clId="{E6EEC70A-9CE9-4B48-97F5-AFCABA02AB63}" dt="2023-06-12T23:49:25.130" v="59" actId="1076"/>
          <ac:picMkLst>
            <pc:docMk/>
            <pc:sldMk cId="3096131400" sldId="269"/>
            <ac:picMk id="3" creationId="{3C0F3471-352F-9FBA-2B39-D49FEA7B2A6C}"/>
          </ac:picMkLst>
        </pc:picChg>
      </pc:sldChg>
      <pc:sldChg chg="addSp delSp modSp mod ord setBg modClrScheme chgLayout modNotesTx">
        <pc:chgData name="Ian Parr" userId="4f46477c-3823-44e3-a023-ec7a0abfe074" providerId="ADAL" clId="{E6EEC70A-9CE9-4B48-97F5-AFCABA02AB63}" dt="2023-06-13T00:28:56.247" v="255" actId="14100"/>
        <pc:sldMkLst>
          <pc:docMk/>
          <pc:sldMk cId="1443673978" sldId="279"/>
        </pc:sldMkLst>
        <pc:spChg chg="del mod">
          <ac:chgData name="Ian Parr" userId="4f46477c-3823-44e3-a023-ec7a0abfe074" providerId="ADAL" clId="{E6EEC70A-9CE9-4B48-97F5-AFCABA02AB63}" dt="2023-06-13T00:09:34.334" v="123" actId="478"/>
          <ac:spMkLst>
            <pc:docMk/>
            <pc:sldMk cId="1443673978" sldId="279"/>
            <ac:spMk id="3" creationId="{D2F04A3A-5CA6-23CE-B87D-CC00A1A58815}"/>
          </ac:spMkLst>
        </pc:spChg>
        <pc:spChg chg="add del mod">
          <ac:chgData name="Ian Parr" userId="4f46477c-3823-44e3-a023-ec7a0abfe074" providerId="ADAL" clId="{E6EEC70A-9CE9-4B48-97F5-AFCABA02AB63}" dt="2023-06-13T00:21:41.690" v="226" actId="478"/>
          <ac:spMkLst>
            <pc:docMk/>
            <pc:sldMk cId="1443673978" sldId="279"/>
            <ac:spMk id="8" creationId="{6C61D8CF-9B22-AB5A-AA15-E313F7059377}"/>
          </ac:spMkLst>
        </pc:spChg>
        <pc:spChg chg="add del">
          <ac:chgData name="Ian Parr" userId="4f46477c-3823-44e3-a023-ec7a0abfe074" providerId="ADAL" clId="{E6EEC70A-9CE9-4B48-97F5-AFCABA02AB63}" dt="2023-06-13T00:21:58.235" v="228" actId="478"/>
          <ac:spMkLst>
            <pc:docMk/>
            <pc:sldMk cId="1443673978" sldId="279"/>
            <ac:spMk id="10" creationId="{3D327B15-57DE-DBFE-1D09-6165A11BF58E}"/>
          </ac:spMkLst>
        </pc:spChg>
        <pc:spChg chg="add del mod ord">
          <ac:chgData name="Ian Parr" userId="4f46477c-3823-44e3-a023-ec7a0abfe074" providerId="ADAL" clId="{E6EEC70A-9CE9-4B48-97F5-AFCABA02AB63}" dt="2023-06-13T00:27:35.452" v="245" actId="26606"/>
          <ac:spMkLst>
            <pc:docMk/>
            <pc:sldMk cId="1443673978" sldId="279"/>
            <ac:spMk id="20" creationId="{6C70928B-C363-8F60-D368-581054967C52}"/>
          </ac:spMkLst>
        </pc:spChg>
        <pc:spChg chg="add del mod ord">
          <ac:chgData name="Ian Parr" userId="4f46477c-3823-44e3-a023-ec7a0abfe074" providerId="ADAL" clId="{E6EEC70A-9CE9-4B48-97F5-AFCABA02AB63}" dt="2023-06-13T00:27:35.452" v="245" actId="26606"/>
          <ac:spMkLst>
            <pc:docMk/>
            <pc:sldMk cId="1443673978" sldId="279"/>
            <ac:spMk id="21" creationId="{414FE2A7-5E8A-A0CA-4F95-6D14C1774214}"/>
          </ac:spMkLst>
        </pc:spChg>
        <pc:spChg chg="add del">
          <ac:chgData name="Ian Parr" userId="4f46477c-3823-44e3-a023-ec7a0abfe074" providerId="ADAL" clId="{E6EEC70A-9CE9-4B48-97F5-AFCABA02AB63}" dt="2023-06-13T00:27:35.452" v="244" actId="26606"/>
          <ac:spMkLst>
            <pc:docMk/>
            <pc:sldMk cId="1443673978" sldId="279"/>
            <ac:spMk id="24" creationId="{6C70928B-C363-8F60-D368-581054967C52}"/>
          </ac:spMkLst>
        </pc:spChg>
        <pc:spChg chg="add del">
          <ac:chgData name="Ian Parr" userId="4f46477c-3823-44e3-a023-ec7a0abfe074" providerId="ADAL" clId="{E6EEC70A-9CE9-4B48-97F5-AFCABA02AB63}" dt="2023-06-13T00:27:35.452" v="244" actId="26606"/>
          <ac:spMkLst>
            <pc:docMk/>
            <pc:sldMk cId="1443673978" sldId="279"/>
            <ac:spMk id="52" creationId="{FD8F1113-2E3C-46E3-B54F-B7F421EEFD11}"/>
          </ac:spMkLst>
        </pc:spChg>
        <pc:spChg chg="add del">
          <ac:chgData name="Ian Parr" userId="4f46477c-3823-44e3-a023-ec7a0abfe074" providerId="ADAL" clId="{E6EEC70A-9CE9-4B48-97F5-AFCABA02AB63}" dt="2023-06-13T00:27:35.452" v="244" actId="26606"/>
          <ac:spMkLst>
            <pc:docMk/>
            <pc:sldMk cId="1443673978" sldId="279"/>
            <ac:spMk id="54" creationId="{B54A4D14-513F-4121-92D3-5CCB46896211}"/>
          </ac:spMkLst>
        </pc:spChg>
        <pc:spChg chg="add del">
          <ac:chgData name="Ian Parr" userId="4f46477c-3823-44e3-a023-ec7a0abfe074" providerId="ADAL" clId="{E6EEC70A-9CE9-4B48-97F5-AFCABA02AB63}" dt="2023-06-13T00:27:35.452" v="244" actId="26606"/>
          <ac:spMkLst>
            <pc:docMk/>
            <pc:sldMk cId="1443673978" sldId="279"/>
            <ac:spMk id="56" creationId="{6C3411F1-AD17-499D-AFEF-2F300F6DF0F3}"/>
          </ac:spMkLst>
        </pc:spChg>
        <pc:spChg chg="add del">
          <ac:chgData name="Ian Parr" userId="4f46477c-3823-44e3-a023-ec7a0abfe074" providerId="ADAL" clId="{E6EEC70A-9CE9-4B48-97F5-AFCABA02AB63}" dt="2023-06-13T00:27:35.452" v="244" actId="26606"/>
          <ac:spMkLst>
            <pc:docMk/>
            <pc:sldMk cId="1443673978" sldId="279"/>
            <ac:spMk id="58" creationId="{60BF2CBE-B1E9-4C42-89DC-C35E4E651648}"/>
          </ac:spMkLst>
        </pc:spChg>
        <pc:spChg chg="add del">
          <ac:chgData name="Ian Parr" userId="4f46477c-3823-44e3-a023-ec7a0abfe074" providerId="ADAL" clId="{E6EEC70A-9CE9-4B48-97F5-AFCABA02AB63}" dt="2023-06-13T00:27:35.452" v="244" actId="26606"/>
          <ac:spMkLst>
            <pc:docMk/>
            <pc:sldMk cId="1443673978" sldId="279"/>
            <ac:spMk id="60" creationId="{72C95A87-DCDB-41C4-B774-744B3ECBE8CB}"/>
          </ac:spMkLst>
        </pc:spChg>
        <pc:spChg chg="add del">
          <ac:chgData name="Ian Parr" userId="4f46477c-3823-44e3-a023-ec7a0abfe074" providerId="ADAL" clId="{E6EEC70A-9CE9-4B48-97F5-AFCABA02AB63}" dt="2023-06-13T00:27:35.452" v="244" actId="26606"/>
          <ac:spMkLst>
            <pc:docMk/>
            <pc:sldMk cId="1443673978" sldId="279"/>
            <ac:spMk id="62" creationId="{BCB97515-32FF-43A6-A51C-B140193ABB66}"/>
          </ac:spMkLst>
        </pc:spChg>
        <pc:spChg chg="add del">
          <ac:chgData name="Ian Parr" userId="4f46477c-3823-44e3-a023-ec7a0abfe074" providerId="ADAL" clId="{E6EEC70A-9CE9-4B48-97F5-AFCABA02AB63}" dt="2023-06-13T00:27:35.452" v="244" actId="26606"/>
          <ac:spMkLst>
            <pc:docMk/>
            <pc:sldMk cId="1443673978" sldId="279"/>
            <ac:spMk id="64" creationId="{9C6379D3-7045-4B76-9409-6D23D753D054}"/>
          </ac:spMkLst>
        </pc:spChg>
        <pc:spChg chg="add del">
          <ac:chgData name="Ian Parr" userId="4f46477c-3823-44e3-a023-ec7a0abfe074" providerId="ADAL" clId="{E6EEC70A-9CE9-4B48-97F5-AFCABA02AB63}" dt="2023-06-13T00:27:35.452" v="244" actId="26606"/>
          <ac:spMkLst>
            <pc:docMk/>
            <pc:sldMk cId="1443673978" sldId="279"/>
            <ac:spMk id="66" creationId="{61B1C1DE-4201-4989-BE65-41ADC2472550}"/>
          </ac:spMkLst>
        </pc:spChg>
        <pc:spChg chg="add del">
          <ac:chgData name="Ian Parr" userId="4f46477c-3823-44e3-a023-ec7a0abfe074" providerId="ADAL" clId="{E6EEC70A-9CE9-4B48-97F5-AFCABA02AB63}" dt="2023-06-13T00:27:35.452" v="244" actId="26606"/>
          <ac:spMkLst>
            <pc:docMk/>
            <pc:sldMk cId="1443673978" sldId="279"/>
            <ac:spMk id="68" creationId="{806398CC-D327-4E06-838C-31119BD56F81}"/>
          </ac:spMkLst>
        </pc:spChg>
        <pc:spChg chg="add del">
          <ac:chgData name="Ian Parr" userId="4f46477c-3823-44e3-a023-ec7a0abfe074" providerId="ADAL" clId="{E6EEC70A-9CE9-4B48-97F5-AFCABA02AB63}" dt="2023-06-13T00:27:35.452" v="244" actId="26606"/>
          <ac:spMkLst>
            <pc:docMk/>
            <pc:sldMk cId="1443673978" sldId="279"/>
            <ac:spMk id="70" creationId="{70A741CC-E736-448A-A94E-5C8BB9711DCD}"/>
          </ac:spMkLst>
        </pc:spChg>
        <pc:spChg chg="add del">
          <ac:chgData name="Ian Parr" userId="4f46477c-3823-44e3-a023-ec7a0abfe074" providerId="ADAL" clId="{E6EEC70A-9CE9-4B48-97F5-AFCABA02AB63}" dt="2023-06-13T00:27:35.452" v="244" actId="26606"/>
          <ac:spMkLst>
            <pc:docMk/>
            <pc:sldMk cId="1443673978" sldId="279"/>
            <ac:spMk id="72" creationId="{7C324CDD-B30F-47DD-8627-E2171D5E8399}"/>
          </ac:spMkLst>
        </pc:spChg>
        <pc:spChg chg="add del">
          <ac:chgData name="Ian Parr" userId="4f46477c-3823-44e3-a023-ec7a0abfe074" providerId="ADAL" clId="{E6EEC70A-9CE9-4B48-97F5-AFCABA02AB63}" dt="2023-06-13T00:27:35.452" v="244" actId="26606"/>
          <ac:spMkLst>
            <pc:docMk/>
            <pc:sldMk cId="1443673978" sldId="279"/>
            <ac:spMk id="74" creationId="{79C8D19E-E3D6-45A6-BCA2-5918A37D7ACC}"/>
          </ac:spMkLst>
        </pc:spChg>
        <pc:spChg chg="add del">
          <ac:chgData name="Ian Parr" userId="4f46477c-3823-44e3-a023-ec7a0abfe074" providerId="ADAL" clId="{E6EEC70A-9CE9-4B48-97F5-AFCABA02AB63}" dt="2023-06-13T00:27:35.452" v="244" actId="26606"/>
          <ac:spMkLst>
            <pc:docMk/>
            <pc:sldMk cId="1443673978" sldId="279"/>
            <ac:spMk id="76" creationId="{43280283-E04A-43CA-BFA1-F285486A2F00}"/>
          </ac:spMkLst>
        </pc:spChg>
        <pc:spChg chg="add del">
          <ac:chgData name="Ian Parr" userId="4f46477c-3823-44e3-a023-ec7a0abfe074" providerId="ADAL" clId="{E6EEC70A-9CE9-4B48-97F5-AFCABA02AB63}" dt="2023-06-13T00:27:35.452" v="244" actId="26606"/>
          <ac:spMkLst>
            <pc:docMk/>
            <pc:sldMk cId="1443673978" sldId="279"/>
            <ac:spMk id="78" creationId="{38328CB6-0FC5-4AEA-BC7E-489267CB6F19}"/>
          </ac:spMkLst>
        </pc:spChg>
        <pc:spChg chg="add del">
          <ac:chgData name="Ian Parr" userId="4f46477c-3823-44e3-a023-ec7a0abfe074" providerId="ADAL" clId="{E6EEC70A-9CE9-4B48-97F5-AFCABA02AB63}" dt="2023-06-13T00:27:35.452" v="244" actId="26606"/>
          <ac:spMkLst>
            <pc:docMk/>
            <pc:sldMk cId="1443673978" sldId="279"/>
            <ac:spMk id="80" creationId="{138AF5D2-3A9C-4E8F-B879-36865366A1D5}"/>
          </ac:spMkLst>
        </pc:spChg>
        <pc:grpChg chg="add del">
          <ac:chgData name="Ian Parr" userId="4f46477c-3823-44e3-a023-ec7a0abfe074" providerId="ADAL" clId="{E6EEC70A-9CE9-4B48-97F5-AFCABA02AB63}" dt="2023-06-13T00:27:35.452" v="244" actId="26606"/>
          <ac:grpSpMkLst>
            <pc:docMk/>
            <pc:sldMk cId="1443673978" sldId="279"/>
            <ac:grpSpMk id="26" creationId="{2DAE3342-9DFC-49D4-B09C-25E310769317}"/>
          </ac:grpSpMkLst>
        </pc:grpChg>
        <pc:grpChg chg="add del">
          <ac:chgData name="Ian Parr" userId="4f46477c-3823-44e3-a023-ec7a0abfe074" providerId="ADAL" clId="{E6EEC70A-9CE9-4B48-97F5-AFCABA02AB63}" dt="2023-06-13T00:27:35.452" v="244" actId="26606"/>
          <ac:grpSpMkLst>
            <pc:docMk/>
            <pc:sldMk cId="1443673978" sldId="279"/>
            <ac:grpSpMk id="47" creationId="{B54F73D8-62C2-4127-9D19-01219BBB9942}"/>
          </ac:grpSpMkLst>
        </pc:grpChg>
        <pc:picChg chg="del">
          <ac:chgData name="Ian Parr" userId="4f46477c-3823-44e3-a023-ec7a0abfe074" providerId="ADAL" clId="{E6EEC70A-9CE9-4B48-97F5-AFCABA02AB63}" dt="2023-06-13T00:09:18.500" v="111" actId="478"/>
          <ac:picMkLst>
            <pc:docMk/>
            <pc:sldMk cId="1443673978" sldId="279"/>
            <ac:picMk id="2" creationId="{31370D96-D498-4C5D-FCAA-C5D3C4FE1051}"/>
          </ac:picMkLst>
        </pc:picChg>
        <pc:picChg chg="del">
          <ac:chgData name="Ian Parr" userId="4f46477c-3823-44e3-a023-ec7a0abfe074" providerId="ADAL" clId="{E6EEC70A-9CE9-4B48-97F5-AFCABA02AB63}" dt="2023-06-13T00:09:21.117" v="112" actId="478"/>
          <ac:picMkLst>
            <pc:docMk/>
            <pc:sldMk cId="1443673978" sldId="279"/>
            <ac:picMk id="4" creationId="{63B9310F-D913-26BF-97B0-77D48EB601AA}"/>
          </ac:picMkLst>
        </pc:picChg>
        <pc:picChg chg="add del mod">
          <ac:chgData name="Ian Parr" userId="4f46477c-3823-44e3-a023-ec7a0abfe074" providerId="ADAL" clId="{E6EEC70A-9CE9-4B48-97F5-AFCABA02AB63}" dt="2023-06-13T00:21:36.486" v="225" actId="478"/>
          <ac:picMkLst>
            <pc:docMk/>
            <pc:sldMk cId="1443673978" sldId="279"/>
            <ac:picMk id="7" creationId="{DEED6FF9-4D99-F68F-CB71-7D16598B50FC}"/>
          </ac:picMkLst>
        </pc:picChg>
        <pc:picChg chg="add mod">
          <ac:chgData name="Ian Parr" userId="4f46477c-3823-44e3-a023-ec7a0abfe074" providerId="ADAL" clId="{E6EEC70A-9CE9-4B48-97F5-AFCABA02AB63}" dt="2023-06-13T00:28:56.247" v="255" actId="14100"/>
          <ac:picMkLst>
            <pc:docMk/>
            <pc:sldMk cId="1443673978" sldId="279"/>
            <ac:picMk id="11" creationId="{F2C67C25-334D-B985-616A-773848BBA23E}"/>
          </ac:picMkLst>
        </pc:picChg>
        <pc:picChg chg="add del mod">
          <ac:chgData name="Ian Parr" userId="4f46477c-3823-44e3-a023-ec7a0abfe074" providerId="ADAL" clId="{E6EEC70A-9CE9-4B48-97F5-AFCABA02AB63}" dt="2023-06-13T00:23:58.534" v="233" actId="478"/>
          <ac:picMkLst>
            <pc:docMk/>
            <pc:sldMk cId="1443673978" sldId="279"/>
            <ac:picMk id="13" creationId="{D2DCF214-C148-9760-1C52-461021705527}"/>
          </ac:picMkLst>
        </pc:picChg>
        <pc:cxnChg chg="del">
          <ac:chgData name="Ian Parr" userId="4f46477c-3823-44e3-a023-ec7a0abfe074" providerId="ADAL" clId="{E6EEC70A-9CE9-4B48-97F5-AFCABA02AB63}" dt="2023-06-13T00:09:24.953" v="115" actId="478"/>
          <ac:cxnSpMkLst>
            <pc:docMk/>
            <pc:sldMk cId="1443673978" sldId="279"/>
            <ac:cxnSpMk id="5" creationId="{AD07919C-72AE-1C35-F0E5-F27425663462}"/>
          </ac:cxnSpMkLst>
        </pc:cxnChg>
        <pc:cxnChg chg="del">
          <ac:chgData name="Ian Parr" userId="4f46477c-3823-44e3-a023-ec7a0abfe074" providerId="ADAL" clId="{E6EEC70A-9CE9-4B48-97F5-AFCABA02AB63}" dt="2023-06-13T00:09:23.216" v="114" actId="478"/>
          <ac:cxnSpMkLst>
            <pc:docMk/>
            <pc:sldMk cId="1443673978" sldId="279"/>
            <ac:cxnSpMk id="12" creationId="{9AC1EE89-55E8-A54A-3545-296B141C0D02}"/>
          </ac:cxnSpMkLst>
        </pc:cxnChg>
        <pc:cxnChg chg="del">
          <ac:chgData name="Ian Parr" userId="4f46477c-3823-44e3-a023-ec7a0abfe074" providerId="ADAL" clId="{E6EEC70A-9CE9-4B48-97F5-AFCABA02AB63}" dt="2023-06-13T00:09:26.643" v="117" actId="478"/>
          <ac:cxnSpMkLst>
            <pc:docMk/>
            <pc:sldMk cId="1443673978" sldId="279"/>
            <ac:cxnSpMk id="14" creationId="{F98003A4-6B1A-9D00-30EE-65B76E1F7305}"/>
          </ac:cxnSpMkLst>
        </pc:cxnChg>
        <pc:cxnChg chg="del">
          <ac:chgData name="Ian Parr" userId="4f46477c-3823-44e3-a023-ec7a0abfe074" providerId="ADAL" clId="{E6EEC70A-9CE9-4B48-97F5-AFCABA02AB63}" dt="2023-06-13T00:09:27.673" v="118" actId="478"/>
          <ac:cxnSpMkLst>
            <pc:docMk/>
            <pc:sldMk cId="1443673978" sldId="279"/>
            <ac:cxnSpMk id="15" creationId="{4F94C8DE-C190-D880-00FA-30B6D518872A}"/>
          </ac:cxnSpMkLst>
        </pc:cxnChg>
        <pc:cxnChg chg="del">
          <ac:chgData name="Ian Parr" userId="4f46477c-3823-44e3-a023-ec7a0abfe074" providerId="ADAL" clId="{E6EEC70A-9CE9-4B48-97F5-AFCABA02AB63}" dt="2023-06-13T00:09:28.423" v="119" actId="478"/>
          <ac:cxnSpMkLst>
            <pc:docMk/>
            <pc:sldMk cId="1443673978" sldId="279"/>
            <ac:cxnSpMk id="16" creationId="{FB001D2B-DA7A-49B5-9C2B-9040D363B7DC}"/>
          </ac:cxnSpMkLst>
        </pc:cxnChg>
        <pc:cxnChg chg="del">
          <ac:chgData name="Ian Parr" userId="4f46477c-3823-44e3-a023-ec7a0abfe074" providerId="ADAL" clId="{E6EEC70A-9CE9-4B48-97F5-AFCABA02AB63}" dt="2023-06-13T00:09:22.360" v="113" actId="478"/>
          <ac:cxnSpMkLst>
            <pc:docMk/>
            <pc:sldMk cId="1443673978" sldId="279"/>
            <ac:cxnSpMk id="17" creationId="{C69A49DD-E64C-E53E-0FFE-607E2CC949D2}"/>
          </ac:cxnSpMkLst>
        </pc:cxnChg>
        <pc:cxnChg chg="del">
          <ac:chgData name="Ian Parr" userId="4f46477c-3823-44e3-a023-ec7a0abfe074" providerId="ADAL" clId="{E6EEC70A-9CE9-4B48-97F5-AFCABA02AB63}" dt="2023-06-13T00:09:29.375" v="120" actId="478"/>
          <ac:cxnSpMkLst>
            <pc:docMk/>
            <pc:sldMk cId="1443673978" sldId="279"/>
            <ac:cxnSpMk id="18" creationId="{273EB902-DDE1-5A0B-DB02-14D4315A2BF5}"/>
          </ac:cxnSpMkLst>
        </pc:cxnChg>
        <pc:cxnChg chg="del">
          <ac:chgData name="Ian Parr" userId="4f46477c-3823-44e3-a023-ec7a0abfe074" providerId="ADAL" clId="{E6EEC70A-9CE9-4B48-97F5-AFCABA02AB63}" dt="2023-06-13T00:09:25.723" v="116" actId="478"/>
          <ac:cxnSpMkLst>
            <pc:docMk/>
            <pc:sldMk cId="1443673978" sldId="279"/>
            <ac:cxnSpMk id="19" creationId="{FB694198-BC3D-2749-984F-D4B6261F7E1F}"/>
          </ac:cxnSpMkLst>
        </pc:cxnChg>
        <pc:cxnChg chg="del">
          <ac:chgData name="Ian Parr" userId="4f46477c-3823-44e3-a023-ec7a0abfe074" providerId="ADAL" clId="{E6EEC70A-9CE9-4B48-97F5-AFCABA02AB63}" dt="2023-06-13T00:09:30.219" v="121" actId="478"/>
          <ac:cxnSpMkLst>
            <pc:docMk/>
            <pc:sldMk cId="1443673978" sldId="279"/>
            <ac:cxnSpMk id="38" creationId="{D141C656-CE28-43AD-AF85-829397F40A5F}"/>
          </ac:cxnSpMkLst>
        </pc:cxnChg>
      </pc:sldChg>
      <pc:sldChg chg="addSp delSp modSp add mod ord modTransition setBg modClrScheme chgLayout modNotesTx">
        <pc:chgData name="Ian Parr" userId="4f46477c-3823-44e3-a023-ec7a0abfe074" providerId="ADAL" clId="{E6EEC70A-9CE9-4B48-97F5-AFCABA02AB63}" dt="2023-06-13T00:24:26.279" v="235" actId="478"/>
        <pc:sldMkLst>
          <pc:docMk/>
          <pc:sldMk cId="2068941391" sldId="317"/>
        </pc:sldMkLst>
        <pc:spChg chg="add del">
          <ac:chgData name="Ian Parr" userId="4f46477c-3823-44e3-a023-ec7a0abfe074" providerId="ADAL" clId="{E6EEC70A-9CE9-4B48-97F5-AFCABA02AB63}" dt="2023-06-13T00:01:58.423" v="99" actId="478"/>
          <ac:spMkLst>
            <pc:docMk/>
            <pc:sldMk cId="2068941391" sldId="317"/>
            <ac:spMk id="4" creationId="{1311B3E9-01CE-6202-D078-39754ABEDEC3}"/>
          </ac:spMkLst>
        </pc:spChg>
        <pc:spChg chg="del mod">
          <ac:chgData name="Ian Parr" userId="4f46477c-3823-44e3-a023-ec7a0abfe074" providerId="ADAL" clId="{E6EEC70A-9CE9-4B48-97F5-AFCABA02AB63}" dt="2023-06-12T23:51:54.404" v="83" actId="478"/>
          <ac:spMkLst>
            <pc:docMk/>
            <pc:sldMk cId="2068941391" sldId="317"/>
            <ac:spMk id="6" creationId="{A9AB6350-00D1-381F-AAAE-82B0B9881CA0}"/>
          </ac:spMkLst>
        </pc:spChg>
        <pc:spChg chg="del">
          <ac:chgData name="Ian Parr" userId="4f46477c-3823-44e3-a023-ec7a0abfe074" providerId="ADAL" clId="{E6EEC70A-9CE9-4B48-97F5-AFCABA02AB63}" dt="2023-06-12T23:52:01.644" v="85" actId="478"/>
          <ac:spMkLst>
            <pc:docMk/>
            <pc:sldMk cId="2068941391" sldId="317"/>
            <ac:spMk id="7" creationId="{B60A506E-BE78-8010-4CDD-A0FF1571608A}"/>
          </ac:spMkLst>
        </pc:spChg>
        <pc:spChg chg="add del">
          <ac:chgData name="Ian Parr" userId="4f46477c-3823-44e3-a023-ec7a0abfe074" providerId="ADAL" clId="{E6EEC70A-9CE9-4B48-97F5-AFCABA02AB63}" dt="2023-06-13T00:02:04.845" v="101" actId="478"/>
          <ac:spMkLst>
            <pc:docMk/>
            <pc:sldMk cId="2068941391" sldId="317"/>
            <ac:spMk id="9" creationId="{4EA96BD6-078B-E03E-8C16-33899B95FBA7}"/>
          </ac:spMkLst>
        </pc:spChg>
        <pc:spChg chg="del">
          <ac:chgData name="Ian Parr" userId="4f46477c-3823-44e3-a023-ec7a0abfe074" providerId="ADAL" clId="{E6EEC70A-9CE9-4B48-97F5-AFCABA02AB63}" dt="2023-06-12T23:51:44.923" v="78" actId="478"/>
          <ac:spMkLst>
            <pc:docMk/>
            <pc:sldMk cId="2068941391" sldId="317"/>
            <ac:spMk id="11" creationId="{24D7FC92-81A8-A8D6-FBB2-6B8E72C79568}"/>
          </ac:spMkLst>
        </pc:spChg>
        <pc:spChg chg="del mod">
          <ac:chgData name="Ian Parr" userId="4f46477c-3823-44e3-a023-ec7a0abfe074" providerId="ADAL" clId="{E6EEC70A-9CE9-4B48-97F5-AFCABA02AB63}" dt="2023-06-12T23:51:41.478" v="77" actId="478"/>
          <ac:spMkLst>
            <pc:docMk/>
            <pc:sldMk cId="2068941391" sldId="317"/>
            <ac:spMk id="12" creationId="{7B985173-8AAD-21A1-2CE8-01379B3A07D5}"/>
          </ac:spMkLst>
        </pc:spChg>
        <pc:spChg chg="del">
          <ac:chgData name="Ian Parr" userId="4f46477c-3823-44e3-a023-ec7a0abfe074" providerId="ADAL" clId="{E6EEC70A-9CE9-4B48-97F5-AFCABA02AB63}" dt="2023-06-12T23:51:58.205" v="84" actId="478"/>
          <ac:spMkLst>
            <pc:docMk/>
            <pc:sldMk cId="2068941391" sldId="317"/>
            <ac:spMk id="13" creationId="{B5493283-A0A5-94B1-E842-8316734847E5}"/>
          </ac:spMkLst>
        </pc:spChg>
        <pc:spChg chg="del mod">
          <ac:chgData name="Ian Parr" userId="4f46477c-3823-44e3-a023-ec7a0abfe074" providerId="ADAL" clId="{E6EEC70A-9CE9-4B48-97F5-AFCABA02AB63}" dt="2023-06-12T23:51:47.978" v="80" actId="478"/>
          <ac:spMkLst>
            <pc:docMk/>
            <pc:sldMk cId="2068941391" sldId="317"/>
            <ac:spMk id="14" creationId="{F80DF4D1-D25B-D740-79EA-D75DA1B93BCC}"/>
          </ac:spMkLst>
        </pc:spChg>
        <pc:spChg chg="add mod">
          <ac:chgData name="Ian Parr" userId="4f46477c-3823-44e3-a023-ec7a0abfe074" providerId="ADAL" clId="{E6EEC70A-9CE9-4B48-97F5-AFCABA02AB63}" dt="2023-06-13T00:24:26.279" v="235" actId="478"/>
          <ac:spMkLst>
            <pc:docMk/>
            <pc:sldMk cId="2068941391" sldId="317"/>
            <ac:spMk id="20" creationId="{9B915B17-5D5B-CC42-9649-460A13634344}"/>
          </ac:spMkLst>
        </pc:spChg>
        <pc:spChg chg="add del mod">
          <ac:chgData name="Ian Parr" userId="4f46477c-3823-44e3-a023-ec7a0abfe074" providerId="ADAL" clId="{E6EEC70A-9CE9-4B48-97F5-AFCABA02AB63}" dt="2023-06-13T00:08:45.168" v="110" actId="26606"/>
          <ac:spMkLst>
            <pc:docMk/>
            <pc:sldMk cId="2068941391" sldId="317"/>
            <ac:spMk id="22" creationId="{94648250-B59D-47EE-49DF-06495C10CDA8}"/>
          </ac:spMkLst>
        </pc:spChg>
        <pc:spChg chg="add mod">
          <ac:chgData name="Ian Parr" userId="4f46477c-3823-44e3-a023-ec7a0abfe074" providerId="ADAL" clId="{E6EEC70A-9CE9-4B48-97F5-AFCABA02AB63}" dt="2023-06-13T00:08:45.168" v="110" actId="26606"/>
          <ac:spMkLst>
            <pc:docMk/>
            <pc:sldMk cId="2068941391" sldId="317"/>
            <ac:spMk id="27" creationId="{20164DA1-8717-A47A-CE82-EC920BC59782}"/>
          </ac:spMkLst>
        </pc:spChg>
        <pc:spChg chg="add mod">
          <ac:chgData name="Ian Parr" userId="4f46477c-3823-44e3-a023-ec7a0abfe074" providerId="ADAL" clId="{E6EEC70A-9CE9-4B48-97F5-AFCABA02AB63}" dt="2023-06-13T00:08:45.168" v="110" actId="26606"/>
          <ac:spMkLst>
            <pc:docMk/>
            <pc:sldMk cId="2068941391" sldId="317"/>
            <ac:spMk id="29" creationId="{E1C58137-3B36-79D7-4198-8F0852E02B1E}"/>
          </ac:spMkLst>
        </pc:spChg>
        <pc:spChg chg="add del mod">
          <ac:chgData name="Ian Parr" userId="4f46477c-3823-44e3-a023-ec7a0abfe074" providerId="ADAL" clId="{E6EEC70A-9CE9-4B48-97F5-AFCABA02AB63}" dt="2023-06-13T00:24:22.964" v="234"/>
          <ac:spMkLst>
            <pc:docMk/>
            <pc:sldMk cId="2068941391" sldId="317"/>
            <ac:spMk id="31" creationId="{5AB17767-9E8F-1808-F4DC-43CB0A3961DD}"/>
          </ac:spMkLst>
        </pc:spChg>
        <pc:spChg chg="add mod">
          <ac:chgData name="Ian Parr" userId="4f46477c-3823-44e3-a023-ec7a0abfe074" providerId="ADAL" clId="{E6EEC70A-9CE9-4B48-97F5-AFCABA02AB63}" dt="2023-06-13T00:08:45.168" v="110" actId="26606"/>
          <ac:spMkLst>
            <pc:docMk/>
            <pc:sldMk cId="2068941391" sldId="317"/>
            <ac:spMk id="33" creationId="{CDF4E6D6-FDE9-BCAC-089D-441C36CEB40F}"/>
          </ac:spMkLst>
        </pc:spChg>
        <pc:picChg chg="del">
          <ac:chgData name="Ian Parr" userId="4f46477c-3823-44e3-a023-ec7a0abfe074" providerId="ADAL" clId="{E6EEC70A-9CE9-4B48-97F5-AFCABA02AB63}" dt="2023-06-12T23:51:36.820" v="75" actId="478"/>
          <ac:picMkLst>
            <pc:docMk/>
            <pc:sldMk cId="2068941391" sldId="317"/>
            <ac:picMk id="2" creationId="{3908CA4D-0C5A-AC33-5EE8-013F04338D31}"/>
          </ac:picMkLst>
        </pc:picChg>
        <pc:picChg chg="del">
          <ac:chgData name="Ian Parr" userId="4f46477c-3823-44e3-a023-ec7a0abfe074" providerId="ADAL" clId="{E6EEC70A-9CE9-4B48-97F5-AFCABA02AB63}" dt="2023-06-12T23:51:51.842" v="81" actId="478"/>
          <ac:picMkLst>
            <pc:docMk/>
            <pc:sldMk cId="2068941391" sldId="317"/>
            <ac:picMk id="8" creationId="{AD73B3B8-507A-870E-D03F-DE1EB4FB4264}"/>
          </ac:picMkLst>
        </pc:picChg>
        <pc:picChg chg="add del">
          <ac:chgData name="Ian Parr" userId="4f46477c-3823-44e3-a023-ec7a0abfe074" providerId="ADAL" clId="{E6EEC70A-9CE9-4B48-97F5-AFCABA02AB63}" dt="2023-06-13T00:05:01.770" v="103" actId="478"/>
          <ac:picMkLst>
            <pc:docMk/>
            <pc:sldMk cId="2068941391" sldId="317"/>
            <ac:picMk id="10" creationId="{0AB57B9B-86B5-1B91-5489-A989A2688B0E}"/>
          </ac:picMkLst>
        </pc:picChg>
        <pc:picChg chg="add del">
          <ac:chgData name="Ian Parr" userId="4f46477c-3823-44e3-a023-ec7a0abfe074" providerId="ADAL" clId="{E6EEC70A-9CE9-4B48-97F5-AFCABA02AB63}" dt="2023-06-13T00:05:52.595" v="105" actId="478"/>
          <ac:picMkLst>
            <pc:docMk/>
            <pc:sldMk cId="2068941391" sldId="317"/>
            <ac:picMk id="15" creationId="{D1F32CF9-EE08-6BE6-8A4F-70C9FB1F8421}"/>
          </ac:picMkLst>
        </pc:picChg>
        <pc:picChg chg="add mod">
          <ac:chgData name="Ian Parr" userId="4f46477c-3823-44e3-a023-ec7a0abfe074" providerId="ADAL" clId="{E6EEC70A-9CE9-4B48-97F5-AFCABA02AB63}" dt="2023-06-13T00:08:45.168" v="110" actId="26606"/>
          <ac:picMkLst>
            <pc:docMk/>
            <pc:sldMk cId="2068941391" sldId="317"/>
            <ac:picMk id="17" creationId="{7D3CA35C-BB44-FC1C-8F05-989C445ACD4E}"/>
          </ac:picMkLst>
        </pc:picChg>
        <pc:picChg chg="add del mod">
          <ac:chgData name="Ian Parr" userId="4f46477c-3823-44e3-a023-ec7a0abfe074" providerId="ADAL" clId="{E6EEC70A-9CE9-4B48-97F5-AFCABA02AB63}" dt="2023-06-13T00:24:26.279" v="235" actId="478"/>
          <ac:picMkLst>
            <pc:docMk/>
            <pc:sldMk cId="2068941391" sldId="317"/>
            <ac:picMk id="18" creationId="{1909DC28-0D11-1220-4FE0-186F3F8EBE35}"/>
          </ac:picMkLst>
        </pc:picChg>
        <pc:picChg chg="add del mod">
          <ac:chgData name="Ian Parr" userId="4f46477c-3823-44e3-a023-ec7a0abfe074" providerId="ADAL" clId="{E6EEC70A-9CE9-4B48-97F5-AFCABA02AB63}" dt="2023-06-12T23:52:32.045" v="90" actId="478"/>
          <ac:picMkLst>
            <pc:docMk/>
            <pc:sldMk cId="2068941391" sldId="317"/>
            <ac:picMk id="1026" creationId="{AC17090E-8511-056A-9EAF-5446B158B450}"/>
          </ac:picMkLst>
        </pc:picChg>
        <pc:picChg chg="add del">
          <ac:chgData name="Ian Parr" userId="4f46477c-3823-44e3-a023-ec7a0abfe074" providerId="ADAL" clId="{E6EEC70A-9CE9-4B48-97F5-AFCABA02AB63}" dt="2023-06-12T23:52:50.029" v="92" actId="478"/>
          <ac:picMkLst>
            <pc:docMk/>
            <pc:sldMk cId="2068941391" sldId="317"/>
            <ac:picMk id="1028" creationId="{AC1227B5-D215-2191-1F08-949007A3F57C}"/>
          </ac:picMkLst>
        </pc:picChg>
      </pc:sldChg>
      <pc:sldChg chg="addSp delSp modSp add mod ord modTransition modClrScheme chgLayout modNotesTx">
        <pc:chgData name="Ian Parr" userId="4f46477c-3823-44e3-a023-ec7a0abfe074" providerId="ADAL" clId="{E6EEC70A-9CE9-4B48-97F5-AFCABA02AB63}" dt="2023-06-13T00:36:49.876" v="360"/>
        <pc:sldMkLst>
          <pc:docMk/>
          <pc:sldMk cId="1328630751" sldId="318"/>
        </pc:sldMkLst>
        <pc:spChg chg="add mod">
          <ac:chgData name="Ian Parr" userId="4f46477c-3823-44e3-a023-ec7a0abfe074" providerId="ADAL" clId="{E6EEC70A-9CE9-4B48-97F5-AFCABA02AB63}" dt="2023-06-13T00:35:38.367" v="356" actId="14100"/>
          <ac:spMkLst>
            <pc:docMk/>
            <pc:sldMk cId="1328630751" sldId="318"/>
            <ac:spMk id="4" creationId="{8BCABF96-CD85-9AC2-E348-E2ABFF3775B2}"/>
          </ac:spMkLst>
        </pc:spChg>
        <pc:spChg chg="add mod">
          <ac:chgData name="Ian Parr" userId="4f46477c-3823-44e3-a023-ec7a0abfe074" providerId="ADAL" clId="{E6EEC70A-9CE9-4B48-97F5-AFCABA02AB63}" dt="2023-06-13T00:34:16.412" v="346" actId="255"/>
          <ac:spMkLst>
            <pc:docMk/>
            <pc:sldMk cId="1328630751" sldId="318"/>
            <ac:spMk id="8" creationId="{9FD18699-3FC5-EB74-DADB-6C0557E3120C}"/>
          </ac:spMkLst>
        </pc:spChg>
        <pc:spChg chg="add del mod">
          <ac:chgData name="Ian Parr" userId="4f46477c-3823-44e3-a023-ec7a0abfe074" providerId="ADAL" clId="{E6EEC70A-9CE9-4B48-97F5-AFCABA02AB63}" dt="2023-06-13T00:32:05.253" v="285" actId="26606"/>
          <ac:spMkLst>
            <pc:docMk/>
            <pc:sldMk cId="1328630751" sldId="318"/>
            <ac:spMk id="10" creationId="{43922AE4-8C23-7CAE-4057-7555DFED163A}"/>
          </ac:spMkLst>
        </pc:spChg>
        <pc:picChg chg="add del mod">
          <ac:chgData name="Ian Parr" userId="4f46477c-3823-44e3-a023-ec7a0abfe074" providerId="ADAL" clId="{E6EEC70A-9CE9-4B48-97F5-AFCABA02AB63}" dt="2023-06-13T00:29:46.533" v="261" actId="478"/>
          <ac:picMkLst>
            <pc:docMk/>
            <pc:sldMk cId="1328630751" sldId="318"/>
            <ac:picMk id="2" creationId="{92F43B10-8355-0A5A-5D2C-EACDCD45CFC9}"/>
          </ac:picMkLst>
        </pc:picChg>
        <pc:picChg chg="add mod">
          <ac:chgData name="Ian Parr" userId="4f46477c-3823-44e3-a023-ec7a0abfe074" providerId="ADAL" clId="{E6EEC70A-9CE9-4B48-97F5-AFCABA02AB63}" dt="2023-06-13T00:34:30.960" v="348" actId="14100"/>
          <ac:picMkLst>
            <pc:docMk/>
            <pc:sldMk cId="1328630751" sldId="318"/>
            <ac:picMk id="3" creationId="{1BC15DEA-801C-D968-621D-E7F9D7A91870}"/>
          </ac:picMkLst>
        </pc:picChg>
      </pc:sldChg>
      <pc:sldChg chg="addSp delSp modSp add mod ord">
        <pc:chgData name="Ian Parr" userId="4f46477c-3823-44e3-a023-ec7a0abfe074" providerId="ADAL" clId="{E6EEC70A-9CE9-4B48-97F5-AFCABA02AB63}" dt="2023-06-13T00:21:09.198" v="223"/>
        <pc:sldMkLst>
          <pc:docMk/>
          <pc:sldMk cId="1718198991" sldId="319"/>
        </pc:sldMkLst>
        <pc:spChg chg="mod">
          <ac:chgData name="Ian Parr" userId="4f46477c-3823-44e3-a023-ec7a0abfe074" providerId="ADAL" clId="{E6EEC70A-9CE9-4B48-97F5-AFCABA02AB63}" dt="2023-06-13T00:16:29.765" v="196" actId="1076"/>
          <ac:spMkLst>
            <pc:docMk/>
            <pc:sldMk cId="1718198991" sldId="319"/>
            <ac:spMk id="8" creationId="{6C61D8CF-9B22-AB5A-AA15-E313F7059377}"/>
          </ac:spMkLst>
        </pc:spChg>
        <pc:spChg chg="add del mod">
          <ac:chgData name="Ian Parr" userId="4f46477c-3823-44e3-a023-ec7a0abfe074" providerId="ADAL" clId="{E6EEC70A-9CE9-4B48-97F5-AFCABA02AB63}" dt="2023-06-13T00:19:11.097" v="214" actId="478"/>
          <ac:spMkLst>
            <pc:docMk/>
            <pc:sldMk cId="1718198991" sldId="319"/>
            <ac:spMk id="9" creationId="{6E669BBE-6F17-12D0-A12B-DAE687D26D62}"/>
          </ac:spMkLst>
        </pc:spChg>
        <pc:picChg chg="add del mod">
          <ac:chgData name="Ian Parr" userId="4f46477c-3823-44e3-a023-ec7a0abfe074" providerId="ADAL" clId="{E6EEC70A-9CE9-4B48-97F5-AFCABA02AB63}" dt="2023-06-13T00:18:09.957" v="203" actId="478"/>
          <ac:picMkLst>
            <pc:docMk/>
            <pc:sldMk cId="1718198991" sldId="319"/>
            <ac:picMk id="2" creationId="{F9D99612-2FFE-B5B0-0919-A84F1B8EF9C7}"/>
          </ac:picMkLst>
        </pc:picChg>
        <pc:picChg chg="add mod">
          <ac:chgData name="Ian Parr" userId="4f46477c-3823-44e3-a023-ec7a0abfe074" providerId="ADAL" clId="{E6EEC70A-9CE9-4B48-97F5-AFCABA02AB63}" dt="2023-06-13T00:15:57.198" v="189" actId="1076"/>
          <ac:picMkLst>
            <pc:docMk/>
            <pc:sldMk cId="1718198991" sldId="319"/>
            <ac:picMk id="3" creationId="{D900FAF5-5017-9788-EEED-13BA79506E93}"/>
          </ac:picMkLst>
        </pc:picChg>
        <pc:picChg chg="add del mod">
          <ac:chgData name="Ian Parr" userId="4f46477c-3823-44e3-a023-ec7a0abfe074" providerId="ADAL" clId="{E6EEC70A-9CE9-4B48-97F5-AFCABA02AB63}" dt="2023-06-13T00:18:12.577" v="204" actId="478"/>
          <ac:picMkLst>
            <pc:docMk/>
            <pc:sldMk cId="1718198991" sldId="319"/>
            <ac:picMk id="4" creationId="{737BB283-9ABF-6A3B-0E86-16A8D1E4C438}"/>
          </ac:picMkLst>
        </pc:picChg>
        <pc:picChg chg="add del mod">
          <ac:chgData name="Ian Parr" userId="4f46477c-3823-44e3-a023-ec7a0abfe074" providerId="ADAL" clId="{E6EEC70A-9CE9-4B48-97F5-AFCABA02AB63}" dt="2023-06-13T00:19:11.097" v="214" actId="478"/>
          <ac:picMkLst>
            <pc:docMk/>
            <pc:sldMk cId="1718198991" sldId="319"/>
            <ac:picMk id="6" creationId="{27FE03E6-3CA9-8611-BF2C-35A6F9FC957C}"/>
          </ac:picMkLst>
        </pc:picChg>
        <pc:picChg chg="del">
          <ac:chgData name="Ian Parr" userId="4f46477c-3823-44e3-a023-ec7a0abfe074" providerId="ADAL" clId="{E6EEC70A-9CE9-4B48-97F5-AFCABA02AB63}" dt="2023-06-13T00:15:04.943" v="185" actId="478"/>
          <ac:picMkLst>
            <pc:docMk/>
            <pc:sldMk cId="1718198991" sldId="319"/>
            <ac:picMk id="7" creationId="{DEED6FF9-4D99-F68F-CB71-7D16598B50FC}"/>
          </ac:picMkLst>
        </pc:picChg>
        <pc:picChg chg="add mod">
          <ac:chgData name="Ian Parr" userId="4f46477c-3823-44e3-a023-ec7a0abfe074" providerId="ADAL" clId="{E6EEC70A-9CE9-4B48-97F5-AFCABA02AB63}" dt="2023-06-13T00:20:55.476" v="220" actId="1076"/>
          <ac:picMkLst>
            <pc:docMk/>
            <pc:sldMk cId="1718198991" sldId="319"/>
            <ac:picMk id="11" creationId="{DA792B3E-AE83-9CF6-B2EC-BB517D70B174}"/>
          </ac:picMkLst>
        </pc:picChg>
        <pc:picChg chg="add mod">
          <ac:chgData name="Ian Parr" userId="4f46477c-3823-44e3-a023-ec7a0abfe074" providerId="ADAL" clId="{E6EEC70A-9CE9-4B48-97F5-AFCABA02AB63}" dt="2023-06-13T00:21:00.796" v="221" actId="14100"/>
          <ac:picMkLst>
            <pc:docMk/>
            <pc:sldMk cId="1718198991" sldId="319"/>
            <ac:picMk id="13" creationId="{544BC295-47C7-9A8C-F629-EDF922DCDACC}"/>
          </ac:picMkLst>
        </pc:picChg>
      </pc:sldChg>
      <pc:sldChg chg="addSp delSp modSp add mod modTransition modClrScheme chgLayout modNotesTx">
        <pc:chgData name="Ian Parr" userId="4f46477c-3823-44e3-a023-ec7a0abfe074" providerId="ADAL" clId="{E6EEC70A-9CE9-4B48-97F5-AFCABA02AB63}" dt="2023-06-13T00:48:08.047" v="817" actId="27636"/>
        <pc:sldMkLst>
          <pc:docMk/>
          <pc:sldMk cId="2154339194" sldId="320"/>
        </pc:sldMkLst>
        <pc:spChg chg="add del mod">
          <ac:chgData name="Ian Parr" userId="4f46477c-3823-44e3-a023-ec7a0abfe074" providerId="ADAL" clId="{E6EEC70A-9CE9-4B48-97F5-AFCABA02AB63}" dt="2023-06-13T00:43:31.220" v="493" actId="26606"/>
          <ac:spMkLst>
            <pc:docMk/>
            <pc:sldMk cId="2154339194" sldId="320"/>
            <ac:spMk id="3" creationId="{EDE7F1E7-1A20-0B9F-8305-8C8B27CC0ABF}"/>
          </ac:spMkLst>
        </pc:spChg>
        <pc:spChg chg="add del mod">
          <ac:chgData name="Ian Parr" userId="4f46477c-3823-44e3-a023-ec7a0abfe074" providerId="ADAL" clId="{E6EEC70A-9CE9-4B48-97F5-AFCABA02AB63}" dt="2023-06-13T00:43:31.220" v="493" actId="26606"/>
          <ac:spMkLst>
            <pc:docMk/>
            <pc:sldMk cId="2154339194" sldId="320"/>
            <ac:spMk id="4" creationId="{C9A937AA-162D-931E-3DF8-FD96E7424533}"/>
          </ac:spMkLst>
        </pc:spChg>
        <pc:spChg chg="add del mod">
          <ac:chgData name="Ian Parr" userId="4f46477c-3823-44e3-a023-ec7a0abfe074" providerId="ADAL" clId="{E6EEC70A-9CE9-4B48-97F5-AFCABA02AB63}" dt="2023-06-13T00:43:18.803" v="492" actId="478"/>
          <ac:spMkLst>
            <pc:docMk/>
            <pc:sldMk cId="2154339194" sldId="320"/>
            <ac:spMk id="6" creationId="{2765AB23-6941-D32D-9F86-EE0C3C541C34}"/>
          </ac:spMkLst>
        </pc:spChg>
        <pc:spChg chg="del">
          <ac:chgData name="Ian Parr" userId="4f46477c-3823-44e3-a023-ec7a0abfe074" providerId="ADAL" clId="{E6EEC70A-9CE9-4B48-97F5-AFCABA02AB63}" dt="2023-06-13T00:41:50.380" v="477" actId="478"/>
          <ac:spMkLst>
            <pc:docMk/>
            <pc:sldMk cId="2154339194" sldId="320"/>
            <ac:spMk id="8" creationId="{6C61D8CF-9B22-AB5A-AA15-E313F7059377}"/>
          </ac:spMkLst>
        </pc:spChg>
        <pc:spChg chg="add del mod">
          <ac:chgData name="Ian Parr" userId="4f46477c-3823-44e3-a023-ec7a0abfe074" providerId="ADAL" clId="{E6EEC70A-9CE9-4B48-97F5-AFCABA02AB63}" dt="2023-06-13T00:43:31.220" v="493" actId="26606"/>
          <ac:spMkLst>
            <pc:docMk/>
            <pc:sldMk cId="2154339194" sldId="320"/>
            <ac:spMk id="10" creationId="{8554D9BD-2293-B212-078E-4D612DD02324}"/>
          </ac:spMkLst>
        </pc:spChg>
        <pc:spChg chg="add mod">
          <ac:chgData name="Ian Parr" userId="4f46477c-3823-44e3-a023-ec7a0abfe074" providerId="ADAL" clId="{E6EEC70A-9CE9-4B48-97F5-AFCABA02AB63}" dt="2023-06-13T00:46:32.767" v="762" actId="207"/>
          <ac:spMkLst>
            <pc:docMk/>
            <pc:sldMk cId="2154339194" sldId="320"/>
            <ac:spMk id="15" creationId="{4073AC99-ED12-E938-9D35-538A811BDAE1}"/>
          </ac:spMkLst>
        </pc:spChg>
        <pc:spChg chg="add mod">
          <ac:chgData name="Ian Parr" userId="4f46477c-3823-44e3-a023-ec7a0abfe074" providerId="ADAL" clId="{E6EEC70A-9CE9-4B48-97F5-AFCABA02AB63}" dt="2023-06-13T00:47:33.268" v="815" actId="20577"/>
          <ac:spMkLst>
            <pc:docMk/>
            <pc:sldMk cId="2154339194" sldId="320"/>
            <ac:spMk id="17" creationId="{DB1279BC-CC4F-49FA-1755-A68068155A0B}"/>
          </ac:spMkLst>
        </pc:spChg>
        <pc:spChg chg="add mod">
          <ac:chgData name="Ian Parr" userId="4f46477c-3823-44e3-a023-ec7a0abfe074" providerId="ADAL" clId="{E6EEC70A-9CE9-4B48-97F5-AFCABA02AB63}" dt="2023-06-13T00:46:29.566" v="761" actId="207"/>
          <ac:spMkLst>
            <pc:docMk/>
            <pc:sldMk cId="2154339194" sldId="320"/>
            <ac:spMk id="19" creationId="{AA24F845-CE41-16FF-68DE-454EEB6B8D34}"/>
          </ac:spMkLst>
        </pc:spChg>
        <pc:spChg chg="add mod">
          <ac:chgData name="Ian Parr" userId="4f46477c-3823-44e3-a023-ec7a0abfe074" providerId="ADAL" clId="{E6EEC70A-9CE9-4B48-97F5-AFCABA02AB63}" dt="2023-06-13T00:44:46.388" v="560" actId="5793"/>
          <ac:spMkLst>
            <pc:docMk/>
            <pc:sldMk cId="2154339194" sldId="320"/>
            <ac:spMk id="21" creationId="{82B67A91-F021-00AA-35A3-9366E74551BE}"/>
          </ac:spMkLst>
        </pc:spChg>
        <pc:spChg chg="add mod">
          <ac:chgData name="Ian Parr" userId="4f46477c-3823-44e3-a023-ec7a0abfe074" providerId="ADAL" clId="{E6EEC70A-9CE9-4B48-97F5-AFCABA02AB63}" dt="2023-06-13T00:48:08.047" v="817" actId="27636"/>
          <ac:spMkLst>
            <pc:docMk/>
            <pc:sldMk cId="2154339194" sldId="320"/>
            <ac:spMk id="23" creationId="{78EC202E-6CBC-6A3F-77E4-A22DE3711DCB}"/>
          </ac:spMkLst>
        </pc:spChg>
        <pc:picChg chg="del">
          <ac:chgData name="Ian Parr" userId="4f46477c-3823-44e3-a023-ec7a0abfe074" providerId="ADAL" clId="{E6EEC70A-9CE9-4B48-97F5-AFCABA02AB63}" dt="2023-06-13T00:41:06.732" v="475" actId="478"/>
          <ac:picMkLst>
            <pc:docMk/>
            <pc:sldMk cId="2154339194" sldId="320"/>
            <ac:picMk id="7" creationId="{DEED6FF9-4D99-F68F-CB71-7D16598B50FC}"/>
          </ac:picMkLst>
        </pc:picChg>
      </pc:sldChg>
      <pc:sldChg chg="addSp delSp modSp add mod ord">
        <pc:chgData name="Ian Parr" userId="4f46477c-3823-44e3-a023-ec7a0abfe074" providerId="ADAL" clId="{E6EEC70A-9CE9-4B48-97F5-AFCABA02AB63}" dt="2023-06-13T00:41:03.205" v="474"/>
        <pc:sldMkLst>
          <pc:docMk/>
          <pc:sldMk cId="4099274522" sldId="321"/>
        </pc:sldMkLst>
        <pc:spChg chg="add mod">
          <ac:chgData name="Ian Parr" userId="4f46477c-3823-44e3-a023-ec7a0abfe074" providerId="ADAL" clId="{E6EEC70A-9CE9-4B48-97F5-AFCABA02AB63}" dt="2023-06-13T00:38:36.135" v="400" actId="12"/>
          <ac:spMkLst>
            <pc:docMk/>
            <pc:sldMk cId="4099274522" sldId="321"/>
            <ac:spMk id="2" creationId="{59ABCAE2-A01D-C580-1DA3-77374C65B329}"/>
          </ac:spMkLst>
        </pc:spChg>
        <pc:spChg chg="add del mod">
          <ac:chgData name="Ian Parr" userId="4f46477c-3823-44e3-a023-ec7a0abfe074" providerId="ADAL" clId="{E6EEC70A-9CE9-4B48-97F5-AFCABA02AB63}" dt="2023-06-13T00:41:03.205" v="474"/>
          <ac:spMkLst>
            <pc:docMk/>
            <pc:sldMk cId="4099274522" sldId="321"/>
            <ac:spMk id="5" creationId="{1FE3B3BC-8DA8-9474-71B6-1095D85B3467}"/>
          </ac:spMkLst>
        </pc:spChg>
        <pc:spChg chg="add mod">
          <ac:chgData name="Ian Parr" userId="4f46477c-3823-44e3-a023-ec7a0abfe074" providerId="ADAL" clId="{E6EEC70A-9CE9-4B48-97F5-AFCABA02AB63}" dt="2023-06-13T00:39:12.856" v="421" actId="12"/>
          <ac:spMkLst>
            <pc:docMk/>
            <pc:sldMk cId="4099274522" sldId="321"/>
            <ac:spMk id="7" creationId="{1CD22E00-FF92-E7C6-BDBA-D98C75D856B8}"/>
          </ac:spMkLst>
        </pc:spChg>
        <pc:spChg chg="add mod">
          <ac:chgData name="Ian Parr" userId="4f46477c-3823-44e3-a023-ec7a0abfe074" providerId="ADAL" clId="{E6EEC70A-9CE9-4B48-97F5-AFCABA02AB63}" dt="2023-06-13T00:40:31.628" v="472" actId="1076"/>
          <ac:spMkLst>
            <pc:docMk/>
            <pc:sldMk cId="4099274522" sldId="321"/>
            <ac:spMk id="8" creationId="{11B6DB27-681B-8C3A-9E9D-2A22E056E69A}"/>
          </ac:spMkLst>
        </pc:spChg>
        <pc:spChg chg="add mod">
          <ac:chgData name="Ian Parr" userId="4f46477c-3823-44e3-a023-ec7a0abfe074" providerId="ADAL" clId="{E6EEC70A-9CE9-4B48-97F5-AFCABA02AB63}" dt="2023-06-13T00:40:25.985" v="471" actId="20577"/>
          <ac:spMkLst>
            <pc:docMk/>
            <pc:sldMk cId="4099274522" sldId="321"/>
            <ac:spMk id="9" creationId="{EB3A6C89-673F-9A98-2972-D530428B8A12}"/>
          </ac:spMkLst>
        </pc:spChg>
      </pc:sldChg>
    </pc:docChg>
  </pc:docChgLst>
  <pc:docChgLst>
    <pc:chgData name="Ian Parr" userId="S::iparr@ascschools.edu.au::4f46477c-3823-44e3-a023-ec7a0abfe074" providerId="AD" clId="Web-{BBD45807-CD6B-4F70-9D84-0A47E851E664}"/>
    <pc:docChg chg="modSld">
      <pc:chgData name="Ian Parr" userId="S::iparr@ascschools.edu.au::4f46477c-3823-44e3-a023-ec7a0abfe074" providerId="AD" clId="Web-{BBD45807-CD6B-4F70-9D84-0A47E851E664}" dt="2023-09-26T00:19:10.453" v="26" actId="1076"/>
      <pc:docMkLst>
        <pc:docMk/>
      </pc:docMkLst>
      <pc:sldChg chg="addSp modSp">
        <pc:chgData name="Ian Parr" userId="S::iparr@ascschools.edu.au::4f46477c-3823-44e3-a023-ec7a0abfe074" providerId="AD" clId="Web-{BBD45807-CD6B-4F70-9D84-0A47E851E664}" dt="2023-09-26T00:19:10.453" v="26" actId="1076"/>
        <pc:sldMkLst>
          <pc:docMk/>
          <pc:sldMk cId="3554899215" sldId="322"/>
        </pc:sldMkLst>
        <pc:spChg chg="add mod">
          <ac:chgData name="Ian Parr" userId="S::iparr@ascschools.edu.au::4f46477c-3823-44e3-a023-ec7a0abfe074" providerId="AD" clId="Web-{BBD45807-CD6B-4F70-9D84-0A47E851E664}" dt="2023-09-26T00:19:10.453" v="26" actId="1076"/>
          <ac:spMkLst>
            <pc:docMk/>
            <pc:sldMk cId="3554899215" sldId="322"/>
            <ac:spMk id="3" creationId="{E8D6632D-A2A9-8219-6D2B-C78967845FA7}"/>
          </ac:spMkLst>
        </pc:spChg>
      </pc:sldChg>
      <pc:sldChg chg="modSp">
        <pc:chgData name="Ian Parr" userId="S::iparr@ascschools.edu.au::4f46477c-3823-44e3-a023-ec7a0abfe074" providerId="AD" clId="Web-{BBD45807-CD6B-4F70-9D84-0A47E851E664}" dt="2023-09-26T00:16:56.261" v="15" actId="1076"/>
        <pc:sldMkLst>
          <pc:docMk/>
          <pc:sldMk cId="946317902" sldId="348"/>
        </pc:sldMkLst>
        <pc:spChg chg="mod">
          <ac:chgData name="Ian Parr" userId="S::iparr@ascschools.edu.au::4f46477c-3823-44e3-a023-ec7a0abfe074" providerId="AD" clId="Web-{BBD45807-CD6B-4F70-9D84-0A47E851E664}" dt="2023-09-26T00:16:56.261" v="15" actId="1076"/>
          <ac:spMkLst>
            <pc:docMk/>
            <pc:sldMk cId="946317902" sldId="348"/>
            <ac:spMk id="3" creationId="{6FDB6FD3-6845-7A35-BBE9-F872B8EA18EA}"/>
          </ac:spMkLst>
        </pc:spChg>
      </pc:sldChg>
      <pc:sldChg chg="addSp modSp">
        <pc:chgData name="Ian Parr" userId="S::iparr@ascschools.edu.au::4f46477c-3823-44e3-a023-ec7a0abfe074" providerId="AD" clId="Web-{BBD45807-CD6B-4F70-9D84-0A47E851E664}" dt="2023-09-26T00:18:46.796" v="24" actId="1076"/>
        <pc:sldMkLst>
          <pc:docMk/>
          <pc:sldMk cId="3393250852" sldId="351"/>
        </pc:sldMkLst>
        <pc:spChg chg="add mod">
          <ac:chgData name="Ian Parr" userId="S::iparr@ascschools.edu.au::4f46477c-3823-44e3-a023-ec7a0abfe074" providerId="AD" clId="Web-{BBD45807-CD6B-4F70-9D84-0A47E851E664}" dt="2023-09-26T00:18:46.796" v="24" actId="1076"/>
          <ac:spMkLst>
            <pc:docMk/>
            <pc:sldMk cId="3393250852" sldId="351"/>
            <ac:spMk id="3" creationId="{7625F798-EE3A-F9EC-8D9A-4563D59FBCC2}"/>
          </ac:spMkLst>
        </pc:spChg>
      </pc:sldChg>
      <pc:sldChg chg="addSp modSp">
        <pc:chgData name="Ian Parr" userId="S::iparr@ascschools.edu.au::4f46477c-3823-44e3-a023-ec7a0abfe074" providerId="AD" clId="Web-{BBD45807-CD6B-4F70-9D84-0A47E851E664}" dt="2023-09-26T00:16:47.089" v="14" actId="1076"/>
        <pc:sldMkLst>
          <pc:docMk/>
          <pc:sldMk cId="3653667156" sldId="359"/>
        </pc:sldMkLst>
        <pc:spChg chg="add mod">
          <ac:chgData name="Ian Parr" userId="S::iparr@ascschools.edu.au::4f46477c-3823-44e3-a023-ec7a0abfe074" providerId="AD" clId="Web-{BBD45807-CD6B-4F70-9D84-0A47E851E664}" dt="2023-09-26T00:16:47.089" v="14" actId="1076"/>
          <ac:spMkLst>
            <pc:docMk/>
            <pc:sldMk cId="3653667156" sldId="359"/>
            <ac:spMk id="3" creationId="{4591CF0D-A64F-C62B-66A7-DF8934ED8E92}"/>
          </ac:spMkLst>
        </pc:spChg>
      </pc:sldChg>
    </pc:docChg>
  </pc:docChgLst>
  <pc:docChgLst>
    <pc:chgData name="Ian Parr" userId="4f46477c-3823-44e3-a023-ec7a0abfe074" providerId="ADAL" clId="{3CB5D7D7-F946-46B9-8815-DE2AB2FE0349}"/>
    <pc:docChg chg="undo custSel addSld delSld modSld sldOrd modMainMaster">
      <pc:chgData name="Ian Parr" userId="4f46477c-3823-44e3-a023-ec7a0abfe074" providerId="ADAL" clId="{3CB5D7D7-F946-46B9-8815-DE2AB2FE0349}" dt="2023-06-08T03:05:07.427" v="1465" actId="20577"/>
      <pc:docMkLst>
        <pc:docMk/>
      </pc:docMkLst>
      <pc:sldChg chg="modSp mod">
        <pc:chgData name="Ian Parr" userId="4f46477c-3823-44e3-a023-ec7a0abfe074" providerId="ADAL" clId="{3CB5D7D7-F946-46B9-8815-DE2AB2FE0349}" dt="2023-06-08T00:12:24.439" v="26" actId="20577"/>
        <pc:sldMkLst>
          <pc:docMk/>
          <pc:sldMk cId="2153998600" sldId="258"/>
        </pc:sldMkLst>
        <pc:spChg chg="mod">
          <ac:chgData name="Ian Parr" userId="4f46477c-3823-44e3-a023-ec7a0abfe074" providerId="ADAL" clId="{3CB5D7D7-F946-46B9-8815-DE2AB2FE0349}" dt="2023-06-08T00:12:24.439" v="26" actId="20577"/>
          <ac:spMkLst>
            <pc:docMk/>
            <pc:sldMk cId="2153998600" sldId="258"/>
            <ac:spMk id="7" creationId="{BC1EB2F9-7672-F347-9DBD-C0C6A9814DAD}"/>
          </ac:spMkLst>
        </pc:spChg>
      </pc:sldChg>
      <pc:sldChg chg="modSp">
        <pc:chgData name="Ian Parr" userId="4f46477c-3823-44e3-a023-ec7a0abfe074" providerId="ADAL" clId="{3CB5D7D7-F946-46B9-8815-DE2AB2FE0349}" dt="2023-06-08T00:13:50.665" v="38"/>
        <pc:sldMkLst>
          <pc:docMk/>
          <pc:sldMk cId="908109795" sldId="265"/>
        </pc:sldMkLst>
        <pc:spChg chg="mod">
          <ac:chgData name="Ian Parr" userId="4f46477c-3823-44e3-a023-ec7a0abfe074" providerId="ADAL" clId="{3CB5D7D7-F946-46B9-8815-DE2AB2FE0349}" dt="2023-06-08T00:13:50.665" v="38"/>
          <ac:spMkLst>
            <pc:docMk/>
            <pc:sldMk cId="908109795" sldId="265"/>
            <ac:spMk id="2" creationId="{A8D8A4B1-735F-8B4D-8429-02AC0F272D43}"/>
          </ac:spMkLst>
        </pc:spChg>
      </pc:sldChg>
      <pc:sldChg chg="modSp">
        <pc:chgData name="Ian Parr" userId="4f46477c-3823-44e3-a023-ec7a0abfe074" providerId="ADAL" clId="{3CB5D7D7-F946-46B9-8815-DE2AB2FE0349}" dt="2023-06-08T00:13:50.665" v="38"/>
        <pc:sldMkLst>
          <pc:docMk/>
          <pc:sldMk cId="3308465661" sldId="268"/>
        </pc:sldMkLst>
        <pc:spChg chg="mod">
          <ac:chgData name="Ian Parr" userId="4f46477c-3823-44e3-a023-ec7a0abfe074" providerId="ADAL" clId="{3CB5D7D7-F946-46B9-8815-DE2AB2FE0349}" dt="2023-06-08T00:13:50.665" v="38"/>
          <ac:spMkLst>
            <pc:docMk/>
            <pc:sldMk cId="3308465661" sldId="268"/>
            <ac:spMk id="2" creationId="{A8D8A4B1-735F-8B4D-8429-02AC0F272D43}"/>
          </ac:spMkLst>
        </pc:spChg>
      </pc:sldChg>
      <pc:sldChg chg="addSp delSp modSp mod setBg modClrScheme chgLayout">
        <pc:chgData name="Ian Parr" userId="4f46477c-3823-44e3-a023-ec7a0abfe074" providerId="ADAL" clId="{3CB5D7D7-F946-46B9-8815-DE2AB2FE0349}" dt="2023-06-08T00:15:13.782" v="40" actId="26606"/>
        <pc:sldMkLst>
          <pc:docMk/>
          <pc:sldMk cId="3096131400" sldId="269"/>
        </pc:sldMkLst>
        <pc:spChg chg="del">
          <ac:chgData name="Ian Parr" userId="4f46477c-3823-44e3-a023-ec7a0abfe074" providerId="ADAL" clId="{3CB5D7D7-F946-46B9-8815-DE2AB2FE0349}" dt="2023-06-08T00:12:51.351" v="29" actId="478"/>
          <ac:spMkLst>
            <pc:docMk/>
            <pc:sldMk cId="3096131400" sldId="269"/>
            <ac:spMk id="2" creationId="{0AE46559-68B7-105E-106E-0E620619D7EE}"/>
          </ac:spMkLst>
        </pc:spChg>
        <pc:spChg chg="add del mod">
          <ac:chgData name="Ian Parr" userId="4f46477c-3823-44e3-a023-ec7a0abfe074" providerId="ADAL" clId="{3CB5D7D7-F946-46B9-8815-DE2AB2FE0349}" dt="2023-06-08T00:15:13.782" v="40" actId="26606"/>
          <ac:spMkLst>
            <pc:docMk/>
            <pc:sldMk cId="3096131400" sldId="269"/>
            <ac:spMk id="3" creationId="{7B86EDAE-028C-9632-0B67-A7AB86B5A29F}"/>
          </ac:spMkLst>
        </pc:spChg>
        <pc:spChg chg="del">
          <ac:chgData name="Ian Parr" userId="4f46477c-3823-44e3-a023-ec7a0abfe074" providerId="ADAL" clId="{3CB5D7D7-F946-46B9-8815-DE2AB2FE0349}" dt="2023-06-08T00:12:36.555" v="28" actId="478"/>
          <ac:spMkLst>
            <pc:docMk/>
            <pc:sldMk cId="3096131400" sldId="269"/>
            <ac:spMk id="4" creationId="{E2704DC6-4A5F-22E9-5EDB-CD157E82B7E8}"/>
          </ac:spMkLst>
        </pc:spChg>
        <pc:spChg chg="add del mod">
          <ac:chgData name="Ian Parr" userId="4f46477c-3823-44e3-a023-ec7a0abfe074" providerId="ADAL" clId="{3CB5D7D7-F946-46B9-8815-DE2AB2FE0349}" dt="2023-06-08T00:15:13.782" v="40" actId="26606"/>
          <ac:spMkLst>
            <pc:docMk/>
            <pc:sldMk cId="3096131400" sldId="269"/>
            <ac:spMk id="5" creationId="{97158710-CD19-566F-CACE-CB0F191CF96F}"/>
          </ac:spMkLst>
        </pc:spChg>
        <pc:spChg chg="add mod">
          <ac:chgData name="Ian Parr" userId="4f46477c-3823-44e3-a023-ec7a0abfe074" providerId="ADAL" clId="{3CB5D7D7-F946-46B9-8815-DE2AB2FE0349}" dt="2023-06-08T00:15:13.782" v="40" actId="26606"/>
          <ac:spMkLst>
            <pc:docMk/>
            <pc:sldMk cId="3096131400" sldId="269"/>
            <ac:spMk id="10" creationId="{0E179025-0018-94C0-18A0-59FFF6F89432}"/>
          </ac:spMkLst>
        </pc:spChg>
        <pc:picChg chg="del">
          <ac:chgData name="Ian Parr" userId="4f46477c-3823-44e3-a023-ec7a0abfe074" providerId="ADAL" clId="{3CB5D7D7-F946-46B9-8815-DE2AB2FE0349}" dt="2023-06-08T00:12:33.982" v="27" actId="478"/>
          <ac:picMkLst>
            <pc:docMk/>
            <pc:sldMk cId="3096131400" sldId="269"/>
            <ac:picMk id="6" creationId="{C1DCA167-FD67-B806-A6A2-10CCA2465555}"/>
          </ac:picMkLst>
        </pc:picChg>
      </pc:sldChg>
      <pc:sldChg chg="modSp add mod">
        <pc:chgData name="Ian Parr" userId="4f46477c-3823-44e3-a023-ec7a0abfe074" providerId="ADAL" clId="{3CB5D7D7-F946-46B9-8815-DE2AB2FE0349}" dt="2023-06-08T00:23:16.294" v="92" actId="1076"/>
        <pc:sldMkLst>
          <pc:docMk/>
          <pc:sldMk cId="2602052502" sldId="278"/>
        </pc:sldMkLst>
        <pc:spChg chg="mod">
          <ac:chgData name="Ian Parr" userId="4f46477c-3823-44e3-a023-ec7a0abfe074" providerId="ADAL" clId="{3CB5D7D7-F946-46B9-8815-DE2AB2FE0349}" dt="2023-06-08T00:23:16.294" v="92" actId="1076"/>
          <ac:spMkLst>
            <pc:docMk/>
            <pc:sldMk cId="2602052502" sldId="278"/>
            <ac:spMk id="7" creationId="{BC1EB2F9-7672-F347-9DBD-C0C6A9814DAD}"/>
          </ac:spMkLst>
        </pc:spChg>
      </pc:sldChg>
      <pc:sldChg chg="addSp delSp modSp add mod modNotesTx">
        <pc:chgData name="Ian Parr" userId="4f46477c-3823-44e3-a023-ec7a0abfe074" providerId="ADAL" clId="{3CB5D7D7-F946-46B9-8815-DE2AB2FE0349}" dt="2023-06-08T00:55:55.770" v="232"/>
        <pc:sldMkLst>
          <pc:docMk/>
          <pc:sldMk cId="1443673978" sldId="279"/>
        </pc:sldMkLst>
        <pc:spChg chg="add mod">
          <ac:chgData name="Ian Parr" userId="4f46477c-3823-44e3-a023-ec7a0abfe074" providerId="ADAL" clId="{3CB5D7D7-F946-46B9-8815-DE2AB2FE0349}" dt="2023-06-08T00:53:50.318" v="218" actId="1076"/>
          <ac:spMkLst>
            <pc:docMk/>
            <pc:sldMk cId="1443673978" sldId="279"/>
            <ac:spMk id="3" creationId="{D2F04A3A-5CA6-23CE-B87D-CC00A1A58815}"/>
          </ac:spMkLst>
        </pc:spChg>
        <pc:spChg chg="del mod">
          <ac:chgData name="Ian Parr" userId="4f46477c-3823-44e3-a023-ec7a0abfe074" providerId="ADAL" clId="{3CB5D7D7-F946-46B9-8815-DE2AB2FE0349}" dt="2023-06-08T00:19:49.521" v="47" actId="478"/>
          <ac:spMkLst>
            <pc:docMk/>
            <pc:sldMk cId="1443673978" sldId="279"/>
            <ac:spMk id="10" creationId="{0E179025-0018-94C0-18A0-59FFF6F89432}"/>
          </ac:spMkLst>
        </pc:spChg>
        <pc:picChg chg="add mod">
          <ac:chgData name="Ian Parr" userId="4f46477c-3823-44e3-a023-ec7a0abfe074" providerId="ADAL" clId="{3CB5D7D7-F946-46B9-8815-DE2AB2FE0349}" dt="2023-06-08T00:52:06.518" v="189" actId="1076"/>
          <ac:picMkLst>
            <pc:docMk/>
            <pc:sldMk cId="1443673978" sldId="279"/>
            <ac:picMk id="2" creationId="{31370D96-D498-4C5D-FCAA-C5D3C4FE1051}"/>
          </ac:picMkLst>
        </pc:picChg>
        <pc:picChg chg="add mod">
          <ac:chgData name="Ian Parr" userId="4f46477c-3823-44e3-a023-ec7a0abfe074" providerId="ADAL" clId="{3CB5D7D7-F946-46B9-8815-DE2AB2FE0349}" dt="2023-06-08T00:54:12.150" v="225" actId="1076"/>
          <ac:picMkLst>
            <pc:docMk/>
            <pc:sldMk cId="1443673978" sldId="279"/>
            <ac:picMk id="4" creationId="{63B9310F-D913-26BF-97B0-77D48EB601AA}"/>
          </ac:picMkLst>
        </pc:picChg>
        <pc:picChg chg="add del mod">
          <ac:chgData name="Ian Parr" userId="4f46477c-3823-44e3-a023-ec7a0abfe074" providerId="ADAL" clId="{3CB5D7D7-F946-46B9-8815-DE2AB2FE0349}" dt="2023-06-08T00:50:46.529" v="155" actId="478"/>
          <ac:picMkLst>
            <pc:docMk/>
            <pc:sldMk cId="1443673978" sldId="279"/>
            <ac:picMk id="11" creationId="{DE466AA2-F20A-6239-7412-525D92EF2D8C}"/>
          </ac:picMkLst>
        </pc:picChg>
        <pc:cxnChg chg="add mod">
          <ac:chgData name="Ian Parr" userId="4f46477c-3823-44e3-a023-ec7a0abfe074" providerId="ADAL" clId="{3CB5D7D7-F946-46B9-8815-DE2AB2FE0349}" dt="2023-06-08T00:53:19.288" v="216" actId="14100"/>
          <ac:cxnSpMkLst>
            <pc:docMk/>
            <pc:sldMk cId="1443673978" sldId="279"/>
            <ac:cxnSpMk id="5" creationId="{AD07919C-72AE-1C35-F0E5-F27425663462}"/>
          </ac:cxnSpMkLst>
        </pc:cxnChg>
        <pc:cxnChg chg="add del mod">
          <ac:chgData name="Ian Parr" userId="4f46477c-3823-44e3-a023-ec7a0abfe074" providerId="ADAL" clId="{3CB5D7D7-F946-46B9-8815-DE2AB2FE0349}" dt="2023-06-08T00:52:24.392" v="194" actId="478"/>
          <ac:cxnSpMkLst>
            <pc:docMk/>
            <pc:sldMk cId="1443673978" sldId="279"/>
            <ac:cxnSpMk id="6" creationId="{C4475B25-36B6-A020-202F-2C7F88511D0B}"/>
          </ac:cxnSpMkLst>
        </pc:cxnChg>
        <pc:cxnChg chg="add mod">
          <ac:chgData name="Ian Parr" userId="4f46477c-3823-44e3-a023-ec7a0abfe074" providerId="ADAL" clId="{3CB5D7D7-F946-46B9-8815-DE2AB2FE0349}" dt="2023-06-08T00:54:05.878" v="221" actId="1076"/>
          <ac:cxnSpMkLst>
            <pc:docMk/>
            <pc:sldMk cId="1443673978" sldId="279"/>
            <ac:cxnSpMk id="12" creationId="{9AC1EE89-55E8-A54A-3545-296B141C0D02}"/>
          </ac:cxnSpMkLst>
        </pc:cxnChg>
        <pc:cxnChg chg="add mod">
          <ac:chgData name="Ian Parr" userId="4f46477c-3823-44e3-a023-ec7a0abfe074" providerId="ADAL" clId="{3CB5D7D7-F946-46B9-8815-DE2AB2FE0349}" dt="2023-06-08T00:54:17.079" v="226" actId="1076"/>
          <ac:cxnSpMkLst>
            <pc:docMk/>
            <pc:sldMk cId="1443673978" sldId="279"/>
            <ac:cxnSpMk id="14" creationId="{F98003A4-6B1A-9D00-30EE-65B76E1F7305}"/>
          </ac:cxnSpMkLst>
        </pc:cxnChg>
        <pc:cxnChg chg="add mod">
          <ac:chgData name="Ian Parr" userId="4f46477c-3823-44e3-a023-ec7a0abfe074" providerId="ADAL" clId="{3CB5D7D7-F946-46B9-8815-DE2AB2FE0349}" dt="2023-06-08T00:52:56.205" v="207" actId="14100"/>
          <ac:cxnSpMkLst>
            <pc:docMk/>
            <pc:sldMk cId="1443673978" sldId="279"/>
            <ac:cxnSpMk id="15" creationId="{4F94C8DE-C190-D880-00FA-30B6D518872A}"/>
          </ac:cxnSpMkLst>
        </pc:cxnChg>
        <pc:cxnChg chg="add mod">
          <ac:chgData name="Ian Parr" userId="4f46477c-3823-44e3-a023-ec7a0abfe074" providerId="ADAL" clId="{3CB5D7D7-F946-46B9-8815-DE2AB2FE0349}" dt="2023-06-08T00:52:43.405" v="202" actId="1076"/>
          <ac:cxnSpMkLst>
            <pc:docMk/>
            <pc:sldMk cId="1443673978" sldId="279"/>
            <ac:cxnSpMk id="16" creationId="{FB001D2B-DA7A-49B5-9C2B-9040D363B7DC}"/>
          </ac:cxnSpMkLst>
        </pc:cxnChg>
        <pc:cxnChg chg="add mod">
          <ac:chgData name="Ian Parr" userId="4f46477c-3823-44e3-a023-ec7a0abfe074" providerId="ADAL" clId="{3CB5D7D7-F946-46B9-8815-DE2AB2FE0349}" dt="2023-06-08T00:54:07.600" v="222" actId="1076"/>
          <ac:cxnSpMkLst>
            <pc:docMk/>
            <pc:sldMk cId="1443673978" sldId="279"/>
            <ac:cxnSpMk id="17" creationId="{C69A49DD-E64C-E53E-0FFE-607E2CC949D2}"/>
          </ac:cxnSpMkLst>
        </pc:cxnChg>
        <pc:cxnChg chg="add mod">
          <ac:chgData name="Ian Parr" userId="4f46477c-3823-44e3-a023-ec7a0abfe074" providerId="ADAL" clId="{3CB5D7D7-F946-46B9-8815-DE2AB2FE0349}" dt="2023-06-08T00:54:09.539" v="223" actId="1076"/>
          <ac:cxnSpMkLst>
            <pc:docMk/>
            <pc:sldMk cId="1443673978" sldId="279"/>
            <ac:cxnSpMk id="18" creationId="{273EB902-DDE1-5A0B-DB02-14D4315A2BF5}"/>
          </ac:cxnSpMkLst>
        </pc:cxnChg>
        <pc:cxnChg chg="add mod">
          <ac:chgData name="Ian Parr" userId="4f46477c-3823-44e3-a023-ec7a0abfe074" providerId="ADAL" clId="{3CB5D7D7-F946-46B9-8815-DE2AB2FE0349}" dt="2023-06-08T00:54:00.222" v="220" actId="1076"/>
          <ac:cxnSpMkLst>
            <pc:docMk/>
            <pc:sldMk cId="1443673978" sldId="279"/>
            <ac:cxnSpMk id="19" creationId="{FB694198-BC3D-2749-984F-D4B6261F7E1F}"/>
          </ac:cxnSpMkLst>
        </pc:cxnChg>
        <pc:cxnChg chg="add mod">
          <ac:chgData name="Ian Parr" userId="4f46477c-3823-44e3-a023-ec7a0abfe074" providerId="ADAL" clId="{3CB5D7D7-F946-46B9-8815-DE2AB2FE0349}" dt="2023-06-08T00:54:10.933" v="224" actId="1076"/>
          <ac:cxnSpMkLst>
            <pc:docMk/>
            <pc:sldMk cId="1443673978" sldId="279"/>
            <ac:cxnSpMk id="38" creationId="{D141C656-CE28-43AD-AF85-829397F40A5F}"/>
          </ac:cxnSpMkLst>
        </pc:cxnChg>
      </pc:sldChg>
      <pc:sldChg chg="addSp delSp modSp add mod modClrScheme chgLayout modNotesTx">
        <pc:chgData name="Ian Parr" userId="4f46477c-3823-44e3-a023-ec7a0abfe074" providerId="ADAL" clId="{3CB5D7D7-F946-46B9-8815-DE2AB2FE0349}" dt="2023-06-08T00:46:04.720" v="116" actId="255"/>
        <pc:sldMkLst>
          <pc:docMk/>
          <pc:sldMk cId="3680316906" sldId="280"/>
        </pc:sldMkLst>
        <pc:spChg chg="del mod ord">
          <ac:chgData name="Ian Parr" userId="4f46477c-3823-44e3-a023-ec7a0abfe074" providerId="ADAL" clId="{3CB5D7D7-F946-46B9-8815-DE2AB2FE0349}" dt="2023-06-08T00:23:06.595" v="91" actId="478"/>
          <ac:spMkLst>
            <pc:docMk/>
            <pc:sldMk cId="3680316906" sldId="280"/>
            <ac:spMk id="2" creationId="{A8D8A4B1-735F-8B4D-8429-02AC0F272D43}"/>
          </ac:spMkLst>
        </pc:spChg>
        <pc:spChg chg="add mod">
          <ac:chgData name="Ian Parr" userId="4f46477c-3823-44e3-a023-ec7a0abfe074" providerId="ADAL" clId="{3CB5D7D7-F946-46B9-8815-DE2AB2FE0349}" dt="2023-06-08T00:46:04.720" v="116" actId="255"/>
          <ac:spMkLst>
            <pc:docMk/>
            <pc:sldMk cId="3680316906" sldId="280"/>
            <ac:spMk id="7" creationId="{F35AFE45-13E3-BBBD-39BD-F0D341367C3C}"/>
          </ac:spMkLst>
        </pc:spChg>
        <pc:spChg chg="del mod">
          <ac:chgData name="Ian Parr" userId="4f46477c-3823-44e3-a023-ec7a0abfe074" providerId="ADAL" clId="{3CB5D7D7-F946-46B9-8815-DE2AB2FE0349}" dt="2023-06-08T00:23:02.584" v="90" actId="478"/>
          <ac:spMkLst>
            <pc:docMk/>
            <pc:sldMk cId="3680316906" sldId="280"/>
            <ac:spMk id="12" creationId="{FEBF7918-DE86-CB2D-6901-D9B56C65A625}"/>
          </ac:spMkLst>
        </pc:spChg>
        <pc:picChg chg="add del mod">
          <ac:chgData name="Ian Parr" userId="4f46477c-3823-44e3-a023-ec7a0abfe074" providerId="ADAL" clId="{3CB5D7D7-F946-46B9-8815-DE2AB2FE0349}" dt="2023-06-08T00:43:23.579" v="103" actId="478"/>
          <ac:picMkLst>
            <pc:docMk/>
            <pc:sldMk cId="3680316906" sldId="280"/>
            <ac:picMk id="4" creationId="{4FDFD09C-6D4B-142B-25D8-4CA2EF6D138A}"/>
          </ac:picMkLst>
        </pc:picChg>
        <pc:picChg chg="add mod">
          <ac:chgData name="Ian Parr" userId="4f46477c-3823-44e3-a023-ec7a0abfe074" providerId="ADAL" clId="{3CB5D7D7-F946-46B9-8815-DE2AB2FE0349}" dt="2023-06-08T00:43:43.244" v="111" actId="1076"/>
          <ac:picMkLst>
            <pc:docMk/>
            <pc:sldMk cId="3680316906" sldId="280"/>
            <ac:picMk id="6" creationId="{6F6EDC8D-7819-BE83-62FE-12924B8E1B22}"/>
          </ac:picMkLst>
        </pc:picChg>
      </pc:sldChg>
      <pc:sldChg chg="addSp delSp modSp add mod ord modAnim modNotesTx">
        <pc:chgData name="Ian Parr" userId="4f46477c-3823-44e3-a023-ec7a0abfe074" providerId="ADAL" clId="{3CB5D7D7-F946-46B9-8815-DE2AB2FE0349}" dt="2023-06-08T02:24:47.586" v="611" actId="14100"/>
        <pc:sldMkLst>
          <pc:docMk/>
          <pc:sldMk cId="3462620978" sldId="281"/>
        </pc:sldMkLst>
        <pc:spChg chg="del">
          <ac:chgData name="Ian Parr" userId="4f46477c-3823-44e3-a023-ec7a0abfe074" providerId="ADAL" clId="{3CB5D7D7-F946-46B9-8815-DE2AB2FE0349}" dt="2023-06-08T02:22:47.191" v="597" actId="478"/>
          <ac:spMkLst>
            <pc:docMk/>
            <pc:sldMk cId="3462620978" sldId="281"/>
            <ac:spMk id="8" creationId="{F2CC8E66-0818-47CD-7659-D6800116DB22}"/>
          </ac:spMkLst>
        </pc:spChg>
        <pc:spChg chg="del">
          <ac:chgData name="Ian Parr" userId="4f46477c-3823-44e3-a023-ec7a0abfe074" providerId="ADAL" clId="{3CB5D7D7-F946-46B9-8815-DE2AB2FE0349}" dt="2023-06-08T00:46:25.014" v="119" actId="478"/>
          <ac:spMkLst>
            <pc:docMk/>
            <pc:sldMk cId="3462620978" sldId="281"/>
            <ac:spMk id="11" creationId="{BB6A34BF-2889-DC98-DB53-2994872C4808}"/>
          </ac:spMkLst>
        </pc:spChg>
        <pc:spChg chg="del mod">
          <ac:chgData name="Ian Parr" userId="4f46477c-3823-44e3-a023-ec7a0abfe074" providerId="ADAL" clId="{3CB5D7D7-F946-46B9-8815-DE2AB2FE0349}" dt="2023-06-08T00:46:23.036" v="118" actId="478"/>
          <ac:spMkLst>
            <pc:docMk/>
            <pc:sldMk cId="3462620978" sldId="281"/>
            <ac:spMk id="12" creationId="{B993ED62-134A-1EDE-A55E-1E9F9CB3F358}"/>
          </ac:spMkLst>
        </pc:spChg>
        <pc:graphicFrameChg chg="del">
          <ac:chgData name="Ian Parr" userId="4f46477c-3823-44e3-a023-ec7a0abfe074" providerId="ADAL" clId="{3CB5D7D7-F946-46B9-8815-DE2AB2FE0349}" dt="2023-06-08T02:22:44.048" v="596" actId="478"/>
          <ac:graphicFrameMkLst>
            <pc:docMk/>
            <pc:sldMk cId="3462620978" sldId="281"/>
            <ac:graphicFrameMk id="7" creationId="{1A05851E-1385-6023-7716-816082934970}"/>
          </ac:graphicFrameMkLst>
        </pc:graphicFrameChg>
        <pc:picChg chg="add mod">
          <ac:chgData name="Ian Parr" userId="4f46477c-3823-44e3-a023-ec7a0abfe074" providerId="ADAL" clId="{3CB5D7D7-F946-46B9-8815-DE2AB2FE0349}" dt="2023-06-08T02:24:47.586" v="611" actId="14100"/>
          <ac:picMkLst>
            <pc:docMk/>
            <pc:sldMk cId="3462620978" sldId="281"/>
            <ac:picMk id="2" creationId="{3F335C7B-3019-8006-2613-D19C35AA333C}"/>
          </ac:picMkLst>
        </pc:picChg>
        <pc:picChg chg="del">
          <ac:chgData name="Ian Parr" userId="4f46477c-3823-44e3-a023-ec7a0abfe074" providerId="ADAL" clId="{3CB5D7D7-F946-46B9-8815-DE2AB2FE0349}" dt="2023-06-08T02:22:51.587" v="598" actId="478"/>
          <ac:picMkLst>
            <pc:docMk/>
            <pc:sldMk cId="3462620978" sldId="281"/>
            <ac:picMk id="13" creationId="{173F9DBE-C692-95E6-C302-7B8DAF4AC539}"/>
          </ac:picMkLst>
        </pc:picChg>
        <pc:picChg chg="del">
          <ac:chgData name="Ian Parr" userId="4f46477c-3823-44e3-a023-ec7a0abfe074" providerId="ADAL" clId="{3CB5D7D7-F946-46B9-8815-DE2AB2FE0349}" dt="2023-06-08T02:22:52.999" v="599" actId="478"/>
          <ac:picMkLst>
            <pc:docMk/>
            <pc:sldMk cId="3462620978" sldId="281"/>
            <ac:picMk id="14" creationId="{A336442D-EDD6-2EDA-2D12-C3F2A6C33A69}"/>
          </ac:picMkLst>
        </pc:picChg>
      </pc:sldChg>
      <pc:sldChg chg="addSp delSp modSp add mod modNotesTx">
        <pc:chgData name="Ian Parr" userId="4f46477c-3823-44e3-a023-ec7a0abfe074" providerId="ADAL" clId="{3CB5D7D7-F946-46B9-8815-DE2AB2FE0349}" dt="2023-06-08T01:01:10.777" v="266" actId="255"/>
        <pc:sldMkLst>
          <pc:docMk/>
          <pc:sldMk cId="1958282633" sldId="282"/>
        </pc:sldMkLst>
        <pc:spChg chg="del">
          <ac:chgData name="Ian Parr" userId="4f46477c-3823-44e3-a023-ec7a0abfe074" providerId="ADAL" clId="{3CB5D7D7-F946-46B9-8815-DE2AB2FE0349}" dt="2023-06-08T00:46:36.150" v="122" actId="478"/>
          <ac:spMkLst>
            <pc:docMk/>
            <pc:sldMk cId="1958282633" sldId="282"/>
            <ac:spMk id="2" creationId="{4979C3D2-F2E3-44DC-E560-AA7CB59E0B28}"/>
          </ac:spMkLst>
        </pc:spChg>
        <pc:spChg chg="add del mod">
          <ac:chgData name="Ian Parr" userId="4f46477c-3823-44e3-a023-ec7a0abfe074" providerId="ADAL" clId="{3CB5D7D7-F946-46B9-8815-DE2AB2FE0349}" dt="2023-06-08T00:55:13.728" v="229" actId="478"/>
          <ac:spMkLst>
            <pc:docMk/>
            <pc:sldMk cId="1958282633" sldId="282"/>
            <ac:spMk id="4" creationId="{01F71F3A-D0EE-7CAD-8CD2-83D0EDE9D668}"/>
          </ac:spMkLst>
        </pc:spChg>
        <pc:spChg chg="add del mod">
          <ac:chgData name="Ian Parr" userId="4f46477c-3823-44e3-a023-ec7a0abfe074" providerId="ADAL" clId="{3CB5D7D7-F946-46B9-8815-DE2AB2FE0349}" dt="2023-06-08T00:56:43.445" v="237" actId="478"/>
          <ac:spMkLst>
            <pc:docMk/>
            <pc:sldMk cId="1958282633" sldId="282"/>
            <ac:spMk id="6" creationId="{9BE88F04-3E17-BD69-C26F-844D1022EA67}"/>
          </ac:spMkLst>
        </pc:spChg>
        <pc:spChg chg="add mod ord">
          <ac:chgData name="Ian Parr" userId="4f46477c-3823-44e3-a023-ec7a0abfe074" providerId="ADAL" clId="{3CB5D7D7-F946-46B9-8815-DE2AB2FE0349}" dt="2023-06-08T01:01:10.777" v="266" actId="255"/>
          <ac:spMkLst>
            <pc:docMk/>
            <pc:sldMk cId="1958282633" sldId="282"/>
            <ac:spMk id="10" creationId="{7270C2EA-1063-0E77-8F0E-1A6A555D0D73}"/>
          </ac:spMkLst>
        </pc:spChg>
        <pc:spChg chg="add mod">
          <ac:chgData name="Ian Parr" userId="4f46477c-3823-44e3-a023-ec7a0abfe074" providerId="ADAL" clId="{3CB5D7D7-F946-46B9-8815-DE2AB2FE0349}" dt="2023-06-08T01:00:49.998" v="264" actId="14100"/>
          <ac:spMkLst>
            <pc:docMk/>
            <pc:sldMk cId="1958282633" sldId="282"/>
            <ac:spMk id="12" creationId="{364467E8-412A-465A-A618-E400611370F3}"/>
          </ac:spMkLst>
        </pc:spChg>
        <pc:spChg chg="add del">
          <ac:chgData name="Ian Parr" userId="4f46477c-3823-44e3-a023-ec7a0abfe074" providerId="ADAL" clId="{3CB5D7D7-F946-46B9-8815-DE2AB2FE0349}" dt="2023-06-08T01:00:27.920" v="261" actId="26606"/>
          <ac:spMkLst>
            <pc:docMk/>
            <pc:sldMk cId="1958282633" sldId="282"/>
            <ac:spMk id="45" creationId="{E2366EBA-92FD-44AE-87A9-25E5135EB2C9}"/>
          </ac:spMkLst>
        </pc:spChg>
        <pc:spChg chg="add del">
          <ac:chgData name="Ian Parr" userId="4f46477c-3823-44e3-a023-ec7a0abfe074" providerId="ADAL" clId="{3CB5D7D7-F946-46B9-8815-DE2AB2FE0349}" dt="2023-06-08T01:00:12.200" v="259" actId="26606"/>
          <ac:spMkLst>
            <pc:docMk/>
            <pc:sldMk cId="1958282633" sldId="282"/>
            <ac:spMk id="46" creationId="{EDFF257A-042C-46B5-80D1-3E8CFD33446E}"/>
          </ac:spMkLst>
        </pc:spChg>
        <pc:spChg chg="add del">
          <ac:chgData name="Ian Parr" userId="4f46477c-3823-44e3-a023-ec7a0abfe074" providerId="ADAL" clId="{3CB5D7D7-F946-46B9-8815-DE2AB2FE0349}" dt="2023-06-08T01:00:27.920" v="261" actId="26606"/>
          <ac:spMkLst>
            <pc:docMk/>
            <pc:sldMk cId="1958282633" sldId="282"/>
            <ac:spMk id="70" creationId="{7C462C46-EFB7-4580-9921-DFC346FCC3C2}"/>
          </ac:spMkLst>
        </pc:spChg>
        <pc:spChg chg="add del">
          <ac:chgData name="Ian Parr" userId="4f46477c-3823-44e3-a023-ec7a0abfe074" providerId="ADAL" clId="{3CB5D7D7-F946-46B9-8815-DE2AB2FE0349}" dt="2023-06-08T01:00:12.200" v="259" actId="26606"/>
          <ac:spMkLst>
            <pc:docMk/>
            <pc:sldMk cId="1958282633" sldId="282"/>
            <ac:spMk id="71" creationId="{9C057A66-6E97-4BA5-B4B3-2690ACE3CE80}"/>
          </ac:spMkLst>
        </pc:spChg>
        <pc:spChg chg="add del">
          <ac:chgData name="Ian Parr" userId="4f46477c-3823-44e3-a023-ec7a0abfe074" providerId="ADAL" clId="{3CB5D7D7-F946-46B9-8815-DE2AB2FE0349}" dt="2023-06-08T01:00:27.920" v="261" actId="26606"/>
          <ac:spMkLst>
            <pc:docMk/>
            <pc:sldMk cId="1958282633" sldId="282"/>
            <ac:spMk id="72" creationId="{B8B918B4-AB10-4E3A-916E-A9625586EA47}"/>
          </ac:spMkLst>
        </pc:spChg>
        <pc:spChg chg="add del">
          <ac:chgData name="Ian Parr" userId="4f46477c-3823-44e3-a023-ec7a0abfe074" providerId="ADAL" clId="{3CB5D7D7-F946-46B9-8815-DE2AB2FE0349}" dt="2023-06-08T01:00:12.200" v="259" actId="26606"/>
          <ac:spMkLst>
            <pc:docMk/>
            <pc:sldMk cId="1958282633" sldId="282"/>
            <ac:spMk id="73" creationId="{764884A8-16DD-467F-A648-70B32E20BA99}"/>
          </ac:spMkLst>
        </pc:spChg>
        <pc:spChg chg="add del">
          <ac:chgData name="Ian Parr" userId="4f46477c-3823-44e3-a023-ec7a0abfe074" providerId="ADAL" clId="{3CB5D7D7-F946-46B9-8815-DE2AB2FE0349}" dt="2023-06-08T01:00:12.200" v="259" actId="26606"/>
          <ac:spMkLst>
            <pc:docMk/>
            <pc:sldMk cId="1958282633" sldId="282"/>
            <ac:spMk id="75" creationId="{276681CD-6924-4550-926C-667FC2C6A8B5}"/>
          </ac:spMkLst>
        </pc:spChg>
        <pc:spChg chg="add del">
          <ac:chgData name="Ian Parr" userId="4f46477c-3823-44e3-a023-ec7a0abfe074" providerId="ADAL" clId="{3CB5D7D7-F946-46B9-8815-DE2AB2FE0349}" dt="2023-06-08T01:01:03.670" v="265" actId="26606"/>
          <ac:spMkLst>
            <pc:docMk/>
            <pc:sldMk cId="1958282633" sldId="282"/>
            <ac:spMk id="132" creationId="{10CE3618-1D7A-4256-B2AF-9DB692996C65}"/>
          </ac:spMkLst>
        </pc:spChg>
        <pc:spChg chg="add del">
          <ac:chgData name="Ian Parr" userId="4f46477c-3823-44e3-a023-ec7a0abfe074" providerId="ADAL" clId="{3CB5D7D7-F946-46B9-8815-DE2AB2FE0349}" dt="2023-06-08T01:01:03.670" v="265" actId="26606"/>
          <ac:spMkLst>
            <pc:docMk/>
            <pc:sldMk cId="1958282633" sldId="282"/>
            <ac:spMk id="157" creationId="{3F39476B-1A6D-47CB-AC7A-FB87EF003323}"/>
          </ac:spMkLst>
        </pc:spChg>
        <pc:spChg chg="add">
          <ac:chgData name="Ian Parr" userId="4f46477c-3823-44e3-a023-ec7a0abfe074" providerId="ADAL" clId="{3CB5D7D7-F946-46B9-8815-DE2AB2FE0349}" dt="2023-06-08T01:01:03.670" v="265" actId="26606"/>
          <ac:spMkLst>
            <pc:docMk/>
            <pc:sldMk cId="1958282633" sldId="282"/>
            <ac:spMk id="190" creationId="{10CE3618-1D7A-4256-B2AF-9DB692996C65}"/>
          </ac:spMkLst>
        </pc:spChg>
        <pc:spChg chg="add">
          <ac:chgData name="Ian Parr" userId="4f46477c-3823-44e3-a023-ec7a0abfe074" providerId="ADAL" clId="{3CB5D7D7-F946-46B9-8815-DE2AB2FE0349}" dt="2023-06-08T01:01:03.670" v="265" actId="26606"/>
          <ac:spMkLst>
            <pc:docMk/>
            <pc:sldMk cId="1958282633" sldId="282"/>
            <ac:spMk id="215" creationId="{3F39476B-1A6D-47CB-AC7A-FB87EF003323}"/>
          </ac:spMkLst>
        </pc:spChg>
        <pc:grpChg chg="add del">
          <ac:chgData name="Ian Parr" userId="4f46477c-3823-44e3-a023-ec7a0abfe074" providerId="ADAL" clId="{3CB5D7D7-F946-46B9-8815-DE2AB2FE0349}" dt="2023-06-08T01:00:27.920" v="261" actId="26606"/>
          <ac:grpSpMkLst>
            <pc:docMk/>
            <pc:sldMk cId="1958282633" sldId="282"/>
            <ac:grpSpMk id="17" creationId="{15E1AC81-83F2-45A8-9054-15570F4E2557}"/>
          </ac:grpSpMkLst>
        </pc:grpChg>
        <pc:grpChg chg="add del">
          <ac:chgData name="Ian Parr" userId="4f46477c-3823-44e3-a023-ec7a0abfe074" providerId="ADAL" clId="{3CB5D7D7-F946-46B9-8815-DE2AB2FE0349}" dt="2023-06-08T01:00:12.200" v="259" actId="26606"/>
          <ac:grpSpMkLst>
            <pc:docMk/>
            <pc:sldMk cId="1958282633" sldId="282"/>
            <ac:grpSpMk id="18" creationId="{AE19E2D2-078B-459F-A431-2037B063FDF3}"/>
          </ac:grpSpMkLst>
        </pc:grpChg>
        <pc:grpChg chg="add del">
          <ac:chgData name="Ian Parr" userId="4f46477c-3823-44e3-a023-ec7a0abfe074" providerId="ADAL" clId="{3CB5D7D7-F946-46B9-8815-DE2AB2FE0349}" dt="2023-06-08T01:00:27.920" v="261" actId="26606"/>
          <ac:grpSpMkLst>
            <pc:docMk/>
            <pc:sldMk cId="1958282633" sldId="282"/>
            <ac:grpSpMk id="40" creationId="{FBF129BC-EA9E-4D20-898B-399F7727DFB9}"/>
          </ac:grpSpMkLst>
        </pc:grpChg>
        <pc:grpChg chg="add del">
          <ac:chgData name="Ian Parr" userId="4f46477c-3823-44e3-a023-ec7a0abfe074" providerId="ADAL" clId="{3CB5D7D7-F946-46B9-8815-DE2AB2FE0349}" dt="2023-06-08T01:00:12.200" v="259" actId="26606"/>
          <ac:grpSpMkLst>
            <pc:docMk/>
            <pc:sldMk cId="1958282633" sldId="282"/>
            <ac:grpSpMk id="41" creationId="{E10C7CFA-FC7F-479C-9026-39109C0B5967}"/>
          </ac:grpSpMkLst>
        </pc:grpChg>
        <pc:grpChg chg="add del">
          <ac:chgData name="Ian Parr" userId="4f46477c-3823-44e3-a023-ec7a0abfe074" providerId="ADAL" clId="{3CB5D7D7-F946-46B9-8815-DE2AB2FE0349}" dt="2023-06-08T01:00:27.920" v="261" actId="26606"/>
          <ac:grpSpMkLst>
            <pc:docMk/>
            <pc:sldMk cId="1958282633" sldId="282"/>
            <ac:grpSpMk id="47" creationId="{B437F5FC-01F7-4EB4-81E7-C27D917E9554}"/>
          </ac:grpSpMkLst>
        </pc:grpChg>
        <pc:grpChg chg="add del">
          <ac:chgData name="Ian Parr" userId="4f46477c-3823-44e3-a023-ec7a0abfe074" providerId="ADAL" clId="{3CB5D7D7-F946-46B9-8815-DE2AB2FE0349}" dt="2023-06-08T01:00:12.200" v="259" actId="26606"/>
          <ac:grpSpMkLst>
            <pc:docMk/>
            <pc:sldMk cId="1958282633" sldId="282"/>
            <ac:grpSpMk id="48" creationId="{E2836BD6-A1CD-4253-813F-3EDA642A7ACC}"/>
          </ac:grpSpMkLst>
        </pc:grpChg>
        <pc:grpChg chg="add del">
          <ac:chgData name="Ian Parr" userId="4f46477c-3823-44e3-a023-ec7a0abfe074" providerId="ADAL" clId="{3CB5D7D7-F946-46B9-8815-DE2AB2FE0349}" dt="2023-06-08T01:01:03.670" v="265" actId="26606"/>
          <ac:grpSpMkLst>
            <pc:docMk/>
            <pc:sldMk cId="1958282633" sldId="282"/>
            <ac:grpSpMk id="104" creationId="{15E1AC81-83F2-45A8-9054-15570F4E2557}"/>
          </ac:grpSpMkLst>
        </pc:grpChg>
        <pc:grpChg chg="add del">
          <ac:chgData name="Ian Parr" userId="4f46477c-3823-44e3-a023-ec7a0abfe074" providerId="ADAL" clId="{3CB5D7D7-F946-46B9-8815-DE2AB2FE0349}" dt="2023-06-08T01:01:03.670" v="265" actId="26606"/>
          <ac:grpSpMkLst>
            <pc:docMk/>
            <pc:sldMk cId="1958282633" sldId="282"/>
            <ac:grpSpMk id="127" creationId="{FBF129BC-EA9E-4D20-898B-399F7727DFB9}"/>
          </ac:grpSpMkLst>
        </pc:grpChg>
        <pc:grpChg chg="add del">
          <ac:chgData name="Ian Parr" userId="4f46477c-3823-44e3-a023-ec7a0abfe074" providerId="ADAL" clId="{3CB5D7D7-F946-46B9-8815-DE2AB2FE0349}" dt="2023-06-08T01:01:03.670" v="265" actId="26606"/>
          <ac:grpSpMkLst>
            <pc:docMk/>
            <pc:sldMk cId="1958282633" sldId="282"/>
            <ac:grpSpMk id="134" creationId="{B984687B-789E-453B-921F-7804CCA6BA01}"/>
          </ac:grpSpMkLst>
        </pc:grpChg>
        <pc:grpChg chg="add">
          <ac:chgData name="Ian Parr" userId="4f46477c-3823-44e3-a023-ec7a0abfe074" providerId="ADAL" clId="{3CB5D7D7-F946-46B9-8815-DE2AB2FE0349}" dt="2023-06-08T01:01:03.670" v="265" actId="26606"/>
          <ac:grpSpMkLst>
            <pc:docMk/>
            <pc:sldMk cId="1958282633" sldId="282"/>
            <ac:grpSpMk id="162" creationId="{15E1AC81-83F2-45A8-9054-15570F4E2557}"/>
          </ac:grpSpMkLst>
        </pc:grpChg>
        <pc:grpChg chg="add">
          <ac:chgData name="Ian Parr" userId="4f46477c-3823-44e3-a023-ec7a0abfe074" providerId="ADAL" clId="{3CB5D7D7-F946-46B9-8815-DE2AB2FE0349}" dt="2023-06-08T01:01:03.670" v="265" actId="26606"/>
          <ac:grpSpMkLst>
            <pc:docMk/>
            <pc:sldMk cId="1958282633" sldId="282"/>
            <ac:grpSpMk id="185" creationId="{FBF129BC-EA9E-4D20-898B-399F7727DFB9}"/>
          </ac:grpSpMkLst>
        </pc:grpChg>
        <pc:grpChg chg="add">
          <ac:chgData name="Ian Parr" userId="4f46477c-3823-44e3-a023-ec7a0abfe074" providerId="ADAL" clId="{3CB5D7D7-F946-46B9-8815-DE2AB2FE0349}" dt="2023-06-08T01:01:03.670" v="265" actId="26606"/>
          <ac:grpSpMkLst>
            <pc:docMk/>
            <pc:sldMk cId="1958282633" sldId="282"/>
            <ac:grpSpMk id="192" creationId="{B984687B-789E-453B-921F-7804CCA6BA01}"/>
          </ac:grpSpMkLst>
        </pc:grpChg>
        <pc:picChg chg="add del">
          <ac:chgData name="Ian Parr" userId="4f46477c-3823-44e3-a023-ec7a0abfe074" providerId="ADAL" clId="{3CB5D7D7-F946-46B9-8815-DE2AB2FE0349}" dt="2023-06-08T00:57:22.152" v="239" actId="478"/>
          <ac:picMkLst>
            <pc:docMk/>
            <pc:sldMk cId="1958282633" sldId="282"/>
            <ac:picMk id="8" creationId="{6E1F2F6D-B470-8C9F-9CFD-CA2DDE4002A6}"/>
          </ac:picMkLst>
        </pc:picChg>
        <pc:picChg chg="add del">
          <ac:chgData name="Ian Parr" userId="4f46477c-3823-44e3-a023-ec7a0abfe074" providerId="ADAL" clId="{3CB5D7D7-F946-46B9-8815-DE2AB2FE0349}" dt="2023-06-08T01:00:12.200" v="259" actId="26606"/>
          <ac:picMkLst>
            <pc:docMk/>
            <pc:sldMk cId="1958282633" sldId="282"/>
            <ac:picMk id="14" creationId="{74CF4896-C7AC-79D0-3126-9CFA6FA559BE}"/>
          </ac:picMkLst>
        </pc:picChg>
      </pc:sldChg>
      <pc:sldChg chg="addSp delSp modSp add mod setBg modClrScheme chgLayout modNotesTx">
        <pc:chgData name="Ian Parr" userId="4f46477c-3823-44e3-a023-ec7a0abfe074" providerId="ADAL" clId="{3CB5D7D7-F946-46B9-8815-DE2AB2FE0349}" dt="2023-06-08T01:08:58.581" v="343" actId="14100"/>
        <pc:sldMkLst>
          <pc:docMk/>
          <pc:sldMk cId="1918531073" sldId="283"/>
        </pc:sldMkLst>
        <pc:spChg chg="del">
          <ac:chgData name="Ian Parr" userId="4f46477c-3823-44e3-a023-ec7a0abfe074" providerId="ADAL" clId="{3CB5D7D7-F946-46B9-8815-DE2AB2FE0349}" dt="2023-06-08T00:46:39.586" v="123" actId="478"/>
          <ac:spMkLst>
            <pc:docMk/>
            <pc:sldMk cId="1918531073" sldId="283"/>
            <ac:spMk id="2" creationId="{4979C3D2-F2E3-44DC-E560-AA7CB59E0B28}"/>
          </ac:spMkLst>
        </pc:spChg>
        <pc:spChg chg="add mod">
          <ac:chgData name="Ian Parr" userId="4f46477c-3823-44e3-a023-ec7a0abfe074" providerId="ADAL" clId="{3CB5D7D7-F946-46B9-8815-DE2AB2FE0349}" dt="2023-06-08T01:04:06.748" v="316" actId="20577"/>
          <ac:spMkLst>
            <pc:docMk/>
            <pc:sldMk cId="1918531073" sldId="283"/>
            <ac:spMk id="3" creationId="{FD809A61-25EA-292C-FCA3-2A43BEFD87BF}"/>
          </ac:spMkLst>
        </pc:spChg>
        <pc:spChg chg="add del mod">
          <ac:chgData name="Ian Parr" userId="4f46477c-3823-44e3-a023-ec7a0abfe074" providerId="ADAL" clId="{3CB5D7D7-F946-46B9-8815-DE2AB2FE0349}" dt="2023-06-08T01:08:15.914" v="334"/>
          <ac:spMkLst>
            <pc:docMk/>
            <pc:sldMk cId="1918531073" sldId="283"/>
            <ac:spMk id="4" creationId="{37C15970-1F25-FA42-6BBC-15C72DBD0778}"/>
          </ac:spMkLst>
        </pc:spChg>
        <pc:spChg chg="add mod">
          <ac:chgData name="Ian Parr" userId="4f46477c-3823-44e3-a023-ec7a0abfe074" providerId="ADAL" clId="{3CB5D7D7-F946-46B9-8815-DE2AB2FE0349}" dt="2023-06-08T01:08:53.799" v="342" actId="14100"/>
          <ac:spMkLst>
            <pc:docMk/>
            <pc:sldMk cId="1918531073" sldId="283"/>
            <ac:spMk id="7" creationId="{0FBD97D6-E888-8D5F-94A9-48BF1F1F78DE}"/>
          </ac:spMkLst>
        </pc:spChg>
        <pc:picChg chg="add del mod">
          <ac:chgData name="Ian Parr" userId="4f46477c-3823-44e3-a023-ec7a0abfe074" providerId="ADAL" clId="{3CB5D7D7-F946-46B9-8815-DE2AB2FE0349}" dt="2023-06-08T01:06:22.622" v="329" actId="478"/>
          <ac:picMkLst>
            <pc:docMk/>
            <pc:sldMk cId="1918531073" sldId="283"/>
            <ac:picMk id="6" creationId="{09EAFB4D-18C1-F50A-FB2A-672A08529F61}"/>
          </ac:picMkLst>
        </pc:picChg>
        <pc:picChg chg="add mod">
          <ac:chgData name="Ian Parr" userId="4f46477c-3823-44e3-a023-ec7a0abfe074" providerId="ADAL" clId="{3CB5D7D7-F946-46B9-8815-DE2AB2FE0349}" dt="2023-06-08T01:08:58.581" v="343" actId="14100"/>
          <ac:picMkLst>
            <pc:docMk/>
            <pc:sldMk cId="1918531073" sldId="283"/>
            <ac:picMk id="8" creationId="{AF20C3A8-DF55-CA28-81FD-3946504D5E7B}"/>
          </ac:picMkLst>
        </pc:picChg>
      </pc:sldChg>
      <pc:sldChg chg="addSp delSp modSp add del mod ord setBg chgLayout">
        <pc:chgData name="Ian Parr" userId="4f46477c-3823-44e3-a023-ec7a0abfe074" providerId="ADAL" clId="{3CB5D7D7-F946-46B9-8815-DE2AB2FE0349}" dt="2023-06-08T02:24:56.058" v="612" actId="2696"/>
        <pc:sldMkLst>
          <pc:docMk/>
          <pc:sldMk cId="1231814565" sldId="284"/>
        </pc:sldMkLst>
        <pc:spChg chg="del mod">
          <ac:chgData name="Ian Parr" userId="4f46477c-3823-44e3-a023-ec7a0abfe074" providerId="ADAL" clId="{3CB5D7D7-F946-46B9-8815-DE2AB2FE0349}" dt="2023-06-08T02:21:10.967" v="585" actId="478"/>
          <ac:spMkLst>
            <pc:docMk/>
            <pc:sldMk cId="1231814565" sldId="284"/>
            <ac:spMk id="2" creationId="{A8D8A4B1-735F-8B4D-8429-02AC0F272D43}"/>
          </ac:spMkLst>
        </pc:spChg>
        <pc:spChg chg="del mod">
          <ac:chgData name="Ian Parr" userId="4f46477c-3823-44e3-a023-ec7a0abfe074" providerId="ADAL" clId="{3CB5D7D7-F946-46B9-8815-DE2AB2FE0349}" dt="2023-06-08T02:21:21.677" v="588" actId="478"/>
          <ac:spMkLst>
            <pc:docMk/>
            <pc:sldMk cId="1231814565" sldId="284"/>
            <ac:spMk id="4" creationId="{89F8254B-877A-9169-947E-5BC1712FFC46}"/>
          </ac:spMkLst>
        </pc:spChg>
        <pc:spChg chg="add del mod">
          <ac:chgData name="Ian Parr" userId="4f46477c-3823-44e3-a023-ec7a0abfe074" providerId="ADAL" clId="{3CB5D7D7-F946-46B9-8815-DE2AB2FE0349}" dt="2023-06-08T02:21:26.549" v="589" actId="6264"/>
          <ac:spMkLst>
            <pc:docMk/>
            <pc:sldMk cId="1231814565" sldId="284"/>
            <ac:spMk id="5" creationId="{7A02AB92-2A68-D8B3-FB38-DB9C2DF49286}"/>
          </ac:spMkLst>
        </pc:spChg>
        <pc:spChg chg="add del mod ord">
          <ac:chgData name="Ian Parr" userId="4f46477c-3823-44e3-a023-ec7a0abfe074" providerId="ADAL" clId="{3CB5D7D7-F946-46B9-8815-DE2AB2FE0349}" dt="2023-06-08T02:21:32.220" v="590" actId="478"/>
          <ac:spMkLst>
            <pc:docMk/>
            <pc:sldMk cId="1231814565" sldId="284"/>
            <ac:spMk id="6" creationId="{83783668-B50A-4512-7E85-040CF1C770E2}"/>
          </ac:spMkLst>
        </pc:spChg>
        <pc:spChg chg="add del mod ord">
          <ac:chgData name="Ian Parr" userId="4f46477c-3823-44e3-a023-ec7a0abfe074" providerId="ADAL" clId="{3CB5D7D7-F946-46B9-8815-DE2AB2FE0349}" dt="2023-06-08T02:21:58.786" v="593" actId="478"/>
          <ac:spMkLst>
            <pc:docMk/>
            <pc:sldMk cId="1231814565" sldId="284"/>
            <ac:spMk id="7" creationId="{860358BC-E05C-109D-CA91-A5790851BABE}"/>
          </ac:spMkLst>
        </pc:spChg>
        <pc:picChg chg="del">
          <ac:chgData name="Ian Parr" userId="4f46477c-3823-44e3-a023-ec7a0abfe074" providerId="ADAL" clId="{3CB5D7D7-F946-46B9-8815-DE2AB2FE0349}" dt="2023-06-08T02:21:04.776" v="583" actId="478"/>
          <ac:picMkLst>
            <pc:docMk/>
            <pc:sldMk cId="1231814565" sldId="284"/>
            <ac:picMk id="1028" creationId="{1AD2744C-0765-FFB0-A491-8881445723A7}"/>
          </ac:picMkLst>
        </pc:picChg>
      </pc:sldChg>
      <pc:sldChg chg="addSp delSp modSp add mod ord modNotesTx">
        <pc:chgData name="Ian Parr" userId="4f46477c-3823-44e3-a023-ec7a0abfe074" providerId="ADAL" clId="{3CB5D7D7-F946-46B9-8815-DE2AB2FE0349}" dt="2023-06-08T01:24:40.207" v="481"/>
        <pc:sldMkLst>
          <pc:docMk/>
          <pc:sldMk cId="3190371627" sldId="285"/>
        </pc:sldMkLst>
        <pc:spChg chg="add mod">
          <ac:chgData name="Ian Parr" userId="4f46477c-3823-44e3-a023-ec7a0abfe074" providerId="ADAL" clId="{3CB5D7D7-F946-46B9-8815-DE2AB2FE0349}" dt="2023-06-08T01:24:08.363" v="480" actId="1076"/>
          <ac:spMkLst>
            <pc:docMk/>
            <pc:sldMk cId="3190371627" sldId="285"/>
            <ac:spMk id="7" creationId="{B60A506E-BE78-8010-4CDD-A0FF1571608A}"/>
          </ac:spMkLst>
        </pc:spChg>
        <pc:spChg chg="del mod">
          <ac:chgData name="Ian Parr" userId="4f46477c-3823-44e3-a023-ec7a0abfe074" providerId="ADAL" clId="{3CB5D7D7-F946-46B9-8815-DE2AB2FE0349}" dt="2023-06-08T01:22:30.576" v="453" actId="478"/>
          <ac:spMkLst>
            <pc:docMk/>
            <pc:sldMk cId="3190371627" sldId="285"/>
            <ac:spMk id="9" creationId="{6FD7ABF2-0C49-DCDF-8B36-6F8CB3BDE740}"/>
          </ac:spMkLst>
        </pc:spChg>
        <pc:picChg chg="add mod">
          <ac:chgData name="Ian Parr" userId="4f46477c-3823-44e3-a023-ec7a0abfe074" providerId="ADAL" clId="{3CB5D7D7-F946-46B9-8815-DE2AB2FE0349}" dt="2023-06-08T01:22:45.915" v="458" actId="14100"/>
          <ac:picMkLst>
            <pc:docMk/>
            <pc:sldMk cId="3190371627" sldId="285"/>
            <ac:picMk id="2" creationId="{3908CA4D-0C5A-AC33-5EE8-013F04338D31}"/>
          </ac:picMkLst>
        </pc:picChg>
        <pc:picChg chg="add del mod">
          <ac:chgData name="Ian Parr" userId="4f46477c-3823-44e3-a023-ec7a0abfe074" providerId="ADAL" clId="{3CB5D7D7-F946-46B9-8815-DE2AB2FE0349}" dt="2023-06-08T01:23:22.574" v="465" actId="478"/>
          <ac:picMkLst>
            <pc:docMk/>
            <pc:sldMk cId="3190371627" sldId="285"/>
            <ac:picMk id="3" creationId="{64310E5F-AE58-0EAB-8891-890463F36902}"/>
          </ac:picMkLst>
        </pc:picChg>
        <pc:picChg chg="add del mod">
          <ac:chgData name="Ian Parr" userId="4f46477c-3823-44e3-a023-ec7a0abfe074" providerId="ADAL" clId="{3CB5D7D7-F946-46B9-8815-DE2AB2FE0349}" dt="2023-06-08T01:23:18.148" v="463" actId="478"/>
          <ac:picMkLst>
            <pc:docMk/>
            <pc:sldMk cId="3190371627" sldId="285"/>
            <ac:picMk id="4" creationId="{AE5707A0-F27D-8C68-2732-3B739C1E7FAA}"/>
          </ac:picMkLst>
        </pc:picChg>
        <pc:picChg chg="del">
          <ac:chgData name="Ian Parr" userId="4f46477c-3823-44e3-a023-ec7a0abfe074" providerId="ADAL" clId="{3CB5D7D7-F946-46B9-8815-DE2AB2FE0349}" dt="2023-06-08T01:22:26.924" v="451" actId="478"/>
          <ac:picMkLst>
            <pc:docMk/>
            <pc:sldMk cId="3190371627" sldId="285"/>
            <ac:picMk id="5" creationId="{FB4CABF6-3161-082F-97B0-A20520A32BF5}"/>
          </ac:picMkLst>
        </pc:picChg>
        <pc:picChg chg="add mod">
          <ac:chgData name="Ian Parr" userId="4f46477c-3823-44e3-a023-ec7a0abfe074" providerId="ADAL" clId="{3CB5D7D7-F946-46B9-8815-DE2AB2FE0349}" dt="2023-06-08T01:23:49.381" v="472" actId="1076"/>
          <ac:picMkLst>
            <pc:docMk/>
            <pc:sldMk cId="3190371627" sldId="285"/>
            <ac:picMk id="6" creationId="{DEA432EA-E56B-B010-DC62-E2C3C64DFEDE}"/>
          </ac:picMkLst>
        </pc:picChg>
      </pc:sldChg>
      <pc:sldChg chg="add">
        <pc:chgData name="Ian Parr" userId="4f46477c-3823-44e3-a023-ec7a0abfe074" providerId="ADAL" clId="{3CB5D7D7-F946-46B9-8815-DE2AB2FE0349}" dt="2023-06-08T00:16:57.335" v="42"/>
        <pc:sldMkLst>
          <pc:docMk/>
          <pc:sldMk cId="3178049518" sldId="286"/>
        </pc:sldMkLst>
      </pc:sldChg>
      <pc:sldChg chg="add">
        <pc:chgData name="Ian Parr" userId="4f46477c-3823-44e3-a023-ec7a0abfe074" providerId="ADAL" clId="{3CB5D7D7-F946-46B9-8815-DE2AB2FE0349}" dt="2023-06-08T00:16:57.335" v="42"/>
        <pc:sldMkLst>
          <pc:docMk/>
          <pc:sldMk cId="493984392" sldId="287"/>
        </pc:sldMkLst>
      </pc:sldChg>
      <pc:sldChg chg="add ord setBg">
        <pc:chgData name="Ian Parr" userId="4f46477c-3823-44e3-a023-ec7a0abfe074" providerId="ADAL" clId="{3CB5D7D7-F946-46B9-8815-DE2AB2FE0349}" dt="2023-06-08T02:22:27.641" v="595"/>
        <pc:sldMkLst>
          <pc:docMk/>
          <pc:sldMk cId="2477327691" sldId="294"/>
        </pc:sldMkLst>
      </pc:sldChg>
      <pc:sldChg chg="add">
        <pc:chgData name="Ian Parr" userId="4f46477c-3823-44e3-a023-ec7a0abfe074" providerId="ADAL" clId="{3CB5D7D7-F946-46B9-8815-DE2AB2FE0349}" dt="2023-06-08T01:05:28.871" v="321" actId="2890"/>
        <pc:sldMkLst>
          <pc:docMk/>
          <pc:sldMk cId="2836124279" sldId="295"/>
        </pc:sldMkLst>
      </pc:sldChg>
      <pc:sldChg chg="add">
        <pc:chgData name="Ian Parr" userId="4f46477c-3823-44e3-a023-ec7a0abfe074" providerId="ADAL" clId="{3CB5D7D7-F946-46B9-8815-DE2AB2FE0349}" dt="2023-06-08T01:09:39.555" v="344" actId="2890"/>
        <pc:sldMkLst>
          <pc:docMk/>
          <pc:sldMk cId="341836622" sldId="296"/>
        </pc:sldMkLst>
      </pc:sldChg>
      <pc:sldChg chg="addSp delSp modSp add mod">
        <pc:chgData name="Ian Parr" userId="4f46477c-3823-44e3-a023-ec7a0abfe074" providerId="ADAL" clId="{3CB5D7D7-F946-46B9-8815-DE2AB2FE0349}" dt="2023-06-08T03:03:20.507" v="1449" actId="478"/>
        <pc:sldMkLst>
          <pc:docMk/>
          <pc:sldMk cId="1926047135" sldId="297"/>
        </pc:sldMkLst>
        <pc:spChg chg="del">
          <ac:chgData name="Ian Parr" userId="4f46477c-3823-44e3-a023-ec7a0abfe074" providerId="ADAL" clId="{3CB5D7D7-F946-46B9-8815-DE2AB2FE0349}" dt="2023-06-08T03:03:20.507" v="1449" actId="478"/>
          <ac:spMkLst>
            <pc:docMk/>
            <pc:sldMk cId="1926047135" sldId="297"/>
            <ac:spMk id="4" creationId="{37C15970-1F25-FA42-6BBC-15C72DBD0778}"/>
          </ac:spMkLst>
        </pc:spChg>
        <pc:spChg chg="add mod">
          <ac:chgData name="Ian Parr" userId="4f46477c-3823-44e3-a023-ec7a0abfe074" providerId="ADAL" clId="{3CB5D7D7-F946-46B9-8815-DE2AB2FE0349}" dt="2023-06-08T03:03:20.507" v="1449" actId="478"/>
          <ac:spMkLst>
            <pc:docMk/>
            <pc:sldMk cId="1926047135" sldId="297"/>
            <ac:spMk id="5" creationId="{F756F3FC-55A1-A8D1-23C2-1D44E7D41DCE}"/>
          </ac:spMkLst>
        </pc:spChg>
      </pc:sldChg>
      <pc:sldChg chg="addSp delSp modSp add mod modNotesTx">
        <pc:chgData name="Ian Parr" userId="4f46477c-3823-44e3-a023-ec7a0abfe074" providerId="ADAL" clId="{3CB5D7D7-F946-46B9-8815-DE2AB2FE0349}" dt="2023-06-08T02:14:37.335" v="579" actId="1076"/>
        <pc:sldMkLst>
          <pc:docMk/>
          <pc:sldMk cId="2632629412" sldId="298"/>
        </pc:sldMkLst>
        <pc:spChg chg="mod">
          <ac:chgData name="Ian Parr" userId="4f46477c-3823-44e3-a023-ec7a0abfe074" providerId="ADAL" clId="{3CB5D7D7-F946-46B9-8815-DE2AB2FE0349}" dt="2023-06-08T02:11:11.026" v="560" actId="1076"/>
          <ac:spMkLst>
            <pc:docMk/>
            <pc:sldMk cId="2632629412" sldId="298"/>
            <ac:spMk id="3" creationId="{FD809A61-25EA-292C-FCA3-2A43BEFD87BF}"/>
          </ac:spMkLst>
        </pc:spChg>
        <pc:spChg chg="del">
          <ac:chgData name="Ian Parr" userId="4f46477c-3823-44e3-a023-ec7a0abfe074" providerId="ADAL" clId="{3CB5D7D7-F946-46B9-8815-DE2AB2FE0349}" dt="2023-06-08T02:11:28.530" v="561" actId="478"/>
          <ac:spMkLst>
            <pc:docMk/>
            <pc:sldMk cId="2632629412" sldId="298"/>
            <ac:spMk id="4" creationId="{37C15970-1F25-FA42-6BBC-15C72DBD0778}"/>
          </ac:spMkLst>
        </pc:spChg>
        <pc:spChg chg="add mod">
          <ac:chgData name="Ian Parr" userId="4f46477c-3823-44e3-a023-ec7a0abfe074" providerId="ADAL" clId="{3CB5D7D7-F946-46B9-8815-DE2AB2FE0349}" dt="2023-06-08T02:12:17.523" v="570" actId="1076"/>
          <ac:spMkLst>
            <pc:docMk/>
            <pc:sldMk cId="2632629412" sldId="298"/>
            <ac:spMk id="5" creationId="{AE1B6C26-D7CB-8854-257F-466707CA65E0}"/>
          </ac:spMkLst>
        </pc:spChg>
        <pc:spChg chg="add mod">
          <ac:chgData name="Ian Parr" userId="4f46477c-3823-44e3-a023-ec7a0abfe074" providerId="ADAL" clId="{3CB5D7D7-F946-46B9-8815-DE2AB2FE0349}" dt="2023-06-08T02:14:37.335" v="579" actId="1076"/>
          <ac:spMkLst>
            <pc:docMk/>
            <pc:sldMk cId="2632629412" sldId="298"/>
            <ac:spMk id="7" creationId="{A5143376-DFA0-21A2-6A5D-222EFE76C459}"/>
          </ac:spMkLst>
        </pc:spChg>
        <pc:picChg chg="add mod">
          <ac:chgData name="Ian Parr" userId="4f46477c-3823-44e3-a023-ec7a0abfe074" providerId="ADAL" clId="{3CB5D7D7-F946-46B9-8815-DE2AB2FE0349}" dt="2023-06-08T02:12:51.161" v="573" actId="1076"/>
          <ac:picMkLst>
            <pc:docMk/>
            <pc:sldMk cId="2632629412" sldId="298"/>
            <ac:picMk id="6" creationId="{8E71A670-B953-68EB-E842-3531081E1BCE}"/>
          </ac:picMkLst>
        </pc:picChg>
      </pc:sldChg>
      <pc:sldChg chg="addSp delSp modSp add mod modNotesTx">
        <pc:chgData name="Ian Parr" userId="4f46477c-3823-44e3-a023-ec7a0abfe074" providerId="ADAL" clId="{3CB5D7D7-F946-46B9-8815-DE2AB2FE0349}" dt="2023-06-08T02:08:04.484" v="504" actId="1076"/>
        <pc:sldMkLst>
          <pc:docMk/>
          <pc:sldMk cId="2946666339" sldId="299"/>
        </pc:sldMkLst>
        <pc:spChg chg="del mod">
          <ac:chgData name="Ian Parr" userId="4f46477c-3823-44e3-a023-ec7a0abfe074" providerId="ADAL" clId="{3CB5D7D7-F946-46B9-8815-DE2AB2FE0349}" dt="2023-06-08T01:19:57.476" v="433" actId="478"/>
          <ac:spMkLst>
            <pc:docMk/>
            <pc:sldMk cId="2946666339" sldId="299"/>
            <ac:spMk id="4" creationId="{37C15970-1F25-FA42-6BBC-15C72DBD0778}"/>
          </ac:spMkLst>
        </pc:spChg>
        <pc:spChg chg="add del mod">
          <ac:chgData name="Ian Parr" userId="4f46477c-3823-44e3-a023-ec7a0abfe074" providerId="ADAL" clId="{3CB5D7D7-F946-46B9-8815-DE2AB2FE0349}" dt="2023-06-08T02:05:46.579" v="484" actId="478"/>
          <ac:spMkLst>
            <pc:docMk/>
            <pc:sldMk cId="2946666339" sldId="299"/>
            <ac:spMk id="4" creationId="{C57581F0-440D-4711-7889-1FCD2C893A20}"/>
          </ac:spMkLst>
        </pc:spChg>
        <pc:spChg chg="add del mod">
          <ac:chgData name="Ian Parr" userId="4f46477c-3823-44e3-a023-ec7a0abfe074" providerId="ADAL" clId="{3CB5D7D7-F946-46B9-8815-DE2AB2FE0349}" dt="2023-06-08T01:20:19.925" v="434" actId="22"/>
          <ac:spMkLst>
            <pc:docMk/>
            <pc:sldMk cId="2946666339" sldId="299"/>
            <ac:spMk id="5" creationId="{242491F9-A2C5-9BC9-47B2-99E64E32F0DA}"/>
          </ac:spMkLst>
        </pc:spChg>
        <pc:spChg chg="add del mod">
          <ac:chgData name="Ian Parr" userId="4f46477c-3823-44e3-a023-ec7a0abfe074" providerId="ADAL" clId="{3CB5D7D7-F946-46B9-8815-DE2AB2FE0349}" dt="2023-06-08T02:05:54.600" v="485" actId="478"/>
          <ac:spMkLst>
            <pc:docMk/>
            <pc:sldMk cId="2946666339" sldId="299"/>
            <ac:spMk id="6" creationId="{2BDBD09F-B775-9559-D013-04E42609B687}"/>
          </ac:spMkLst>
        </pc:spChg>
        <pc:graphicFrameChg chg="add mod modGraphic">
          <ac:chgData name="Ian Parr" userId="4f46477c-3823-44e3-a023-ec7a0abfe074" providerId="ADAL" clId="{3CB5D7D7-F946-46B9-8815-DE2AB2FE0349}" dt="2023-06-08T02:07:47.603" v="500" actId="14100"/>
          <ac:graphicFrameMkLst>
            <pc:docMk/>
            <pc:sldMk cId="2946666339" sldId="299"/>
            <ac:graphicFrameMk id="9" creationId="{9DBB6FB0-DE19-FEEE-DB3A-3182A43A058C}"/>
          </ac:graphicFrameMkLst>
        </pc:graphicFrameChg>
        <pc:picChg chg="add del mod ord">
          <ac:chgData name="Ian Parr" userId="4f46477c-3823-44e3-a023-ec7a0abfe074" providerId="ADAL" clId="{3CB5D7D7-F946-46B9-8815-DE2AB2FE0349}" dt="2023-06-08T02:05:39.554" v="482" actId="478"/>
          <ac:picMkLst>
            <pc:docMk/>
            <pc:sldMk cId="2946666339" sldId="299"/>
            <ac:picMk id="7" creationId="{7B1E156B-210B-2B09-A5F5-E2E59A1F367A}"/>
          </ac:picMkLst>
        </pc:picChg>
        <pc:picChg chg="add mod ord">
          <ac:chgData name="Ian Parr" userId="4f46477c-3823-44e3-a023-ec7a0abfe074" providerId="ADAL" clId="{3CB5D7D7-F946-46B9-8815-DE2AB2FE0349}" dt="2023-06-08T02:08:01.218" v="503" actId="1076"/>
          <ac:picMkLst>
            <pc:docMk/>
            <pc:sldMk cId="2946666339" sldId="299"/>
            <ac:picMk id="8" creationId="{F2845926-9C08-4A5B-3ACD-0D869254B89F}"/>
          </ac:picMkLst>
        </pc:picChg>
        <pc:picChg chg="add del">
          <ac:chgData name="Ian Parr" userId="4f46477c-3823-44e3-a023-ec7a0abfe074" providerId="ADAL" clId="{3CB5D7D7-F946-46B9-8815-DE2AB2FE0349}" dt="2023-06-08T01:21:14.022" v="445" actId="478"/>
          <ac:picMkLst>
            <pc:docMk/>
            <pc:sldMk cId="2946666339" sldId="299"/>
            <ac:picMk id="9" creationId="{43E0227E-684E-13AA-AF9E-89DA69242231}"/>
          </ac:picMkLst>
        </pc:picChg>
        <pc:picChg chg="add mod ord">
          <ac:chgData name="Ian Parr" userId="4f46477c-3823-44e3-a023-ec7a0abfe074" providerId="ADAL" clId="{3CB5D7D7-F946-46B9-8815-DE2AB2FE0349}" dt="2023-06-08T02:08:04.484" v="504" actId="1076"/>
          <ac:picMkLst>
            <pc:docMk/>
            <pc:sldMk cId="2946666339" sldId="299"/>
            <ac:picMk id="10" creationId="{5448EFF7-F3B1-ACF2-33EB-19786F18A394}"/>
          </ac:picMkLst>
        </pc:picChg>
      </pc:sldChg>
      <pc:sldChg chg="addSp delSp modSp add mod delAnim modAnim">
        <pc:chgData name="Ian Parr" userId="4f46477c-3823-44e3-a023-ec7a0abfe074" providerId="ADAL" clId="{3CB5D7D7-F946-46B9-8815-DE2AB2FE0349}" dt="2023-06-08T01:12:48.979" v="370" actId="1076"/>
        <pc:sldMkLst>
          <pc:docMk/>
          <pc:sldMk cId="3166488941" sldId="300"/>
        </pc:sldMkLst>
        <pc:spChg chg="mod">
          <ac:chgData name="Ian Parr" userId="4f46477c-3823-44e3-a023-ec7a0abfe074" providerId="ADAL" clId="{3CB5D7D7-F946-46B9-8815-DE2AB2FE0349}" dt="2023-06-08T01:11:12.402" v="360" actId="207"/>
          <ac:spMkLst>
            <pc:docMk/>
            <pc:sldMk cId="3166488941" sldId="300"/>
            <ac:spMk id="4" creationId="{37C15970-1F25-FA42-6BBC-15C72DBD0778}"/>
          </ac:spMkLst>
        </pc:spChg>
        <pc:spChg chg="add mod">
          <ac:chgData name="Ian Parr" userId="4f46477c-3823-44e3-a023-ec7a0abfe074" providerId="ADAL" clId="{3CB5D7D7-F946-46B9-8815-DE2AB2FE0349}" dt="2023-06-08T01:12:48.979" v="370" actId="1076"/>
          <ac:spMkLst>
            <pc:docMk/>
            <pc:sldMk cId="3166488941" sldId="300"/>
            <ac:spMk id="5" creationId="{731D62D7-84DA-B7D7-4C6B-F72D4A5EE8E6}"/>
          </ac:spMkLst>
        </pc:spChg>
        <pc:picChg chg="add del mod">
          <ac:chgData name="Ian Parr" userId="4f46477c-3823-44e3-a023-ec7a0abfe074" providerId="ADAL" clId="{3CB5D7D7-F946-46B9-8815-DE2AB2FE0349}" dt="2023-06-08T01:10:08.031" v="350" actId="478"/>
          <ac:picMkLst>
            <pc:docMk/>
            <pc:sldMk cId="3166488941" sldId="300"/>
            <ac:picMk id="2" creationId="{7601BB01-43E0-55D5-D6D1-FC23A00707CD}"/>
          </ac:picMkLst>
        </pc:picChg>
      </pc:sldChg>
      <pc:sldChg chg="addSp delSp modSp add mod">
        <pc:chgData name="Ian Parr" userId="4f46477c-3823-44e3-a023-ec7a0abfe074" providerId="ADAL" clId="{3CB5D7D7-F946-46B9-8815-DE2AB2FE0349}" dt="2023-06-08T01:13:49.493" v="381" actId="14100"/>
        <pc:sldMkLst>
          <pc:docMk/>
          <pc:sldMk cId="3688595053" sldId="301"/>
        </pc:sldMkLst>
        <pc:spChg chg="mod">
          <ac:chgData name="Ian Parr" userId="4f46477c-3823-44e3-a023-ec7a0abfe074" providerId="ADAL" clId="{3CB5D7D7-F946-46B9-8815-DE2AB2FE0349}" dt="2023-06-08T01:13:23.765" v="373" actId="207"/>
          <ac:spMkLst>
            <pc:docMk/>
            <pc:sldMk cId="3688595053" sldId="301"/>
            <ac:spMk id="4" creationId="{37C15970-1F25-FA42-6BBC-15C72DBD0778}"/>
          </ac:spMkLst>
        </pc:spChg>
        <pc:spChg chg="mod">
          <ac:chgData name="Ian Parr" userId="4f46477c-3823-44e3-a023-ec7a0abfe074" providerId="ADAL" clId="{3CB5D7D7-F946-46B9-8815-DE2AB2FE0349}" dt="2023-06-08T01:13:45.051" v="380" actId="14100"/>
          <ac:spMkLst>
            <pc:docMk/>
            <pc:sldMk cId="3688595053" sldId="301"/>
            <ac:spMk id="5" creationId="{731D62D7-84DA-B7D7-4C6B-F72D4A5EE8E6}"/>
          </ac:spMkLst>
        </pc:spChg>
        <pc:picChg chg="add del">
          <ac:chgData name="Ian Parr" userId="4f46477c-3823-44e3-a023-ec7a0abfe074" providerId="ADAL" clId="{3CB5D7D7-F946-46B9-8815-DE2AB2FE0349}" dt="2023-06-08T01:12:14.195" v="363" actId="478"/>
          <ac:picMkLst>
            <pc:docMk/>
            <pc:sldMk cId="3688595053" sldId="301"/>
            <ac:picMk id="2" creationId="{1F7613C4-FB9A-667A-7A15-8CCC25AA189F}"/>
          </ac:picMkLst>
        </pc:picChg>
        <pc:picChg chg="add mod">
          <ac:chgData name="Ian Parr" userId="4f46477c-3823-44e3-a023-ec7a0abfe074" providerId="ADAL" clId="{3CB5D7D7-F946-46B9-8815-DE2AB2FE0349}" dt="2023-06-08T01:13:49.493" v="381" actId="14100"/>
          <ac:picMkLst>
            <pc:docMk/>
            <pc:sldMk cId="3688595053" sldId="301"/>
            <ac:picMk id="6" creationId="{7F2CA8D5-F9E6-CE1F-DE96-172CDC41A666}"/>
          </ac:picMkLst>
        </pc:picChg>
      </pc:sldChg>
      <pc:sldChg chg="delSp modSp add mod">
        <pc:chgData name="Ian Parr" userId="4f46477c-3823-44e3-a023-ec7a0abfe074" providerId="ADAL" clId="{3CB5D7D7-F946-46B9-8815-DE2AB2FE0349}" dt="2023-06-08T01:15:09.035" v="392" actId="14100"/>
        <pc:sldMkLst>
          <pc:docMk/>
          <pc:sldMk cId="3549843058" sldId="302"/>
        </pc:sldMkLst>
        <pc:spChg chg="mod">
          <ac:chgData name="Ian Parr" userId="4f46477c-3823-44e3-a023-ec7a0abfe074" providerId="ADAL" clId="{3CB5D7D7-F946-46B9-8815-DE2AB2FE0349}" dt="2023-06-08T01:14:32.227" v="383" actId="207"/>
          <ac:spMkLst>
            <pc:docMk/>
            <pc:sldMk cId="3549843058" sldId="302"/>
            <ac:spMk id="4" creationId="{37C15970-1F25-FA42-6BBC-15C72DBD0778}"/>
          </ac:spMkLst>
        </pc:spChg>
        <pc:spChg chg="mod">
          <ac:chgData name="Ian Parr" userId="4f46477c-3823-44e3-a023-ec7a0abfe074" providerId="ADAL" clId="{3CB5D7D7-F946-46B9-8815-DE2AB2FE0349}" dt="2023-06-08T01:15:09.035" v="392" actId="14100"/>
          <ac:spMkLst>
            <pc:docMk/>
            <pc:sldMk cId="3549843058" sldId="302"/>
            <ac:spMk id="5" creationId="{731D62D7-84DA-B7D7-4C6B-F72D4A5EE8E6}"/>
          </ac:spMkLst>
        </pc:spChg>
        <pc:picChg chg="del">
          <ac:chgData name="Ian Parr" userId="4f46477c-3823-44e3-a023-ec7a0abfe074" providerId="ADAL" clId="{3CB5D7D7-F946-46B9-8815-DE2AB2FE0349}" dt="2023-06-08T01:14:37.448" v="384" actId="478"/>
          <ac:picMkLst>
            <pc:docMk/>
            <pc:sldMk cId="3549843058" sldId="302"/>
            <ac:picMk id="6" creationId="{7F2CA8D5-F9E6-CE1F-DE96-172CDC41A666}"/>
          </ac:picMkLst>
        </pc:picChg>
      </pc:sldChg>
      <pc:sldChg chg="addSp delSp modSp add mod">
        <pc:chgData name="Ian Parr" userId="4f46477c-3823-44e3-a023-ec7a0abfe074" providerId="ADAL" clId="{3CB5D7D7-F946-46B9-8815-DE2AB2FE0349}" dt="2023-06-08T01:18:31.397" v="429" actId="14100"/>
        <pc:sldMkLst>
          <pc:docMk/>
          <pc:sldMk cId="2921949879" sldId="303"/>
        </pc:sldMkLst>
        <pc:spChg chg="mod">
          <ac:chgData name="Ian Parr" userId="4f46477c-3823-44e3-a023-ec7a0abfe074" providerId="ADAL" clId="{3CB5D7D7-F946-46B9-8815-DE2AB2FE0349}" dt="2023-06-08T01:15:36.531" v="394" actId="207"/>
          <ac:spMkLst>
            <pc:docMk/>
            <pc:sldMk cId="2921949879" sldId="303"/>
            <ac:spMk id="4" creationId="{37C15970-1F25-FA42-6BBC-15C72DBD0778}"/>
          </ac:spMkLst>
        </pc:spChg>
        <pc:spChg chg="add mod">
          <ac:chgData name="Ian Parr" userId="4f46477c-3823-44e3-a023-ec7a0abfe074" providerId="ADAL" clId="{3CB5D7D7-F946-46B9-8815-DE2AB2FE0349}" dt="2023-06-08T01:18:31.397" v="429" actId="14100"/>
          <ac:spMkLst>
            <pc:docMk/>
            <pc:sldMk cId="2921949879" sldId="303"/>
            <ac:spMk id="7" creationId="{286A830D-1C02-0F50-10EE-7765AFFD6664}"/>
          </ac:spMkLst>
        </pc:spChg>
        <pc:picChg chg="add del mod">
          <ac:chgData name="Ian Parr" userId="4f46477c-3823-44e3-a023-ec7a0abfe074" providerId="ADAL" clId="{3CB5D7D7-F946-46B9-8815-DE2AB2FE0349}" dt="2023-06-08T01:16:56.265" v="406" actId="478"/>
          <ac:picMkLst>
            <pc:docMk/>
            <pc:sldMk cId="2921949879" sldId="303"/>
            <ac:picMk id="2" creationId="{01CA919F-DAFE-B3F4-1D78-2904ED5427F3}"/>
          </ac:picMkLst>
        </pc:picChg>
        <pc:picChg chg="add del mod">
          <ac:chgData name="Ian Parr" userId="4f46477c-3823-44e3-a023-ec7a0abfe074" providerId="ADAL" clId="{3CB5D7D7-F946-46B9-8815-DE2AB2FE0349}" dt="2023-06-08T01:18:02.818" v="418" actId="478"/>
          <ac:picMkLst>
            <pc:docMk/>
            <pc:sldMk cId="2921949879" sldId="303"/>
            <ac:picMk id="6" creationId="{92BBF7DD-EB4D-AB1A-46C9-54AB455B49E6}"/>
          </ac:picMkLst>
        </pc:picChg>
      </pc:sldChg>
      <pc:sldChg chg="addSp delSp modSp add mod ord">
        <pc:chgData name="Ian Parr" userId="4f46477c-3823-44e3-a023-ec7a0abfe074" providerId="ADAL" clId="{3CB5D7D7-F946-46B9-8815-DE2AB2FE0349}" dt="2023-06-08T02:33:10.754" v="701" actId="1076"/>
        <pc:sldMkLst>
          <pc:docMk/>
          <pc:sldMk cId="832798813" sldId="304"/>
        </pc:sldMkLst>
        <pc:spChg chg="mod">
          <ac:chgData name="Ian Parr" userId="4f46477c-3823-44e3-a023-ec7a0abfe074" providerId="ADAL" clId="{3CB5D7D7-F946-46B9-8815-DE2AB2FE0349}" dt="2023-06-08T02:09:23.779" v="532" actId="1076"/>
          <ac:spMkLst>
            <pc:docMk/>
            <pc:sldMk cId="832798813" sldId="304"/>
            <ac:spMk id="7" creationId="{B60A506E-BE78-8010-4CDD-A0FF1571608A}"/>
          </ac:spMkLst>
        </pc:spChg>
        <pc:picChg chg="mod">
          <ac:chgData name="Ian Parr" userId="4f46477c-3823-44e3-a023-ec7a0abfe074" providerId="ADAL" clId="{3CB5D7D7-F946-46B9-8815-DE2AB2FE0349}" dt="2023-06-08T02:32:55.104" v="693" actId="1076"/>
          <ac:picMkLst>
            <pc:docMk/>
            <pc:sldMk cId="832798813" sldId="304"/>
            <ac:picMk id="2" creationId="{3908CA4D-0C5A-AC33-5EE8-013F04338D31}"/>
          </ac:picMkLst>
        </pc:picChg>
        <pc:picChg chg="add del mod">
          <ac:chgData name="Ian Parr" userId="4f46477c-3823-44e3-a023-ec7a0abfe074" providerId="ADAL" clId="{3CB5D7D7-F946-46B9-8815-DE2AB2FE0349}" dt="2023-06-08T02:10:01.558" v="536" actId="478"/>
          <ac:picMkLst>
            <pc:docMk/>
            <pc:sldMk cId="832798813" sldId="304"/>
            <ac:picMk id="3" creationId="{3601047F-24C0-B549-B185-057D7F329E97}"/>
          </ac:picMkLst>
        </pc:picChg>
        <pc:picChg chg="add mod">
          <ac:chgData name="Ian Parr" userId="4f46477c-3823-44e3-a023-ec7a0abfe074" providerId="ADAL" clId="{3CB5D7D7-F946-46B9-8815-DE2AB2FE0349}" dt="2023-06-08T02:33:05.246" v="698" actId="1076"/>
          <ac:picMkLst>
            <pc:docMk/>
            <pc:sldMk cId="832798813" sldId="304"/>
            <ac:picMk id="4" creationId="{0793CB12-C22A-F339-B1A2-EBACA09BB38C}"/>
          </ac:picMkLst>
        </pc:picChg>
        <pc:picChg chg="add mod">
          <ac:chgData name="Ian Parr" userId="4f46477c-3823-44e3-a023-ec7a0abfe074" providerId="ADAL" clId="{3CB5D7D7-F946-46B9-8815-DE2AB2FE0349}" dt="2023-06-08T02:33:03.652" v="697" actId="14100"/>
          <ac:picMkLst>
            <pc:docMk/>
            <pc:sldMk cId="832798813" sldId="304"/>
            <ac:picMk id="5" creationId="{BED55FB3-05AB-F517-375A-3D11F0DD17DA}"/>
          </ac:picMkLst>
        </pc:picChg>
        <pc:picChg chg="del">
          <ac:chgData name="Ian Parr" userId="4f46477c-3823-44e3-a023-ec7a0abfe074" providerId="ADAL" clId="{3CB5D7D7-F946-46B9-8815-DE2AB2FE0349}" dt="2023-06-08T02:09:44.316" v="533" actId="478"/>
          <ac:picMkLst>
            <pc:docMk/>
            <pc:sldMk cId="832798813" sldId="304"/>
            <ac:picMk id="6" creationId="{DEA432EA-E56B-B010-DC62-E2C3C64DFEDE}"/>
          </ac:picMkLst>
        </pc:picChg>
        <pc:picChg chg="add mod">
          <ac:chgData name="Ian Parr" userId="4f46477c-3823-44e3-a023-ec7a0abfe074" providerId="ADAL" clId="{3CB5D7D7-F946-46B9-8815-DE2AB2FE0349}" dt="2023-06-08T02:32:17.800" v="682" actId="1076"/>
          <ac:picMkLst>
            <pc:docMk/>
            <pc:sldMk cId="832798813" sldId="304"/>
            <ac:picMk id="8" creationId="{AD73B3B8-507A-870E-D03F-DE1EB4FB4264}"/>
          </ac:picMkLst>
        </pc:picChg>
        <pc:picChg chg="add mod">
          <ac:chgData name="Ian Parr" userId="4f46477c-3823-44e3-a023-ec7a0abfe074" providerId="ADAL" clId="{3CB5D7D7-F946-46B9-8815-DE2AB2FE0349}" dt="2023-06-08T02:33:10.754" v="701" actId="1076"/>
          <ac:picMkLst>
            <pc:docMk/>
            <pc:sldMk cId="832798813" sldId="304"/>
            <ac:picMk id="9" creationId="{84250C8B-DD19-535E-A3A4-A091EA2A4AC7}"/>
          </ac:picMkLst>
        </pc:picChg>
      </pc:sldChg>
      <pc:sldChg chg="addSp delSp modSp add mod modNotesTx">
        <pc:chgData name="Ian Parr" userId="4f46477c-3823-44e3-a023-ec7a0abfe074" providerId="ADAL" clId="{3CB5D7D7-F946-46B9-8815-DE2AB2FE0349}" dt="2023-06-08T02:31:10.569" v="673" actId="1076"/>
        <pc:sldMkLst>
          <pc:docMk/>
          <pc:sldMk cId="1829709827" sldId="305"/>
        </pc:sldMkLst>
        <pc:spChg chg="mod">
          <ac:chgData name="Ian Parr" userId="4f46477c-3823-44e3-a023-ec7a0abfe074" providerId="ADAL" clId="{3CB5D7D7-F946-46B9-8815-DE2AB2FE0349}" dt="2023-06-08T02:31:10.569" v="673" actId="1076"/>
          <ac:spMkLst>
            <pc:docMk/>
            <pc:sldMk cId="1829709827" sldId="305"/>
            <ac:spMk id="3" creationId="{FD809A61-25EA-292C-FCA3-2A43BEFD87BF}"/>
          </ac:spMkLst>
        </pc:spChg>
        <pc:spChg chg="add mod">
          <ac:chgData name="Ian Parr" userId="4f46477c-3823-44e3-a023-ec7a0abfe074" providerId="ADAL" clId="{3CB5D7D7-F946-46B9-8815-DE2AB2FE0349}" dt="2023-06-08T02:28:30.783" v="660" actId="255"/>
          <ac:spMkLst>
            <pc:docMk/>
            <pc:sldMk cId="1829709827" sldId="305"/>
            <ac:spMk id="4" creationId="{7A0CD8E3-0642-7BE9-0A4F-4E991A2C660D}"/>
          </ac:spMkLst>
        </pc:spChg>
        <pc:spChg chg="del">
          <ac:chgData name="Ian Parr" userId="4f46477c-3823-44e3-a023-ec7a0abfe074" providerId="ADAL" clId="{3CB5D7D7-F946-46B9-8815-DE2AB2FE0349}" dt="2023-06-08T02:26:45.055" v="648" actId="478"/>
          <ac:spMkLst>
            <pc:docMk/>
            <pc:sldMk cId="1829709827" sldId="305"/>
            <ac:spMk id="5" creationId="{AE1B6C26-D7CB-8854-257F-466707CA65E0}"/>
          </ac:spMkLst>
        </pc:spChg>
        <pc:spChg chg="del">
          <ac:chgData name="Ian Parr" userId="4f46477c-3823-44e3-a023-ec7a0abfe074" providerId="ADAL" clId="{3CB5D7D7-F946-46B9-8815-DE2AB2FE0349}" dt="2023-06-08T02:26:41.558" v="647" actId="478"/>
          <ac:spMkLst>
            <pc:docMk/>
            <pc:sldMk cId="1829709827" sldId="305"/>
            <ac:spMk id="7" creationId="{A5143376-DFA0-21A2-6A5D-222EFE76C459}"/>
          </ac:spMkLst>
        </pc:spChg>
        <pc:picChg chg="del">
          <ac:chgData name="Ian Parr" userId="4f46477c-3823-44e3-a023-ec7a0abfe074" providerId="ADAL" clId="{3CB5D7D7-F946-46B9-8815-DE2AB2FE0349}" dt="2023-06-08T02:26:34.377" v="646" actId="478"/>
          <ac:picMkLst>
            <pc:docMk/>
            <pc:sldMk cId="1829709827" sldId="305"/>
            <ac:picMk id="6" creationId="{8E71A670-B953-68EB-E842-3531081E1BCE}"/>
          </ac:picMkLst>
        </pc:picChg>
        <pc:picChg chg="add mod">
          <ac:chgData name="Ian Parr" userId="4f46477c-3823-44e3-a023-ec7a0abfe074" providerId="ADAL" clId="{3CB5D7D7-F946-46B9-8815-DE2AB2FE0349}" dt="2023-06-08T02:30:58.915" v="671" actId="14100"/>
          <ac:picMkLst>
            <pc:docMk/>
            <pc:sldMk cId="1829709827" sldId="305"/>
            <ac:picMk id="8" creationId="{7A69AB06-98C5-20A0-E05D-8EC41E9BA330}"/>
          </ac:picMkLst>
        </pc:picChg>
      </pc:sldChg>
      <pc:sldChg chg="addSp modSp add mod">
        <pc:chgData name="Ian Parr" userId="4f46477c-3823-44e3-a023-ec7a0abfe074" providerId="ADAL" clId="{3CB5D7D7-F946-46B9-8815-DE2AB2FE0349}" dt="2023-06-08T02:31:05.987" v="672" actId="1076"/>
        <pc:sldMkLst>
          <pc:docMk/>
          <pc:sldMk cId="417958888" sldId="306"/>
        </pc:sldMkLst>
        <pc:spChg chg="mod">
          <ac:chgData name="Ian Parr" userId="4f46477c-3823-44e3-a023-ec7a0abfe074" providerId="ADAL" clId="{3CB5D7D7-F946-46B9-8815-DE2AB2FE0349}" dt="2023-06-08T02:31:05.987" v="672" actId="1076"/>
          <ac:spMkLst>
            <pc:docMk/>
            <pc:sldMk cId="417958888" sldId="306"/>
            <ac:spMk id="3" creationId="{FD809A61-25EA-292C-FCA3-2A43BEFD87BF}"/>
          </ac:spMkLst>
        </pc:spChg>
        <pc:spChg chg="mod">
          <ac:chgData name="Ian Parr" userId="4f46477c-3823-44e3-a023-ec7a0abfe074" providerId="ADAL" clId="{3CB5D7D7-F946-46B9-8815-DE2AB2FE0349}" dt="2023-06-08T02:28:59.115" v="663" actId="14100"/>
          <ac:spMkLst>
            <pc:docMk/>
            <pc:sldMk cId="417958888" sldId="306"/>
            <ac:spMk id="4" creationId="{7A0CD8E3-0642-7BE9-0A4F-4E991A2C660D}"/>
          </ac:spMkLst>
        </pc:spChg>
        <pc:picChg chg="add mod">
          <ac:chgData name="Ian Parr" userId="4f46477c-3823-44e3-a023-ec7a0abfe074" providerId="ADAL" clId="{3CB5D7D7-F946-46B9-8815-DE2AB2FE0349}" dt="2023-06-08T02:30:54.179" v="670" actId="14100"/>
          <ac:picMkLst>
            <pc:docMk/>
            <pc:sldMk cId="417958888" sldId="306"/>
            <ac:picMk id="2" creationId="{D3FC856D-F3C8-129B-F2E4-AE0C5982EA05}"/>
          </ac:picMkLst>
        </pc:picChg>
      </pc:sldChg>
      <pc:sldChg chg="addSp delSp modSp add mod ord modNotesTx">
        <pc:chgData name="Ian Parr" userId="4f46477c-3823-44e3-a023-ec7a0abfe074" providerId="ADAL" clId="{3CB5D7D7-F946-46B9-8815-DE2AB2FE0349}" dt="2023-06-08T02:36:01.257" v="738" actId="14100"/>
        <pc:sldMkLst>
          <pc:docMk/>
          <pc:sldMk cId="713022233" sldId="307"/>
        </pc:sldMkLst>
        <pc:spChg chg="mod">
          <ac:chgData name="Ian Parr" userId="4f46477c-3823-44e3-a023-ec7a0abfe074" providerId="ADAL" clId="{3CB5D7D7-F946-46B9-8815-DE2AB2FE0349}" dt="2023-06-08T02:33:48.405" v="717" actId="20577"/>
          <ac:spMkLst>
            <pc:docMk/>
            <pc:sldMk cId="713022233" sldId="307"/>
            <ac:spMk id="3" creationId="{FD809A61-25EA-292C-FCA3-2A43BEFD87BF}"/>
          </ac:spMkLst>
        </pc:spChg>
        <pc:spChg chg="mod">
          <ac:chgData name="Ian Parr" userId="4f46477c-3823-44e3-a023-ec7a0abfe074" providerId="ADAL" clId="{3CB5D7D7-F946-46B9-8815-DE2AB2FE0349}" dt="2023-06-08T02:35:09.004" v="729" actId="1076"/>
          <ac:spMkLst>
            <pc:docMk/>
            <pc:sldMk cId="713022233" sldId="307"/>
            <ac:spMk id="4" creationId="{7A0CD8E3-0642-7BE9-0A4F-4E991A2C660D}"/>
          </ac:spMkLst>
        </pc:spChg>
        <pc:spChg chg="add del">
          <ac:chgData name="Ian Parr" userId="4f46477c-3823-44e3-a023-ec7a0abfe074" providerId="ADAL" clId="{3CB5D7D7-F946-46B9-8815-DE2AB2FE0349}" dt="2023-06-08T02:34:54.066" v="724" actId="478"/>
          <ac:spMkLst>
            <pc:docMk/>
            <pc:sldMk cId="713022233" sldId="307"/>
            <ac:spMk id="6" creationId="{60756DCC-45DB-AA40-F8B4-FAE3B42BE3CD}"/>
          </ac:spMkLst>
        </pc:spChg>
        <pc:spChg chg="add del mod">
          <ac:chgData name="Ian Parr" userId="4f46477c-3823-44e3-a023-ec7a0abfe074" providerId="ADAL" clId="{3CB5D7D7-F946-46B9-8815-DE2AB2FE0349}" dt="2023-06-08T02:34:54.066" v="726"/>
          <ac:spMkLst>
            <pc:docMk/>
            <pc:sldMk cId="713022233" sldId="307"/>
            <ac:spMk id="7" creationId="{48E56560-5783-F97B-76B9-A034DDCA04E7}"/>
          </ac:spMkLst>
        </pc:spChg>
        <pc:picChg chg="del mod">
          <ac:chgData name="Ian Parr" userId="4f46477c-3823-44e3-a023-ec7a0abfe074" providerId="ADAL" clId="{3CB5D7D7-F946-46B9-8815-DE2AB2FE0349}" dt="2023-06-08T02:35:16.073" v="732" actId="478"/>
          <ac:picMkLst>
            <pc:docMk/>
            <pc:sldMk cId="713022233" sldId="307"/>
            <ac:picMk id="2" creationId="{D3FC856D-F3C8-129B-F2E4-AE0C5982EA05}"/>
          </ac:picMkLst>
        </pc:picChg>
        <pc:picChg chg="add mod">
          <ac:chgData name="Ian Parr" userId="4f46477c-3823-44e3-a023-ec7a0abfe074" providerId="ADAL" clId="{3CB5D7D7-F946-46B9-8815-DE2AB2FE0349}" dt="2023-06-08T02:35:12.292" v="730" actId="1076"/>
          <ac:picMkLst>
            <pc:docMk/>
            <pc:sldMk cId="713022233" sldId="307"/>
            <ac:picMk id="8" creationId="{C69C326B-8C84-0866-7589-6268EEB71287}"/>
          </ac:picMkLst>
        </pc:picChg>
        <pc:picChg chg="add mod">
          <ac:chgData name="Ian Parr" userId="4f46477c-3823-44e3-a023-ec7a0abfe074" providerId="ADAL" clId="{3CB5D7D7-F946-46B9-8815-DE2AB2FE0349}" dt="2023-06-08T02:36:01.257" v="738" actId="14100"/>
          <ac:picMkLst>
            <pc:docMk/>
            <pc:sldMk cId="713022233" sldId="307"/>
            <ac:picMk id="9" creationId="{E3ECA5AF-E6DB-1A50-E8D5-72D66497E0D6}"/>
          </ac:picMkLst>
        </pc:picChg>
      </pc:sldChg>
      <pc:sldChg chg="addSp delSp modSp add mod">
        <pc:chgData name="Ian Parr" userId="4f46477c-3823-44e3-a023-ec7a0abfe074" providerId="ADAL" clId="{3CB5D7D7-F946-46B9-8815-DE2AB2FE0349}" dt="2023-06-08T02:37:37.403" v="751" actId="1076"/>
        <pc:sldMkLst>
          <pc:docMk/>
          <pc:sldMk cId="3109524862" sldId="308"/>
        </pc:sldMkLst>
        <pc:spChg chg="del">
          <ac:chgData name="Ian Parr" userId="4f46477c-3823-44e3-a023-ec7a0abfe074" providerId="ADAL" clId="{3CB5D7D7-F946-46B9-8815-DE2AB2FE0349}" dt="2023-06-08T02:36:25.887" v="740" actId="478"/>
          <ac:spMkLst>
            <pc:docMk/>
            <pc:sldMk cId="3109524862" sldId="308"/>
            <ac:spMk id="4" creationId="{7A0CD8E3-0642-7BE9-0A4F-4E991A2C660D}"/>
          </ac:spMkLst>
        </pc:spChg>
        <pc:spChg chg="add del mod">
          <ac:chgData name="Ian Parr" userId="4f46477c-3823-44e3-a023-ec7a0abfe074" providerId="ADAL" clId="{3CB5D7D7-F946-46B9-8815-DE2AB2FE0349}" dt="2023-06-08T02:36:40.551" v="743" actId="478"/>
          <ac:spMkLst>
            <pc:docMk/>
            <pc:sldMk cId="3109524862" sldId="308"/>
            <ac:spMk id="5" creationId="{14972C98-A356-C32B-011B-59894D497FC2}"/>
          </ac:spMkLst>
        </pc:spChg>
        <pc:picChg chg="add mod">
          <ac:chgData name="Ian Parr" userId="4f46477c-3823-44e3-a023-ec7a0abfe074" providerId="ADAL" clId="{3CB5D7D7-F946-46B9-8815-DE2AB2FE0349}" dt="2023-06-08T02:37:32.730" v="750" actId="1076"/>
          <ac:picMkLst>
            <pc:docMk/>
            <pc:sldMk cId="3109524862" sldId="308"/>
            <ac:picMk id="6" creationId="{DCAB8CA3-CCDF-E2B7-5DAF-C8F0EE36C113}"/>
          </ac:picMkLst>
        </pc:picChg>
        <pc:picChg chg="del">
          <ac:chgData name="Ian Parr" userId="4f46477c-3823-44e3-a023-ec7a0abfe074" providerId="ADAL" clId="{3CB5D7D7-F946-46B9-8815-DE2AB2FE0349}" dt="2023-06-08T02:36:35.003" v="742" actId="478"/>
          <ac:picMkLst>
            <pc:docMk/>
            <pc:sldMk cId="3109524862" sldId="308"/>
            <ac:picMk id="8" creationId="{C69C326B-8C84-0866-7589-6268EEB71287}"/>
          </ac:picMkLst>
        </pc:picChg>
        <pc:picChg chg="add del">
          <ac:chgData name="Ian Parr" userId="4f46477c-3823-44e3-a023-ec7a0abfe074" providerId="ADAL" clId="{3CB5D7D7-F946-46B9-8815-DE2AB2FE0349}" dt="2023-06-08T02:36:56.191" v="746" actId="478"/>
          <ac:picMkLst>
            <pc:docMk/>
            <pc:sldMk cId="3109524862" sldId="308"/>
            <ac:picMk id="10" creationId="{E78A1B24-D128-972F-0B88-7FF77C074D0D}"/>
          </ac:picMkLst>
        </pc:picChg>
        <pc:picChg chg="add del">
          <ac:chgData name="Ian Parr" userId="4f46477c-3823-44e3-a023-ec7a0abfe074" providerId="ADAL" clId="{3CB5D7D7-F946-46B9-8815-DE2AB2FE0349}" dt="2023-06-08T02:37:12.146" v="748" actId="478"/>
          <ac:picMkLst>
            <pc:docMk/>
            <pc:sldMk cId="3109524862" sldId="308"/>
            <ac:picMk id="12" creationId="{996A78CE-13E8-E016-0F9F-F3401EA18DF7}"/>
          </ac:picMkLst>
        </pc:picChg>
        <pc:picChg chg="add mod">
          <ac:chgData name="Ian Parr" userId="4f46477c-3823-44e3-a023-ec7a0abfe074" providerId="ADAL" clId="{3CB5D7D7-F946-46B9-8815-DE2AB2FE0349}" dt="2023-06-08T02:37:37.403" v="751" actId="1076"/>
          <ac:picMkLst>
            <pc:docMk/>
            <pc:sldMk cId="3109524862" sldId="308"/>
            <ac:picMk id="13" creationId="{8CF8F02E-9FD0-AC41-8069-60AC2679E743}"/>
          </ac:picMkLst>
        </pc:picChg>
      </pc:sldChg>
      <pc:sldChg chg="addSp delSp modSp add mod">
        <pc:chgData name="Ian Parr" userId="4f46477c-3823-44e3-a023-ec7a0abfe074" providerId="ADAL" clId="{3CB5D7D7-F946-46B9-8815-DE2AB2FE0349}" dt="2023-06-08T02:38:42.518" v="759" actId="1076"/>
        <pc:sldMkLst>
          <pc:docMk/>
          <pc:sldMk cId="1042097248" sldId="309"/>
        </pc:sldMkLst>
        <pc:picChg chg="add mod">
          <ac:chgData name="Ian Parr" userId="4f46477c-3823-44e3-a023-ec7a0abfe074" providerId="ADAL" clId="{3CB5D7D7-F946-46B9-8815-DE2AB2FE0349}" dt="2023-06-08T02:38:29.261" v="757" actId="1076"/>
          <ac:picMkLst>
            <pc:docMk/>
            <pc:sldMk cId="1042097248" sldId="309"/>
            <ac:picMk id="2" creationId="{49E7ABBE-F98E-8C39-1E21-AEB1213BBFED}"/>
          </ac:picMkLst>
        </pc:picChg>
        <pc:picChg chg="add mod">
          <ac:chgData name="Ian Parr" userId="4f46477c-3823-44e3-a023-ec7a0abfe074" providerId="ADAL" clId="{3CB5D7D7-F946-46B9-8815-DE2AB2FE0349}" dt="2023-06-08T02:38:42.518" v="759" actId="1076"/>
          <ac:picMkLst>
            <pc:docMk/>
            <pc:sldMk cId="1042097248" sldId="309"/>
            <ac:picMk id="4" creationId="{C536D091-A5DC-501A-E36D-DF376827BD16}"/>
          </ac:picMkLst>
        </pc:picChg>
        <pc:picChg chg="del">
          <ac:chgData name="Ian Parr" userId="4f46477c-3823-44e3-a023-ec7a0abfe074" providerId="ADAL" clId="{3CB5D7D7-F946-46B9-8815-DE2AB2FE0349}" dt="2023-06-08T02:37:56.805" v="753" actId="478"/>
          <ac:picMkLst>
            <pc:docMk/>
            <pc:sldMk cId="1042097248" sldId="309"/>
            <ac:picMk id="6" creationId="{DCAB8CA3-CCDF-E2B7-5DAF-C8F0EE36C113}"/>
          </ac:picMkLst>
        </pc:picChg>
        <pc:picChg chg="mod">
          <ac:chgData name="Ian Parr" userId="4f46477c-3823-44e3-a023-ec7a0abfe074" providerId="ADAL" clId="{3CB5D7D7-F946-46B9-8815-DE2AB2FE0349}" dt="2023-06-08T02:38:01.145" v="755" actId="1076"/>
          <ac:picMkLst>
            <pc:docMk/>
            <pc:sldMk cId="1042097248" sldId="309"/>
            <ac:picMk id="9" creationId="{E3ECA5AF-E6DB-1A50-E8D5-72D66497E0D6}"/>
          </ac:picMkLst>
        </pc:picChg>
        <pc:picChg chg="del">
          <ac:chgData name="Ian Parr" userId="4f46477c-3823-44e3-a023-ec7a0abfe074" providerId="ADAL" clId="{3CB5D7D7-F946-46B9-8815-DE2AB2FE0349}" dt="2023-06-08T02:37:58.068" v="754" actId="478"/>
          <ac:picMkLst>
            <pc:docMk/>
            <pc:sldMk cId="1042097248" sldId="309"/>
            <ac:picMk id="13" creationId="{8CF8F02E-9FD0-AC41-8069-60AC2679E743}"/>
          </ac:picMkLst>
        </pc:picChg>
      </pc:sldChg>
      <pc:sldChg chg="addSp delSp modSp add mod">
        <pc:chgData name="Ian Parr" userId="4f46477c-3823-44e3-a023-ec7a0abfe074" providerId="ADAL" clId="{3CB5D7D7-F946-46B9-8815-DE2AB2FE0349}" dt="2023-06-08T02:39:21.301" v="764" actId="1076"/>
        <pc:sldMkLst>
          <pc:docMk/>
          <pc:sldMk cId="1606674632" sldId="310"/>
        </pc:sldMkLst>
        <pc:picChg chg="del">
          <ac:chgData name="Ian Parr" userId="4f46477c-3823-44e3-a023-ec7a0abfe074" providerId="ADAL" clId="{3CB5D7D7-F946-46B9-8815-DE2AB2FE0349}" dt="2023-06-08T02:39:07.492" v="761" actId="478"/>
          <ac:picMkLst>
            <pc:docMk/>
            <pc:sldMk cId="1606674632" sldId="310"/>
            <ac:picMk id="2" creationId="{49E7ABBE-F98E-8C39-1E21-AEB1213BBFED}"/>
          </ac:picMkLst>
        </pc:picChg>
        <pc:picChg chg="del">
          <ac:chgData name="Ian Parr" userId="4f46477c-3823-44e3-a023-ec7a0abfe074" providerId="ADAL" clId="{3CB5D7D7-F946-46B9-8815-DE2AB2FE0349}" dt="2023-06-08T02:39:09.046" v="762" actId="478"/>
          <ac:picMkLst>
            <pc:docMk/>
            <pc:sldMk cId="1606674632" sldId="310"/>
            <ac:picMk id="4" creationId="{C536D091-A5DC-501A-E36D-DF376827BD16}"/>
          </ac:picMkLst>
        </pc:picChg>
        <pc:picChg chg="add mod">
          <ac:chgData name="Ian Parr" userId="4f46477c-3823-44e3-a023-ec7a0abfe074" providerId="ADAL" clId="{3CB5D7D7-F946-46B9-8815-DE2AB2FE0349}" dt="2023-06-08T02:39:21.301" v="764" actId="1076"/>
          <ac:picMkLst>
            <pc:docMk/>
            <pc:sldMk cId="1606674632" sldId="310"/>
            <ac:picMk id="5" creationId="{219CE8F1-8D3E-BA36-1F5B-9F0F2D6FAC7E}"/>
          </ac:picMkLst>
        </pc:picChg>
      </pc:sldChg>
      <pc:sldChg chg="addSp delSp modSp add mod ord delAnim modAnim">
        <pc:chgData name="Ian Parr" userId="4f46477c-3823-44e3-a023-ec7a0abfe074" providerId="ADAL" clId="{3CB5D7D7-F946-46B9-8815-DE2AB2FE0349}" dt="2023-06-08T02:58:47.019" v="1403"/>
        <pc:sldMkLst>
          <pc:docMk/>
          <pc:sldMk cId="1291118745" sldId="311"/>
        </pc:sldMkLst>
        <pc:spChg chg="add mod">
          <ac:chgData name="Ian Parr" userId="4f46477c-3823-44e3-a023-ec7a0abfe074" providerId="ADAL" clId="{3CB5D7D7-F946-46B9-8815-DE2AB2FE0349}" dt="2023-06-08T02:57:47.266" v="1399" actId="1076"/>
          <ac:spMkLst>
            <pc:docMk/>
            <pc:sldMk cId="1291118745" sldId="311"/>
            <ac:spMk id="6" creationId="{A9AB6350-00D1-381F-AAAE-82B0B9881CA0}"/>
          </ac:spMkLst>
        </pc:spChg>
        <pc:spChg chg="mod">
          <ac:chgData name="Ian Parr" userId="4f46477c-3823-44e3-a023-ec7a0abfe074" providerId="ADAL" clId="{3CB5D7D7-F946-46B9-8815-DE2AB2FE0349}" dt="2023-06-08T02:57:50.599" v="1400" actId="1076"/>
          <ac:spMkLst>
            <pc:docMk/>
            <pc:sldMk cId="1291118745" sldId="311"/>
            <ac:spMk id="7" creationId="{B60A506E-BE78-8010-4CDD-A0FF1571608A}"/>
          </ac:spMkLst>
        </pc:spChg>
        <pc:spChg chg="add del mod">
          <ac:chgData name="Ian Parr" userId="4f46477c-3823-44e3-a023-ec7a0abfe074" providerId="ADAL" clId="{3CB5D7D7-F946-46B9-8815-DE2AB2FE0349}" dt="2023-06-08T02:56:13.802" v="1373" actId="478"/>
          <ac:spMkLst>
            <pc:docMk/>
            <pc:sldMk cId="1291118745" sldId="311"/>
            <ac:spMk id="10" creationId="{3A4903BA-FE6C-2693-663D-37F5BF3BE406}"/>
          </ac:spMkLst>
        </pc:spChg>
        <pc:spChg chg="add mod">
          <ac:chgData name="Ian Parr" userId="4f46477c-3823-44e3-a023-ec7a0abfe074" providerId="ADAL" clId="{3CB5D7D7-F946-46B9-8815-DE2AB2FE0349}" dt="2023-06-08T02:57:38.381" v="1397" actId="1076"/>
          <ac:spMkLst>
            <pc:docMk/>
            <pc:sldMk cId="1291118745" sldId="311"/>
            <ac:spMk id="11" creationId="{24D7FC92-81A8-A8D6-FBB2-6B8E72C79568}"/>
          </ac:spMkLst>
        </pc:spChg>
        <pc:spChg chg="add mod">
          <ac:chgData name="Ian Parr" userId="4f46477c-3823-44e3-a023-ec7a0abfe074" providerId="ADAL" clId="{3CB5D7D7-F946-46B9-8815-DE2AB2FE0349}" dt="2023-06-08T02:52:07.853" v="1219" actId="1076"/>
          <ac:spMkLst>
            <pc:docMk/>
            <pc:sldMk cId="1291118745" sldId="311"/>
            <ac:spMk id="12" creationId="{7B985173-8AAD-21A1-2CE8-01379B3A07D5}"/>
          </ac:spMkLst>
        </pc:spChg>
        <pc:spChg chg="add mod">
          <ac:chgData name="Ian Parr" userId="4f46477c-3823-44e3-a023-ec7a0abfe074" providerId="ADAL" clId="{3CB5D7D7-F946-46B9-8815-DE2AB2FE0349}" dt="2023-06-08T02:57:36.311" v="1396" actId="1076"/>
          <ac:spMkLst>
            <pc:docMk/>
            <pc:sldMk cId="1291118745" sldId="311"/>
            <ac:spMk id="13" creationId="{B5493283-A0A5-94B1-E842-8316734847E5}"/>
          </ac:spMkLst>
        </pc:spChg>
        <pc:spChg chg="add mod">
          <ac:chgData name="Ian Parr" userId="4f46477c-3823-44e3-a023-ec7a0abfe074" providerId="ADAL" clId="{3CB5D7D7-F946-46B9-8815-DE2AB2FE0349}" dt="2023-06-08T02:57:24.584" v="1395" actId="20577"/>
          <ac:spMkLst>
            <pc:docMk/>
            <pc:sldMk cId="1291118745" sldId="311"/>
            <ac:spMk id="14" creationId="{F80DF4D1-D25B-D740-79EA-D75DA1B93BCC}"/>
          </ac:spMkLst>
        </pc:spChg>
        <pc:spChg chg="add del mod">
          <ac:chgData name="Ian Parr" userId="4f46477c-3823-44e3-a023-ec7a0abfe074" providerId="ADAL" clId="{3CB5D7D7-F946-46B9-8815-DE2AB2FE0349}" dt="2023-06-08T02:56:18.108" v="1374" actId="478"/>
          <ac:spMkLst>
            <pc:docMk/>
            <pc:sldMk cId="1291118745" sldId="311"/>
            <ac:spMk id="15" creationId="{A1EA2C19-1805-254C-7EE5-577754D94AD7}"/>
          </ac:spMkLst>
        </pc:spChg>
        <pc:spChg chg="add del mod">
          <ac:chgData name="Ian Parr" userId="4f46477c-3823-44e3-a023-ec7a0abfe074" providerId="ADAL" clId="{3CB5D7D7-F946-46B9-8815-DE2AB2FE0349}" dt="2023-06-08T02:56:39.212" v="1377" actId="478"/>
          <ac:spMkLst>
            <pc:docMk/>
            <pc:sldMk cId="1291118745" sldId="311"/>
            <ac:spMk id="16" creationId="{0F28FA8E-C3C5-8C6D-A65B-8DAE4A35A544}"/>
          </ac:spMkLst>
        </pc:spChg>
        <pc:spChg chg="add del mod">
          <ac:chgData name="Ian Parr" userId="4f46477c-3823-44e3-a023-ec7a0abfe074" providerId="ADAL" clId="{3CB5D7D7-F946-46B9-8815-DE2AB2FE0349}" dt="2023-06-08T02:57:00.355" v="1380" actId="478"/>
          <ac:spMkLst>
            <pc:docMk/>
            <pc:sldMk cId="1291118745" sldId="311"/>
            <ac:spMk id="17" creationId="{278D9B86-9A7F-72AD-5AFD-0C28D9501A3E}"/>
          </ac:spMkLst>
        </pc:spChg>
        <pc:picChg chg="mod">
          <ac:chgData name="Ian Parr" userId="4f46477c-3823-44e3-a023-ec7a0abfe074" providerId="ADAL" clId="{3CB5D7D7-F946-46B9-8815-DE2AB2FE0349}" dt="2023-06-08T02:55:46.939" v="1366" actId="1076"/>
          <ac:picMkLst>
            <pc:docMk/>
            <pc:sldMk cId="1291118745" sldId="311"/>
            <ac:picMk id="2" creationId="{3908CA4D-0C5A-AC33-5EE8-013F04338D31}"/>
          </ac:picMkLst>
        </pc:picChg>
        <pc:picChg chg="add del mod">
          <ac:chgData name="Ian Parr" userId="4f46477c-3823-44e3-a023-ec7a0abfe074" providerId="ADAL" clId="{3CB5D7D7-F946-46B9-8815-DE2AB2FE0349}" dt="2023-06-08T02:40:36.875" v="773" actId="478"/>
          <ac:picMkLst>
            <pc:docMk/>
            <pc:sldMk cId="1291118745" sldId="311"/>
            <ac:picMk id="3" creationId="{31E91837-6BE4-2810-7298-8DA1017E68E6}"/>
          </ac:picMkLst>
        </pc:picChg>
        <pc:picChg chg="del mod">
          <ac:chgData name="Ian Parr" userId="4f46477c-3823-44e3-a023-ec7a0abfe074" providerId="ADAL" clId="{3CB5D7D7-F946-46B9-8815-DE2AB2FE0349}" dt="2023-06-08T02:45:41.273" v="972" actId="478"/>
          <ac:picMkLst>
            <pc:docMk/>
            <pc:sldMk cId="1291118745" sldId="311"/>
            <ac:picMk id="4" creationId="{0793CB12-C22A-F339-B1A2-EBACA09BB38C}"/>
          </ac:picMkLst>
        </pc:picChg>
        <pc:picChg chg="del mod">
          <ac:chgData name="Ian Parr" userId="4f46477c-3823-44e3-a023-ec7a0abfe074" providerId="ADAL" clId="{3CB5D7D7-F946-46B9-8815-DE2AB2FE0349}" dt="2023-06-08T02:54:50.306" v="1321" actId="478"/>
          <ac:picMkLst>
            <pc:docMk/>
            <pc:sldMk cId="1291118745" sldId="311"/>
            <ac:picMk id="5" creationId="{BED55FB3-05AB-F517-375A-3D11F0DD17DA}"/>
          </ac:picMkLst>
        </pc:picChg>
        <pc:picChg chg="mod">
          <ac:chgData name="Ian Parr" userId="4f46477c-3823-44e3-a023-ec7a0abfe074" providerId="ADAL" clId="{3CB5D7D7-F946-46B9-8815-DE2AB2FE0349}" dt="2023-06-08T02:57:42.731" v="1398" actId="1076"/>
          <ac:picMkLst>
            <pc:docMk/>
            <pc:sldMk cId="1291118745" sldId="311"/>
            <ac:picMk id="8" creationId="{AD73B3B8-507A-870E-D03F-DE1EB4FB4264}"/>
          </ac:picMkLst>
        </pc:picChg>
        <pc:picChg chg="del mod">
          <ac:chgData name="Ian Parr" userId="4f46477c-3823-44e3-a023-ec7a0abfe074" providerId="ADAL" clId="{3CB5D7D7-F946-46B9-8815-DE2AB2FE0349}" dt="2023-06-08T02:52:20.951" v="1222" actId="478"/>
          <ac:picMkLst>
            <pc:docMk/>
            <pc:sldMk cId="1291118745" sldId="311"/>
            <ac:picMk id="9" creationId="{84250C8B-DD19-535E-A3A4-A091EA2A4AC7}"/>
          </ac:picMkLst>
        </pc:picChg>
      </pc:sldChg>
      <pc:sldChg chg="add ord">
        <pc:chgData name="Ian Parr" userId="4f46477c-3823-44e3-a023-ec7a0abfe074" providerId="ADAL" clId="{3CB5D7D7-F946-46B9-8815-DE2AB2FE0349}" dt="2023-06-08T02:49:14.049" v="1098"/>
        <pc:sldMkLst>
          <pc:docMk/>
          <pc:sldMk cId="3872474660" sldId="312"/>
        </pc:sldMkLst>
      </pc:sldChg>
      <pc:sldChg chg="addSp delSp modSp add mod modNotesTx">
        <pc:chgData name="Ian Parr" userId="4f46477c-3823-44e3-a023-ec7a0abfe074" providerId="ADAL" clId="{3CB5D7D7-F946-46B9-8815-DE2AB2FE0349}" dt="2023-06-08T03:01:13.230" v="1436"/>
        <pc:sldMkLst>
          <pc:docMk/>
          <pc:sldMk cId="974351716" sldId="313"/>
        </pc:sldMkLst>
        <pc:spChg chg="mod">
          <ac:chgData name="Ian Parr" userId="4f46477c-3823-44e3-a023-ec7a0abfe074" providerId="ADAL" clId="{3CB5D7D7-F946-46B9-8815-DE2AB2FE0349}" dt="2023-06-08T02:59:11.788" v="1419" actId="20577"/>
          <ac:spMkLst>
            <pc:docMk/>
            <pc:sldMk cId="974351716" sldId="313"/>
            <ac:spMk id="3" creationId="{FD809A61-25EA-292C-FCA3-2A43BEFD87BF}"/>
          </ac:spMkLst>
        </pc:spChg>
        <pc:spChg chg="add mod">
          <ac:chgData name="Ian Parr" userId="4f46477c-3823-44e3-a023-ec7a0abfe074" providerId="ADAL" clId="{3CB5D7D7-F946-46B9-8815-DE2AB2FE0349}" dt="2023-06-08T03:00:37.276" v="1432" actId="1076"/>
          <ac:spMkLst>
            <pc:docMk/>
            <pc:sldMk cId="974351716" sldId="313"/>
            <ac:spMk id="6" creationId="{DBCCA730-7D63-810F-91B4-A87005F807EF}"/>
          </ac:spMkLst>
        </pc:spChg>
        <pc:picChg chg="add del mod">
          <ac:chgData name="Ian Parr" userId="4f46477c-3823-44e3-a023-ec7a0abfe074" providerId="ADAL" clId="{3CB5D7D7-F946-46B9-8815-DE2AB2FE0349}" dt="2023-06-08T02:59:39.625" v="1424" actId="478"/>
          <ac:picMkLst>
            <pc:docMk/>
            <pc:sldMk cId="974351716" sldId="313"/>
            <ac:picMk id="2" creationId="{65309A3C-8924-23DB-A9E1-7DFB5F64A1C9}"/>
          </ac:picMkLst>
        </pc:picChg>
        <pc:picChg chg="del">
          <ac:chgData name="Ian Parr" userId="4f46477c-3823-44e3-a023-ec7a0abfe074" providerId="ADAL" clId="{3CB5D7D7-F946-46B9-8815-DE2AB2FE0349}" dt="2023-06-08T02:59:19.574" v="1421" actId="478"/>
          <ac:picMkLst>
            <pc:docMk/>
            <pc:sldMk cId="974351716" sldId="313"/>
            <ac:picMk id="5" creationId="{219CE8F1-8D3E-BA36-1F5B-9F0F2D6FAC7E}"/>
          </ac:picMkLst>
        </pc:picChg>
        <pc:picChg chg="add mod">
          <ac:chgData name="Ian Parr" userId="4f46477c-3823-44e3-a023-ec7a0abfe074" providerId="ADAL" clId="{3CB5D7D7-F946-46B9-8815-DE2AB2FE0349}" dt="2023-06-08T03:00:43.101" v="1433" actId="14100"/>
          <ac:picMkLst>
            <pc:docMk/>
            <pc:sldMk cId="974351716" sldId="313"/>
            <ac:picMk id="7" creationId="{4B36075C-FEB8-CFA8-467F-2B9CB1258BF5}"/>
          </ac:picMkLst>
        </pc:picChg>
        <pc:picChg chg="add mod">
          <ac:chgData name="Ian Parr" userId="4f46477c-3823-44e3-a023-ec7a0abfe074" providerId="ADAL" clId="{3CB5D7D7-F946-46B9-8815-DE2AB2FE0349}" dt="2023-06-08T03:01:02.445" v="1435"/>
          <ac:picMkLst>
            <pc:docMk/>
            <pc:sldMk cId="974351716" sldId="313"/>
            <ac:picMk id="8" creationId="{B3E23441-599B-1FF2-279E-5DCEA7EC1E96}"/>
          </ac:picMkLst>
        </pc:picChg>
        <pc:picChg chg="del">
          <ac:chgData name="Ian Parr" userId="4f46477c-3823-44e3-a023-ec7a0abfe074" providerId="ADAL" clId="{3CB5D7D7-F946-46B9-8815-DE2AB2FE0349}" dt="2023-06-08T02:59:16.676" v="1420" actId="478"/>
          <ac:picMkLst>
            <pc:docMk/>
            <pc:sldMk cId="974351716" sldId="313"/>
            <ac:picMk id="9" creationId="{E3ECA5AF-E6DB-1A50-E8D5-72D66497E0D6}"/>
          </ac:picMkLst>
        </pc:picChg>
      </pc:sldChg>
      <pc:sldChg chg="delSp modSp add mod ord">
        <pc:chgData name="Ian Parr" userId="4f46477c-3823-44e3-a023-ec7a0abfe074" providerId="ADAL" clId="{3CB5D7D7-F946-46B9-8815-DE2AB2FE0349}" dt="2023-06-08T03:02:17.838" v="1445"/>
        <pc:sldMkLst>
          <pc:docMk/>
          <pc:sldMk cId="3974410210" sldId="314"/>
        </pc:sldMkLst>
        <pc:spChg chg="mod">
          <ac:chgData name="Ian Parr" userId="4f46477c-3823-44e3-a023-ec7a0abfe074" providerId="ADAL" clId="{3CB5D7D7-F946-46B9-8815-DE2AB2FE0349}" dt="2023-06-08T03:02:17.838" v="1445"/>
          <ac:spMkLst>
            <pc:docMk/>
            <pc:sldMk cId="3974410210" sldId="314"/>
            <ac:spMk id="3" creationId="{FD809A61-25EA-292C-FCA3-2A43BEFD87BF}"/>
          </ac:spMkLst>
        </pc:spChg>
        <pc:spChg chg="mod">
          <ac:chgData name="Ian Parr" userId="4f46477c-3823-44e3-a023-ec7a0abfe074" providerId="ADAL" clId="{3CB5D7D7-F946-46B9-8815-DE2AB2FE0349}" dt="2023-06-08T03:02:00.830" v="1444" actId="20577"/>
          <ac:spMkLst>
            <pc:docMk/>
            <pc:sldMk cId="3974410210" sldId="314"/>
            <ac:spMk id="6" creationId="{DBCCA730-7D63-810F-91B4-A87005F807EF}"/>
          </ac:spMkLst>
        </pc:spChg>
        <pc:picChg chg="del">
          <ac:chgData name="Ian Parr" userId="4f46477c-3823-44e3-a023-ec7a0abfe074" providerId="ADAL" clId="{3CB5D7D7-F946-46B9-8815-DE2AB2FE0349}" dt="2023-06-08T03:01:43.596" v="1441" actId="478"/>
          <ac:picMkLst>
            <pc:docMk/>
            <pc:sldMk cId="3974410210" sldId="314"/>
            <ac:picMk id="7" creationId="{4B36075C-FEB8-CFA8-467F-2B9CB1258BF5}"/>
          </ac:picMkLst>
        </pc:picChg>
        <pc:picChg chg="del">
          <ac:chgData name="Ian Parr" userId="4f46477c-3823-44e3-a023-ec7a0abfe074" providerId="ADAL" clId="{3CB5D7D7-F946-46B9-8815-DE2AB2FE0349}" dt="2023-06-08T03:01:41.229" v="1440" actId="478"/>
          <ac:picMkLst>
            <pc:docMk/>
            <pc:sldMk cId="3974410210" sldId="314"/>
            <ac:picMk id="8" creationId="{B3E23441-599B-1FF2-279E-5DCEA7EC1E96}"/>
          </ac:picMkLst>
        </pc:picChg>
      </pc:sldChg>
      <pc:sldChg chg="addSp add modNotesTx">
        <pc:chgData name="Ian Parr" userId="4f46477c-3823-44e3-a023-ec7a0abfe074" providerId="ADAL" clId="{3CB5D7D7-F946-46B9-8815-DE2AB2FE0349}" dt="2023-06-08T03:03:01.311" v="1448" actId="20577"/>
        <pc:sldMkLst>
          <pc:docMk/>
          <pc:sldMk cId="3482259193" sldId="315"/>
        </pc:sldMkLst>
        <pc:picChg chg="add">
          <ac:chgData name="Ian Parr" userId="4f46477c-3823-44e3-a023-ec7a0abfe074" providerId="ADAL" clId="{3CB5D7D7-F946-46B9-8815-DE2AB2FE0349}" dt="2023-06-08T03:02:54.669" v="1447"/>
          <ac:picMkLst>
            <pc:docMk/>
            <pc:sldMk cId="3482259193" sldId="315"/>
            <ac:picMk id="2" creationId="{79D91CDB-F1C9-5157-9D13-CFD0C01FE958}"/>
          </ac:picMkLst>
        </pc:picChg>
      </pc:sldChg>
      <pc:sldChg chg="addSp delSp modSp add mod ord modNotesTx">
        <pc:chgData name="Ian Parr" userId="4f46477c-3823-44e3-a023-ec7a0abfe074" providerId="ADAL" clId="{3CB5D7D7-F946-46B9-8815-DE2AB2FE0349}" dt="2023-06-08T03:05:07.427" v="1465" actId="20577"/>
        <pc:sldMkLst>
          <pc:docMk/>
          <pc:sldMk cId="2224320428" sldId="316"/>
        </pc:sldMkLst>
        <pc:spChg chg="add del mod">
          <ac:chgData name="Ian Parr" userId="4f46477c-3823-44e3-a023-ec7a0abfe074" providerId="ADAL" clId="{3CB5D7D7-F946-46B9-8815-DE2AB2FE0349}" dt="2023-06-08T03:04:36.845" v="1459" actId="478"/>
          <ac:spMkLst>
            <pc:docMk/>
            <pc:sldMk cId="2224320428" sldId="316"/>
            <ac:spMk id="4" creationId="{DA86020D-37A7-3728-C0E4-A27B2D96E256}"/>
          </ac:spMkLst>
        </pc:spChg>
        <pc:spChg chg="add mod">
          <ac:chgData name="Ian Parr" userId="4f46477c-3823-44e3-a023-ec7a0abfe074" providerId="ADAL" clId="{3CB5D7D7-F946-46B9-8815-DE2AB2FE0349}" dt="2023-06-08T03:05:07.427" v="1465" actId="20577"/>
          <ac:spMkLst>
            <pc:docMk/>
            <pc:sldMk cId="2224320428" sldId="316"/>
            <ac:spMk id="5" creationId="{D0BF15E8-AFF8-9AB1-9CD6-FA4CBA425DC2}"/>
          </ac:spMkLst>
        </pc:spChg>
        <pc:spChg chg="del">
          <ac:chgData name="Ian Parr" userId="4f46477c-3823-44e3-a023-ec7a0abfe074" providerId="ADAL" clId="{3CB5D7D7-F946-46B9-8815-DE2AB2FE0349}" dt="2023-06-08T03:03:38.709" v="1453" actId="478"/>
          <ac:spMkLst>
            <pc:docMk/>
            <pc:sldMk cId="2224320428" sldId="316"/>
            <ac:spMk id="6" creationId="{DBCCA730-7D63-810F-91B4-A87005F807EF}"/>
          </ac:spMkLst>
        </pc:spChg>
      </pc:sldChg>
      <pc:sldMasterChg chg="addSp modSldLayout">
        <pc:chgData name="Ian Parr" userId="4f46477c-3823-44e3-a023-ec7a0abfe074" providerId="ADAL" clId="{3CB5D7D7-F946-46B9-8815-DE2AB2FE0349}" dt="2023-06-08T00:13:50.665" v="38"/>
        <pc:sldMasterMkLst>
          <pc:docMk/>
          <pc:sldMasterMk cId="3009084755" sldId="2147483659"/>
        </pc:sldMasterMkLst>
        <pc:picChg chg="add">
          <ac:chgData name="Ian Parr" userId="4f46477c-3823-44e3-a023-ec7a0abfe074" providerId="ADAL" clId="{3CB5D7D7-F946-46B9-8815-DE2AB2FE0349}" dt="2023-06-08T00:13:50.665" v="38"/>
          <ac:picMkLst>
            <pc:docMk/>
            <pc:sldMasterMk cId="3009084755" sldId="2147483659"/>
            <ac:picMk id="7" creationId="{B4DBEBE9-2AA6-20A6-E750-60C740DA730D}"/>
          </ac:picMkLst>
        </pc:picChg>
        <pc:picChg chg="add">
          <ac:chgData name="Ian Parr" userId="4f46477c-3823-44e3-a023-ec7a0abfe074" providerId="ADAL" clId="{3CB5D7D7-F946-46B9-8815-DE2AB2FE0349}" dt="2023-06-08T00:13:50.665" v="38"/>
          <ac:picMkLst>
            <pc:docMk/>
            <pc:sldMasterMk cId="3009084755" sldId="2147483659"/>
            <ac:picMk id="8" creationId="{3C6F8321-F14E-498D-6DAC-427A2B5B88E8}"/>
          </ac:picMkLst>
        </pc:picChg>
        <pc:sldLayoutChg chg="addSp">
          <pc:chgData name="Ian Parr" userId="4f46477c-3823-44e3-a023-ec7a0abfe074" providerId="ADAL" clId="{3CB5D7D7-F946-46B9-8815-DE2AB2FE0349}" dt="2023-06-08T00:13:50.665" v="38"/>
          <pc:sldLayoutMkLst>
            <pc:docMk/>
            <pc:sldMasterMk cId="3009084755" sldId="2147483659"/>
            <pc:sldLayoutMk cId="1049934231" sldId="2147483662"/>
          </pc:sldLayoutMkLst>
          <pc:cxnChg chg="add">
            <ac:chgData name="Ian Parr" userId="4f46477c-3823-44e3-a023-ec7a0abfe074" providerId="ADAL" clId="{3CB5D7D7-F946-46B9-8815-DE2AB2FE0349}" dt="2023-06-08T00:13:50.665" v="38"/>
            <ac:cxnSpMkLst>
              <pc:docMk/>
              <pc:sldMasterMk cId="3009084755" sldId="2147483659"/>
              <pc:sldLayoutMk cId="1049934231" sldId="2147483662"/>
              <ac:cxnSpMk id="7" creationId="{9A13FBB1-9FB4-37D7-EC21-F12943A266DE}"/>
            </ac:cxnSpMkLst>
          </pc:cxnChg>
        </pc:sldLayoutChg>
        <pc:sldLayoutChg chg="addSp">
          <pc:chgData name="Ian Parr" userId="4f46477c-3823-44e3-a023-ec7a0abfe074" providerId="ADAL" clId="{3CB5D7D7-F946-46B9-8815-DE2AB2FE0349}" dt="2023-06-08T00:13:50.665" v="38"/>
          <pc:sldLayoutMkLst>
            <pc:docMk/>
            <pc:sldMasterMk cId="3009084755" sldId="2147483659"/>
            <pc:sldLayoutMk cId="3063993316" sldId="2147483664"/>
          </pc:sldLayoutMkLst>
          <pc:cxnChg chg="add">
            <ac:chgData name="Ian Parr" userId="4f46477c-3823-44e3-a023-ec7a0abfe074" providerId="ADAL" clId="{3CB5D7D7-F946-46B9-8815-DE2AB2FE0349}" dt="2023-06-08T00:13:50.665" v="38"/>
            <ac:cxnSpMkLst>
              <pc:docMk/>
              <pc:sldMasterMk cId="3009084755" sldId="2147483659"/>
              <pc:sldLayoutMk cId="3063993316" sldId="2147483664"/>
              <ac:cxnSpMk id="10" creationId="{1F7A794B-D72B-1C65-60F4-84FD99C9D08E}"/>
            </ac:cxnSpMkLst>
          </pc:cxnChg>
        </pc:sldLayoutChg>
      </pc:sldMasterChg>
    </pc:docChg>
  </pc:docChgLst>
  <pc:docChgLst>
    <pc:chgData name="Ian Parr" userId="4f46477c-3823-44e3-a023-ec7a0abfe074" providerId="ADAL" clId="{5F209169-F28A-49F5-94F5-15B4719877AA}"/>
    <pc:docChg chg="undo custSel delSld modSld sldOrd">
      <pc:chgData name="Ian Parr" userId="4f46477c-3823-44e3-a023-ec7a0abfe074" providerId="ADAL" clId="{5F209169-F28A-49F5-94F5-15B4719877AA}" dt="2023-03-30T02:13:49.378" v="571" actId="20577"/>
      <pc:docMkLst>
        <pc:docMk/>
      </pc:docMkLst>
      <pc:sldChg chg="addSp delSp modSp mod">
        <pc:chgData name="Ian Parr" userId="4f46477c-3823-44e3-a023-ec7a0abfe074" providerId="ADAL" clId="{5F209169-F28A-49F5-94F5-15B4719877AA}" dt="2023-03-30T02:13:49.378" v="571" actId="20577"/>
        <pc:sldMkLst>
          <pc:docMk/>
          <pc:sldMk cId="2153998600" sldId="258"/>
        </pc:sldMkLst>
        <pc:spChg chg="add del mod">
          <ac:chgData name="Ian Parr" userId="4f46477c-3823-44e3-a023-ec7a0abfe074" providerId="ADAL" clId="{5F209169-F28A-49F5-94F5-15B4719877AA}" dt="2023-03-21T01:51:28.798" v="58" actId="478"/>
          <ac:spMkLst>
            <pc:docMk/>
            <pc:sldMk cId="2153998600" sldId="258"/>
            <ac:spMk id="3" creationId="{F395C902-DD3C-70C4-D343-E6357F5065C5}"/>
          </ac:spMkLst>
        </pc:spChg>
        <pc:spChg chg="mod">
          <ac:chgData name="Ian Parr" userId="4f46477c-3823-44e3-a023-ec7a0abfe074" providerId="ADAL" clId="{5F209169-F28A-49F5-94F5-15B4719877AA}" dt="2023-03-30T02:13:49.378" v="571" actId="20577"/>
          <ac:spMkLst>
            <pc:docMk/>
            <pc:sldMk cId="2153998600" sldId="258"/>
            <ac:spMk id="8" creationId="{B5FDC317-D686-0542-A15E-3D6D4B2156C4}"/>
          </ac:spMkLst>
        </pc:spChg>
      </pc:sldChg>
      <pc:sldChg chg="addSp delSp modSp del mod">
        <pc:chgData name="Ian Parr" userId="4f46477c-3823-44e3-a023-ec7a0abfe074" providerId="ADAL" clId="{5F209169-F28A-49F5-94F5-15B4719877AA}" dt="2023-03-22T22:57:00.363" v="283" actId="2696"/>
        <pc:sldMkLst>
          <pc:docMk/>
          <pc:sldMk cId="3705924410" sldId="259"/>
        </pc:sldMkLst>
        <pc:spChg chg="mod">
          <ac:chgData name="Ian Parr" userId="4f46477c-3823-44e3-a023-ec7a0abfe074" providerId="ADAL" clId="{5F209169-F28A-49F5-94F5-15B4719877AA}" dt="2023-03-22T03:37:55.046" v="200" actId="20577"/>
          <ac:spMkLst>
            <pc:docMk/>
            <pc:sldMk cId="3705924410" sldId="259"/>
            <ac:spMk id="2" creationId="{A8D8A4B1-735F-8B4D-8429-02AC0F272D43}"/>
          </ac:spMkLst>
        </pc:spChg>
        <pc:spChg chg="del">
          <ac:chgData name="Ian Parr" userId="4f46477c-3823-44e3-a023-ec7a0abfe074" providerId="ADAL" clId="{5F209169-F28A-49F5-94F5-15B4719877AA}" dt="2023-03-21T01:49:47.168" v="2" actId="478"/>
          <ac:spMkLst>
            <pc:docMk/>
            <pc:sldMk cId="3705924410" sldId="259"/>
            <ac:spMk id="3" creationId="{06C3C4AE-3BB5-5646-9E52-3D9D50275C20}"/>
          </ac:spMkLst>
        </pc:spChg>
        <pc:spChg chg="add mod">
          <ac:chgData name="Ian Parr" userId="4f46477c-3823-44e3-a023-ec7a0abfe074" providerId="ADAL" clId="{5F209169-F28A-49F5-94F5-15B4719877AA}" dt="2023-03-21T01:49:47.168" v="2" actId="478"/>
          <ac:spMkLst>
            <pc:docMk/>
            <pc:sldMk cId="3705924410" sldId="259"/>
            <ac:spMk id="5" creationId="{C8241A0F-C640-419E-37F5-D9AF0DA8EE4D}"/>
          </ac:spMkLst>
        </pc:spChg>
      </pc:sldChg>
      <pc:sldChg chg="addSp delSp modSp del mod">
        <pc:chgData name="Ian Parr" userId="4f46477c-3823-44e3-a023-ec7a0abfe074" providerId="ADAL" clId="{5F209169-F28A-49F5-94F5-15B4719877AA}" dt="2023-03-22T22:57:00.363" v="283" actId="2696"/>
        <pc:sldMkLst>
          <pc:docMk/>
          <pc:sldMk cId="2013231601" sldId="260"/>
        </pc:sldMkLst>
        <pc:picChg chg="add del mod">
          <ac:chgData name="Ian Parr" userId="4f46477c-3823-44e3-a023-ec7a0abfe074" providerId="ADAL" clId="{5F209169-F28A-49F5-94F5-15B4719877AA}" dt="2023-03-22T03:32:11.042" v="133" actId="21"/>
          <ac:picMkLst>
            <pc:docMk/>
            <pc:sldMk cId="2013231601" sldId="260"/>
            <ac:picMk id="3" creationId="{3B678711-996C-68DF-0C0F-AB8BBF3C7F33}"/>
          </ac:picMkLst>
        </pc:picChg>
      </pc:sldChg>
      <pc:sldChg chg="del">
        <pc:chgData name="Ian Parr" userId="4f46477c-3823-44e3-a023-ec7a0abfe074" providerId="ADAL" clId="{5F209169-F28A-49F5-94F5-15B4719877AA}" dt="2023-03-22T22:57:00.363" v="283" actId="2696"/>
        <pc:sldMkLst>
          <pc:docMk/>
          <pc:sldMk cId="1681489543" sldId="261"/>
        </pc:sldMkLst>
      </pc:sldChg>
      <pc:sldChg chg="del">
        <pc:chgData name="Ian Parr" userId="4f46477c-3823-44e3-a023-ec7a0abfe074" providerId="ADAL" clId="{5F209169-F28A-49F5-94F5-15B4719877AA}" dt="2023-03-22T22:57:00.363" v="283" actId="2696"/>
        <pc:sldMkLst>
          <pc:docMk/>
          <pc:sldMk cId="447760478" sldId="262"/>
        </pc:sldMkLst>
      </pc:sldChg>
      <pc:sldChg chg="del">
        <pc:chgData name="Ian Parr" userId="4f46477c-3823-44e3-a023-ec7a0abfe074" providerId="ADAL" clId="{5F209169-F28A-49F5-94F5-15B4719877AA}" dt="2023-03-22T22:57:00.363" v="283" actId="2696"/>
        <pc:sldMkLst>
          <pc:docMk/>
          <pc:sldMk cId="2429678960" sldId="263"/>
        </pc:sldMkLst>
      </pc:sldChg>
      <pc:sldChg chg="addSp delSp modSp del mod">
        <pc:chgData name="Ian Parr" userId="4f46477c-3823-44e3-a023-ec7a0abfe074" providerId="ADAL" clId="{5F209169-F28A-49F5-94F5-15B4719877AA}" dt="2023-03-22T22:57:00.363" v="283" actId="2696"/>
        <pc:sldMkLst>
          <pc:docMk/>
          <pc:sldMk cId="1904167386" sldId="264"/>
        </pc:sldMkLst>
        <pc:spChg chg="del">
          <ac:chgData name="Ian Parr" userId="4f46477c-3823-44e3-a023-ec7a0abfe074" providerId="ADAL" clId="{5F209169-F28A-49F5-94F5-15B4719877AA}" dt="2023-03-22T03:29:13.325" v="80"/>
          <ac:spMkLst>
            <pc:docMk/>
            <pc:sldMk cId="1904167386" sldId="264"/>
            <ac:spMk id="2" creationId="{C19D8CF8-B1AE-9145-AD12-2489047FF173}"/>
          </ac:spMkLst>
        </pc:spChg>
        <pc:spChg chg="add mod">
          <ac:chgData name="Ian Parr" userId="4f46477c-3823-44e3-a023-ec7a0abfe074" providerId="ADAL" clId="{5F209169-F28A-49F5-94F5-15B4719877AA}" dt="2023-03-22T03:33:12.371" v="171" actId="478"/>
          <ac:spMkLst>
            <pc:docMk/>
            <pc:sldMk cId="1904167386" sldId="264"/>
            <ac:spMk id="6" creationId="{B6F9F245-5911-CB42-B9C3-409D9564A6F8}"/>
          </ac:spMkLst>
        </pc:spChg>
        <pc:picChg chg="add del mod">
          <ac:chgData name="Ian Parr" userId="4f46477c-3823-44e3-a023-ec7a0abfe074" providerId="ADAL" clId="{5F209169-F28A-49F5-94F5-15B4719877AA}" dt="2023-03-22T03:33:12.371" v="171" actId="478"/>
          <ac:picMkLst>
            <pc:docMk/>
            <pc:sldMk cId="1904167386" sldId="264"/>
            <ac:picMk id="4" creationId="{E15C733B-DCB5-8F7A-B833-30A03C2991C5}"/>
          </ac:picMkLst>
        </pc:picChg>
      </pc:sldChg>
      <pc:sldChg chg="addSp delSp modSp mod">
        <pc:chgData name="Ian Parr" userId="4f46477c-3823-44e3-a023-ec7a0abfe074" providerId="ADAL" clId="{5F209169-F28A-49F5-94F5-15B4719877AA}" dt="2023-03-30T02:13:29.820" v="551" actId="1076"/>
        <pc:sldMkLst>
          <pc:docMk/>
          <pc:sldMk cId="908109795" sldId="265"/>
        </pc:sldMkLst>
        <pc:spChg chg="mod">
          <ac:chgData name="Ian Parr" userId="4f46477c-3823-44e3-a023-ec7a0abfe074" providerId="ADAL" clId="{5F209169-F28A-49F5-94F5-15B4719877AA}" dt="2023-03-21T04:57:18.321" v="79" actId="20577"/>
          <ac:spMkLst>
            <pc:docMk/>
            <pc:sldMk cId="908109795" sldId="265"/>
            <ac:spMk id="2" creationId="{A8D8A4B1-735F-8B4D-8429-02AC0F272D43}"/>
          </ac:spMkLst>
        </pc:spChg>
        <pc:spChg chg="del mod">
          <ac:chgData name="Ian Parr" userId="4f46477c-3823-44e3-a023-ec7a0abfe074" providerId="ADAL" clId="{5F209169-F28A-49F5-94F5-15B4719877AA}" dt="2023-03-21T01:49:42.425" v="1" actId="478"/>
          <ac:spMkLst>
            <pc:docMk/>
            <pc:sldMk cId="908109795" sldId="265"/>
            <ac:spMk id="3" creationId="{06C3C4AE-3BB5-5646-9E52-3D9D50275C20}"/>
          </ac:spMkLst>
        </pc:spChg>
        <pc:spChg chg="add del mod">
          <ac:chgData name="Ian Parr" userId="4f46477c-3823-44e3-a023-ec7a0abfe074" providerId="ADAL" clId="{5F209169-F28A-49F5-94F5-15B4719877AA}" dt="2023-03-22T03:34:51.056" v="172"/>
          <ac:spMkLst>
            <pc:docMk/>
            <pc:sldMk cId="908109795" sldId="265"/>
            <ac:spMk id="5" creationId="{88A2B14B-F8E7-90DF-287B-10C0CF5CA24E}"/>
          </ac:spMkLst>
        </pc:spChg>
        <pc:spChg chg="add mod">
          <ac:chgData name="Ian Parr" userId="4f46477c-3823-44e3-a023-ec7a0abfe074" providerId="ADAL" clId="{5F209169-F28A-49F5-94F5-15B4719877AA}" dt="2023-03-29T05:18:25.105" v="437" actId="20577"/>
          <ac:spMkLst>
            <pc:docMk/>
            <pc:sldMk cId="908109795" sldId="265"/>
            <ac:spMk id="5" creationId="{CBE84C0D-6D8D-7E12-4F5E-319114A57856}"/>
          </ac:spMkLst>
        </pc:spChg>
        <pc:spChg chg="add mod">
          <ac:chgData name="Ian Parr" userId="4f46477c-3823-44e3-a023-ec7a0abfe074" providerId="ADAL" clId="{5F209169-F28A-49F5-94F5-15B4719877AA}" dt="2023-03-29T05:38:47.425" v="548" actId="1076"/>
          <ac:spMkLst>
            <pc:docMk/>
            <pc:sldMk cId="908109795" sldId="265"/>
            <ac:spMk id="8" creationId="{D0DF085D-58CB-7061-97AA-F928F44A7843}"/>
          </ac:spMkLst>
        </pc:spChg>
        <pc:spChg chg="add mod">
          <ac:chgData name="Ian Parr" userId="4f46477c-3823-44e3-a023-ec7a0abfe074" providerId="ADAL" clId="{5F209169-F28A-49F5-94F5-15B4719877AA}" dt="2023-03-30T02:13:29.820" v="551" actId="1076"/>
          <ac:spMkLst>
            <pc:docMk/>
            <pc:sldMk cId="908109795" sldId="265"/>
            <ac:spMk id="9" creationId="{85542720-F5AB-46B8-B920-A1593D33CE23}"/>
          </ac:spMkLst>
        </pc:spChg>
        <pc:picChg chg="add mod">
          <ac:chgData name="Ian Parr" userId="4f46477c-3823-44e3-a023-ec7a0abfe074" providerId="ADAL" clId="{5F209169-F28A-49F5-94F5-15B4719877AA}" dt="2023-03-22T03:36:05.397" v="177" actId="1076"/>
          <ac:picMkLst>
            <pc:docMk/>
            <pc:sldMk cId="908109795" sldId="265"/>
            <ac:picMk id="3" creationId="{BA697822-7073-C3B5-E32B-3C862D90BC7A}"/>
          </ac:picMkLst>
        </pc:picChg>
        <pc:picChg chg="add mod">
          <ac:chgData name="Ian Parr" userId="4f46477c-3823-44e3-a023-ec7a0abfe074" providerId="ADAL" clId="{5F209169-F28A-49F5-94F5-15B4719877AA}" dt="2023-03-22T03:36:13.950" v="180" actId="1076"/>
          <ac:picMkLst>
            <pc:docMk/>
            <pc:sldMk cId="908109795" sldId="265"/>
            <ac:picMk id="4" creationId="{5D017BFA-7EE9-CD18-E3D4-A60BA79F5A86}"/>
          </ac:picMkLst>
        </pc:picChg>
        <pc:picChg chg="add del mod">
          <ac:chgData name="Ian Parr" userId="4f46477c-3823-44e3-a023-ec7a0abfe074" providerId="ADAL" clId="{5F209169-F28A-49F5-94F5-15B4719877AA}" dt="2023-03-29T05:22:07.615" v="438" actId="478"/>
          <ac:picMkLst>
            <pc:docMk/>
            <pc:sldMk cId="908109795" sldId="265"/>
            <ac:picMk id="6" creationId="{7D84C0B3-DD60-5D62-A952-84328C58053F}"/>
          </ac:picMkLst>
        </pc:picChg>
        <pc:picChg chg="add mod">
          <ac:chgData name="Ian Parr" userId="4f46477c-3823-44e3-a023-ec7a0abfe074" providerId="ADAL" clId="{5F209169-F28A-49F5-94F5-15B4719877AA}" dt="2023-03-29T05:22:18.875" v="443" actId="14100"/>
          <ac:picMkLst>
            <pc:docMk/>
            <pc:sldMk cId="908109795" sldId="265"/>
            <ac:picMk id="7" creationId="{85E3187F-8B11-E439-902E-F43E9019484B}"/>
          </ac:picMkLst>
        </pc:picChg>
      </pc:sldChg>
      <pc:sldChg chg="addSp delSp modSp del mod">
        <pc:chgData name="Ian Parr" userId="4f46477c-3823-44e3-a023-ec7a0abfe074" providerId="ADAL" clId="{5F209169-F28A-49F5-94F5-15B4719877AA}" dt="2023-03-22T22:57:00.363" v="283" actId="2696"/>
        <pc:sldMkLst>
          <pc:docMk/>
          <pc:sldMk cId="3014860339" sldId="266"/>
        </pc:sldMkLst>
        <pc:spChg chg="del mod">
          <ac:chgData name="Ian Parr" userId="4f46477c-3823-44e3-a023-ec7a0abfe074" providerId="ADAL" clId="{5F209169-F28A-49F5-94F5-15B4719877AA}" dt="2023-03-21T01:50:01.257" v="5" actId="478"/>
          <ac:spMkLst>
            <pc:docMk/>
            <pc:sldMk cId="3014860339" sldId="266"/>
            <ac:spMk id="3" creationId="{06C3C4AE-3BB5-5646-9E52-3D9D50275C20}"/>
          </ac:spMkLst>
        </pc:spChg>
        <pc:spChg chg="add mod">
          <ac:chgData name="Ian Parr" userId="4f46477c-3823-44e3-a023-ec7a0abfe074" providerId="ADAL" clId="{5F209169-F28A-49F5-94F5-15B4719877AA}" dt="2023-03-21T01:50:01.257" v="5" actId="478"/>
          <ac:spMkLst>
            <pc:docMk/>
            <pc:sldMk cId="3014860339" sldId="266"/>
            <ac:spMk id="5" creationId="{42776FAA-C3E8-0EAB-53A0-4A7852073801}"/>
          </ac:spMkLst>
        </pc:spChg>
      </pc:sldChg>
      <pc:sldChg chg="addSp delSp modSp mod ord modClrScheme chgLayout">
        <pc:chgData name="Ian Parr" userId="4f46477c-3823-44e3-a023-ec7a0abfe074" providerId="ADAL" clId="{5F209169-F28A-49F5-94F5-15B4719877AA}" dt="2023-03-29T05:37:49.392" v="541" actId="20577"/>
        <pc:sldMkLst>
          <pc:docMk/>
          <pc:sldMk cId="3574695121" sldId="267"/>
        </pc:sldMkLst>
        <pc:spChg chg="mod ord">
          <ac:chgData name="Ian Parr" userId="4f46477c-3823-44e3-a023-ec7a0abfe074" providerId="ADAL" clId="{5F209169-F28A-49F5-94F5-15B4719877AA}" dt="2023-03-29T05:07:06.799" v="298" actId="700"/>
          <ac:spMkLst>
            <pc:docMk/>
            <pc:sldMk cId="3574695121" sldId="267"/>
            <ac:spMk id="2" creationId="{A8D8A4B1-735F-8B4D-8429-02AC0F272D43}"/>
          </ac:spMkLst>
        </pc:spChg>
        <pc:spChg chg="del">
          <ac:chgData name="Ian Parr" userId="4f46477c-3823-44e3-a023-ec7a0abfe074" providerId="ADAL" clId="{5F209169-F28A-49F5-94F5-15B4719877AA}" dt="2023-03-21T01:49:50.743" v="3" actId="478"/>
          <ac:spMkLst>
            <pc:docMk/>
            <pc:sldMk cId="3574695121" sldId="267"/>
            <ac:spMk id="3" creationId="{06C3C4AE-3BB5-5646-9E52-3D9D50275C20}"/>
          </ac:spMkLst>
        </pc:spChg>
        <pc:spChg chg="add del mod">
          <ac:chgData name="Ian Parr" userId="4f46477c-3823-44e3-a023-ec7a0abfe074" providerId="ADAL" clId="{5F209169-F28A-49F5-94F5-15B4719877AA}" dt="2023-03-22T03:31:47.506" v="131"/>
          <ac:spMkLst>
            <pc:docMk/>
            <pc:sldMk cId="3574695121" sldId="267"/>
            <ac:spMk id="5" creationId="{84D53A44-3DD0-571D-DD53-7051737A4D4F}"/>
          </ac:spMkLst>
        </pc:spChg>
        <pc:spChg chg="add del mod ord">
          <ac:chgData name="Ian Parr" userId="4f46477c-3823-44e3-a023-ec7a0abfe074" providerId="ADAL" clId="{5F209169-F28A-49F5-94F5-15B4719877AA}" dt="2023-03-29T05:07:06.799" v="298" actId="700"/>
          <ac:spMkLst>
            <pc:docMk/>
            <pc:sldMk cId="3574695121" sldId="267"/>
            <ac:spMk id="5" creationId="{B93A4F96-2D37-1BD8-F8AF-AC6F461DD686}"/>
          </ac:spMkLst>
        </pc:spChg>
        <pc:spChg chg="add del mod">
          <ac:chgData name="Ian Parr" userId="4f46477c-3823-44e3-a023-ec7a0abfe074" providerId="ADAL" clId="{5F209169-F28A-49F5-94F5-15B4719877AA}" dt="2023-03-22T03:32:16.907" v="134"/>
          <ac:spMkLst>
            <pc:docMk/>
            <pc:sldMk cId="3574695121" sldId="267"/>
            <ac:spMk id="6" creationId="{400CACED-1C2C-85D2-4CF4-556F325DCBA5}"/>
          </ac:spMkLst>
        </pc:spChg>
        <pc:spChg chg="add del mod ord">
          <ac:chgData name="Ian Parr" userId="4f46477c-3823-44e3-a023-ec7a0abfe074" providerId="ADAL" clId="{5F209169-F28A-49F5-94F5-15B4719877AA}" dt="2023-03-29T05:07:06.799" v="298" actId="700"/>
          <ac:spMkLst>
            <pc:docMk/>
            <pc:sldMk cId="3574695121" sldId="267"/>
            <ac:spMk id="6" creationId="{D44DC569-5EA7-2165-AF3A-A49CC27FC70D}"/>
          </ac:spMkLst>
        </pc:spChg>
        <pc:spChg chg="add del mod ord">
          <ac:chgData name="Ian Parr" userId="4f46477c-3823-44e3-a023-ec7a0abfe074" providerId="ADAL" clId="{5F209169-F28A-49F5-94F5-15B4719877AA}" dt="2023-03-29T05:06:55.706" v="297" actId="478"/>
          <ac:spMkLst>
            <pc:docMk/>
            <pc:sldMk cId="3574695121" sldId="267"/>
            <ac:spMk id="7" creationId="{EBCA7D5F-F753-D48A-6193-3F8486E3DCB6}"/>
          </ac:spMkLst>
        </pc:spChg>
        <pc:spChg chg="add mod ord">
          <ac:chgData name="Ian Parr" userId="4f46477c-3823-44e3-a023-ec7a0abfe074" providerId="ADAL" clId="{5F209169-F28A-49F5-94F5-15B4719877AA}" dt="2023-03-29T05:36:45.648" v="535" actId="20577"/>
          <ac:spMkLst>
            <pc:docMk/>
            <pc:sldMk cId="3574695121" sldId="267"/>
            <ac:spMk id="8" creationId="{A14BD47A-7A36-2739-A264-6814D051DD33}"/>
          </ac:spMkLst>
        </pc:spChg>
        <pc:spChg chg="add del mod">
          <ac:chgData name="Ian Parr" userId="4f46477c-3823-44e3-a023-ec7a0abfe074" providerId="ADAL" clId="{5F209169-F28A-49F5-94F5-15B4719877AA}" dt="2023-03-22T03:38:05.910" v="202"/>
          <ac:spMkLst>
            <pc:docMk/>
            <pc:sldMk cId="3574695121" sldId="267"/>
            <ac:spMk id="9" creationId="{9F5832DD-A01E-76B8-A140-54D44E1959F0}"/>
          </ac:spMkLst>
        </pc:spChg>
        <pc:spChg chg="add del mod">
          <ac:chgData name="Ian Parr" userId="4f46477c-3823-44e3-a023-ec7a0abfe074" providerId="ADAL" clId="{5F209169-F28A-49F5-94F5-15B4719877AA}" dt="2023-03-29T05:08:42.428" v="355"/>
          <ac:spMkLst>
            <pc:docMk/>
            <pc:sldMk cId="3574695121" sldId="267"/>
            <ac:spMk id="9" creationId="{EF135258-205D-C501-11F4-248F291AB4B0}"/>
          </ac:spMkLst>
        </pc:spChg>
        <pc:spChg chg="add del mod">
          <ac:chgData name="Ian Parr" userId="4f46477c-3823-44e3-a023-ec7a0abfe074" providerId="ADAL" clId="{5F209169-F28A-49F5-94F5-15B4719877AA}" dt="2023-03-29T05:09:54.370" v="361"/>
          <ac:spMkLst>
            <pc:docMk/>
            <pc:sldMk cId="3574695121" sldId="267"/>
            <ac:spMk id="11" creationId="{252A5C7E-F329-B5AA-CCAA-2259FDC8F03C}"/>
          </ac:spMkLst>
        </pc:spChg>
        <pc:spChg chg="add mod">
          <ac:chgData name="Ian Parr" userId="4f46477c-3823-44e3-a023-ec7a0abfe074" providerId="ADAL" clId="{5F209169-F28A-49F5-94F5-15B4719877AA}" dt="2023-03-29T05:11:54.518" v="402" actId="1076"/>
          <ac:spMkLst>
            <pc:docMk/>
            <pc:sldMk cId="3574695121" sldId="267"/>
            <ac:spMk id="15" creationId="{D79FE9EE-AEDB-ACF1-E038-50917EA9DCBC}"/>
          </ac:spMkLst>
        </pc:spChg>
        <pc:spChg chg="add mod">
          <ac:chgData name="Ian Parr" userId="4f46477c-3823-44e3-a023-ec7a0abfe074" providerId="ADAL" clId="{5F209169-F28A-49F5-94F5-15B4719877AA}" dt="2023-03-29T05:37:49.392" v="541" actId="20577"/>
          <ac:spMkLst>
            <pc:docMk/>
            <pc:sldMk cId="3574695121" sldId="267"/>
            <ac:spMk id="17" creationId="{5182C047-1462-51CB-2B83-8ACB5193E4BF}"/>
          </ac:spMkLst>
        </pc:spChg>
        <pc:picChg chg="add del mod">
          <ac:chgData name="Ian Parr" userId="4f46477c-3823-44e3-a023-ec7a0abfe074" providerId="ADAL" clId="{5F209169-F28A-49F5-94F5-15B4719877AA}" dt="2023-03-22T03:31:52.150" v="132" actId="478"/>
          <ac:picMkLst>
            <pc:docMk/>
            <pc:sldMk cId="3574695121" sldId="267"/>
            <ac:picMk id="3" creationId="{5C8F9258-560D-E322-5C0D-B061BE0532B1}"/>
          </ac:picMkLst>
        </pc:picChg>
        <pc:picChg chg="add del mod">
          <ac:chgData name="Ian Parr" userId="4f46477c-3823-44e3-a023-ec7a0abfe074" providerId="ADAL" clId="{5F209169-F28A-49F5-94F5-15B4719877AA}" dt="2023-03-29T05:06:23.311" v="291" actId="478"/>
          <ac:picMkLst>
            <pc:docMk/>
            <pc:sldMk cId="3574695121" sldId="267"/>
            <ac:picMk id="3" creationId="{82FF369B-AEFB-52D6-633B-A4C3A0FB5AD5}"/>
          </ac:picMkLst>
        </pc:picChg>
        <pc:picChg chg="add mod">
          <ac:chgData name="Ian Parr" userId="4f46477c-3823-44e3-a023-ec7a0abfe074" providerId="ADAL" clId="{5F209169-F28A-49F5-94F5-15B4719877AA}" dt="2023-03-29T05:10:05.231" v="365" actId="1076"/>
          <ac:picMkLst>
            <pc:docMk/>
            <pc:sldMk cId="3574695121" sldId="267"/>
            <ac:picMk id="4" creationId="{56281909-C30E-D324-D1B1-3BA6557C934E}"/>
          </ac:picMkLst>
        </pc:picChg>
        <pc:picChg chg="add del mod">
          <ac:chgData name="Ian Parr" userId="4f46477c-3823-44e3-a023-ec7a0abfe074" providerId="ADAL" clId="{5F209169-F28A-49F5-94F5-15B4719877AA}" dt="2023-03-22T03:38:01.332" v="201" actId="21"/>
          <ac:picMkLst>
            <pc:docMk/>
            <pc:sldMk cId="3574695121" sldId="267"/>
            <ac:picMk id="7" creationId="{B98E81D3-19FC-01A9-55B8-273E64EB6711}"/>
          </ac:picMkLst>
        </pc:picChg>
        <pc:picChg chg="add mod ord">
          <ac:chgData name="Ian Parr" userId="4f46477c-3823-44e3-a023-ec7a0abfe074" providerId="ADAL" clId="{5F209169-F28A-49F5-94F5-15B4719877AA}" dt="2023-03-29T05:12:06.911" v="404" actId="1076"/>
          <ac:picMkLst>
            <pc:docMk/>
            <pc:sldMk cId="3574695121" sldId="267"/>
            <ac:picMk id="10" creationId="{AB4BE123-48B6-3B25-649A-1CE01BFE9761}"/>
          </ac:picMkLst>
        </pc:picChg>
        <pc:picChg chg="add del mod">
          <ac:chgData name="Ian Parr" userId="4f46477c-3823-44e3-a023-ec7a0abfe074" providerId="ADAL" clId="{5F209169-F28A-49F5-94F5-15B4719877AA}" dt="2023-03-22T03:40:25.050" v="213" actId="478"/>
          <ac:picMkLst>
            <pc:docMk/>
            <pc:sldMk cId="3574695121" sldId="267"/>
            <ac:picMk id="11" creationId="{755DF674-BA47-677D-1A4D-3BEF2A018FCC}"/>
          </ac:picMkLst>
        </pc:picChg>
        <pc:picChg chg="add del mod">
          <ac:chgData name="Ian Parr" userId="4f46477c-3823-44e3-a023-ec7a0abfe074" providerId="ADAL" clId="{5F209169-F28A-49F5-94F5-15B4719877AA}" dt="2023-03-29T05:01:33.634" v="285" actId="478"/>
          <ac:picMkLst>
            <pc:docMk/>
            <pc:sldMk cId="3574695121" sldId="267"/>
            <ac:picMk id="12" creationId="{AA35B3BB-9EE0-9B33-1501-6C52EAD8502D}"/>
          </ac:picMkLst>
        </pc:picChg>
        <pc:picChg chg="add del mod">
          <ac:chgData name="Ian Parr" userId="4f46477c-3823-44e3-a023-ec7a0abfe074" providerId="ADAL" clId="{5F209169-F28A-49F5-94F5-15B4719877AA}" dt="2023-03-22T04:03:25.058" v="255" actId="478"/>
          <ac:picMkLst>
            <pc:docMk/>
            <pc:sldMk cId="3574695121" sldId="267"/>
            <ac:picMk id="13" creationId="{701931AB-5ADD-34A7-E2F5-2498B5E9FA50}"/>
          </ac:picMkLst>
        </pc:picChg>
        <pc:picChg chg="add mod">
          <ac:chgData name="Ian Parr" userId="4f46477c-3823-44e3-a023-ec7a0abfe074" providerId="ADAL" clId="{5F209169-F28A-49F5-94F5-15B4719877AA}" dt="2023-03-29T05:11:50.366" v="401" actId="1076"/>
          <ac:picMkLst>
            <pc:docMk/>
            <pc:sldMk cId="3574695121" sldId="267"/>
            <ac:picMk id="13" creationId="{F6ADFD9D-56C5-F855-D664-3EB4BC5B6F06}"/>
          </ac:picMkLst>
        </pc:picChg>
        <pc:picChg chg="add del mod">
          <ac:chgData name="Ian Parr" userId="4f46477c-3823-44e3-a023-ec7a0abfe074" providerId="ADAL" clId="{5F209169-F28A-49F5-94F5-15B4719877AA}" dt="2023-03-22T04:04:07.758" v="262" actId="478"/>
          <ac:picMkLst>
            <pc:docMk/>
            <pc:sldMk cId="3574695121" sldId="267"/>
            <ac:picMk id="14" creationId="{FC91A5CB-FBE8-A3CC-B3BD-6D26D839DBAF}"/>
          </ac:picMkLst>
        </pc:picChg>
        <pc:picChg chg="add del mod">
          <ac:chgData name="Ian Parr" userId="4f46477c-3823-44e3-a023-ec7a0abfe074" providerId="ADAL" clId="{5F209169-F28A-49F5-94F5-15B4719877AA}" dt="2023-03-22T04:05:29.742" v="273" actId="478"/>
          <ac:picMkLst>
            <pc:docMk/>
            <pc:sldMk cId="3574695121" sldId="267"/>
            <ac:picMk id="15" creationId="{B72C1729-61E1-7232-DF2D-F76B3588C3E0}"/>
          </ac:picMkLst>
        </pc:picChg>
        <pc:picChg chg="add del mod">
          <ac:chgData name="Ian Parr" userId="4f46477c-3823-44e3-a023-ec7a0abfe074" providerId="ADAL" clId="{5F209169-F28A-49F5-94F5-15B4719877AA}" dt="2023-03-29T05:09:54.368" v="359" actId="478"/>
          <ac:picMkLst>
            <pc:docMk/>
            <pc:sldMk cId="3574695121" sldId="267"/>
            <ac:picMk id="16" creationId="{33F66E53-2080-2D55-8F46-EE57F85E4C4D}"/>
          </ac:picMkLst>
        </pc:picChg>
      </pc:sldChg>
      <pc:sldChg chg="addSp delSp modSp del mod">
        <pc:chgData name="Ian Parr" userId="4f46477c-3823-44e3-a023-ec7a0abfe074" providerId="ADAL" clId="{5F209169-F28A-49F5-94F5-15B4719877AA}" dt="2023-03-22T03:31:36.493" v="130" actId="47"/>
        <pc:sldMkLst>
          <pc:docMk/>
          <pc:sldMk cId="3919126870" sldId="268"/>
        </pc:sldMkLst>
        <pc:spChg chg="mod">
          <ac:chgData name="Ian Parr" userId="4f46477c-3823-44e3-a023-ec7a0abfe074" providerId="ADAL" clId="{5F209169-F28A-49F5-94F5-15B4719877AA}" dt="2023-03-22T03:31:01.961" v="127" actId="20577"/>
          <ac:spMkLst>
            <pc:docMk/>
            <pc:sldMk cId="3919126870" sldId="268"/>
            <ac:spMk id="2" creationId="{A8D8A4B1-735F-8B4D-8429-02AC0F272D43}"/>
          </ac:spMkLst>
        </pc:spChg>
        <pc:spChg chg="del">
          <ac:chgData name="Ian Parr" userId="4f46477c-3823-44e3-a023-ec7a0abfe074" providerId="ADAL" clId="{5F209169-F28A-49F5-94F5-15B4719877AA}" dt="2023-03-21T01:50:04.947" v="6" actId="478"/>
          <ac:spMkLst>
            <pc:docMk/>
            <pc:sldMk cId="3919126870" sldId="268"/>
            <ac:spMk id="3" creationId="{06C3C4AE-3BB5-5646-9E52-3D9D50275C20}"/>
          </ac:spMkLst>
        </pc:spChg>
        <pc:spChg chg="add mod">
          <ac:chgData name="Ian Parr" userId="4f46477c-3823-44e3-a023-ec7a0abfe074" providerId="ADAL" clId="{5F209169-F28A-49F5-94F5-15B4719877AA}" dt="2023-03-21T01:50:04.947" v="6" actId="478"/>
          <ac:spMkLst>
            <pc:docMk/>
            <pc:sldMk cId="3919126870" sldId="268"/>
            <ac:spMk id="5" creationId="{1661C60F-0233-9C2F-2139-1FE028B069BE}"/>
          </ac:spMkLst>
        </pc:spChg>
        <pc:graphicFrameChg chg="add mod modGraphic">
          <ac:chgData name="Ian Parr" userId="4f46477c-3823-44e3-a023-ec7a0abfe074" providerId="ADAL" clId="{5F209169-F28A-49F5-94F5-15B4719877AA}" dt="2023-03-22T03:31:22.649" v="129" actId="1076"/>
          <ac:graphicFrameMkLst>
            <pc:docMk/>
            <pc:sldMk cId="3919126870" sldId="268"/>
            <ac:graphicFrameMk id="4" creationId="{467F1889-5CCE-915F-67E3-AF6E715D8439}"/>
          </ac:graphicFrameMkLst>
        </pc:graphicFrameChg>
      </pc:sldChg>
    </pc:docChg>
  </pc:docChgLst>
  <pc:docChgLst>
    <pc:chgData name="Ian Parr" userId="4f46477c-3823-44e3-a023-ec7a0abfe074" providerId="ADAL" clId="{DDFC1318-FBF3-4F72-86FE-96E2F61C6293}"/>
    <pc:docChg chg="custSel addSld delSld modSld sldOrd">
      <pc:chgData name="Ian Parr" userId="4f46477c-3823-44e3-a023-ec7a0abfe074" providerId="ADAL" clId="{DDFC1318-FBF3-4F72-86FE-96E2F61C6293}" dt="2023-06-07T05:54:29.804" v="1368"/>
      <pc:docMkLst>
        <pc:docMk/>
      </pc:docMkLst>
      <pc:sldChg chg="addSp delSp modSp mod">
        <pc:chgData name="Ian Parr" userId="4f46477c-3823-44e3-a023-ec7a0abfe074" providerId="ADAL" clId="{DDFC1318-FBF3-4F72-86FE-96E2F61C6293}" dt="2023-06-07T05:51:59.496" v="1366" actId="14100"/>
        <pc:sldMkLst>
          <pc:docMk/>
          <pc:sldMk cId="2153998600" sldId="258"/>
        </pc:sldMkLst>
        <pc:spChg chg="add del mod">
          <ac:chgData name="Ian Parr" userId="4f46477c-3823-44e3-a023-ec7a0abfe074" providerId="ADAL" clId="{DDFC1318-FBF3-4F72-86FE-96E2F61C6293}" dt="2023-06-07T01:09:49.753" v="80" actId="478"/>
          <ac:spMkLst>
            <pc:docMk/>
            <pc:sldMk cId="2153998600" sldId="258"/>
            <ac:spMk id="2" creationId="{F2D16306-E432-B381-1B5A-C2F742F5B483}"/>
          </ac:spMkLst>
        </pc:spChg>
        <pc:spChg chg="mod">
          <ac:chgData name="Ian Parr" userId="4f46477c-3823-44e3-a023-ec7a0abfe074" providerId="ADAL" clId="{DDFC1318-FBF3-4F72-86FE-96E2F61C6293}" dt="2023-06-07T05:41:57.557" v="1270" actId="20577"/>
          <ac:spMkLst>
            <pc:docMk/>
            <pc:sldMk cId="2153998600" sldId="258"/>
            <ac:spMk id="7" creationId="{BC1EB2F9-7672-F347-9DBD-C0C6A9814DAD}"/>
          </ac:spMkLst>
        </pc:spChg>
        <pc:spChg chg="mod">
          <ac:chgData name="Ian Parr" userId="4f46477c-3823-44e3-a023-ec7a0abfe074" providerId="ADAL" clId="{DDFC1318-FBF3-4F72-86FE-96E2F61C6293}" dt="2023-06-07T05:51:59.496" v="1366" actId="14100"/>
          <ac:spMkLst>
            <pc:docMk/>
            <pc:sldMk cId="2153998600" sldId="258"/>
            <ac:spMk id="8" creationId="{B5FDC317-D686-0542-A15E-3D6D4B2156C4}"/>
          </ac:spMkLst>
        </pc:spChg>
      </pc:sldChg>
      <pc:sldChg chg="addSp delSp modSp mod">
        <pc:chgData name="Ian Parr" userId="4f46477c-3823-44e3-a023-ec7a0abfe074" providerId="ADAL" clId="{DDFC1318-FBF3-4F72-86FE-96E2F61C6293}" dt="2023-06-07T01:12:36.620" v="100" actId="255"/>
        <pc:sldMkLst>
          <pc:docMk/>
          <pc:sldMk cId="908109795" sldId="265"/>
        </pc:sldMkLst>
        <pc:spChg chg="mod">
          <ac:chgData name="Ian Parr" userId="4f46477c-3823-44e3-a023-ec7a0abfe074" providerId="ADAL" clId="{DDFC1318-FBF3-4F72-86FE-96E2F61C6293}" dt="2023-06-07T01:12:36.620" v="100" actId="255"/>
          <ac:spMkLst>
            <pc:docMk/>
            <pc:sldMk cId="908109795" sldId="265"/>
            <ac:spMk id="2" creationId="{A8D8A4B1-735F-8B4D-8429-02AC0F272D43}"/>
          </ac:spMkLst>
        </pc:spChg>
        <pc:spChg chg="del mod">
          <ac:chgData name="Ian Parr" userId="4f46477c-3823-44e3-a023-ec7a0abfe074" providerId="ADAL" clId="{DDFC1318-FBF3-4F72-86FE-96E2F61C6293}" dt="2023-06-07T01:11:00.594" v="89" actId="478"/>
          <ac:spMkLst>
            <pc:docMk/>
            <pc:sldMk cId="908109795" sldId="265"/>
            <ac:spMk id="5" creationId="{CBE84C0D-6D8D-7E12-4F5E-319114A57856}"/>
          </ac:spMkLst>
        </pc:spChg>
        <pc:spChg chg="del">
          <ac:chgData name="Ian Parr" userId="4f46477c-3823-44e3-a023-ec7a0abfe074" providerId="ADAL" clId="{DDFC1318-FBF3-4F72-86FE-96E2F61C6293}" dt="2023-06-07T01:11:13.272" v="92" actId="478"/>
          <ac:spMkLst>
            <pc:docMk/>
            <pc:sldMk cId="908109795" sldId="265"/>
            <ac:spMk id="8" creationId="{D0DF085D-58CB-7061-97AA-F928F44A7843}"/>
          </ac:spMkLst>
        </pc:spChg>
        <pc:spChg chg="del">
          <ac:chgData name="Ian Parr" userId="4f46477c-3823-44e3-a023-ec7a0abfe074" providerId="ADAL" clId="{DDFC1318-FBF3-4F72-86FE-96E2F61C6293}" dt="2023-06-07T01:11:03.179" v="90" actId="478"/>
          <ac:spMkLst>
            <pc:docMk/>
            <pc:sldMk cId="908109795" sldId="265"/>
            <ac:spMk id="9" creationId="{85542720-F5AB-46B8-B920-A1593D33CE23}"/>
          </ac:spMkLst>
        </pc:spChg>
        <pc:spChg chg="add del mod">
          <ac:chgData name="Ian Parr" userId="4f46477c-3823-44e3-a023-ec7a0abfe074" providerId="ADAL" clId="{DDFC1318-FBF3-4F72-86FE-96E2F61C6293}" dt="2023-06-07T01:11:10.291" v="91" actId="478"/>
          <ac:spMkLst>
            <pc:docMk/>
            <pc:sldMk cId="908109795" sldId="265"/>
            <ac:spMk id="10" creationId="{4A584456-DFBA-0A32-A1B1-EC269C7EFFE7}"/>
          </ac:spMkLst>
        </pc:spChg>
        <pc:spChg chg="add mod">
          <ac:chgData name="Ian Parr" userId="4f46477c-3823-44e3-a023-ec7a0abfe074" providerId="ADAL" clId="{DDFC1318-FBF3-4F72-86FE-96E2F61C6293}" dt="2023-06-07T01:12:21.404" v="99" actId="20577"/>
          <ac:spMkLst>
            <pc:docMk/>
            <pc:sldMk cId="908109795" sldId="265"/>
            <ac:spMk id="12" creationId="{FEBF7918-DE86-CB2D-6901-D9B56C65A625}"/>
          </ac:spMkLst>
        </pc:spChg>
        <pc:picChg chg="del">
          <ac:chgData name="Ian Parr" userId="4f46477c-3823-44e3-a023-ec7a0abfe074" providerId="ADAL" clId="{DDFC1318-FBF3-4F72-86FE-96E2F61C6293}" dt="2023-06-07T01:10:56.702" v="87" actId="478"/>
          <ac:picMkLst>
            <pc:docMk/>
            <pc:sldMk cId="908109795" sldId="265"/>
            <ac:picMk id="3" creationId="{BA697822-7073-C3B5-E32B-3C862D90BC7A}"/>
          </ac:picMkLst>
        </pc:picChg>
        <pc:picChg chg="del">
          <ac:chgData name="Ian Parr" userId="4f46477c-3823-44e3-a023-ec7a0abfe074" providerId="ADAL" clId="{DDFC1318-FBF3-4F72-86FE-96E2F61C6293}" dt="2023-06-07T01:10:55.699" v="86" actId="478"/>
          <ac:picMkLst>
            <pc:docMk/>
            <pc:sldMk cId="908109795" sldId="265"/>
            <ac:picMk id="4" creationId="{5D017BFA-7EE9-CD18-E3D4-A60BA79F5A86}"/>
          </ac:picMkLst>
        </pc:picChg>
        <pc:picChg chg="del">
          <ac:chgData name="Ian Parr" userId="4f46477c-3823-44e3-a023-ec7a0abfe074" providerId="ADAL" clId="{DDFC1318-FBF3-4F72-86FE-96E2F61C6293}" dt="2023-06-07T01:10:53.377" v="85" actId="478"/>
          <ac:picMkLst>
            <pc:docMk/>
            <pc:sldMk cId="908109795" sldId="265"/>
            <ac:picMk id="7" creationId="{85E3187F-8B11-E439-902E-F43E9019484B}"/>
          </ac:picMkLst>
        </pc:picChg>
      </pc:sldChg>
      <pc:sldChg chg="addSp delSp modSp del mod">
        <pc:chgData name="Ian Parr" userId="4f46477c-3823-44e3-a023-ec7a0abfe074" providerId="ADAL" clId="{DDFC1318-FBF3-4F72-86FE-96E2F61C6293}" dt="2023-06-07T01:13:13.674" v="109" actId="2696"/>
        <pc:sldMkLst>
          <pc:docMk/>
          <pc:sldMk cId="3574695121" sldId="267"/>
        </pc:sldMkLst>
        <pc:spChg chg="add mod">
          <ac:chgData name="Ian Parr" userId="4f46477c-3823-44e3-a023-ec7a0abfe074" providerId="ADAL" clId="{DDFC1318-FBF3-4F72-86FE-96E2F61C6293}" dt="2023-06-07T01:13:00.215" v="106" actId="478"/>
          <ac:spMkLst>
            <pc:docMk/>
            <pc:sldMk cId="3574695121" sldId="267"/>
            <ac:spMk id="5" creationId="{3E9D375E-B18B-6AD9-6D25-0DB2E5ECE6B0}"/>
          </ac:spMkLst>
        </pc:spChg>
        <pc:spChg chg="del mod">
          <ac:chgData name="Ian Parr" userId="4f46477c-3823-44e3-a023-ec7a0abfe074" providerId="ADAL" clId="{DDFC1318-FBF3-4F72-86FE-96E2F61C6293}" dt="2023-06-07T01:13:00.215" v="106" actId="478"/>
          <ac:spMkLst>
            <pc:docMk/>
            <pc:sldMk cId="3574695121" sldId="267"/>
            <ac:spMk id="8" creationId="{A14BD47A-7A36-2739-A264-6814D051DD33}"/>
          </ac:spMkLst>
        </pc:spChg>
        <pc:spChg chg="del">
          <ac:chgData name="Ian Parr" userId="4f46477c-3823-44e3-a023-ec7a0abfe074" providerId="ADAL" clId="{DDFC1318-FBF3-4F72-86FE-96E2F61C6293}" dt="2023-06-07T01:13:03.333" v="107" actId="478"/>
          <ac:spMkLst>
            <pc:docMk/>
            <pc:sldMk cId="3574695121" sldId="267"/>
            <ac:spMk id="15" creationId="{D79FE9EE-AEDB-ACF1-E038-50917EA9DCBC}"/>
          </ac:spMkLst>
        </pc:spChg>
        <pc:spChg chg="del">
          <ac:chgData name="Ian Parr" userId="4f46477c-3823-44e3-a023-ec7a0abfe074" providerId="ADAL" clId="{DDFC1318-FBF3-4F72-86FE-96E2F61C6293}" dt="2023-06-07T01:13:05.731" v="108" actId="478"/>
          <ac:spMkLst>
            <pc:docMk/>
            <pc:sldMk cId="3574695121" sldId="267"/>
            <ac:spMk id="17" creationId="{5182C047-1462-51CB-2B83-8ACB5193E4BF}"/>
          </ac:spMkLst>
        </pc:spChg>
        <pc:picChg chg="del">
          <ac:chgData name="Ian Parr" userId="4f46477c-3823-44e3-a023-ec7a0abfe074" providerId="ADAL" clId="{DDFC1318-FBF3-4F72-86FE-96E2F61C6293}" dt="2023-06-07T01:12:57.482" v="104" actId="478"/>
          <ac:picMkLst>
            <pc:docMk/>
            <pc:sldMk cId="3574695121" sldId="267"/>
            <ac:picMk id="4" creationId="{56281909-C30E-D324-D1B1-3BA6557C934E}"/>
          </ac:picMkLst>
        </pc:picChg>
        <pc:picChg chg="del">
          <ac:chgData name="Ian Parr" userId="4f46477c-3823-44e3-a023-ec7a0abfe074" providerId="ADAL" clId="{DDFC1318-FBF3-4F72-86FE-96E2F61C6293}" dt="2023-06-07T01:12:55.544" v="102" actId="478"/>
          <ac:picMkLst>
            <pc:docMk/>
            <pc:sldMk cId="3574695121" sldId="267"/>
            <ac:picMk id="10" creationId="{AB4BE123-48B6-3B25-649A-1CE01BFE9761}"/>
          </ac:picMkLst>
        </pc:picChg>
        <pc:picChg chg="del">
          <ac:chgData name="Ian Parr" userId="4f46477c-3823-44e3-a023-ec7a0abfe074" providerId="ADAL" clId="{DDFC1318-FBF3-4F72-86FE-96E2F61C6293}" dt="2023-06-07T01:12:56.612" v="103" actId="478"/>
          <ac:picMkLst>
            <pc:docMk/>
            <pc:sldMk cId="3574695121" sldId="267"/>
            <ac:picMk id="13" creationId="{F6ADFD9D-56C5-F855-D664-3EB4BC5B6F06}"/>
          </ac:picMkLst>
        </pc:picChg>
      </pc:sldChg>
      <pc:sldChg chg="addSp delSp modSp add mod">
        <pc:chgData name="Ian Parr" userId="4f46477c-3823-44e3-a023-ec7a0abfe074" providerId="ADAL" clId="{DDFC1318-FBF3-4F72-86FE-96E2F61C6293}" dt="2023-06-07T02:57:12.363" v="582" actId="1076"/>
        <pc:sldMkLst>
          <pc:docMk/>
          <pc:sldMk cId="3308465661" sldId="268"/>
        </pc:sldMkLst>
        <pc:spChg chg="mod">
          <ac:chgData name="Ian Parr" userId="4f46477c-3823-44e3-a023-ec7a0abfe074" providerId="ADAL" clId="{DDFC1318-FBF3-4F72-86FE-96E2F61C6293}" dt="2023-06-07T02:55:26.003" v="569" actId="20577"/>
          <ac:spMkLst>
            <pc:docMk/>
            <pc:sldMk cId="3308465661" sldId="268"/>
            <ac:spMk id="2" creationId="{A8D8A4B1-735F-8B4D-8429-02AC0F272D43}"/>
          </ac:spMkLst>
        </pc:spChg>
        <pc:spChg chg="add mod">
          <ac:chgData name="Ian Parr" userId="4f46477c-3823-44e3-a023-ec7a0abfe074" providerId="ADAL" clId="{DDFC1318-FBF3-4F72-86FE-96E2F61C6293}" dt="2023-06-07T02:57:12.363" v="582" actId="1076"/>
          <ac:spMkLst>
            <pc:docMk/>
            <pc:sldMk cId="3308465661" sldId="268"/>
            <ac:spMk id="4" creationId="{89F8254B-877A-9169-947E-5BC1712FFC46}"/>
          </ac:spMkLst>
        </pc:spChg>
        <pc:spChg chg="del mod">
          <ac:chgData name="Ian Parr" userId="4f46477c-3823-44e3-a023-ec7a0abfe074" providerId="ADAL" clId="{DDFC1318-FBF3-4F72-86FE-96E2F61C6293}" dt="2023-06-07T02:55:52.175" v="572" actId="478"/>
          <ac:spMkLst>
            <pc:docMk/>
            <pc:sldMk cId="3308465661" sldId="268"/>
            <ac:spMk id="12" creationId="{FEBF7918-DE86-CB2D-6901-D9B56C65A625}"/>
          </ac:spMkLst>
        </pc:spChg>
        <pc:picChg chg="del">
          <ac:chgData name="Ian Parr" userId="4f46477c-3823-44e3-a023-ec7a0abfe074" providerId="ADAL" clId="{DDFC1318-FBF3-4F72-86FE-96E2F61C6293}" dt="2023-06-07T01:13:48.730" v="110" actId="478"/>
          <ac:picMkLst>
            <pc:docMk/>
            <pc:sldMk cId="3308465661" sldId="268"/>
            <ac:picMk id="3" creationId="{5F6AAC48-CB90-95E9-C5CA-B5B413089525}"/>
          </ac:picMkLst>
        </pc:picChg>
        <pc:picChg chg="add del">
          <ac:chgData name="Ian Parr" userId="4f46477c-3823-44e3-a023-ec7a0abfe074" providerId="ADAL" clId="{DDFC1318-FBF3-4F72-86FE-96E2F61C6293}" dt="2023-06-07T02:55:52.175" v="572" actId="478"/>
          <ac:picMkLst>
            <pc:docMk/>
            <pc:sldMk cId="3308465661" sldId="268"/>
            <ac:picMk id="1026" creationId="{599130AF-533F-67AF-E004-57E542FC8651}"/>
          </ac:picMkLst>
        </pc:picChg>
        <pc:picChg chg="add mod">
          <ac:chgData name="Ian Parr" userId="4f46477c-3823-44e3-a023-ec7a0abfe074" providerId="ADAL" clId="{DDFC1318-FBF3-4F72-86FE-96E2F61C6293}" dt="2023-06-07T02:56:04.115" v="576" actId="14100"/>
          <ac:picMkLst>
            <pc:docMk/>
            <pc:sldMk cId="3308465661" sldId="268"/>
            <ac:picMk id="1028" creationId="{1AD2744C-0765-FFB0-A491-8881445723A7}"/>
          </ac:picMkLst>
        </pc:picChg>
      </pc:sldChg>
      <pc:sldChg chg="addSp modSp new mod ord">
        <pc:chgData name="Ian Parr" userId="4f46477c-3823-44e3-a023-ec7a0abfe074" providerId="ADAL" clId="{DDFC1318-FBF3-4F72-86FE-96E2F61C6293}" dt="2023-06-07T05:54:29.804" v="1368"/>
        <pc:sldMkLst>
          <pc:docMk/>
          <pc:sldMk cId="3096131400" sldId="269"/>
        </pc:sldMkLst>
        <pc:spChg chg="mod">
          <ac:chgData name="Ian Parr" userId="4f46477c-3823-44e3-a023-ec7a0abfe074" providerId="ADAL" clId="{DDFC1318-FBF3-4F72-86FE-96E2F61C6293}" dt="2023-06-07T02:14:24.941" v="125" actId="20577"/>
          <ac:spMkLst>
            <pc:docMk/>
            <pc:sldMk cId="3096131400" sldId="269"/>
            <ac:spMk id="2" creationId="{0AE46559-68B7-105E-106E-0E620619D7EE}"/>
          </ac:spMkLst>
        </pc:spChg>
        <pc:spChg chg="add mod">
          <ac:chgData name="Ian Parr" userId="4f46477c-3823-44e3-a023-ec7a0abfe074" providerId="ADAL" clId="{DDFC1318-FBF3-4F72-86FE-96E2F61C6293}" dt="2023-06-07T01:14:50.861" v="116" actId="1076"/>
          <ac:spMkLst>
            <pc:docMk/>
            <pc:sldMk cId="3096131400" sldId="269"/>
            <ac:spMk id="4" creationId="{E2704DC6-4A5F-22E9-5EDB-CD157E82B7E8}"/>
          </ac:spMkLst>
        </pc:spChg>
        <pc:picChg chg="add mod">
          <ac:chgData name="Ian Parr" userId="4f46477c-3823-44e3-a023-ec7a0abfe074" providerId="ADAL" clId="{DDFC1318-FBF3-4F72-86FE-96E2F61C6293}" dt="2023-06-07T02:14:49.924" v="132" actId="14100"/>
          <ac:picMkLst>
            <pc:docMk/>
            <pc:sldMk cId="3096131400" sldId="269"/>
            <ac:picMk id="6" creationId="{C1DCA167-FD67-B806-A6A2-10CCA2465555}"/>
          </ac:picMkLst>
        </pc:picChg>
      </pc:sldChg>
      <pc:sldChg chg="addSp delSp modSp add mod setBg">
        <pc:chgData name="Ian Parr" userId="4f46477c-3823-44e3-a023-ec7a0abfe074" providerId="ADAL" clId="{DDFC1318-FBF3-4F72-86FE-96E2F61C6293}" dt="2023-06-07T03:19:25.693" v="1236" actId="20577"/>
        <pc:sldMkLst>
          <pc:docMk/>
          <pc:sldMk cId="3239031814" sldId="270"/>
        </pc:sldMkLst>
        <pc:spChg chg="del mod">
          <ac:chgData name="Ian Parr" userId="4f46477c-3823-44e3-a023-ec7a0abfe074" providerId="ADAL" clId="{DDFC1318-FBF3-4F72-86FE-96E2F61C6293}" dt="2023-06-07T02:25:37.127" v="138" actId="478"/>
          <ac:spMkLst>
            <pc:docMk/>
            <pc:sldMk cId="3239031814" sldId="270"/>
            <ac:spMk id="2" creationId="{0AE46559-68B7-105E-106E-0E620619D7EE}"/>
          </ac:spMkLst>
        </pc:spChg>
        <pc:spChg chg="del">
          <ac:chgData name="Ian Parr" userId="4f46477c-3823-44e3-a023-ec7a0abfe074" providerId="ADAL" clId="{DDFC1318-FBF3-4F72-86FE-96E2F61C6293}" dt="2023-06-07T02:24:19.135" v="135" actId="478"/>
          <ac:spMkLst>
            <pc:docMk/>
            <pc:sldMk cId="3239031814" sldId="270"/>
            <ac:spMk id="4" creationId="{E2704DC6-4A5F-22E9-5EDB-CD157E82B7E8}"/>
          </ac:spMkLst>
        </pc:spChg>
        <pc:spChg chg="add del mod">
          <ac:chgData name="Ian Parr" userId="4f46477c-3823-44e3-a023-ec7a0abfe074" providerId="ADAL" clId="{DDFC1318-FBF3-4F72-86FE-96E2F61C6293}" dt="2023-06-07T02:34:14.965" v="155" actId="478"/>
          <ac:spMkLst>
            <pc:docMk/>
            <pc:sldMk cId="3239031814" sldId="270"/>
            <ac:spMk id="5" creationId="{86191BB3-A9FB-E098-0CE0-B3AD075CB4A0}"/>
          </ac:spMkLst>
        </pc:spChg>
        <pc:spChg chg="add mod">
          <ac:chgData name="Ian Parr" userId="4f46477c-3823-44e3-a023-ec7a0abfe074" providerId="ADAL" clId="{DDFC1318-FBF3-4F72-86FE-96E2F61C6293}" dt="2023-06-07T03:17:22.986" v="1220" actId="1076"/>
          <ac:spMkLst>
            <pc:docMk/>
            <pc:sldMk cId="3239031814" sldId="270"/>
            <ac:spMk id="8" creationId="{F2CC8E66-0818-47CD-7659-D6800116DB22}"/>
          </ac:spMkLst>
        </pc:spChg>
        <pc:spChg chg="add mod">
          <ac:chgData name="Ian Parr" userId="4f46477c-3823-44e3-a023-ec7a0abfe074" providerId="ADAL" clId="{DDFC1318-FBF3-4F72-86FE-96E2F61C6293}" dt="2023-06-07T02:50:40.095" v="522" actId="207"/>
          <ac:spMkLst>
            <pc:docMk/>
            <pc:sldMk cId="3239031814" sldId="270"/>
            <ac:spMk id="11" creationId="{BB6A34BF-2889-DC98-DB53-2994872C4808}"/>
          </ac:spMkLst>
        </pc:spChg>
        <pc:spChg chg="add mod">
          <ac:chgData name="Ian Parr" userId="4f46477c-3823-44e3-a023-ec7a0abfe074" providerId="ADAL" clId="{DDFC1318-FBF3-4F72-86FE-96E2F61C6293}" dt="2023-06-07T02:54:36.841" v="557" actId="14100"/>
          <ac:spMkLst>
            <pc:docMk/>
            <pc:sldMk cId="3239031814" sldId="270"/>
            <ac:spMk id="12" creationId="{B993ED62-134A-1EDE-A55E-1E9F9CB3F358}"/>
          </ac:spMkLst>
        </pc:spChg>
        <pc:graphicFrameChg chg="add mod modGraphic">
          <ac:chgData name="Ian Parr" userId="4f46477c-3823-44e3-a023-ec7a0abfe074" providerId="ADAL" clId="{DDFC1318-FBF3-4F72-86FE-96E2F61C6293}" dt="2023-06-07T03:19:25.693" v="1236" actId="20577"/>
          <ac:graphicFrameMkLst>
            <pc:docMk/>
            <pc:sldMk cId="3239031814" sldId="270"/>
            <ac:graphicFrameMk id="7" creationId="{1A05851E-1385-6023-7716-816082934970}"/>
          </ac:graphicFrameMkLst>
        </pc:graphicFrameChg>
        <pc:picChg chg="del">
          <ac:chgData name="Ian Parr" userId="4f46477c-3823-44e3-a023-ec7a0abfe074" providerId="ADAL" clId="{DDFC1318-FBF3-4F72-86FE-96E2F61C6293}" dt="2023-06-07T02:24:16.027" v="134" actId="478"/>
          <ac:picMkLst>
            <pc:docMk/>
            <pc:sldMk cId="3239031814" sldId="270"/>
            <ac:picMk id="6" creationId="{C1DCA167-FD67-B806-A6A2-10CCA2465555}"/>
          </ac:picMkLst>
        </pc:picChg>
        <pc:picChg chg="add del mod">
          <ac:chgData name="Ian Parr" userId="4f46477c-3823-44e3-a023-ec7a0abfe074" providerId="ADAL" clId="{DDFC1318-FBF3-4F72-86FE-96E2F61C6293}" dt="2023-06-07T02:53:34.983" v="546" actId="478"/>
          <ac:picMkLst>
            <pc:docMk/>
            <pc:sldMk cId="3239031814" sldId="270"/>
            <ac:picMk id="9" creationId="{498D6855-DCA9-BB90-C2BB-754998CE01DC}"/>
          </ac:picMkLst>
        </pc:picChg>
        <pc:picChg chg="add del mod">
          <ac:chgData name="Ian Parr" userId="4f46477c-3823-44e3-a023-ec7a0abfe074" providerId="ADAL" clId="{DDFC1318-FBF3-4F72-86FE-96E2F61C6293}" dt="2023-06-07T02:53:42.228" v="548" actId="478"/>
          <ac:picMkLst>
            <pc:docMk/>
            <pc:sldMk cId="3239031814" sldId="270"/>
            <ac:picMk id="10" creationId="{5A371897-B5FC-BE5D-E3E3-A682F329010A}"/>
          </ac:picMkLst>
        </pc:picChg>
        <pc:picChg chg="add mod">
          <ac:chgData name="Ian Parr" userId="4f46477c-3823-44e3-a023-ec7a0abfe074" providerId="ADAL" clId="{DDFC1318-FBF3-4F72-86FE-96E2F61C6293}" dt="2023-06-07T03:17:37.010" v="1222" actId="1076"/>
          <ac:picMkLst>
            <pc:docMk/>
            <pc:sldMk cId="3239031814" sldId="270"/>
            <ac:picMk id="13" creationId="{173F9DBE-C692-95E6-C302-7B8DAF4AC539}"/>
          </ac:picMkLst>
        </pc:picChg>
        <pc:picChg chg="add mod">
          <ac:chgData name="Ian Parr" userId="4f46477c-3823-44e3-a023-ec7a0abfe074" providerId="ADAL" clId="{DDFC1318-FBF3-4F72-86FE-96E2F61C6293}" dt="2023-06-07T03:17:31.019" v="1221" actId="1076"/>
          <ac:picMkLst>
            <pc:docMk/>
            <pc:sldMk cId="3239031814" sldId="270"/>
            <ac:picMk id="14" creationId="{A336442D-EDD6-2EDA-2D12-C3F2A6C33A69}"/>
          </ac:picMkLst>
        </pc:picChg>
      </pc:sldChg>
      <pc:sldChg chg="addSp delSp modSp add mod ord">
        <pc:chgData name="Ian Parr" userId="4f46477c-3823-44e3-a023-ec7a0abfe074" providerId="ADAL" clId="{DDFC1318-FBF3-4F72-86FE-96E2F61C6293}" dt="2023-06-07T03:15:55.460" v="1215" actId="255"/>
        <pc:sldMkLst>
          <pc:docMk/>
          <pc:sldMk cId="102963872" sldId="271"/>
        </pc:sldMkLst>
        <pc:spChg chg="del">
          <ac:chgData name="Ian Parr" userId="4f46477c-3823-44e3-a023-ec7a0abfe074" providerId="ADAL" clId="{DDFC1318-FBF3-4F72-86FE-96E2F61C6293}" dt="2023-06-07T02:59:59.579" v="593" actId="478"/>
          <ac:spMkLst>
            <pc:docMk/>
            <pc:sldMk cId="102963872" sldId="271"/>
            <ac:spMk id="2" creationId="{0AE46559-68B7-105E-106E-0E620619D7EE}"/>
          </ac:spMkLst>
        </pc:spChg>
        <pc:spChg chg="del mod">
          <ac:chgData name="Ian Parr" userId="4f46477c-3823-44e3-a023-ec7a0abfe074" providerId="ADAL" clId="{DDFC1318-FBF3-4F72-86FE-96E2F61C6293}" dt="2023-06-07T02:59:54.054" v="592" actId="478"/>
          <ac:spMkLst>
            <pc:docMk/>
            <pc:sldMk cId="102963872" sldId="271"/>
            <ac:spMk id="4" creationId="{E2704DC6-4A5F-22E9-5EDB-CD157E82B7E8}"/>
          </ac:spMkLst>
        </pc:spChg>
        <pc:spChg chg="add del mod">
          <ac:chgData name="Ian Parr" userId="4f46477c-3823-44e3-a023-ec7a0abfe074" providerId="ADAL" clId="{DDFC1318-FBF3-4F72-86FE-96E2F61C6293}" dt="2023-06-07T03:02:13.470" v="608" actId="478"/>
          <ac:spMkLst>
            <pc:docMk/>
            <pc:sldMk cId="102963872" sldId="271"/>
            <ac:spMk id="8" creationId="{DBDFBA12-092F-1F2B-CB86-DC8505A0DF53}"/>
          </ac:spMkLst>
        </pc:spChg>
        <pc:spChg chg="add mod">
          <ac:chgData name="Ian Parr" userId="4f46477c-3823-44e3-a023-ec7a0abfe074" providerId="ADAL" clId="{DDFC1318-FBF3-4F72-86FE-96E2F61C6293}" dt="2023-06-07T03:15:55.460" v="1215" actId="255"/>
          <ac:spMkLst>
            <pc:docMk/>
            <pc:sldMk cId="102963872" sldId="271"/>
            <ac:spMk id="9" creationId="{6FD7ABF2-0C49-DCDF-8B36-6F8CB3BDE740}"/>
          </ac:spMkLst>
        </pc:spChg>
        <pc:picChg chg="add mod">
          <ac:chgData name="Ian Parr" userId="4f46477c-3823-44e3-a023-ec7a0abfe074" providerId="ADAL" clId="{DDFC1318-FBF3-4F72-86FE-96E2F61C6293}" dt="2023-06-07T03:05:10.451" v="844" actId="14100"/>
          <ac:picMkLst>
            <pc:docMk/>
            <pc:sldMk cId="102963872" sldId="271"/>
            <ac:picMk id="5" creationId="{FB4CABF6-3161-082F-97B0-A20520A32BF5}"/>
          </ac:picMkLst>
        </pc:picChg>
        <pc:picChg chg="del">
          <ac:chgData name="Ian Parr" userId="4f46477c-3823-44e3-a023-ec7a0abfe074" providerId="ADAL" clId="{DDFC1318-FBF3-4F72-86FE-96E2F61C6293}" dt="2023-06-07T02:59:51.326" v="590" actId="478"/>
          <ac:picMkLst>
            <pc:docMk/>
            <pc:sldMk cId="102963872" sldId="271"/>
            <ac:picMk id="6" creationId="{C1DCA167-FD67-B806-A6A2-10CCA2465555}"/>
          </ac:picMkLst>
        </pc:picChg>
      </pc:sldChg>
      <pc:sldChg chg="add del ord">
        <pc:chgData name="Ian Parr" userId="4f46477c-3823-44e3-a023-ec7a0abfe074" providerId="ADAL" clId="{DDFC1318-FBF3-4F72-86FE-96E2F61C6293}" dt="2023-06-07T02:59:40.247" v="586" actId="47"/>
        <pc:sldMkLst>
          <pc:docMk/>
          <pc:sldMk cId="1003984065" sldId="271"/>
        </pc:sldMkLst>
      </pc:sldChg>
      <pc:sldChg chg="addSp delSp modSp add mod ord modNotesTx">
        <pc:chgData name="Ian Parr" userId="4f46477c-3823-44e3-a023-ec7a0abfe074" providerId="ADAL" clId="{DDFC1318-FBF3-4F72-86FE-96E2F61C6293}" dt="2023-06-07T03:24:04.302" v="1257"/>
        <pc:sldMkLst>
          <pc:docMk/>
          <pc:sldMk cId="1506818410" sldId="272"/>
        </pc:sldMkLst>
        <pc:spChg chg="add">
          <ac:chgData name="Ian Parr" userId="4f46477c-3823-44e3-a023-ec7a0abfe074" providerId="ADAL" clId="{DDFC1318-FBF3-4F72-86FE-96E2F61C6293}" dt="2023-06-07T03:11:57.724" v="1103" actId="22"/>
          <ac:spMkLst>
            <pc:docMk/>
            <pc:sldMk cId="1506818410" sldId="272"/>
            <ac:spMk id="3" creationId="{23051E49-5B27-7A83-0D77-3E5919130D5D}"/>
          </ac:spMkLst>
        </pc:spChg>
        <pc:spChg chg="add del mod">
          <ac:chgData name="Ian Parr" userId="4f46477c-3823-44e3-a023-ec7a0abfe074" providerId="ADAL" clId="{DDFC1318-FBF3-4F72-86FE-96E2F61C6293}" dt="2023-06-07T03:13:16.737" v="1106" actId="478"/>
          <ac:spMkLst>
            <pc:docMk/>
            <pc:sldMk cId="1506818410" sldId="272"/>
            <ac:spMk id="4" creationId="{888F8D6A-EEF1-72BF-5E2E-EC3F4AC82DE2}"/>
          </ac:spMkLst>
        </pc:spChg>
        <pc:spChg chg="add del mod">
          <ac:chgData name="Ian Parr" userId="4f46477c-3823-44e3-a023-ec7a0abfe074" providerId="ADAL" clId="{DDFC1318-FBF3-4F72-86FE-96E2F61C6293}" dt="2023-06-07T03:20:55.656" v="1245" actId="478"/>
          <ac:spMkLst>
            <pc:docMk/>
            <pc:sldMk cId="1506818410" sldId="272"/>
            <ac:spMk id="6" creationId="{3A80A9A8-932E-2464-4B48-A22C6155437D}"/>
          </ac:spMkLst>
        </pc:spChg>
        <pc:spChg chg="mod">
          <ac:chgData name="Ian Parr" userId="4f46477c-3823-44e3-a023-ec7a0abfe074" providerId="ADAL" clId="{DDFC1318-FBF3-4F72-86FE-96E2F61C6293}" dt="2023-06-07T03:17:05.975" v="1219" actId="113"/>
          <ac:spMkLst>
            <pc:docMk/>
            <pc:sldMk cId="1506818410" sldId="272"/>
            <ac:spMk id="9" creationId="{6FD7ABF2-0C49-DCDF-8B36-6F8CB3BDE740}"/>
          </ac:spMkLst>
        </pc:spChg>
        <pc:picChg chg="del">
          <ac:chgData name="Ian Parr" userId="4f46477c-3823-44e3-a023-ec7a0abfe074" providerId="ADAL" clId="{DDFC1318-FBF3-4F72-86FE-96E2F61C6293}" dt="2023-06-07T03:06:10.615" v="847" actId="478"/>
          <ac:picMkLst>
            <pc:docMk/>
            <pc:sldMk cId="1506818410" sldId="272"/>
            <ac:picMk id="5" creationId="{FB4CABF6-3161-082F-97B0-A20520A32BF5}"/>
          </ac:picMkLst>
        </pc:picChg>
        <pc:picChg chg="add mod">
          <ac:chgData name="Ian Parr" userId="4f46477c-3823-44e3-a023-ec7a0abfe074" providerId="ADAL" clId="{DDFC1318-FBF3-4F72-86FE-96E2F61C6293}" dt="2023-06-07T03:21:00.146" v="1247" actId="1076"/>
          <ac:picMkLst>
            <pc:docMk/>
            <pc:sldMk cId="1506818410" sldId="272"/>
            <ac:picMk id="7" creationId="{58C2DEC1-D1F2-9D42-7608-559AACA81212}"/>
          </ac:picMkLst>
        </pc:picChg>
        <pc:picChg chg="add del mod">
          <ac:chgData name="Ian Parr" userId="4f46477c-3823-44e3-a023-ec7a0abfe074" providerId="ADAL" clId="{DDFC1318-FBF3-4F72-86FE-96E2F61C6293}" dt="2023-06-07T03:14:21.314" v="1205" actId="21"/>
          <ac:picMkLst>
            <pc:docMk/>
            <pc:sldMk cId="1506818410" sldId="272"/>
            <ac:picMk id="2050" creationId="{36E33B7C-FF05-2768-EAF7-3CD5E6B9286C}"/>
          </ac:picMkLst>
        </pc:picChg>
      </pc:sldChg>
      <pc:sldChg chg="modSp add del mod">
        <pc:chgData name="Ian Parr" userId="4f46477c-3823-44e3-a023-ec7a0abfe074" providerId="ADAL" clId="{DDFC1318-FBF3-4F72-86FE-96E2F61C6293}" dt="2023-06-07T03:24:41.227" v="1260" actId="2696"/>
        <pc:sldMkLst>
          <pc:docMk/>
          <pc:sldMk cId="3111457465" sldId="273"/>
        </pc:sldMkLst>
        <pc:spChg chg="mod">
          <ac:chgData name="Ian Parr" userId="4f46477c-3823-44e3-a023-ec7a0abfe074" providerId="ADAL" clId="{DDFC1318-FBF3-4F72-86FE-96E2F61C6293}" dt="2023-06-07T03:16:53.426" v="1217" actId="255"/>
          <ac:spMkLst>
            <pc:docMk/>
            <pc:sldMk cId="3111457465" sldId="273"/>
            <ac:spMk id="9" creationId="{6FD7ABF2-0C49-DCDF-8B36-6F8CB3BDE740}"/>
          </ac:spMkLst>
        </pc:spChg>
      </pc:sldChg>
      <pc:sldChg chg="delSp add del mod">
        <pc:chgData name="Ian Parr" userId="4f46477c-3823-44e3-a023-ec7a0abfe074" providerId="ADAL" clId="{DDFC1318-FBF3-4F72-86FE-96E2F61C6293}" dt="2023-06-07T03:20:41.222" v="1244" actId="2696"/>
        <pc:sldMkLst>
          <pc:docMk/>
          <pc:sldMk cId="2552590135" sldId="274"/>
        </pc:sldMkLst>
        <pc:picChg chg="del">
          <ac:chgData name="Ian Parr" userId="4f46477c-3823-44e3-a023-ec7a0abfe074" providerId="ADAL" clId="{DDFC1318-FBF3-4F72-86FE-96E2F61C6293}" dt="2023-06-07T03:20:06.178" v="1238" actId="478"/>
          <ac:picMkLst>
            <pc:docMk/>
            <pc:sldMk cId="2552590135" sldId="274"/>
            <ac:picMk id="5" creationId="{FB4CABF6-3161-082F-97B0-A20520A32BF5}"/>
          </ac:picMkLst>
        </pc:picChg>
      </pc:sldChg>
      <pc:sldChg chg="modSp add mod ord">
        <pc:chgData name="Ian Parr" userId="4f46477c-3823-44e3-a023-ec7a0abfe074" providerId="ADAL" clId="{DDFC1318-FBF3-4F72-86FE-96E2F61C6293}" dt="2023-06-07T03:24:13.957" v="1259"/>
        <pc:sldMkLst>
          <pc:docMk/>
          <pc:sldMk cId="1381967022" sldId="275"/>
        </pc:sldMkLst>
        <pc:spChg chg="mod">
          <ac:chgData name="Ian Parr" userId="4f46477c-3823-44e3-a023-ec7a0abfe074" providerId="ADAL" clId="{DDFC1318-FBF3-4F72-86FE-96E2F61C6293}" dt="2023-06-07T03:23:47.245" v="1255" actId="115"/>
          <ac:spMkLst>
            <pc:docMk/>
            <pc:sldMk cId="1381967022" sldId="275"/>
            <ac:spMk id="9" creationId="{6FD7ABF2-0C49-DCDF-8B36-6F8CB3BDE740}"/>
          </ac:spMkLst>
        </pc:spChg>
      </pc:sldChg>
      <pc:sldChg chg="addSp delSp modSp add mod">
        <pc:chgData name="Ian Parr" userId="4f46477c-3823-44e3-a023-ec7a0abfe074" providerId="ADAL" clId="{DDFC1318-FBF3-4F72-86FE-96E2F61C6293}" dt="2023-06-07T05:44:01.009" v="1334" actId="255"/>
        <pc:sldMkLst>
          <pc:docMk/>
          <pc:sldMk cId="1516207296" sldId="276"/>
        </pc:sldMkLst>
        <pc:spChg chg="add mod">
          <ac:chgData name="Ian Parr" userId="4f46477c-3823-44e3-a023-ec7a0abfe074" providerId="ADAL" clId="{DDFC1318-FBF3-4F72-86FE-96E2F61C6293}" dt="2023-06-07T05:44:01.009" v="1334" actId="255"/>
          <ac:spMkLst>
            <pc:docMk/>
            <pc:sldMk cId="1516207296" sldId="276"/>
            <ac:spMk id="2" creationId="{4979C3D2-F2E3-44DC-E560-AA7CB59E0B28}"/>
          </ac:spMkLst>
        </pc:spChg>
        <pc:spChg chg="del">
          <ac:chgData name="Ian Parr" userId="4f46477c-3823-44e3-a023-ec7a0abfe074" providerId="ADAL" clId="{DDFC1318-FBF3-4F72-86FE-96E2F61C6293}" dt="2023-06-07T05:42:33.866" v="1276" actId="478"/>
          <ac:spMkLst>
            <pc:docMk/>
            <pc:sldMk cId="1516207296" sldId="276"/>
            <ac:spMk id="8" creationId="{F2CC8E66-0818-47CD-7659-D6800116DB22}"/>
          </ac:spMkLst>
        </pc:spChg>
        <pc:spChg chg="del">
          <ac:chgData name="Ian Parr" userId="4f46477c-3823-44e3-a023-ec7a0abfe074" providerId="ADAL" clId="{DDFC1318-FBF3-4F72-86FE-96E2F61C6293}" dt="2023-06-07T05:42:27.365" v="1274" actId="478"/>
          <ac:spMkLst>
            <pc:docMk/>
            <pc:sldMk cId="1516207296" sldId="276"/>
            <ac:spMk id="11" creationId="{BB6A34BF-2889-DC98-DB53-2994872C4808}"/>
          </ac:spMkLst>
        </pc:spChg>
        <pc:spChg chg="del">
          <ac:chgData name="Ian Parr" userId="4f46477c-3823-44e3-a023-ec7a0abfe074" providerId="ADAL" clId="{DDFC1318-FBF3-4F72-86FE-96E2F61C6293}" dt="2023-06-07T05:42:32.402" v="1275" actId="478"/>
          <ac:spMkLst>
            <pc:docMk/>
            <pc:sldMk cId="1516207296" sldId="276"/>
            <ac:spMk id="12" creationId="{B993ED62-134A-1EDE-A55E-1E9F9CB3F358}"/>
          </ac:spMkLst>
        </pc:spChg>
        <pc:graphicFrameChg chg="del modGraphic">
          <ac:chgData name="Ian Parr" userId="4f46477c-3823-44e3-a023-ec7a0abfe074" providerId="ADAL" clId="{DDFC1318-FBF3-4F72-86FE-96E2F61C6293}" dt="2023-06-07T05:42:22.648" v="1273" actId="478"/>
          <ac:graphicFrameMkLst>
            <pc:docMk/>
            <pc:sldMk cId="1516207296" sldId="276"/>
            <ac:graphicFrameMk id="7" creationId="{1A05851E-1385-6023-7716-816082934970}"/>
          </ac:graphicFrameMkLst>
        </pc:graphicFrameChg>
        <pc:picChg chg="del">
          <ac:chgData name="Ian Parr" userId="4f46477c-3823-44e3-a023-ec7a0abfe074" providerId="ADAL" clId="{DDFC1318-FBF3-4F72-86FE-96E2F61C6293}" dt="2023-06-07T05:42:34.969" v="1277" actId="478"/>
          <ac:picMkLst>
            <pc:docMk/>
            <pc:sldMk cId="1516207296" sldId="276"/>
            <ac:picMk id="13" creationId="{173F9DBE-C692-95E6-C302-7B8DAF4AC539}"/>
          </ac:picMkLst>
        </pc:picChg>
        <pc:picChg chg="del">
          <ac:chgData name="Ian Parr" userId="4f46477c-3823-44e3-a023-ec7a0abfe074" providerId="ADAL" clId="{DDFC1318-FBF3-4F72-86FE-96E2F61C6293}" dt="2023-06-07T05:42:36.205" v="1278" actId="478"/>
          <ac:picMkLst>
            <pc:docMk/>
            <pc:sldMk cId="1516207296" sldId="276"/>
            <ac:picMk id="14" creationId="{A336442D-EDD6-2EDA-2D12-C3F2A6C33A69}"/>
          </ac:picMkLst>
        </pc:picChg>
      </pc:sldChg>
      <pc:sldChg chg="modSp add mod">
        <pc:chgData name="Ian Parr" userId="4f46477c-3823-44e3-a023-ec7a0abfe074" providerId="ADAL" clId="{DDFC1318-FBF3-4F72-86FE-96E2F61C6293}" dt="2023-06-07T05:44:14.730" v="1337" actId="14100"/>
        <pc:sldMkLst>
          <pc:docMk/>
          <pc:sldMk cId="3695235706" sldId="277"/>
        </pc:sldMkLst>
        <pc:spChg chg="mod">
          <ac:chgData name="Ian Parr" userId="4f46477c-3823-44e3-a023-ec7a0abfe074" providerId="ADAL" clId="{DDFC1318-FBF3-4F72-86FE-96E2F61C6293}" dt="2023-06-07T05:44:14.730" v="1337" actId="14100"/>
          <ac:spMkLst>
            <pc:docMk/>
            <pc:sldMk cId="3695235706" sldId="277"/>
            <ac:spMk id="2" creationId="{4979C3D2-F2E3-44DC-E560-AA7CB59E0B28}"/>
          </ac:spMkLst>
        </pc:spChg>
      </pc:sldChg>
    </pc:docChg>
  </pc:docChgLst>
  <pc:docChgLst>
    <pc:chgData name="Ian Parr" userId="4f46477c-3823-44e3-a023-ec7a0abfe074" providerId="ADAL" clId="{680E4D16-B893-4A96-9376-35741D4A3890}"/>
    <pc:docChg chg="undo custSel addSld delSld modSld sldOrd">
      <pc:chgData name="Ian Parr" userId="4f46477c-3823-44e3-a023-ec7a0abfe074" providerId="ADAL" clId="{680E4D16-B893-4A96-9376-35741D4A3890}" dt="2023-06-13T04:50:36.208" v="1688" actId="20577"/>
      <pc:docMkLst>
        <pc:docMk/>
      </pc:docMkLst>
      <pc:sldChg chg="modSp mod modNotesTx">
        <pc:chgData name="Ian Parr" userId="4f46477c-3823-44e3-a023-ec7a0abfe074" providerId="ADAL" clId="{680E4D16-B893-4A96-9376-35741D4A3890}" dt="2023-06-13T01:08:16.484" v="195"/>
        <pc:sldMkLst>
          <pc:docMk/>
          <pc:sldMk cId="2153998600" sldId="258"/>
        </pc:sldMkLst>
        <pc:spChg chg="mod">
          <ac:chgData name="Ian Parr" userId="4f46477c-3823-44e3-a023-ec7a0abfe074" providerId="ADAL" clId="{680E4D16-B893-4A96-9376-35741D4A3890}" dt="2023-06-13T01:07:49.585" v="194" actId="20577"/>
          <ac:spMkLst>
            <pc:docMk/>
            <pc:sldMk cId="2153998600" sldId="258"/>
            <ac:spMk id="7" creationId="{BC1EB2F9-7672-F347-9DBD-C0C6A9814DAD}"/>
          </ac:spMkLst>
        </pc:spChg>
      </pc:sldChg>
      <pc:sldChg chg="del">
        <pc:chgData name="Ian Parr" userId="4f46477c-3823-44e3-a023-ec7a0abfe074" providerId="ADAL" clId="{680E4D16-B893-4A96-9376-35741D4A3890}" dt="2023-06-13T04:49:17.377" v="1653" actId="47"/>
        <pc:sldMkLst>
          <pc:docMk/>
          <pc:sldMk cId="908109795" sldId="265"/>
        </pc:sldMkLst>
      </pc:sldChg>
      <pc:sldChg chg="del">
        <pc:chgData name="Ian Parr" userId="4f46477c-3823-44e3-a023-ec7a0abfe074" providerId="ADAL" clId="{680E4D16-B893-4A96-9376-35741D4A3890}" dt="2023-06-13T04:49:17.377" v="1653" actId="47"/>
        <pc:sldMkLst>
          <pc:docMk/>
          <pc:sldMk cId="3308465661" sldId="268"/>
        </pc:sldMkLst>
      </pc:sldChg>
      <pc:sldChg chg="del">
        <pc:chgData name="Ian Parr" userId="4f46477c-3823-44e3-a023-ec7a0abfe074" providerId="ADAL" clId="{680E4D16-B893-4A96-9376-35741D4A3890}" dt="2023-06-13T04:49:17.377" v="1653" actId="47"/>
        <pc:sldMkLst>
          <pc:docMk/>
          <pc:sldMk cId="3096131400" sldId="269"/>
        </pc:sldMkLst>
      </pc:sldChg>
      <pc:sldChg chg="del">
        <pc:chgData name="Ian Parr" userId="4f46477c-3823-44e3-a023-ec7a0abfe074" providerId="ADAL" clId="{680E4D16-B893-4A96-9376-35741D4A3890}" dt="2023-06-13T04:49:17.377" v="1653" actId="47"/>
        <pc:sldMkLst>
          <pc:docMk/>
          <pc:sldMk cId="3239031814" sldId="270"/>
        </pc:sldMkLst>
      </pc:sldChg>
      <pc:sldChg chg="del">
        <pc:chgData name="Ian Parr" userId="4f46477c-3823-44e3-a023-ec7a0abfe074" providerId="ADAL" clId="{680E4D16-B893-4A96-9376-35741D4A3890}" dt="2023-06-13T04:49:17.377" v="1653" actId="47"/>
        <pc:sldMkLst>
          <pc:docMk/>
          <pc:sldMk cId="102963872" sldId="271"/>
        </pc:sldMkLst>
      </pc:sldChg>
      <pc:sldChg chg="del">
        <pc:chgData name="Ian Parr" userId="4f46477c-3823-44e3-a023-ec7a0abfe074" providerId="ADAL" clId="{680E4D16-B893-4A96-9376-35741D4A3890}" dt="2023-06-13T04:49:17.377" v="1653" actId="47"/>
        <pc:sldMkLst>
          <pc:docMk/>
          <pc:sldMk cId="1506818410" sldId="272"/>
        </pc:sldMkLst>
      </pc:sldChg>
      <pc:sldChg chg="del">
        <pc:chgData name="Ian Parr" userId="4f46477c-3823-44e3-a023-ec7a0abfe074" providerId="ADAL" clId="{680E4D16-B893-4A96-9376-35741D4A3890}" dt="2023-06-13T04:49:17.377" v="1653" actId="47"/>
        <pc:sldMkLst>
          <pc:docMk/>
          <pc:sldMk cId="1381967022" sldId="275"/>
        </pc:sldMkLst>
      </pc:sldChg>
      <pc:sldChg chg="del">
        <pc:chgData name="Ian Parr" userId="4f46477c-3823-44e3-a023-ec7a0abfe074" providerId="ADAL" clId="{680E4D16-B893-4A96-9376-35741D4A3890}" dt="2023-06-13T04:49:17.377" v="1653" actId="47"/>
        <pc:sldMkLst>
          <pc:docMk/>
          <pc:sldMk cId="1516207296" sldId="276"/>
        </pc:sldMkLst>
      </pc:sldChg>
      <pc:sldChg chg="del">
        <pc:chgData name="Ian Parr" userId="4f46477c-3823-44e3-a023-ec7a0abfe074" providerId="ADAL" clId="{680E4D16-B893-4A96-9376-35741D4A3890}" dt="2023-06-13T04:49:17.377" v="1653" actId="47"/>
        <pc:sldMkLst>
          <pc:docMk/>
          <pc:sldMk cId="3695235706" sldId="277"/>
        </pc:sldMkLst>
      </pc:sldChg>
      <pc:sldChg chg="del">
        <pc:chgData name="Ian Parr" userId="4f46477c-3823-44e3-a023-ec7a0abfe074" providerId="ADAL" clId="{680E4D16-B893-4A96-9376-35741D4A3890}" dt="2023-06-13T04:49:17.377" v="1653" actId="47"/>
        <pc:sldMkLst>
          <pc:docMk/>
          <pc:sldMk cId="2602052502" sldId="278"/>
        </pc:sldMkLst>
      </pc:sldChg>
      <pc:sldChg chg="addSp delSp modSp del mod ord">
        <pc:chgData name="Ian Parr" userId="4f46477c-3823-44e3-a023-ec7a0abfe074" providerId="ADAL" clId="{680E4D16-B893-4A96-9376-35741D4A3890}" dt="2023-06-13T01:57:26.859" v="402" actId="2696"/>
        <pc:sldMkLst>
          <pc:docMk/>
          <pc:sldMk cId="1443673978" sldId="279"/>
        </pc:sldMkLst>
        <pc:spChg chg="add mod">
          <ac:chgData name="Ian Parr" userId="4f46477c-3823-44e3-a023-ec7a0abfe074" providerId="ADAL" clId="{680E4D16-B893-4A96-9376-35741D4A3890}" dt="2023-06-13T01:57:02.214" v="400" actId="478"/>
          <ac:spMkLst>
            <pc:docMk/>
            <pc:sldMk cId="1443673978" sldId="279"/>
            <ac:spMk id="3" creationId="{86C86441-F82B-3424-78B7-23E2BFD786E0}"/>
          </ac:spMkLst>
        </pc:spChg>
        <pc:picChg chg="del">
          <ac:chgData name="Ian Parr" userId="4f46477c-3823-44e3-a023-ec7a0abfe074" providerId="ADAL" clId="{680E4D16-B893-4A96-9376-35741D4A3890}" dt="2023-06-13T01:57:02.214" v="400" actId="478"/>
          <ac:picMkLst>
            <pc:docMk/>
            <pc:sldMk cId="1443673978" sldId="279"/>
            <ac:picMk id="11" creationId="{F2C67C25-334D-B985-616A-773848BBA23E}"/>
          </ac:picMkLst>
        </pc:picChg>
      </pc:sldChg>
      <pc:sldChg chg="addSp delSp modSp mod ord modNotesTx">
        <pc:chgData name="Ian Parr" userId="4f46477c-3823-44e3-a023-ec7a0abfe074" providerId="ADAL" clId="{680E4D16-B893-4A96-9376-35741D4A3890}" dt="2023-06-13T00:58:11.539" v="36" actId="1076"/>
        <pc:sldMkLst>
          <pc:docMk/>
          <pc:sldMk cId="3680316906" sldId="280"/>
        </pc:sldMkLst>
        <pc:spChg chg="add mod">
          <ac:chgData name="Ian Parr" userId="4f46477c-3823-44e3-a023-ec7a0abfe074" providerId="ADAL" clId="{680E4D16-B893-4A96-9376-35741D4A3890}" dt="2023-06-13T00:58:11.539" v="36" actId="1076"/>
          <ac:spMkLst>
            <pc:docMk/>
            <pc:sldMk cId="3680316906" sldId="280"/>
            <ac:spMk id="4" creationId="{EC32F1EE-07DB-BD99-F5ED-E7B51556C5E5}"/>
          </ac:spMkLst>
        </pc:spChg>
        <pc:spChg chg="del">
          <ac:chgData name="Ian Parr" userId="4f46477c-3823-44e3-a023-ec7a0abfe074" providerId="ADAL" clId="{680E4D16-B893-4A96-9376-35741D4A3890}" dt="2023-06-13T00:55:15.844" v="25" actId="478"/>
          <ac:spMkLst>
            <pc:docMk/>
            <pc:sldMk cId="3680316906" sldId="280"/>
            <ac:spMk id="7" creationId="{F35AFE45-13E3-BBBD-39BD-F0D341367C3C}"/>
          </ac:spMkLst>
        </pc:spChg>
        <pc:picChg chg="add mod">
          <ac:chgData name="Ian Parr" userId="4f46477c-3823-44e3-a023-ec7a0abfe074" providerId="ADAL" clId="{680E4D16-B893-4A96-9376-35741D4A3890}" dt="2023-06-13T00:58:08.380" v="35" actId="1076"/>
          <ac:picMkLst>
            <pc:docMk/>
            <pc:sldMk cId="3680316906" sldId="280"/>
            <ac:picMk id="2" creationId="{37E7FDBD-C383-B00D-A401-6A5B83514508}"/>
          </ac:picMkLst>
        </pc:picChg>
        <pc:picChg chg="del">
          <ac:chgData name="Ian Parr" userId="4f46477c-3823-44e3-a023-ec7a0abfe074" providerId="ADAL" clId="{680E4D16-B893-4A96-9376-35741D4A3890}" dt="2023-06-13T00:54:58.201" v="22" actId="478"/>
          <ac:picMkLst>
            <pc:docMk/>
            <pc:sldMk cId="3680316906" sldId="280"/>
            <ac:picMk id="6" creationId="{6F6EDC8D-7819-BE83-62FE-12924B8E1B22}"/>
          </ac:picMkLst>
        </pc:picChg>
      </pc:sldChg>
      <pc:sldChg chg="del">
        <pc:chgData name="Ian Parr" userId="4f46477c-3823-44e3-a023-ec7a0abfe074" providerId="ADAL" clId="{680E4D16-B893-4A96-9376-35741D4A3890}" dt="2023-06-13T04:49:17.377" v="1653" actId="47"/>
        <pc:sldMkLst>
          <pc:docMk/>
          <pc:sldMk cId="3462620978" sldId="281"/>
        </pc:sldMkLst>
      </pc:sldChg>
      <pc:sldChg chg="del">
        <pc:chgData name="Ian Parr" userId="4f46477c-3823-44e3-a023-ec7a0abfe074" providerId="ADAL" clId="{680E4D16-B893-4A96-9376-35741D4A3890}" dt="2023-06-13T04:49:17.377" v="1653" actId="47"/>
        <pc:sldMkLst>
          <pc:docMk/>
          <pc:sldMk cId="1958282633" sldId="282"/>
        </pc:sldMkLst>
      </pc:sldChg>
      <pc:sldChg chg="del">
        <pc:chgData name="Ian Parr" userId="4f46477c-3823-44e3-a023-ec7a0abfe074" providerId="ADAL" clId="{680E4D16-B893-4A96-9376-35741D4A3890}" dt="2023-06-13T04:49:17.377" v="1653" actId="47"/>
        <pc:sldMkLst>
          <pc:docMk/>
          <pc:sldMk cId="1918531073" sldId="283"/>
        </pc:sldMkLst>
      </pc:sldChg>
      <pc:sldChg chg="del">
        <pc:chgData name="Ian Parr" userId="4f46477c-3823-44e3-a023-ec7a0abfe074" providerId="ADAL" clId="{680E4D16-B893-4A96-9376-35741D4A3890}" dt="2023-06-13T04:49:17.377" v="1653" actId="47"/>
        <pc:sldMkLst>
          <pc:docMk/>
          <pc:sldMk cId="3190371627" sldId="285"/>
        </pc:sldMkLst>
      </pc:sldChg>
      <pc:sldChg chg="del">
        <pc:chgData name="Ian Parr" userId="4f46477c-3823-44e3-a023-ec7a0abfe074" providerId="ADAL" clId="{680E4D16-B893-4A96-9376-35741D4A3890}" dt="2023-06-13T04:49:17.377" v="1653" actId="47"/>
        <pc:sldMkLst>
          <pc:docMk/>
          <pc:sldMk cId="3178049518" sldId="286"/>
        </pc:sldMkLst>
      </pc:sldChg>
      <pc:sldChg chg="del">
        <pc:chgData name="Ian Parr" userId="4f46477c-3823-44e3-a023-ec7a0abfe074" providerId="ADAL" clId="{680E4D16-B893-4A96-9376-35741D4A3890}" dt="2023-06-13T04:49:17.377" v="1653" actId="47"/>
        <pc:sldMkLst>
          <pc:docMk/>
          <pc:sldMk cId="493984392" sldId="287"/>
        </pc:sldMkLst>
      </pc:sldChg>
      <pc:sldChg chg="del">
        <pc:chgData name="Ian Parr" userId="4f46477c-3823-44e3-a023-ec7a0abfe074" providerId="ADAL" clId="{680E4D16-B893-4A96-9376-35741D4A3890}" dt="2023-06-13T04:49:17.377" v="1653" actId="47"/>
        <pc:sldMkLst>
          <pc:docMk/>
          <pc:sldMk cId="2477327691" sldId="294"/>
        </pc:sldMkLst>
      </pc:sldChg>
      <pc:sldChg chg="del">
        <pc:chgData name="Ian Parr" userId="4f46477c-3823-44e3-a023-ec7a0abfe074" providerId="ADAL" clId="{680E4D16-B893-4A96-9376-35741D4A3890}" dt="2023-06-13T04:49:17.377" v="1653" actId="47"/>
        <pc:sldMkLst>
          <pc:docMk/>
          <pc:sldMk cId="2836124279" sldId="295"/>
        </pc:sldMkLst>
      </pc:sldChg>
      <pc:sldChg chg="del">
        <pc:chgData name="Ian Parr" userId="4f46477c-3823-44e3-a023-ec7a0abfe074" providerId="ADAL" clId="{680E4D16-B893-4A96-9376-35741D4A3890}" dt="2023-06-13T04:49:17.377" v="1653" actId="47"/>
        <pc:sldMkLst>
          <pc:docMk/>
          <pc:sldMk cId="341836622" sldId="296"/>
        </pc:sldMkLst>
      </pc:sldChg>
      <pc:sldChg chg="del">
        <pc:chgData name="Ian Parr" userId="4f46477c-3823-44e3-a023-ec7a0abfe074" providerId="ADAL" clId="{680E4D16-B893-4A96-9376-35741D4A3890}" dt="2023-06-13T04:49:17.377" v="1653" actId="47"/>
        <pc:sldMkLst>
          <pc:docMk/>
          <pc:sldMk cId="1926047135" sldId="297"/>
        </pc:sldMkLst>
      </pc:sldChg>
      <pc:sldChg chg="del">
        <pc:chgData name="Ian Parr" userId="4f46477c-3823-44e3-a023-ec7a0abfe074" providerId="ADAL" clId="{680E4D16-B893-4A96-9376-35741D4A3890}" dt="2023-06-13T04:49:17.377" v="1653" actId="47"/>
        <pc:sldMkLst>
          <pc:docMk/>
          <pc:sldMk cId="2632629412" sldId="298"/>
        </pc:sldMkLst>
      </pc:sldChg>
      <pc:sldChg chg="del">
        <pc:chgData name="Ian Parr" userId="4f46477c-3823-44e3-a023-ec7a0abfe074" providerId="ADAL" clId="{680E4D16-B893-4A96-9376-35741D4A3890}" dt="2023-06-13T04:49:17.377" v="1653" actId="47"/>
        <pc:sldMkLst>
          <pc:docMk/>
          <pc:sldMk cId="2946666339" sldId="299"/>
        </pc:sldMkLst>
      </pc:sldChg>
      <pc:sldChg chg="del">
        <pc:chgData name="Ian Parr" userId="4f46477c-3823-44e3-a023-ec7a0abfe074" providerId="ADAL" clId="{680E4D16-B893-4A96-9376-35741D4A3890}" dt="2023-06-13T04:49:17.377" v="1653" actId="47"/>
        <pc:sldMkLst>
          <pc:docMk/>
          <pc:sldMk cId="3166488941" sldId="300"/>
        </pc:sldMkLst>
      </pc:sldChg>
      <pc:sldChg chg="del">
        <pc:chgData name="Ian Parr" userId="4f46477c-3823-44e3-a023-ec7a0abfe074" providerId="ADAL" clId="{680E4D16-B893-4A96-9376-35741D4A3890}" dt="2023-06-13T04:49:17.377" v="1653" actId="47"/>
        <pc:sldMkLst>
          <pc:docMk/>
          <pc:sldMk cId="3688595053" sldId="301"/>
        </pc:sldMkLst>
      </pc:sldChg>
      <pc:sldChg chg="del">
        <pc:chgData name="Ian Parr" userId="4f46477c-3823-44e3-a023-ec7a0abfe074" providerId="ADAL" clId="{680E4D16-B893-4A96-9376-35741D4A3890}" dt="2023-06-13T04:49:17.377" v="1653" actId="47"/>
        <pc:sldMkLst>
          <pc:docMk/>
          <pc:sldMk cId="3549843058" sldId="302"/>
        </pc:sldMkLst>
      </pc:sldChg>
      <pc:sldChg chg="del">
        <pc:chgData name="Ian Parr" userId="4f46477c-3823-44e3-a023-ec7a0abfe074" providerId="ADAL" clId="{680E4D16-B893-4A96-9376-35741D4A3890}" dt="2023-06-13T04:49:17.377" v="1653" actId="47"/>
        <pc:sldMkLst>
          <pc:docMk/>
          <pc:sldMk cId="2921949879" sldId="303"/>
        </pc:sldMkLst>
      </pc:sldChg>
      <pc:sldChg chg="del">
        <pc:chgData name="Ian Parr" userId="4f46477c-3823-44e3-a023-ec7a0abfe074" providerId="ADAL" clId="{680E4D16-B893-4A96-9376-35741D4A3890}" dt="2023-06-13T04:49:17.377" v="1653" actId="47"/>
        <pc:sldMkLst>
          <pc:docMk/>
          <pc:sldMk cId="832798813" sldId="304"/>
        </pc:sldMkLst>
      </pc:sldChg>
      <pc:sldChg chg="del">
        <pc:chgData name="Ian Parr" userId="4f46477c-3823-44e3-a023-ec7a0abfe074" providerId="ADAL" clId="{680E4D16-B893-4A96-9376-35741D4A3890}" dt="2023-06-13T04:49:17.377" v="1653" actId="47"/>
        <pc:sldMkLst>
          <pc:docMk/>
          <pc:sldMk cId="1829709827" sldId="305"/>
        </pc:sldMkLst>
      </pc:sldChg>
      <pc:sldChg chg="del">
        <pc:chgData name="Ian Parr" userId="4f46477c-3823-44e3-a023-ec7a0abfe074" providerId="ADAL" clId="{680E4D16-B893-4A96-9376-35741D4A3890}" dt="2023-06-13T04:49:17.377" v="1653" actId="47"/>
        <pc:sldMkLst>
          <pc:docMk/>
          <pc:sldMk cId="417958888" sldId="306"/>
        </pc:sldMkLst>
      </pc:sldChg>
      <pc:sldChg chg="del">
        <pc:chgData name="Ian Parr" userId="4f46477c-3823-44e3-a023-ec7a0abfe074" providerId="ADAL" clId="{680E4D16-B893-4A96-9376-35741D4A3890}" dt="2023-06-13T04:49:17.377" v="1653" actId="47"/>
        <pc:sldMkLst>
          <pc:docMk/>
          <pc:sldMk cId="713022233" sldId="307"/>
        </pc:sldMkLst>
      </pc:sldChg>
      <pc:sldChg chg="del">
        <pc:chgData name="Ian Parr" userId="4f46477c-3823-44e3-a023-ec7a0abfe074" providerId="ADAL" clId="{680E4D16-B893-4A96-9376-35741D4A3890}" dt="2023-06-13T04:49:17.377" v="1653" actId="47"/>
        <pc:sldMkLst>
          <pc:docMk/>
          <pc:sldMk cId="3109524862" sldId="308"/>
        </pc:sldMkLst>
      </pc:sldChg>
      <pc:sldChg chg="del">
        <pc:chgData name="Ian Parr" userId="4f46477c-3823-44e3-a023-ec7a0abfe074" providerId="ADAL" clId="{680E4D16-B893-4A96-9376-35741D4A3890}" dt="2023-06-13T04:49:17.377" v="1653" actId="47"/>
        <pc:sldMkLst>
          <pc:docMk/>
          <pc:sldMk cId="1042097248" sldId="309"/>
        </pc:sldMkLst>
      </pc:sldChg>
      <pc:sldChg chg="del">
        <pc:chgData name="Ian Parr" userId="4f46477c-3823-44e3-a023-ec7a0abfe074" providerId="ADAL" clId="{680E4D16-B893-4A96-9376-35741D4A3890}" dt="2023-06-13T04:49:17.377" v="1653" actId="47"/>
        <pc:sldMkLst>
          <pc:docMk/>
          <pc:sldMk cId="1606674632" sldId="310"/>
        </pc:sldMkLst>
      </pc:sldChg>
      <pc:sldChg chg="del">
        <pc:chgData name="Ian Parr" userId="4f46477c-3823-44e3-a023-ec7a0abfe074" providerId="ADAL" clId="{680E4D16-B893-4A96-9376-35741D4A3890}" dt="2023-06-13T04:49:17.377" v="1653" actId="47"/>
        <pc:sldMkLst>
          <pc:docMk/>
          <pc:sldMk cId="1291118745" sldId="311"/>
        </pc:sldMkLst>
      </pc:sldChg>
      <pc:sldChg chg="del">
        <pc:chgData name="Ian Parr" userId="4f46477c-3823-44e3-a023-ec7a0abfe074" providerId="ADAL" clId="{680E4D16-B893-4A96-9376-35741D4A3890}" dt="2023-06-13T04:49:17.377" v="1653" actId="47"/>
        <pc:sldMkLst>
          <pc:docMk/>
          <pc:sldMk cId="3872474660" sldId="312"/>
        </pc:sldMkLst>
      </pc:sldChg>
      <pc:sldChg chg="del">
        <pc:chgData name="Ian Parr" userId="4f46477c-3823-44e3-a023-ec7a0abfe074" providerId="ADAL" clId="{680E4D16-B893-4A96-9376-35741D4A3890}" dt="2023-06-13T04:49:17.377" v="1653" actId="47"/>
        <pc:sldMkLst>
          <pc:docMk/>
          <pc:sldMk cId="974351716" sldId="313"/>
        </pc:sldMkLst>
      </pc:sldChg>
      <pc:sldChg chg="del">
        <pc:chgData name="Ian Parr" userId="4f46477c-3823-44e3-a023-ec7a0abfe074" providerId="ADAL" clId="{680E4D16-B893-4A96-9376-35741D4A3890}" dt="2023-06-13T04:49:17.377" v="1653" actId="47"/>
        <pc:sldMkLst>
          <pc:docMk/>
          <pc:sldMk cId="3974410210" sldId="314"/>
        </pc:sldMkLst>
      </pc:sldChg>
      <pc:sldChg chg="del">
        <pc:chgData name="Ian Parr" userId="4f46477c-3823-44e3-a023-ec7a0abfe074" providerId="ADAL" clId="{680E4D16-B893-4A96-9376-35741D4A3890}" dt="2023-06-13T04:49:17.377" v="1653" actId="47"/>
        <pc:sldMkLst>
          <pc:docMk/>
          <pc:sldMk cId="3482259193" sldId="315"/>
        </pc:sldMkLst>
      </pc:sldChg>
      <pc:sldChg chg="del">
        <pc:chgData name="Ian Parr" userId="4f46477c-3823-44e3-a023-ec7a0abfe074" providerId="ADAL" clId="{680E4D16-B893-4A96-9376-35741D4A3890}" dt="2023-06-13T04:49:17.377" v="1653" actId="47"/>
        <pc:sldMkLst>
          <pc:docMk/>
          <pc:sldMk cId="2224320428" sldId="316"/>
        </pc:sldMkLst>
      </pc:sldChg>
      <pc:sldChg chg="del">
        <pc:chgData name="Ian Parr" userId="4f46477c-3823-44e3-a023-ec7a0abfe074" providerId="ADAL" clId="{680E4D16-B893-4A96-9376-35741D4A3890}" dt="2023-06-13T04:49:17.377" v="1653" actId="47"/>
        <pc:sldMkLst>
          <pc:docMk/>
          <pc:sldMk cId="2068941391" sldId="317"/>
        </pc:sldMkLst>
      </pc:sldChg>
      <pc:sldChg chg="del">
        <pc:chgData name="Ian Parr" userId="4f46477c-3823-44e3-a023-ec7a0abfe074" providerId="ADAL" clId="{680E4D16-B893-4A96-9376-35741D4A3890}" dt="2023-06-13T04:49:17.377" v="1653" actId="47"/>
        <pc:sldMkLst>
          <pc:docMk/>
          <pc:sldMk cId="1328630751" sldId="318"/>
        </pc:sldMkLst>
      </pc:sldChg>
      <pc:sldChg chg="del">
        <pc:chgData name="Ian Parr" userId="4f46477c-3823-44e3-a023-ec7a0abfe074" providerId="ADAL" clId="{680E4D16-B893-4A96-9376-35741D4A3890}" dt="2023-06-13T04:49:17.377" v="1653" actId="47"/>
        <pc:sldMkLst>
          <pc:docMk/>
          <pc:sldMk cId="1718198991" sldId="319"/>
        </pc:sldMkLst>
      </pc:sldChg>
      <pc:sldChg chg="del">
        <pc:chgData name="Ian Parr" userId="4f46477c-3823-44e3-a023-ec7a0abfe074" providerId="ADAL" clId="{680E4D16-B893-4A96-9376-35741D4A3890}" dt="2023-06-13T04:49:17.377" v="1653" actId="47"/>
        <pc:sldMkLst>
          <pc:docMk/>
          <pc:sldMk cId="2154339194" sldId="320"/>
        </pc:sldMkLst>
      </pc:sldChg>
      <pc:sldChg chg="del">
        <pc:chgData name="Ian Parr" userId="4f46477c-3823-44e3-a023-ec7a0abfe074" providerId="ADAL" clId="{680E4D16-B893-4A96-9376-35741D4A3890}" dt="2023-06-13T04:49:17.377" v="1653" actId="47"/>
        <pc:sldMkLst>
          <pc:docMk/>
          <pc:sldMk cId="4099274522" sldId="321"/>
        </pc:sldMkLst>
      </pc:sldChg>
      <pc:sldChg chg="addSp delSp modSp add mod ord setBg modNotesTx">
        <pc:chgData name="Ian Parr" userId="4f46477c-3823-44e3-a023-ec7a0abfe074" providerId="ADAL" clId="{680E4D16-B893-4A96-9376-35741D4A3890}" dt="2023-06-13T04:50:24.703" v="1687"/>
        <pc:sldMkLst>
          <pc:docMk/>
          <pc:sldMk cId="3554899215" sldId="322"/>
        </pc:sldMkLst>
        <pc:spChg chg="add mod">
          <ac:chgData name="Ian Parr" userId="4f46477c-3823-44e3-a023-ec7a0abfe074" providerId="ADAL" clId="{680E4D16-B893-4A96-9376-35741D4A3890}" dt="2023-06-13T01:06:54.284" v="154" actId="1076"/>
          <ac:spMkLst>
            <pc:docMk/>
            <pc:sldMk cId="3554899215" sldId="322"/>
            <ac:spMk id="3" creationId="{B717094A-8D0D-29EB-8646-706817A18D7C}"/>
          </ac:spMkLst>
        </pc:spChg>
        <pc:spChg chg="del">
          <ac:chgData name="Ian Parr" userId="4f46477c-3823-44e3-a023-ec7a0abfe074" providerId="ADAL" clId="{680E4D16-B893-4A96-9376-35741D4A3890}" dt="2023-06-13T00:59:05.228" v="40" actId="478"/>
          <ac:spMkLst>
            <pc:docMk/>
            <pc:sldMk cId="3554899215" sldId="322"/>
            <ac:spMk id="4" creationId="{EC32F1EE-07DB-BD99-F5ED-E7B51556C5E5}"/>
          </ac:spMkLst>
        </pc:spChg>
        <pc:picChg chg="del">
          <ac:chgData name="Ian Parr" userId="4f46477c-3823-44e3-a023-ec7a0abfe074" providerId="ADAL" clId="{680E4D16-B893-4A96-9376-35741D4A3890}" dt="2023-06-13T00:59:02.007" v="39" actId="478"/>
          <ac:picMkLst>
            <pc:docMk/>
            <pc:sldMk cId="3554899215" sldId="322"/>
            <ac:picMk id="2" creationId="{37E7FDBD-C383-B00D-A401-6A5B83514508}"/>
          </ac:picMkLst>
        </pc:picChg>
      </pc:sldChg>
      <pc:sldChg chg="addSp delSp modSp add mod modNotesTx">
        <pc:chgData name="Ian Parr" userId="4f46477c-3823-44e3-a023-ec7a0abfe074" providerId="ADAL" clId="{680E4D16-B893-4A96-9376-35741D4A3890}" dt="2023-06-13T01:56:31.965" v="397"/>
        <pc:sldMkLst>
          <pc:docMk/>
          <pc:sldMk cId="2803858322" sldId="323"/>
        </pc:sldMkLst>
        <pc:spChg chg="del">
          <ac:chgData name="Ian Parr" userId="4f46477c-3823-44e3-a023-ec7a0abfe074" providerId="ADAL" clId="{680E4D16-B893-4A96-9376-35741D4A3890}" dt="2023-06-13T00:59:12.282" v="42" actId="478"/>
          <ac:spMkLst>
            <pc:docMk/>
            <pc:sldMk cId="2803858322" sldId="323"/>
            <ac:spMk id="4" creationId="{EC32F1EE-07DB-BD99-F5ED-E7B51556C5E5}"/>
          </ac:spMkLst>
        </pc:spChg>
        <pc:spChg chg="add del mod">
          <ac:chgData name="Ian Parr" userId="4f46477c-3823-44e3-a023-ec7a0abfe074" providerId="ADAL" clId="{680E4D16-B893-4A96-9376-35741D4A3890}" dt="2023-06-13T01:12:18.228" v="201" actId="478"/>
          <ac:spMkLst>
            <pc:docMk/>
            <pc:sldMk cId="2803858322" sldId="323"/>
            <ac:spMk id="5" creationId="{2A58E911-60D4-18F7-0197-090C92487C14}"/>
          </ac:spMkLst>
        </pc:spChg>
        <pc:spChg chg="add mod">
          <ac:chgData name="Ian Parr" userId="4f46477c-3823-44e3-a023-ec7a0abfe074" providerId="ADAL" clId="{680E4D16-B893-4A96-9376-35741D4A3890}" dt="2023-06-13T01:55:06.265" v="391" actId="255"/>
          <ac:spMkLst>
            <pc:docMk/>
            <pc:sldMk cId="2803858322" sldId="323"/>
            <ac:spMk id="7" creationId="{7604B460-DBB2-ACA5-9E47-6ABFAEDAAE10}"/>
          </ac:spMkLst>
        </pc:spChg>
        <pc:picChg chg="del">
          <ac:chgData name="Ian Parr" userId="4f46477c-3823-44e3-a023-ec7a0abfe074" providerId="ADAL" clId="{680E4D16-B893-4A96-9376-35741D4A3890}" dt="2023-06-13T00:59:08.382" v="41" actId="478"/>
          <ac:picMkLst>
            <pc:docMk/>
            <pc:sldMk cId="2803858322" sldId="323"/>
            <ac:picMk id="2" creationId="{37E7FDBD-C383-B00D-A401-6A5B83514508}"/>
          </ac:picMkLst>
        </pc:picChg>
        <pc:picChg chg="add mod">
          <ac:chgData name="Ian Parr" userId="4f46477c-3823-44e3-a023-ec7a0abfe074" providerId="ADAL" clId="{680E4D16-B893-4A96-9376-35741D4A3890}" dt="2023-06-13T01:13:22.516" v="207" actId="1076"/>
          <ac:picMkLst>
            <pc:docMk/>
            <pc:sldMk cId="2803858322" sldId="323"/>
            <ac:picMk id="6" creationId="{A1CBC63E-4E0E-D851-68D8-A0DA892A6E04}"/>
          </ac:picMkLst>
        </pc:picChg>
      </pc:sldChg>
      <pc:sldChg chg="addSp delSp modSp add mod ord setBg modNotesTx">
        <pc:chgData name="Ian Parr" userId="4f46477c-3823-44e3-a023-ec7a0abfe074" providerId="ADAL" clId="{680E4D16-B893-4A96-9376-35741D4A3890}" dt="2023-06-13T01:56:10.566" v="396" actId="20577"/>
        <pc:sldMkLst>
          <pc:docMk/>
          <pc:sldMk cId="1521310445" sldId="324"/>
        </pc:sldMkLst>
        <pc:spChg chg="del">
          <ac:chgData name="Ian Parr" userId="4f46477c-3823-44e3-a023-ec7a0abfe074" providerId="ADAL" clId="{680E4D16-B893-4A96-9376-35741D4A3890}" dt="2023-06-13T01:19:20.629" v="361" actId="478"/>
          <ac:spMkLst>
            <pc:docMk/>
            <pc:sldMk cId="1521310445" sldId="324"/>
            <ac:spMk id="5" creationId="{2A58E911-60D4-18F7-0197-090C92487C14}"/>
          </ac:spMkLst>
        </pc:spChg>
        <pc:grpChg chg="add">
          <ac:chgData name="Ian Parr" userId="4f46477c-3823-44e3-a023-ec7a0abfe074" providerId="ADAL" clId="{680E4D16-B893-4A96-9376-35741D4A3890}" dt="2023-06-13T01:54:48.803" v="390" actId="26606"/>
          <ac:grpSpMkLst>
            <pc:docMk/>
            <pc:sldMk cId="1521310445" sldId="324"/>
            <ac:grpSpMk id="13" creationId="{5927D013-91F2-4965-B38E-247BB7DEFDC6}"/>
          </ac:grpSpMkLst>
        </pc:grpChg>
        <pc:picChg chg="add del mod">
          <ac:chgData name="Ian Parr" userId="4f46477c-3823-44e3-a023-ec7a0abfe074" providerId="ADAL" clId="{680E4D16-B893-4A96-9376-35741D4A3890}" dt="2023-06-13T01:19:18.001" v="360" actId="478"/>
          <ac:picMkLst>
            <pc:docMk/>
            <pc:sldMk cId="1521310445" sldId="324"/>
            <ac:picMk id="2" creationId="{2D175E10-7BD2-62E0-0632-4C235270F698}"/>
          </ac:picMkLst>
        </pc:picChg>
        <pc:picChg chg="add del mod">
          <ac:chgData name="Ian Parr" userId="4f46477c-3823-44e3-a023-ec7a0abfe074" providerId="ADAL" clId="{680E4D16-B893-4A96-9376-35741D4A3890}" dt="2023-06-13T01:19:16.905" v="359" actId="478"/>
          <ac:picMkLst>
            <pc:docMk/>
            <pc:sldMk cId="1521310445" sldId="324"/>
            <ac:picMk id="3" creationId="{6F3FB26B-46A0-9B94-AC53-3086FDC305AA}"/>
          </ac:picMkLst>
        </pc:picChg>
        <pc:picChg chg="add del mod">
          <ac:chgData name="Ian Parr" userId="4f46477c-3823-44e3-a023-ec7a0abfe074" providerId="ADAL" clId="{680E4D16-B893-4A96-9376-35741D4A3890}" dt="2023-06-13T01:20:35.528" v="375" actId="478"/>
          <ac:picMkLst>
            <pc:docMk/>
            <pc:sldMk cId="1521310445" sldId="324"/>
            <ac:picMk id="6" creationId="{6F8AEE46-5ECD-D1EC-A309-72FADB0F76FB}"/>
          </ac:picMkLst>
        </pc:picChg>
        <pc:picChg chg="add del mod">
          <ac:chgData name="Ian Parr" userId="4f46477c-3823-44e3-a023-ec7a0abfe074" providerId="ADAL" clId="{680E4D16-B893-4A96-9376-35741D4A3890}" dt="2023-06-13T01:54:15.870" v="381" actId="478"/>
          <ac:picMkLst>
            <pc:docMk/>
            <pc:sldMk cId="1521310445" sldId="324"/>
            <ac:picMk id="7" creationId="{E94073F0-CCAA-E9C6-E033-1C6124E60F73}"/>
          </ac:picMkLst>
        </pc:picChg>
        <pc:picChg chg="add mod">
          <ac:chgData name="Ian Parr" userId="4f46477c-3823-44e3-a023-ec7a0abfe074" providerId="ADAL" clId="{680E4D16-B893-4A96-9376-35741D4A3890}" dt="2023-06-13T01:54:48.803" v="390" actId="26606"/>
          <ac:picMkLst>
            <pc:docMk/>
            <pc:sldMk cId="1521310445" sldId="324"/>
            <ac:picMk id="8" creationId="{C8AF4D17-46FF-816B-21A8-E2A357A2135B}"/>
          </ac:picMkLst>
        </pc:picChg>
      </pc:sldChg>
      <pc:sldChg chg="addSp delSp modSp add mod">
        <pc:chgData name="Ian Parr" userId="4f46477c-3823-44e3-a023-ec7a0abfe074" providerId="ADAL" clId="{680E4D16-B893-4A96-9376-35741D4A3890}" dt="2023-06-13T02:48:34.518" v="1275" actId="1076"/>
        <pc:sldMkLst>
          <pc:docMk/>
          <pc:sldMk cId="2938009726" sldId="325"/>
        </pc:sldMkLst>
        <pc:spChg chg="add del">
          <ac:chgData name="Ian Parr" userId="4f46477c-3823-44e3-a023-ec7a0abfe074" providerId="ADAL" clId="{680E4D16-B893-4A96-9376-35741D4A3890}" dt="2023-06-13T02:40:51.224" v="962" actId="478"/>
          <ac:spMkLst>
            <pc:docMk/>
            <pc:sldMk cId="2938009726" sldId="325"/>
            <ac:spMk id="4" creationId="{EE689287-D79A-5573-1BE6-92409C1BB401}"/>
          </ac:spMkLst>
        </pc:spChg>
        <pc:spChg chg="del mod">
          <ac:chgData name="Ian Parr" userId="4f46477c-3823-44e3-a023-ec7a0abfe074" providerId="ADAL" clId="{680E4D16-B893-4A96-9376-35741D4A3890}" dt="2023-06-13T02:40:27.927" v="959" actId="478"/>
          <ac:spMkLst>
            <pc:docMk/>
            <pc:sldMk cId="2938009726" sldId="325"/>
            <ac:spMk id="5" creationId="{2A58E911-60D4-18F7-0197-090C92487C14}"/>
          </ac:spMkLst>
        </pc:spChg>
        <pc:spChg chg="add mod">
          <ac:chgData name="Ian Parr" userId="4f46477c-3823-44e3-a023-ec7a0abfe074" providerId="ADAL" clId="{680E4D16-B893-4A96-9376-35741D4A3890}" dt="2023-06-13T02:43:48.910" v="1157" actId="14100"/>
          <ac:spMkLst>
            <pc:docMk/>
            <pc:sldMk cId="2938009726" sldId="325"/>
            <ac:spMk id="6" creationId="{9CA8AD0B-C2E8-741D-FE86-E2D70F0C6037}"/>
          </ac:spMkLst>
        </pc:spChg>
        <pc:spChg chg="add mod">
          <ac:chgData name="Ian Parr" userId="4f46477c-3823-44e3-a023-ec7a0abfe074" providerId="ADAL" clId="{680E4D16-B893-4A96-9376-35741D4A3890}" dt="2023-06-13T02:44:02.912" v="1162" actId="1076"/>
          <ac:spMkLst>
            <pc:docMk/>
            <pc:sldMk cId="2938009726" sldId="325"/>
            <ac:spMk id="7" creationId="{BD5EF17B-EF10-B869-2C1E-DE4A419C5E72}"/>
          </ac:spMkLst>
        </pc:spChg>
        <pc:spChg chg="add mod">
          <ac:chgData name="Ian Parr" userId="4f46477c-3823-44e3-a023-ec7a0abfe074" providerId="ADAL" clId="{680E4D16-B893-4A96-9376-35741D4A3890}" dt="2023-06-13T02:44:01.662" v="1161" actId="1076"/>
          <ac:spMkLst>
            <pc:docMk/>
            <pc:sldMk cId="2938009726" sldId="325"/>
            <ac:spMk id="8" creationId="{FA28AF77-C0C0-FD64-74F4-7B4B56E7C2F9}"/>
          </ac:spMkLst>
        </pc:spChg>
        <pc:spChg chg="add mod">
          <ac:chgData name="Ian Parr" userId="4f46477c-3823-44e3-a023-ec7a0abfe074" providerId="ADAL" clId="{680E4D16-B893-4A96-9376-35741D4A3890}" dt="2023-06-13T02:44:08.825" v="1163" actId="1076"/>
          <ac:spMkLst>
            <pc:docMk/>
            <pc:sldMk cId="2938009726" sldId="325"/>
            <ac:spMk id="9" creationId="{A6A635C3-2423-E2BE-F803-1E6E66ED6724}"/>
          </ac:spMkLst>
        </pc:spChg>
        <pc:spChg chg="add mod">
          <ac:chgData name="Ian Parr" userId="4f46477c-3823-44e3-a023-ec7a0abfe074" providerId="ADAL" clId="{680E4D16-B893-4A96-9376-35741D4A3890}" dt="2023-06-13T02:45:38.589" v="1225" actId="1076"/>
          <ac:spMkLst>
            <pc:docMk/>
            <pc:sldMk cId="2938009726" sldId="325"/>
            <ac:spMk id="10" creationId="{BB697624-732B-A83A-04D5-F1723C0E64B2}"/>
          </ac:spMkLst>
        </pc:spChg>
        <pc:spChg chg="add mod">
          <ac:chgData name="Ian Parr" userId="4f46477c-3823-44e3-a023-ec7a0abfe074" providerId="ADAL" clId="{680E4D16-B893-4A96-9376-35741D4A3890}" dt="2023-06-13T02:44:56.111" v="1220" actId="255"/>
          <ac:spMkLst>
            <pc:docMk/>
            <pc:sldMk cId="2938009726" sldId="325"/>
            <ac:spMk id="11" creationId="{B7A44B4B-687B-9BBA-CCC1-2847FBADB95F}"/>
          </ac:spMkLst>
        </pc:spChg>
        <pc:spChg chg="add mod">
          <ac:chgData name="Ian Parr" userId="4f46477c-3823-44e3-a023-ec7a0abfe074" providerId="ADAL" clId="{680E4D16-B893-4A96-9376-35741D4A3890}" dt="2023-06-13T02:48:34.518" v="1275" actId="1076"/>
          <ac:spMkLst>
            <pc:docMk/>
            <pc:sldMk cId="2938009726" sldId="325"/>
            <ac:spMk id="18" creationId="{914D1A04-8E1D-736E-EDEF-01A7AE1E8338}"/>
          </ac:spMkLst>
        </pc:spChg>
        <pc:picChg chg="del">
          <ac:chgData name="Ian Parr" userId="4f46477c-3823-44e3-a023-ec7a0abfe074" providerId="ADAL" clId="{680E4D16-B893-4A96-9376-35741D4A3890}" dt="2023-06-13T02:40:29.432" v="960" actId="478"/>
          <ac:picMkLst>
            <pc:docMk/>
            <pc:sldMk cId="2938009726" sldId="325"/>
            <ac:picMk id="2" creationId="{2D175E10-7BD2-62E0-0632-4C235270F698}"/>
          </ac:picMkLst>
        </pc:picChg>
        <pc:picChg chg="del">
          <ac:chgData name="Ian Parr" userId="4f46477c-3823-44e3-a023-ec7a0abfe074" providerId="ADAL" clId="{680E4D16-B893-4A96-9376-35741D4A3890}" dt="2023-06-13T02:40:25.693" v="957" actId="478"/>
          <ac:picMkLst>
            <pc:docMk/>
            <pc:sldMk cId="2938009726" sldId="325"/>
            <ac:picMk id="3" creationId="{6F3FB26B-46A0-9B94-AC53-3086FDC305AA}"/>
          </ac:picMkLst>
        </pc:picChg>
        <pc:picChg chg="add mod">
          <ac:chgData name="Ian Parr" userId="4f46477c-3823-44e3-a023-ec7a0abfe074" providerId="ADAL" clId="{680E4D16-B893-4A96-9376-35741D4A3890}" dt="2023-06-13T02:46:33.541" v="1233" actId="1076"/>
          <ac:picMkLst>
            <pc:docMk/>
            <pc:sldMk cId="2938009726" sldId="325"/>
            <ac:picMk id="13" creationId="{93DBD8B3-41BE-B378-3453-DABC2D245952}"/>
          </ac:picMkLst>
        </pc:picChg>
        <pc:picChg chg="add mod">
          <ac:chgData name="Ian Parr" userId="4f46477c-3823-44e3-a023-ec7a0abfe074" providerId="ADAL" clId="{680E4D16-B893-4A96-9376-35741D4A3890}" dt="2023-06-13T02:46:30.649" v="1232" actId="207"/>
          <ac:picMkLst>
            <pc:docMk/>
            <pc:sldMk cId="2938009726" sldId="325"/>
            <ac:picMk id="15" creationId="{7BB6CC76-7033-E22C-079D-4E61FE515B76}"/>
          </ac:picMkLst>
        </pc:picChg>
        <pc:picChg chg="add mod">
          <ac:chgData name="Ian Parr" userId="4f46477c-3823-44e3-a023-ec7a0abfe074" providerId="ADAL" clId="{680E4D16-B893-4A96-9376-35741D4A3890}" dt="2023-06-13T02:47:10.075" v="1238" actId="207"/>
          <ac:picMkLst>
            <pc:docMk/>
            <pc:sldMk cId="2938009726" sldId="325"/>
            <ac:picMk id="17" creationId="{E3BD2692-C302-1F52-27E4-BB04682E119C}"/>
          </ac:picMkLst>
        </pc:picChg>
      </pc:sldChg>
      <pc:sldChg chg="addSp delSp modSp add mod setBg setClrOvrMap">
        <pc:chgData name="Ian Parr" userId="4f46477c-3823-44e3-a023-ec7a0abfe074" providerId="ADAL" clId="{680E4D16-B893-4A96-9376-35741D4A3890}" dt="2023-06-13T03:17:00.155" v="1540" actId="207"/>
        <pc:sldMkLst>
          <pc:docMk/>
          <pc:sldMk cId="574703755" sldId="326"/>
        </pc:sldMkLst>
        <pc:spChg chg="del mod">
          <ac:chgData name="Ian Parr" userId="4f46477c-3823-44e3-a023-ec7a0abfe074" providerId="ADAL" clId="{680E4D16-B893-4A96-9376-35741D4A3890}" dt="2023-06-13T02:28:12.075" v="679" actId="478"/>
          <ac:spMkLst>
            <pc:docMk/>
            <pc:sldMk cId="574703755" sldId="326"/>
            <ac:spMk id="5" creationId="{2A58E911-60D4-18F7-0197-090C92487C14}"/>
          </ac:spMkLst>
        </pc:spChg>
        <pc:spChg chg="add mod">
          <ac:chgData name="Ian Parr" userId="4f46477c-3823-44e3-a023-ec7a0abfe074" providerId="ADAL" clId="{680E4D16-B893-4A96-9376-35741D4A3890}" dt="2023-06-13T02:30:59.565" v="698" actId="26606"/>
          <ac:spMkLst>
            <pc:docMk/>
            <pc:sldMk cId="574703755" sldId="326"/>
            <ac:spMk id="7" creationId="{DC5E2304-9AAC-303F-B461-8C771E1FE252}"/>
          </ac:spMkLst>
        </pc:spChg>
        <pc:spChg chg="add mod">
          <ac:chgData name="Ian Parr" userId="4f46477c-3823-44e3-a023-ec7a0abfe074" providerId="ADAL" clId="{680E4D16-B893-4A96-9376-35741D4A3890}" dt="2023-06-13T03:17:00.155" v="1540" actId="207"/>
          <ac:spMkLst>
            <pc:docMk/>
            <pc:sldMk cId="574703755" sldId="326"/>
            <ac:spMk id="8" creationId="{1006C598-FD05-835E-88C2-95E12CA6B673}"/>
          </ac:spMkLst>
        </pc:spChg>
        <pc:spChg chg="add">
          <ac:chgData name="Ian Parr" userId="4f46477c-3823-44e3-a023-ec7a0abfe074" providerId="ADAL" clId="{680E4D16-B893-4A96-9376-35741D4A3890}" dt="2023-06-13T02:30:59.565" v="698" actId="26606"/>
          <ac:spMkLst>
            <pc:docMk/>
            <pc:sldMk cId="574703755" sldId="326"/>
            <ac:spMk id="10" creationId="{B55196D0-95AD-4497-84D1-430C6EBB2504}"/>
          </ac:spMkLst>
        </pc:spChg>
        <pc:spChg chg="add">
          <ac:chgData name="Ian Parr" userId="4f46477c-3823-44e3-a023-ec7a0abfe074" providerId="ADAL" clId="{680E4D16-B893-4A96-9376-35741D4A3890}" dt="2023-06-13T02:30:59.565" v="698" actId="26606"/>
          <ac:spMkLst>
            <pc:docMk/>
            <pc:sldMk cId="574703755" sldId="326"/>
            <ac:spMk id="12" creationId="{4EA367D7-D8FE-4C9E-B6C6-5285FC7B52A2}"/>
          </ac:spMkLst>
        </pc:spChg>
        <pc:spChg chg="add del">
          <ac:chgData name="Ian Parr" userId="4f46477c-3823-44e3-a023-ec7a0abfe074" providerId="ADAL" clId="{680E4D16-B893-4A96-9376-35741D4A3890}" dt="2023-06-13T02:30:39.958" v="691" actId="26606"/>
          <ac:spMkLst>
            <pc:docMk/>
            <pc:sldMk cId="574703755" sldId="326"/>
            <ac:spMk id="36" creationId="{C40B6375-7479-45C4-8B99-EA1CF75F31E2}"/>
          </ac:spMkLst>
        </pc:spChg>
        <pc:spChg chg="add del">
          <ac:chgData name="Ian Parr" userId="4f46477c-3823-44e3-a023-ec7a0abfe074" providerId="ADAL" clId="{680E4D16-B893-4A96-9376-35741D4A3890}" dt="2023-06-13T02:30:43.045" v="693" actId="26606"/>
          <ac:spMkLst>
            <pc:docMk/>
            <pc:sldMk cId="574703755" sldId="326"/>
            <ac:spMk id="38" creationId="{B55196D0-95AD-4497-84D1-430C6EBB2504}"/>
          </ac:spMkLst>
        </pc:spChg>
        <pc:spChg chg="add del">
          <ac:chgData name="Ian Parr" userId="4f46477c-3823-44e3-a023-ec7a0abfe074" providerId="ADAL" clId="{680E4D16-B893-4A96-9376-35741D4A3890}" dt="2023-06-13T02:30:43.045" v="693" actId="26606"/>
          <ac:spMkLst>
            <pc:docMk/>
            <pc:sldMk cId="574703755" sldId="326"/>
            <ac:spMk id="39" creationId="{4EA367D7-D8FE-4C9E-B6C6-5285FC7B52A2}"/>
          </ac:spMkLst>
        </pc:spChg>
        <pc:spChg chg="add del">
          <ac:chgData name="Ian Parr" userId="4f46477c-3823-44e3-a023-ec7a0abfe074" providerId="ADAL" clId="{680E4D16-B893-4A96-9376-35741D4A3890}" dt="2023-06-13T02:30:53.782" v="695" actId="26606"/>
          <ac:spMkLst>
            <pc:docMk/>
            <pc:sldMk cId="574703755" sldId="326"/>
            <ac:spMk id="43" creationId="{C40B6375-7479-45C4-8B99-EA1CF75F31E2}"/>
          </ac:spMkLst>
        </pc:spChg>
        <pc:grpChg chg="add">
          <ac:chgData name="Ian Parr" userId="4f46477c-3823-44e3-a023-ec7a0abfe074" providerId="ADAL" clId="{680E4D16-B893-4A96-9376-35741D4A3890}" dt="2023-06-13T02:30:59.565" v="698" actId="26606"/>
          <ac:grpSpMkLst>
            <pc:docMk/>
            <pc:sldMk cId="574703755" sldId="326"/>
            <ac:grpSpMk id="11" creationId="{6DDA3D29-E716-4F33-AB4C-8ED10BB364BE}"/>
          </ac:grpSpMkLst>
        </pc:grpChg>
        <pc:grpChg chg="add del">
          <ac:chgData name="Ian Parr" userId="4f46477c-3823-44e3-a023-ec7a0abfe074" providerId="ADAL" clId="{680E4D16-B893-4A96-9376-35741D4A3890}" dt="2023-06-13T02:30:39.958" v="691" actId="26606"/>
          <ac:grpSpMkLst>
            <pc:docMk/>
            <pc:sldMk cId="574703755" sldId="326"/>
            <ac:grpSpMk id="13" creationId="{9EA06921-3C0C-4126-AF75-9499D48390C3}"/>
          </ac:grpSpMkLst>
        </pc:grpChg>
        <pc:grpChg chg="add del">
          <ac:chgData name="Ian Parr" userId="4f46477c-3823-44e3-a023-ec7a0abfe074" providerId="ADAL" clId="{680E4D16-B893-4A96-9376-35741D4A3890}" dt="2023-06-13T02:30:43.045" v="693" actId="26606"/>
          <ac:grpSpMkLst>
            <pc:docMk/>
            <pc:sldMk cId="574703755" sldId="326"/>
            <ac:grpSpMk id="15" creationId="{6DDA3D29-E716-4F33-AB4C-8ED10BB364BE}"/>
          </ac:grpSpMkLst>
        </pc:grpChg>
        <pc:grpChg chg="add del">
          <ac:chgData name="Ian Parr" userId="4f46477c-3823-44e3-a023-ec7a0abfe074" providerId="ADAL" clId="{680E4D16-B893-4A96-9376-35741D4A3890}" dt="2023-06-13T02:30:53.782" v="695" actId="26606"/>
          <ac:grpSpMkLst>
            <pc:docMk/>
            <pc:sldMk cId="574703755" sldId="326"/>
            <ac:grpSpMk id="41" creationId="{9EA06921-3C0C-4126-AF75-9499D48390C3}"/>
          </ac:grpSpMkLst>
        </pc:grpChg>
        <pc:picChg chg="del">
          <ac:chgData name="Ian Parr" userId="4f46477c-3823-44e3-a023-ec7a0abfe074" providerId="ADAL" clId="{680E4D16-B893-4A96-9376-35741D4A3890}" dt="2023-06-13T02:28:09.136" v="677" actId="478"/>
          <ac:picMkLst>
            <pc:docMk/>
            <pc:sldMk cId="574703755" sldId="326"/>
            <ac:picMk id="2" creationId="{2D175E10-7BD2-62E0-0632-4C235270F698}"/>
          </ac:picMkLst>
        </pc:picChg>
        <pc:picChg chg="del">
          <ac:chgData name="Ian Parr" userId="4f46477c-3823-44e3-a023-ec7a0abfe074" providerId="ADAL" clId="{680E4D16-B893-4A96-9376-35741D4A3890}" dt="2023-06-13T02:28:08.032" v="676" actId="478"/>
          <ac:picMkLst>
            <pc:docMk/>
            <pc:sldMk cId="574703755" sldId="326"/>
            <ac:picMk id="3" creationId="{6F3FB26B-46A0-9B94-AC53-3086FDC305AA}"/>
          </ac:picMkLst>
        </pc:picChg>
        <pc:picChg chg="add mod">
          <ac:chgData name="Ian Parr" userId="4f46477c-3823-44e3-a023-ec7a0abfe074" providerId="ADAL" clId="{680E4D16-B893-4A96-9376-35741D4A3890}" dt="2023-06-13T02:30:59.565" v="698" actId="26606"/>
          <ac:picMkLst>
            <pc:docMk/>
            <pc:sldMk cId="574703755" sldId="326"/>
            <ac:picMk id="6" creationId="{19E7C0EC-DC7C-822B-8C90-98FFC8D97736}"/>
          </ac:picMkLst>
        </pc:picChg>
      </pc:sldChg>
      <pc:sldChg chg="add">
        <pc:chgData name="Ian Parr" userId="4f46477c-3823-44e3-a023-ec7a0abfe074" providerId="ADAL" clId="{680E4D16-B893-4A96-9376-35741D4A3890}" dt="2023-06-13T01:18:55.499" v="358" actId="2890"/>
        <pc:sldMkLst>
          <pc:docMk/>
          <pc:sldMk cId="4080257677" sldId="327"/>
        </pc:sldMkLst>
      </pc:sldChg>
      <pc:sldChg chg="addSp delSp modSp new mod ord modClrScheme chgLayout modNotesTx">
        <pc:chgData name="Ian Parr" userId="4f46477c-3823-44e3-a023-ec7a0abfe074" providerId="ADAL" clId="{680E4D16-B893-4A96-9376-35741D4A3890}" dt="2023-06-13T02:08:30.951" v="494" actId="115"/>
        <pc:sldMkLst>
          <pc:docMk/>
          <pc:sldMk cId="2230865316" sldId="328"/>
        </pc:sldMkLst>
        <pc:spChg chg="del mod">
          <ac:chgData name="Ian Parr" userId="4f46477c-3823-44e3-a023-ec7a0abfe074" providerId="ADAL" clId="{680E4D16-B893-4A96-9376-35741D4A3890}" dt="2023-06-13T01:58:04.622" v="411" actId="478"/>
          <ac:spMkLst>
            <pc:docMk/>
            <pc:sldMk cId="2230865316" sldId="328"/>
            <ac:spMk id="2" creationId="{2309A763-63AB-830F-E675-D2161BD222A5}"/>
          </ac:spMkLst>
        </pc:spChg>
        <pc:spChg chg="add mod ord">
          <ac:chgData name="Ian Parr" userId="4f46477c-3823-44e3-a023-ec7a0abfe074" providerId="ADAL" clId="{680E4D16-B893-4A96-9376-35741D4A3890}" dt="2023-06-13T02:08:30.951" v="494" actId="115"/>
          <ac:spMkLst>
            <pc:docMk/>
            <pc:sldMk cId="2230865316" sldId="328"/>
            <ac:spMk id="4" creationId="{0B295511-8BDD-3F13-5361-1017F0DE5135}"/>
          </ac:spMkLst>
        </pc:spChg>
        <pc:picChg chg="add mod ord">
          <ac:chgData name="Ian Parr" userId="4f46477c-3823-44e3-a023-ec7a0abfe074" providerId="ADAL" clId="{680E4D16-B893-4A96-9376-35741D4A3890}" dt="2023-06-13T02:07:55.617" v="486" actId="26606"/>
          <ac:picMkLst>
            <pc:docMk/>
            <pc:sldMk cId="2230865316" sldId="328"/>
            <ac:picMk id="2050" creationId="{50EE9BCE-2820-A3E6-3238-56BB6831B2E7}"/>
          </ac:picMkLst>
        </pc:picChg>
      </pc:sldChg>
      <pc:sldChg chg="addSp delSp modSp add mod ord modMedia modClrScheme delAnim chgLayout">
        <pc:chgData name="Ian Parr" userId="4f46477c-3823-44e3-a023-ec7a0abfe074" providerId="ADAL" clId="{680E4D16-B893-4A96-9376-35741D4A3890}" dt="2023-06-13T02:19:34.940" v="612" actId="14100"/>
        <pc:sldMkLst>
          <pc:docMk/>
          <pc:sldMk cId="2414072249" sldId="329"/>
        </pc:sldMkLst>
        <pc:spChg chg="del">
          <ac:chgData name="Ian Parr" userId="4f46477c-3823-44e3-a023-ec7a0abfe074" providerId="ADAL" clId="{680E4D16-B893-4A96-9376-35741D4A3890}" dt="2023-06-13T02:08:58.525" v="497" actId="478"/>
          <ac:spMkLst>
            <pc:docMk/>
            <pc:sldMk cId="2414072249" sldId="329"/>
            <ac:spMk id="2" creationId="{2309A763-63AB-830F-E675-D2161BD222A5}"/>
          </ac:spMkLst>
        </pc:spChg>
        <pc:spChg chg="add del mod">
          <ac:chgData name="Ian Parr" userId="4f46477c-3823-44e3-a023-ec7a0abfe074" providerId="ADAL" clId="{680E4D16-B893-4A96-9376-35741D4A3890}" dt="2023-06-13T02:11:25.540" v="530" actId="478"/>
          <ac:spMkLst>
            <pc:docMk/>
            <pc:sldMk cId="2414072249" sldId="329"/>
            <ac:spMk id="3" creationId="{0E77ECD5-CA3A-9AB8-0848-762269E0B55B}"/>
          </ac:spMkLst>
        </pc:spChg>
        <pc:spChg chg="add mod">
          <ac:chgData name="Ian Parr" userId="4f46477c-3823-44e3-a023-ec7a0abfe074" providerId="ADAL" clId="{680E4D16-B893-4A96-9376-35741D4A3890}" dt="2023-06-13T02:15:58.949" v="575" actId="1076"/>
          <ac:spMkLst>
            <pc:docMk/>
            <pc:sldMk cId="2414072249" sldId="329"/>
            <ac:spMk id="4" creationId="{E03937F2-0B81-D1D5-11BA-D4684D56ADED}"/>
          </ac:spMkLst>
        </pc:spChg>
        <pc:spChg chg="add mod">
          <ac:chgData name="Ian Parr" userId="4f46477c-3823-44e3-a023-ec7a0abfe074" providerId="ADAL" clId="{680E4D16-B893-4A96-9376-35741D4A3890}" dt="2023-06-13T02:16:02.757" v="576" actId="1076"/>
          <ac:spMkLst>
            <pc:docMk/>
            <pc:sldMk cId="2414072249" sldId="329"/>
            <ac:spMk id="6" creationId="{83B46331-076F-ACCD-0D10-5E61230F92E5}"/>
          </ac:spMkLst>
        </pc:spChg>
        <pc:picChg chg="add del mod">
          <ac:chgData name="Ian Parr" userId="4f46477c-3823-44e3-a023-ec7a0abfe074" providerId="ADAL" clId="{680E4D16-B893-4A96-9376-35741D4A3890}" dt="2023-06-13T02:11:15.835" v="529" actId="478"/>
          <ac:picMkLst>
            <pc:docMk/>
            <pc:sldMk cId="2414072249" sldId="329"/>
            <ac:picMk id="5" creationId="{C74FCEB4-D96E-D0F6-2E9F-195783CF1E8C}"/>
          </ac:picMkLst>
        </pc:picChg>
        <pc:picChg chg="add del mod">
          <ac:chgData name="Ian Parr" userId="4f46477c-3823-44e3-a023-ec7a0abfe074" providerId="ADAL" clId="{680E4D16-B893-4A96-9376-35741D4A3890}" dt="2023-06-13T02:18:07.826" v="592" actId="478"/>
          <ac:picMkLst>
            <pc:docMk/>
            <pc:sldMk cId="2414072249" sldId="329"/>
            <ac:picMk id="7" creationId="{27EBBD03-03D7-6776-DE81-EECF0BE941A9}"/>
          </ac:picMkLst>
        </pc:picChg>
        <pc:picChg chg="add del mod">
          <ac:chgData name="Ian Parr" userId="4f46477c-3823-44e3-a023-ec7a0abfe074" providerId="ADAL" clId="{680E4D16-B893-4A96-9376-35741D4A3890}" dt="2023-06-13T02:18:30.151" v="598" actId="478"/>
          <ac:picMkLst>
            <pc:docMk/>
            <pc:sldMk cId="2414072249" sldId="329"/>
            <ac:picMk id="8" creationId="{0EA486FC-851A-017D-D5D2-6460FC9231B5}"/>
          </ac:picMkLst>
        </pc:picChg>
        <pc:picChg chg="add del mod">
          <ac:chgData name="Ian Parr" userId="4f46477c-3823-44e3-a023-ec7a0abfe074" providerId="ADAL" clId="{680E4D16-B893-4A96-9376-35741D4A3890}" dt="2023-06-13T02:19:19.027" v="605" actId="478"/>
          <ac:picMkLst>
            <pc:docMk/>
            <pc:sldMk cId="2414072249" sldId="329"/>
            <ac:picMk id="9" creationId="{E1F31891-223B-35EE-C06A-54F99BA585D8}"/>
          </ac:picMkLst>
        </pc:picChg>
        <pc:picChg chg="add mod">
          <ac:chgData name="Ian Parr" userId="4f46477c-3823-44e3-a023-ec7a0abfe074" providerId="ADAL" clId="{680E4D16-B893-4A96-9376-35741D4A3890}" dt="2023-06-13T02:19:34.940" v="612" actId="14100"/>
          <ac:picMkLst>
            <pc:docMk/>
            <pc:sldMk cId="2414072249" sldId="329"/>
            <ac:picMk id="10" creationId="{891EEECF-D718-CBC0-84E7-9A87A6A8A412}"/>
          </ac:picMkLst>
        </pc:picChg>
      </pc:sldChg>
      <pc:sldChg chg="addSp delSp modSp add mod ord modNotesTx">
        <pc:chgData name="Ian Parr" userId="4f46477c-3823-44e3-a023-ec7a0abfe074" providerId="ADAL" clId="{680E4D16-B893-4A96-9376-35741D4A3890}" dt="2023-06-13T02:06:38.909" v="480" actId="1076"/>
        <pc:sldMkLst>
          <pc:docMk/>
          <pc:sldMk cId="4015092483" sldId="330"/>
        </pc:sldMkLst>
        <pc:spChg chg="del mod">
          <ac:chgData name="Ian Parr" userId="4f46477c-3823-44e3-a023-ec7a0abfe074" providerId="ADAL" clId="{680E4D16-B893-4A96-9376-35741D4A3890}" dt="2023-06-13T01:57:43.666" v="407" actId="478"/>
          <ac:spMkLst>
            <pc:docMk/>
            <pc:sldMk cId="4015092483" sldId="330"/>
            <ac:spMk id="2" creationId="{2309A763-63AB-830F-E675-D2161BD222A5}"/>
          </ac:spMkLst>
        </pc:spChg>
        <pc:picChg chg="add mod">
          <ac:chgData name="Ian Parr" userId="4f46477c-3823-44e3-a023-ec7a0abfe074" providerId="ADAL" clId="{680E4D16-B893-4A96-9376-35741D4A3890}" dt="2023-06-13T02:06:38.909" v="480" actId="1076"/>
          <ac:picMkLst>
            <pc:docMk/>
            <pc:sldMk cId="4015092483" sldId="330"/>
            <ac:picMk id="3" creationId="{4DCE8906-B79B-47E5-F531-548EB2A79A20}"/>
          </ac:picMkLst>
        </pc:picChg>
        <pc:picChg chg="add del mod">
          <ac:chgData name="Ian Parr" userId="4f46477c-3823-44e3-a023-ec7a0abfe074" providerId="ADAL" clId="{680E4D16-B893-4A96-9376-35741D4A3890}" dt="2023-06-13T01:57:43.666" v="407" actId="478"/>
          <ac:picMkLst>
            <pc:docMk/>
            <pc:sldMk cId="4015092483" sldId="330"/>
            <ac:picMk id="1026" creationId="{4C1A783D-A4DA-E515-1703-A31D9E0E2712}"/>
          </ac:picMkLst>
        </pc:picChg>
      </pc:sldChg>
      <pc:sldChg chg="addSp delSp modSp add mod">
        <pc:chgData name="Ian Parr" userId="4f46477c-3823-44e3-a023-ec7a0abfe074" providerId="ADAL" clId="{680E4D16-B893-4A96-9376-35741D4A3890}" dt="2023-06-13T02:20:46.817" v="620" actId="20577"/>
        <pc:sldMkLst>
          <pc:docMk/>
          <pc:sldMk cId="3123059002" sldId="331"/>
        </pc:sldMkLst>
        <pc:spChg chg="mod">
          <ac:chgData name="Ian Parr" userId="4f46477c-3823-44e3-a023-ec7a0abfe074" providerId="ADAL" clId="{680E4D16-B893-4A96-9376-35741D4A3890}" dt="2023-06-13T02:20:46.817" v="620" actId="20577"/>
          <ac:spMkLst>
            <pc:docMk/>
            <pc:sldMk cId="3123059002" sldId="331"/>
            <ac:spMk id="4" creationId="{E03937F2-0B81-D1D5-11BA-D4684D56ADED}"/>
          </ac:spMkLst>
        </pc:spChg>
        <pc:spChg chg="mod">
          <ac:chgData name="Ian Parr" userId="4f46477c-3823-44e3-a023-ec7a0abfe074" providerId="ADAL" clId="{680E4D16-B893-4A96-9376-35741D4A3890}" dt="2023-06-13T02:17:24.814" v="589" actId="20577"/>
          <ac:spMkLst>
            <pc:docMk/>
            <pc:sldMk cId="3123059002" sldId="331"/>
            <ac:spMk id="6" creationId="{83B46331-076F-ACCD-0D10-5E61230F92E5}"/>
          </ac:spMkLst>
        </pc:spChg>
        <pc:picChg chg="add mod">
          <ac:chgData name="Ian Parr" userId="4f46477c-3823-44e3-a023-ec7a0abfe074" providerId="ADAL" clId="{680E4D16-B893-4A96-9376-35741D4A3890}" dt="2023-06-13T02:19:46.981" v="613" actId="14100"/>
          <ac:picMkLst>
            <pc:docMk/>
            <pc:sldMk cId="3123059002" sldId="331"/>
            <ac:picMk id="2" creationId="{98087234-CECF-8032-F2AC-6F1BB6856A94}"/>
          </ac:picMkLst>
        </pc:picChg>
        <pc:picChg chg="del">
          <ac:chgData name="Ian Parr" userId="4f46477c-3823-44e3-a023-ec7a0abfe074" providerId="ADAL" clId="{680E4D16-B893-4A96-9376-35741D4A3890}" dt="2023-06-13T02:17:11.531" v="579" actId="478"/>
          <ac:picMkLst>
            <pc:docMk/>
            <pc:sldMk cId="3123059002" sldId="331"/>
            <ac:picMk id="7" creationId="{27EBBD03-03D7-6776-DE81-EECF0BE941A9}"/>
          </ac:picMkLst>
        </pc:picChg>
      </pc:sldChg>
      <pc:sldChg chg="addSp delSp modSp add mod setBg modNotesTx">
        <pc:chgData name="Ian Parr" userId="4f46477c-3823-44e3-a023-ec7a0abfe074" providerId="ADAL" clId="{680E4D16-B893-4A96-9376-35741D4A3890}" dt="2023-06-13T02:26:58.539" v="675" actId="20577"/>
        <pc:sldMkLst>
          <pc:docMk/>
          <pc:sldMk cId="961515924" sldId="332"/>
        </pc:sldMkLst>
        <pc:spChg chg="del">
          <ac:chgData name="Ian Parr" userId="4f46477c-3823-44e3-a023-ec7a0abfe074" providerId="ADAL" clId="{680E4D16-B893-4A96-9376-35741D4A3890}" dt="2023-06-13T02:21:32.041" v="625" actId="478"/>
          <ac:spMkLst>
            <pc:docMk/>
            <pc:sldMk cId="961515924" sldId="332"/>
            <ac:spMk id="4" creationId="{E03937F2-0B81-D1D5-11BA-D4684D56ADED}"/>
          </ac:spMkLst>
        </pc:spChg>
        <pc:spChg chg="del mod">
          <ac:chgData name="Ian Parr" userId="4f46477c-3823-44e3-a023-ec7a0abfe074" providerId="ADAL" clId="{680E4D16-B893-4A96-9376-35741D4A3890}" dt="2023-06-13T02:21:29.718" v="624" actId="478"/>
          <ac:spMkLst>
            <pc:docMk/>
            <pc:sldMk cId="961515924" sldId="332"/>
            <ac:spMk id="6" creationId="{83B46331-076F-ACCD-0D10-5E61230F92E5}"/>
          </ac:spMkLst>
        </pc:spChg>
        <pc:spChg chg="add mod">
          <ac:chgData name="Ian Parr" userId="4f46477c-3823-44e3-a023-ec7a0abfe074" providerId="ADAL" clId="{680E4D16-B893-4A96-9376-35741D4A3890}" dt="2023-06-13T02:25:47.140" v="667" actId="255"/>
          <ac:spMkLst>
            <pc:docMk/>
            <pc:sldMk cId="961515924" sldId="332"/>
            <ac:spMk id="10" creationId="{3A9465EA-84EB-AD76-2E9B-030B89C58565}"/>
          </ac:spMkLst>
        </pc:spChg>
        <pc:spChg chg="add mod">
          <ac:chgData name="Ian Parr" userId="4f46477c-3823-44e3-a023-ec7a0abfe074" providerId="ADAL" clId="{680E4D16-B893-4A96-9376-35741D4A3890}" dt="2023-06-13T02:25:34.063" v="663" actId="1076"/>
          <ac:spMkLst>
            <pc:docMk/>
            <pc:sldMk cId="961515924" sldId="332"/>
            <ac:spMk id="12" creationId="{324414E1-BCFE-EF1A-091D-9508F7D8C808}"/>
          </ac:spMkLst>
        </pc:spChg>
        <pc:picChg chg="del">
          <ac:chgData name="Ian Parr" userId="4f46477c-3823-44e3-a023-ec7a0abfe074" providerId="ADAL" clId="{680E4D16-B893-4A96-9376-35741D4A3890}" dt="2023-06-13T02:21:26.866" v="622" actId="478"/>
          <ac:picMkLst>
            <pc:docMk/>
            <pc:sldMk cId="961515924" sldId="332"/>
            <ac:picMk id="2" creationId="{98087234-CECF-8032-F2AC-6F1BB6856A94}"/>
          </ac:picMkLst>
        </pc:picChg>
        <pc:picChg chg="add del">
          <ac:chgData name="Ian Parr" userId="4f46477c-3823-44e3-a023-ec7a0abfe074" providerId="ADAL" clId="{680E4D16-B893-4A96-9376-35741D4A3890}" dt="2023-06-13T02:21:43.150" v="628" actId="478"/>
          <ac:picMkLst>
            <pc:docMk/>
            <pc:sldMk cId="961515924" sldId="332"/>
            <ac:picMk id="5" creationId="{7CBD2309-92FD-BA18-76CA-7DE38E0FE3B1}"/>
          </ac:picMkLst>
        </pc:picChg>
        <pc:picChg chg="add del mod">
          <ac:chgData name="Ian Parr" userId="4f46477c-3823-44e3-a023-ec7a0abfe074" providerId="ADAL" clId="{680E4D16-B893-4A96-9376-35741D4A3890}" dt="2023-06-13T02:22:23.465" v="633" actId="478"/>
          <ac:picMkLst>
            <pc:docMk/>
            <pc:sldMk cId="961515924" sldId="332"/>
            <ac:picMk id="7" creationId="{EBA38016-8D9B-4E57-B708-9FDB2ADD4C4F}"/>
          </ac:picMkLst>
        </pc:picChg>
        <pc:picChg chg="add del">
          <ac:chgData name="Ian Parr" userId="4f46477c-3823-44e3-a023-ec7a0abfe074" providerId="ADAL" clId="{680E4D16-B893-4A96-9376-35741D4A3890}" dt="2023-06-13T02:22:21.364" v="632" actId="478"/>
          <ac:picMkLst>
            <pc:docMk/>
            <pc:sldMk cId="961515924" sldId="332"/>
            <ac:picMk id="8" creationId="{131D8123-C5DD-3998-8CC8-2C0277BB0448}"/>
          </ac:picMkLst>
        </pc:picChg>
        <pc:picChg chg="add mod">
          <ac:chgData name="Ian Parr" userId="4f46477c-3823-44e3-a023-ec7a0abfe074" providerId="ADAL" clId="{680E4D16-B893-4A96-9376-35741D4A3890}" dt="2023-06-13T02:25:56.500" v="669" actId="14100"/>
          <ac:picMkLst>
            <pc:docMk/>
            <pc:sldMk cId="961515924" sldId="332"/>
            <ac:picMk id="9" creationId="{08AFEE3C-40D2-D909-D70A-563B97081AC2}"/>
          </ac:picMkLst>
        </pc:picChg>
        <pc:picChg chg="add del mod">
          <ac:chgData name="Ian Parr" userId="4f46477c-3823-44e3-a023-ec7a0abfe074" providerId="ADAL" clId="{680E4D16-B893-4A96-9376-35741D4A3890}" dt="2023-06-13T02:24:12.705" v="650" actId="478"/>
          <ac:picMkLst>
            <pc:docMk/>
            <pc:sldMk cId="961515924" sldId="332"/>
            <ac:picMk id="11" creationId="{4B5C3C95-BCA7-42A7-E2D2-C44D736619E0}"/>
          </ac:picMkLst>
        </pc:picChg>
      </pc:sldChg>
      <pc:sldChg chg="addSp delSp modSp add mod ord setBg setClrOvrMap">
        <pc:chgData name="Ian Parr" userId="4f46477c-3823-44e3-a023-ec7a0abfe074" providerId="ADAL" clId="{680E4D16-B893-4A96-9376-35741D4A3890}" dt="2023-06-13T02:36:40.034" v="730" actId="5793"/>
        <pc:sldMkLst>
          <pc:docMk/>
          <pc:sldMk cId="2423111978" sldId="333"/>
        </pc:sldMkLst>
        <pc:spChg chg="mod">
          <ac:chgData name="Ian Parr" userId="4f46477c-3823-44e3-a023-ec7a0abfe074" providerId="ADAL" clId="{680E4D16-B893-4A96-9376-35741D4A3890}" dt="2023-06-13T02:36:40.034" v="730" actId="5793"/>
          <ac:spMkLst>
            <pc:docMk/>
            <pc:sldMk cId="2423111978" sldId="333"/>
            <ac:spMk id="7" creationId="{DC5E2304-9AAC-303F-B461-8C771E1FE252}"/>
          </ac:spMkLst>
        </pc:spChg>
        <pc:spChg chg="mod ord">
          <ac:chgData name="Ian Parr" userId="4f46477c-3823-44e3-a023-ec7a0abfe074" providerId="ADAL" clId="{680E4D16-B893-4A96-9376-35741D4A3890}" dt="2023-06-13T02:31:51.339" v="702" actId="113"/>
          <ac:spMkLst>
            <pc:docMk/>
            <pc:sldMk cId="2423111978" sldId="333"/>
            <ac:spMk id="8" creationId="{1006C598-FD05-835E-88C2-95E12CA6B673}"/>
          </ac:spMkLst>
        </pc:spChg>
        <pc:spChg chg="del">
          <ac:chgData name="Ian Parr" userId="4f46477c-3823-44e3-a023-ec7a0abfe074" providerId="ADAL" clId="{680E4D16-B893-4A96-9376-35741D4A3890}" dt="2023-06-13T02:31:29.282" v="700" actId="26606"/>
          <ac:spMkLst>
            <pc:docMk/>
            <pc:sldMk cId="2423111978" sldId="333"/>
            <ac:spMk id="10" creationId="{B55196D0-95AD-4497-84D1-430C6EBB2504}"/>
          </ac:spMkLst>
        </pc:spChg>
        <pc:spChg chg="del">
          <ac:chgData name="Ian Parr" userId="4f46477c-3823-44e3-a023-ec7a0abfe074" providerId="ADAL" clId="{680E4D16-B893-4A96-9376-35741D4A3890}" dt="2023-06-13T02:31:29.282" v="700" actId="26606"/>
          <ac:spMkLst>
            <pc:docMk/>
            <pc:sldMk cId="2423111978" sldId="333"/>
            <ac:spMk id="12" creationId="{4EA367D7-D8FE-4C9E-B6C6-5285FC7B52A2}"/>
          </ac:spMkLst>
        </pc:spChg>
        <pc:spChg chg="add">
          <ac:chgData name="Ian Parr" userId="4f46477c-3823-44e3-a023-ec7a0abfe074" providerId="ADAL" clId="{680E4D16-B893-4A96-9376-35741D4A3890}" dt="2023-06-13T02:31:29.282" v="700" actId="26606"/>
          <ac:spMkLst>
            <pc:docMk/>
            <pc:sldMk cId="2423111978" sldId="333"/>
            <ac:spMk id="67" creationId="{48CAE4AE-A9DF-45AF-9A9C-1712BC63418E}"/>
          </ac:spMkLst>
        </pc:spChg>
        <pc:spChg chg="add">
          <ac:chgData name="Ian Parr" userId="4f46477c-3823-44e3-a023-ec7a0abfe074" providerId="ADAL" clId="{680E4D16-B893-4A96-9376-35741D4A3890}" dt="2023-06-13T02:31:29.282" v="700" actId="26606"/>
          <ac:spMkLst>
            <pc:docMk/>
            <pc:sldMk cId="2423111978" sldId="333"/>
            <ac:spMk id="92" creationId="{E972DE0D-2E53-4159-ABD3-C601524262C2}"/>
          </ac:spMkLst>
        </pc:spChg>
        <pc:grpChg chg="del">
          <ac:chgData name="Ian Parr" userId="4f46477c-3823-44e3-a023-ec7a0abfe074" providerId="ADAL" clId="{680E4D16-B893-4A96-9376-35741D4A3890}" dt="2023-06-13T02:31:29.282" v="700" actId="26606"/>
          <ac:grpSpMkLst>
            <pc:docMk/>
            <pc:sldMk cId="2423111978" sldId="333"/>
            <ac:grpSpMk id="11" creationId="{6DDA3D29-E716-4F33-AB4C-8ED10BB364BE}"/>
          </ac:grpSpMkLst>
        </pc:grpChg>
        <pc:grpChg chg="add">
          <ac:chgData name="Ian Parr" userId="4f46477c-3823-44e3-a023-ec7a0abfe074" providerId="ADAL" clId="{680E4D16-B893-4A96-9376-35741D4A3890}" dt="2023-06-13T02:31:29.282" v="700" actId="26606"/>
          <ac:grpSpMkLst>
            <pc:docMk/>
            <pc:sldMk cId="2423111978" sldId="333"/>
            <ac:grpSpMk id="39" creationId="{AE19E2D2-078B-459F-A431-2037B063FDF3}"/>
          </ac:grpSpMkLst>
        </pc:grpChg>
        <pc:grpChg chg="add">
          <ac:chgData name="Ian Parr" userId="4f46477c-3823-44e3-a023-ec7a0abfe074" providerId="ADAL" clId="{680E4D16-B893-4A96-9376-35741D4A3890}" dt="2023-06-13T02:31:29.282" v="700" actId="26606"/>
          <ac:grpSpMkLst>
            <pc:docMk/>
            <pc:sldMk cId="2423111978" sldId="333"/>
            <ac:grpSpMk id="62" creationId="{E10C7CFA-FC7F-479C-9026-39109C0B5967}"/>
          </ac:grpSpMkLst>
        </pc:grpChg>
        <pc:grpChg chg="add">
          <ac:chgData name="Ian Parr" userId="4f46477c-3823-44e3-a023-ec7a0abfe074" providerId="ADAL" clId="{680E4D16-B893-4A96-9376-35741D4A3890}" dt="2023-06-13T02:31:29.282" v="700" actId="26606"/>
          <ac:grpSpMkLst>
            <pc:docMk/>
            <pc:sldMk cId="2423111978" sldId="333"/>
            <ac:grpSpMk id="69" creationId="{6C272060-BC98-4C91-A58F-4DFEC566CF7F}"/>
          </ac:grpSpMkLst>
        </pc:grpChg>
        <pc:picChg chg="mod">
          <ac:chgData name="Ian Parr" userId="4f46477c-3823-44e3-a023-ec7a0abfe074" providerId="ADAL" clId="{680E4D16-B893-4A96-9376-35741D4A3890}" dt="2023-06-13T02:31:29.282" v="700" actId="26606"/>
          <ac:picMkLst>
            <pc:docMk/>
            <pc:sldMk cId="2423111978" sldId="333"/>
            <ac:picMk id="6" creationId="{19E7C0EC-DC7C-822B-8C90-98FFC8D97736}"/>
          </ac:picMkLst>
        </pc:picChg>
      </pc:sldChg>
      <pc:sldChg chg="addSp delSp modSp add mod">
        <pc:chgData name="Ian Parr" userId="4f46477c-3823-44e3-a023-ec7a0abfe074" providerId="ADAL" clId="{680E4D16-B893-4A96-9376-35741D4A3890}" dt="2023-06-13T03:16:50.009" v="1539" actId="207"/>
        <pc:sldMkLst>
          <pc:docMk/>
          <pc:sldMk cId="3153996825" sldId="334"/>
        </pc:sldMkLst>
        <pc:spChg chg="mod">
          <ac:chgData name="Ian Parr" userId="4f46477c-3823-44e3-a023-ec7a0abfe074" providerId="ADAL" clId="{680E4D16-B893-4A96-9376-35741D4A3890}" dt="2023-06-13T02:39:59.631" v="955" actId="1076"/>
          <ac:spMkLst>
            <pc:docMk/>
            <pc:sldMk cId="3153996825" sldId="334"/>
            <ac:spMk id="7" creationId="{DC5E2304-9AAC-303F-B461-8C771E1FE252}"/>
          </ac:spMkLst>
        </pc:spChg>
        <pc:spChg chg="mod">
          <ac:chgData name="Ian Parr" userId="4f46477c-3823-44e3-a023-ec7a0abfe074" providerId="ADAL" clId="{680E4D16-B893-4A96-9376-35741D4A3890}" dt="2023-06-13T03:16:50.009" v="1539" actId="207"/>
          <ac:spMkLst>
            <pc:docMk/>
            <pc:sldMk cId="3153996825" sldId="334"/>
            <ac:spMk id="8" creationId="{1006C598-FD05-835E-88C2-95E12CA6B673}"/>
          </ac:spMkLst>
        </pc:spChg>
        <pc:picChg chg="add mod">
          <ac:chgData name="Ian Parr" userId="4f46477c-3823-44e3-a023-ec7a0abfe074" providerId="ADAL" clId="{680E4D16-B893-4A96-9376-35741D4A3890}" dt="2023-06-13T02:33:56.126" v="712" actId="14100"/>
          <ac:picMkLst>
            <pc:docMk/>
            <pc:sldMk cId="3153996825" sldId="334"/>
            <ac:picMk id="2" creationId="{197080E9-3B3F-E6B1-81F8-3714695C140B}"/>
          </ac:picMkLst>
        </pc:picChg>
        <pc:picChg chg="del">
          <ac:chgData name="Ian Parr" userId="4f46477c-3823-44e3-a023-ec7a0abfe074" providerId="ADAL" clId="{680E4D16-B893-4A96-9376-35741D4A3890}" dt="2023-06-13T02:33:41.274" v="706" actId="478"/>
          <ac:picMkLst>
            <pc:docMk/>
            <pc:sldMk cId="3153996825" sldId="334"/>
            <ac:picMk id="6" creationId="{19E7C0EC-DC7C-822B-8C90-98FFC8D97736}"/>
          </ac:picMkLst>
        </pc:picChg>
      </pc:sldChg>
      <pc:sldChg chg="addSp delSp modSp add mod setBg modNotesTx">
        <pc:chgData name="Ian Parr" userId="4f46477c-3823-44e3-a023-ec7a0abfe074" providerId="ADAL" clId="{680E4D16-B893-4A96-9376-35741D4A3890}" dt="2023-06-13T02:54:30.966" v="1315" actId="1076"/>
        <pc:sldMkLst>
          <pc:docMk/>
          <pc:sldMk cId="2884797175" sldId="335"/>
        </pc:sldMkLst>
        <pc:spChg chg="del">
          <ac:chgData name="Ian Parr" userId="4f46477c-3823-44e3-a023-ec7a0abfe074" providerId="ADAL" clId="{680E4D16-B893-4A96-9376-35741D4A3890}" dt="2023-06-13T02:49:37.829" v="1280" actId="478"/>
          <ac:spMkLst>
            <pc:docMk/>
            <pc:sldMk cId="2884797175" sldId="335"/>
            <ac:spMk id="5" creationId="{2A58E911-60D4-18F7-0197-090C92487C14}"/>
          </ac:spMkLst>
        </pc:spChg>
        <pc:spChg chg="add del mod">
          <ac:chgData name="Ian Parr" userId="4f46477c-3823-44e3-a023-ec7a0abfe074" providerId="ADAL" clId="{680E4D16-B893-4A96-9376-35741D4A3890}" dt="2023-06-13T02:51:58.826" v="1293"/>
          <ac:spMkLst>
            <pc:docMk/>
            <pc:sldMk cId="2884797175" sldId="335"/>
            <ac:spMk id="7" creationId="{B06D3FD2-F912-2ACB-9560-8CE556A92471}"/>
          </ac:spMkLst>
        </pc:spChg>
        <pc:spChg chg="add">
          <ac:chgData name="Ian Parr" userId="4f46477c-3823-44e3-a023-ec7a0abfe074" providerId="ADAL" clId="{680E4D16-B893-4A96-9376-35741D4A3890}" dt="2023-06-13T02:54:04.875" v="1308" actId="26606"/>
          <ac:spMkLst>
            <pc:docMk/>
            <pc:sldMk cId="2884797175" sldId="335"/>
            <ac:spMk id="18" creationId="{17406E40-244E-4DD6-94A4-E73960241945}"/>
          </ac:spMkLst>
        </pc:spChg>
        <pc:spChg chg="add">
          <ac:chgData name="Ian Parr" userId="4f46477c-3823-44e3-a023-ec7a0abfe074" providerId="ADAL" clId="{680E4D16-B893-4A96-9376-35741D4A3890}" dt="2023-06-13T02:54:04.875" v="1308" actId="26606"/>
          <ac:spMkLst>
            <pc:docMk/>
            <pc:sldMk cId="2884797175" sldId="335"/>
            <ac:spMk id="20" creationId="{9E621646-8902-4518-ADFE-798B8AF7F1D0}"/>
          </ac:spMkLst>
        </pc:spChg>
        <pc:spChg chg="add">
          <ac:chgData name="Ian Parr" userId="4f46477c-3823-44e3-a023-ec7a0abfe074" providerId="ADAL" clId="{680E4D16-B893-4A96-9376-35741D4A3890}" dt="2023-06-13T02:54:04.875" v="1308" actId="26606"/>
          <ac:spMkLst>
            <pc:docMk/>
            <pc:sldMk cId="2884797175" sldId="335"/>
            <ac:spMk id="22" creationId="{BC03DD73-798C-403F-B9AC-BFF84A0B1FFA}"/>
          </ac:spMkLst>
        </pc:spChg>
        <pc:spChg chg="add">
          <ac:chgData name="Ian Parr" userId="4f46477c-3823-44e3-a023-ec7a0abfe074" providerId="ADAL" clId="{680E4D16-B893-4A96-9376-35741D4A3890}" dt="2023-06-13T02:54:04.875" v="1308" actId="26606"/>
          <ac:spMkLst>
            <pc:docMk/>
            <pc:sldMk cId="2884797175" sldId="335"/>
            <ac:spMk id="24" creationId="{6756FE0C-DC81-49BD-AD76-1E223B686342}"/>
          </ac:spMkLst>
        </pc:spChg>
        <pc:spChg chg="add">
          <ac:chgData name="Ian Parr" userId="4f46477c-3823-44e3-a023-ec7a0abfe074" providerId="ADAL" clId="{680E4D16-B893-4A96-9376-35741D4A3890}" dt="2023-06-13T02:54:04.875" v="1308" actId="26606"/>
          <ac:spMkLst>
            <pc:docMk/>
            <pc:sldMk cId="2884797175" sldId="335"/>
            <ac:spMk id="26" creationId="{FEEAE74D-A8B8-4601-84C4-7F01DFF4199E}"/>
          </ac:spMkLst>
        </pc:spChg>
        <pc:spChg chg="add">
          <ac:chgData name="Ian Parr" userId="4f46477c-3823-44e3-a023-ec7a0abfe074" providerId="ADAL" clId="{680E4D16-B893-4A96-9376-35741D4A3890}" dt="2023-06-13T02:54:04.875" v="1308" actId="26606"/>
          <ac:spMkLst>
            <pc:docMk/>
            <pc:sldMk cId="2884797175" sldId="335"/>
            <ac:spMk id="28" creationId="{CFD751E0-7430-4ACA-A679-ECB74EA589C6}"/>
          </ac:spMkLst>
        </pc:spChg>
        <pc:spChg chg="add">
          <ac:chgData name="Ian Parr" userId="4f46477c-3823-44e3-a023-ec7a0abfe074" providerId="ADAL" clId="{680E4D16-B893-4A96-9376-35741D4A3890}" dt="2023-06-13T02:54:04.875" v="1308" actId="26606"/>
          <ac:spMkLst>
            <pc:docMk/>
            <pc:sldMk cId="2884797175" sldId="335"/>
            <ac:spMk id="30" creationId="{4337B0AD-9A1D-4899-8791-EDEB9B5A1D7B}"/>
          </ac:spMkLst>
        </pc:spChg>
        <pc:spChg chg="add">
          <ac:chgData name="Ian Parr" userId="4f46477c-3823-44e3-a023-ec7a0abfe074" providerId="ADAL" clId="{680E4D16-B893-4A96-9376-35741D4A3890}" dt="2023-06-13T02:54:04.875" v="1308" actId="26606"/>
          <ac:spMkLst>
            <pc:docMk/>
            <pc:sldMk cId="2884797175" sldId="335"/>
            <ac:spMk id="32" creationId="{20EE4868-1730-433B-AA39-A91305A4974F}"/>
          </ac:spMkLst>
        </pc:spChg>
        <pc:spChg chg="add">
          <ac:chgData name="Ian Parr" userId="4f46477c-3823-44e3-a023-ec7a0abfe074" providerId="ADAL" clId="{680E4D16-B893-4A96-9376-35741D4A3890}" dt="2023-06-13T02:54:04.875" v="1308" actId="26606"/>
          <ac:spMkLst>
            <pc:docMk/>
            <pc:sldMk cId="2884797175" sldId="335"/>
            <ac:spMk id="34" creationId="{89921AE2-097C-4DEE-A398-FCB910D60DDC}"/>
          </ac:spMkLst>
        </pc:spChg>
        <pc:spChg chg="add">
          <ac:chgData name="Ian Parr" userId="4f46477c-3823-44e3-a023-ec7a0abfe074" providerId="ADAL" clId="{680E4D16-B893-4A96-9376-35741D4A3890}" dt="2023-06-13T02:54:04.875" v="1308" actId="26606"/>
          <ac:spMkLst>
            <pc:docMk/>
            <pc:sldMk cId="2884797175" sldId="335"/>
            <ac:spMk id="36" creationId="{A4098D72-B456-40CC-8C9F-D08B9DD25BA5}"/>
          </ac:spMkLst>
        </pc:spChg>
        <pc:spChg chg="add">
          <ac:chgData name="Ian Parr" userId="4f46477c-3823-44e3-a023-ec7a0abfe074" providerId="ADAL" clId="{680E4D16-B893-4A96-9376-35741D4A3890}" dt="2023-06-13T02:54:04.875" v="1308" actId="26606"/>
          <ac:spMkLst>
            <pc:docMk/>
            <pc:sldMk cId="2884797175" sldId="335"/>
            <ac:spMk id="38" creationId="{BCA1A530-E6F6-465D-BCD0-371D816CCC10}"/>
          </ac:spMkLst>
        </pc:spChg>
        <pc:spChg chg="add">
          <ac:chgData name="Ian Parr" userId="4f46477c-3823-44e3-a023-ec7a0abfe074" providerId="ADAL" clId="{680E4D16-B893-4A96-9376-35741D4A3890}" dt="2023-06-13T02:54:04.875" v="1308" actId="26606"/>
          <ac:spMkLst>
            <pc:docMk/>
            <pc:sldMk cId="2884797175" sldId="335"/>
            <ac:spMk id="39" creationId="{E6C08EBB-2C97-4884-9312-EA0A6A62A238}"/>
          </ac:spMkLst>
        </pc:spChg>
        <pc:spChg chg="add">
          <ac:chgData name="Ian Parr" userId="4f46477c-3823-44e3-a023-ec7a0abfe074" providerId="ADAL" clId="{680E4D16-B893-4A96-9376-35741D4A3890}" dt="2023-06-13T02:54:04.875" v="1308" actId="26606"/>
          <ac:spMkLst>
            <pc:docMk/>
            <pc:sldMk cId="2884797175" sldId="335"/>
            <ac:spMk id="40" creationId="{5AB5DD23-5ECB-4E0C-AC9B-C384785BAEC9}"/>
          </ac:spMkLst>
        </pc:spChg>
        <pc:spChg chg="add">
          <ac:chgData name="Ian Parr" userId="4f46477c-3823-44e3-a023-ec7a0abfe074" providerId="ADAL" clId="{680E4D16-B893-4A96-9376-35741D4A3890}" dt="2023-06-13T02:54:04.875" v="1308" actId="26606"/>
          <ac:spMkLst>
            <pc:docMk/>
            <pc:sldMk cId="2884797175" sldId="335"/>
            <ac:spMk id="42" creationId="{7DA4BF21-FA96-43DB-A077-173C5F43338D}"/>
          </ac:spMkLst>
        </pc:spChg>
        <pc:spChg chg="add">
          <ac:chgData name="Ian Parr" userId="4f46477c-3823-44e3-a023-ec7a0abfe074" providerId="ADAL" clId="{680E4D16-B893-4A96-9376-35741D4A3890}" dt="2023-06-13T02:54:04.875" v="1308" actId="26606"/>
          <ac:spMkLst>
            <pc:docMk/>
            <pc:sldMk cId="2884797175" sldId="335"/>
            <ac:spMk id="44" creationId="{BF956BA4-7CC2-4E13-9E1D-0854EF4CB06C}"/>
          </ac:spMkLst>
        </pc:spChg>
        <pc:spChg chg="add">
          <ac:chgData name="Ian Parr" userId="4f46477c-3823-44e3-a023-ec7a0abfe074" providerId="ADAL" clId="{680E4D16-B893-4A96-9376-35741D4A3890}" dt="2023-06-13T02:54:04.875" v="1308" actId="26606"/>
          <ac:spMkLst>
            <pc:docMk/>
            <pc:sldMk cId="2884797175" sldId="335"/>
            <ac:spMk id="46" creationId="{3262514D-691E-4344-8751-4E80F046A0CA}"/>
          </ac:spMkLst>
        </pc:spChg>
        <pc:grpChg chg="add del">
          <ac:chgData name="Ian Parr" userId="4f46477c-3823-44e3-a023-ec7a0abfe074" providerId="ADAL" clId="{680E4D16-B893-4A96-9376-35741D4A3890}" dt="2023-06-13T02:54:04.862" v="1307" actId="26606"/>
          <ac:grpSpMkLst>
            <pc:docMk/>
            <pc:sldMk cId="2884797175" sldId="335"/>
            <ac:grpSpMk id="16" creationId="{02809643-1A52-4ED2-AA8C-EEF67E927206}"/>
          </ac:grpSpMkLst>
        </pc:grpChg>
        <pc:picChg chg="del">
          <ac:chgData name="Ian Parr" userId="4f46477c-3823-44e3-a023-ec7a0abfe074" providerId="ADAL" clId="{680E4D16-B893-4A96-9376-35741D4A3890}" dt="2023-06-13T02:49:35.557" v="1279" actId="478"/>
          <ac:picMkLst>
            <pc:docMk/>
            <pc:sldMk cId="2884797175" sldId="335"/>
            <ac:picMk id="2" creationId="{2D175E10-7BD2-62E0-0632-4C235270F698}"/>
          </ac:picMkLst>
        </pc:picChg>
        <pc:picChg chg="del">
          <ac:chgData name="Ian Parr" userId="4f46477c-3823-44e3-a023-ec7a0abfe074" providerId="ADAL" clId="{680E4D16-B893-4A96-9376-35741D4A3890}" dt="2023-06-13T02:49:34.258" v="1278" actId="478"/>
          <ac:picMkLst>
            <pc:docMk/>
            <pc:sldMk cId="2884797175" sldId="335"/>
            <ac:picMk id="3" creationId="{6F3FB26B-46A0-9B94-AC53-3086FDC305AA}"/>
          </ac:picMkLst>
        </pc:picChg>
        <pc:picChg chg="add del mod">
          <ac:chgData name="Ian Parr" userId="4f46477c-3823-44e3-a023-ec7a0abfe074" providerId="ADAL" clId="{680E4D16-B893-4A96-9376-35741D4A3890}" dt="2023-06-13T02:53:01.565" v="1294" actId="478"/>
          <ac:picMkLst>
            <pc:docMk/>
            <pc:sldMk cId="2884797175" sldId="335"/>
            <ac:picMk id="6" creationId="{D2E54EE6-66C2-CB51-D944-8FC69485F7C7}"/>
          </ac:picMkLst>
        </pc:picChg>
        <pc:picChg chg="add del mod">
          <ac:chgData name="Ian Parr" userId="4f46477c-3823-44e3-a023-ec7a0abfe074" providerId="ADAL" clId="{680E4D16-B893-4A96-9376-35741D4A3890}" dt="2023-06-13T02:51:58.824" v="1291" actId="478"/>
          <ac:picMkLst>
            <pc:docMk/>
            <pc:sldMk cId="2884797175" sldId="335"/>
            <ac:picMk id="9" creationId="{24491EBD-25D2-1402-F1C3-C2DB5B6C71E6}"/>
          </ac:picMkLst>
        </pc:picChg>
        <pc:picChg chg="add mod">
          <ac:chgData name="Ian Parr" userId="4f46477c-3823-44e3-a023-ec7a0abfe074" providerId="ADAL" clId="{680E4D16-B893-4A96-9376-35741D4A3890}" dt="2023-06-13T02:54:30.966" v="1315" actId="1076"/>
          <ac:picMkLst>
            <pc:docMk/>
            <pc:sldMk cId="2884797175" sldId="335"/>
            <ac:picMk id="11" creationId="{234BCA9F-68F5-D979-6BA6-4D1BFC2A3644}"/>
          </ac:picMkLst>
        </pc:picChg>
      </pc:sldChg>
      <pc:sldChg chg="modSp add mod ord">
        <pc:chgData name="Ian Parr" userId="4f46477c-3823-44e3-a023-ec7a0abfe074" providerId="ADAL" clId="{680E4D16-B893-4A96-9376-35741D4A3890}" dt="2023-06-13T04:49:44.378" v="1685" actId="207"/>
        <pc:sldMkLst>
          <pc:docMk/>
          <pc:sldMk cId="348035470" sldId="336"/>
        </pc:sldMkLst>
        <pc:spChg chg="mod">
          <ac:chgData name="Ian Parr" userId="4f46477c-3823-44e3-a023-ec7a0abfe074" providerId="ADAL" clId="{680E4D16-B893-4A96-9376-35741D4A3890}" dt="2023-06-13T04:49:44.378" v="1685" actId="207"/>
          <ac:spMkLst>
            <pc:docMk/>
            <pc:sldMk cId="348035470" sldId="336"/>
            <ac:spMk id="5" creationId="{2A58E911-60D4-18F7-0197-090C92487C14}"/>
          </ac:spMkLst>
        </pc:spChg>
        <pc:picChg chg="mod">
          <ac:chgData name="Ian Parr" userId="4f46477c-3823-44e3-a023-ec7a0abfe074" providerId="ADAL" clId="{680E4D16-B893-4A96-9376-35741D4A3890}" dt="2023-06-13T04:49:30.496" v="1660" actId="14100"/>
          <ac:picMkLst>
            <pc:docMk/>
            <pc:sldMk cId="348035470" sldId="336"/>
            <ac:picMk id="2" creationId="{2D175E10-7BD2-62E0-0632-4C235270F698}"/>
          </ac:picMkLst>
        </pc:picChg>
        <pc:picChg chg="mod">
          <ac:chgData name="Ian Parr" userId="4f46477c-3823-44e3-a023-ec7a0abfe074" providerId="ADAL" clId="{680E4D16-B893-4A96-9376-35741D4A3890}" dt="2023-06-13T04:49:28.631" v="1659" actId="1076"/>
          <ac:picMkLst>
            <pc:docMk/>
            <pc:sldMk cId="348035470" sldId="336"/>
            <ac:picMk id="3" creationId="{6F3FB26B-46A0-9B94-AC53-3086FDC305AA}"/>
          </ac:picMkLst>
        </pc:picChg>
      </pc:sldChg>
      <pc:sldChg chg="addSp delSp modSp add mod setBg modNotesTx">
        <pc:chgData name="Ian Parr" userId="4f46477c-3823-44e3-a023-ec7a0abfe074" providerId="ADAL" clId="{680E4D16-B893-4A96-9376-35741D4A3890}" dt="2023-06-13T03:01:26.710" v="1419"/>
        <pc:sldMkLst>
          <pc:docMk/>
          <pc:sldMk cId="331714227" sldId="337"/>
        </pc:sldMkLst>
        <pc:spChg chg="del">
          <ac:chgData name="Ian Parr" userId="4f46477c-3823-44e3-a023-ec7a0abfe074" providerId="ADAL" clId="{680E4D16-B893-4A96-9376-35741D4A3890}" dt="2023-06-13T02:55:06.024" v="1318" actId="478"/>
          <ac:spMkLst>
            <pc:docMk/>
            <pc:sldMk cId="331714227" sldId="337"/>
            <ac:spMk id="5" creationId="{2A58E911-60D4-18F7-0197-090C92487C14}"/>
          </ac:spMkLst>
        </pc:spChg>
        <pc:spChg chg="add mod">
          <ac:chgData name="Ian Parr" userId="4f46477c-3823-44e3-a023-ec7a0abfe074" providerId="ADAL" clId="{680E4D16-B893-4A96-9376-35741D4A3890}" dt="2023-06-13T03:00:23.534" v="1413" actId="255"/>
          <ac:spMkLst>
            <pc:docMk/>
            <pc:sldMk cId="331714227" sldId="337"/>
            <ac:spMk id="8" creationId="{B81E2B4A-29FD-3EBB-1DD3-12A8E8DF68F1}"/>
          </ac:spMkLst>
        </pc:spChg>
        <pc:spChg chg="add del mod">
          <ac:chgData name="Ian Parr" userId="4f46477c-3823-44e3-a023-ec7a0abfe074" providerId="ADAL" clId="{680E4D16-B893-4A96-9376-35741D4A3890}" dt="2023-06-13T03:01:14.016" v="1418" actId="478"/>
          <ac:spMkLst>
            <pc:docMk/>
            <pc:sldMk cId="331714227" sldId="337"/>
            <ac:spMk id="9" creationId="{AEADD2A7-1F97-D67E-52D6-373D0DB79B2A}"/>
          </ac:spMkLst>
        </pc:spChg>
        <pc:spChg chg="add del mod">
          <ac:chgData name="Ian Parr" userId="4f46477c-3823-44e3-a023-ec7a0abfe074" providerId="ADAL" clId="{680E4D16-B893-4A96-9376-35741D4A3890}" dt="2023-06-13T03:01:08.203" v="1417" actId="478"/>
          <ac:spMkLst>
            <pc:docMk/>
            <pc:sldMk cId="331714227" sldId="337"/>
            <ac:spMk id="10" creationId="{9EC4F23F-6A6F-4C5B-1A69-D1C84D0812C7}"/>
          </ac:spMkLst>
        </pc:spChg>
        <pc:spChg chg="add">
          <ac:chgData name="Ian Parr" userId="4f46477c-3823-44e3-a023-ec7a0abfe074" providerId="ADAL" clId="{680E4D16-B893-4A96-9376-35741D4A3890}" dt="2023-06-13T02:59:46.376" v="1395" actId="26606"/>
          <ac:spMkLst>
            <pc:docMk/>
            <pc:sldMk cId="331714227" sldId="337"/>
            <ac:spMk id="16" creationId="{799448F2-0E5B-42DA-B2D1-11A14E947BD4}"/>
          </ac:spMkLst>
        </pc:spChg>
        <pc:spChg chg="add">
          <ac:chgData name="Ian Parr" userId="4f46477c-3823-44e3-a023-ec7a0abfe074" providerId="ADAL" clId="{680E4D16-B893-4A96-9376-35741D4A3890}" dt="2023-06-13T02:59:46.376" v="1395" actId="26606"/>
          <ac:spMkLst>
            <pc:docMk/>
            <pc:sldMk cId="331714227" sldId="337"/>
            <ac:spMk id="17" creationId="{4E8A7552-20E1-4F34-ADAB-C1DB6634D47E}"/>
          </ac:spMkLst>
        </pc:spChg>
        <pc:picChg chg="del">
          <ac:chgData name="Ian Parr" userId="4f46477c-3823-44e3-a023-ec7a0abfe074" providerId="ADAL" clId="{680E4D16-B893-4A96-9376-35741D4A3890}" dt="2023-06-13T02:55:03.821" v="1317" actId="478"/>
          <ac:picMkLst>
            <pc:docMk/>
            <pc:sldMk cId="331714227" sldId="337"/>
            <ac:picMk id="2" creationId="{2D175E10-7BD2-62E0-0632-4C235270F698}"/>
          </ac:picMkLst>
        </pc:picChg>
        <pc:picChg chg="del">
          <ac:chgData name="Ian Parr" userId="4f46477c-3823-44e3-a023-ec7a0abfe074" providerId="ADAL" clId="{680E4D16-B893-4A96-9376-35741D4A3890}" dt="2023-06-13T02:55:02.860" v="1316" actId="478"/>
          <ac:picMkLst>
            <pc:docMk/>
            <pc:sldMk cId="331714227" sldId="337"/>
            <ac:picMk id="3" creationId="{6F3FB26B-46A0-9B94-AC53-3086FDC305AA}"/>
          </ac:picMkLst>
        </pc:picChg>
        <pc:picChg chg="add mod ord">
          <ac:chgData name="Ian Parr" userId="4f46477c-3823-44e3-a023-ec7a0abfe074" providerId="ADAL" clId="{680E4D16-B893-4A96-9376-35741D4A3890}" dt="2023-06-13T02:59:46.376" v="1395" actId="26606"/>
          <ac:picMkLst>
            <pc:docMk/>
            <pc:sldMk cId="331714227" sldId="337"/>
            <ac:picMk id="4" creationId="{08BAED47-2D3B-D62F-5CBD-90E38C058793}"/>
          </ac:picMkLst>
        </pc:picChg>
        <pc:picChg chg="add mod ord">
          <ac:chgData name="Ian Parr" userId="4f46477c-3823-44e3-a023-ec7a0abfe074" providerId="ADAL" clId="{680E4D16-B893-4A96-9376-35741D4A3890}" dt="2023-06-13T03:00:31.406" v="1414" actId="1076"/>
          <ac:picMkLst>
            <pc:docMk/>
            <pc:sldMk cId="331714227" sldId="337"/>
            <ac:picMk id="6" creationId="{40A56CA4-529A-6F6F-232D-84695FA0DBB0}"/>
          </ac:picMkLst>
        </pc:picChg>
        <pc:picChg chg="add del mod">
          <ac:chgData name="Ian Parr" userId="4f46477c-3823-44e3-a023-ec7a0abfe074" providerId="ADAL" clId="{680E4D16-B893-4A96-9376-35741D4A3890}" dt="2023-06-13T03:00:06.146" v="1398" actId="478"/>
          <ac:picMkLst>
            <pc:docMk/>
            <pc:sldMk cId="331714227" sldId="337"/>
            <ac:picMk id="7" creationId="{2EC926BE-4C78-6FE1-6AC2-F938909EDEB8}"/>
          </ac:picMkLst>
        </pc:picChg>
        <pc:cxnChg chg="add del">
          <ac:chgData name="Ian Parr" userId="4f46477c-3823-44e3-a023-ec7a0abfe074" providerId="ADAL" clId="{680E4D16-B893-4A96-9376-35741D4A3890}" dt="2023-06-13T02:59:46.371" v="1394" actId="26606"/>
          <ac:cxnSpMkLst>
            <pc:docMk/>
            <pc:sldMk cId="331714227" sldId="337"/>
            <ac:cxnSpMk id="12" creationId="{DCD67800-37AC-4E14-89B0-F79DCB3FB86D}"/>
          </ac:cxnSpMkLst>
        </pc:cxnChg>
        <pc:cxnChg chg="add del">
          <ac:chgData name="Ian Parr" userId="4f46477c-3823-44e3-a023-ec7a0abfe074" providerId="ADAL" clId="{680E4D16-B893-4A96-9376-35741D4A3890}" dt="2023-06-13T02:59:46.371" v="1394" actId="26606"/>
          <ac:cxnSpMkLst>
            <pc:docMk/>
            <pc:sldMk cId="331714227" sldId="337"/>
            <ac:cxnSpMk id="14" creationId="{20F1788F-A5AE-4188-8274-F7F2E3833ECD}"/>
          </ac:cxnSpMkLst>
        </pc:cxnChg>
      </pc:sldChg>
      <pc:sldChg chg="addSp delSp modSp add mod modNotesTx">
        <pc:chgData name="Ian Parr" userId="4f46477c-3823-44e3-a023-ec7a0abfe074" providerId="ADAL" clId="{680E4D16-B893-4A96-9376-35741D4A3890}" dt="2023-06-13T03:15:26.308" v="1529"/>
        <pc:sldMkLst>
          <pc:docMk/>
          <pc:sldMk cId="1570454107" sldId="338"/>
        </pc:sldMkLst>
        <pc:spChg chg="add del mod">
          <ac:chgData name="Ian Parr" userId="4f46477c-3823-44e3-a023-ec7a0abfe074" providerId="ADAL" clId="{680E4D16-B893-4A96-9376-35741D4A3890}" dt="2023-06-13T03:15:08.900" v="1528"/>
          <ac:spMkLst>
            <pc:docMk/>
            <pc:sldMk cId="1570454107" sldId="338"/>
            <ac:spMk id="8" creationId="{060CC79F-0C7C-DD1E-F38B-BE2B6A82A526}"/>
          </ac:spMkLst>
        </pc:spChg>
        <pc:spChg chg="add mod">
          <ac:chgData name="Ian Parr" userId="4f46477c-3823-44e3-a023-ec7a0abfe074" providerId="ADAL" clId="{680E4D16-B893-4A96-9376-35741D4A3890}" dt="2023-06-13T03:14:49.361" v="1523" actId="27636"/>
          <ac:spMkLst>
            <pc:docMk/>
            <pc:sldMk cId="1570454107" sldId="338"/>
            <ac:spMk id="9" creationId="{EF5D126B-F1E8-B822-3417-FA6AB54417CE}"/>
          </ac:spMkLst>
        </pc:spChg>
        <pc:picChg chg="add del">
          <ac:chgData name="Ian Parr" userId="4f46477c-3823-44e3-a023-ec7a0abfe074" providerId="ADAL" clId="{680E4D16-B893-4A96-9376-35741D4A3890}" dt="2023-06-13T03:13:34.740" v="1503" actId="478"/>
          <ac:picMkLst>
            <pc:docMk/>
            <pc:sldMk cId="1570454107" sldId="338"/>
            <ac:picMk id="3" creationId="{AE151E1C-C022-A753-8649-CE6DA3BF509C}"/>
          </ac:picMkLst>
        </pc:picChg>
        <pc:picChg chg="add del">
          <ac:chgData name="Ian Parr" userId="4f46477c-3823-44e3-a023-ec7a0abfe074" providerId="ADAL" clId="{680E4D16-B893-4A96-9376-35741D4A3890}" dt="2023-06-13T03:13:39.559" v="1505" actId="478"/>
          <ac:picMkLst>
            <pc:docMk/>
            <pc:sldMk cId="1570454107" sldId="338"/>
            <ac:picMk id="5" creationId="{C04E4CB9-303A-CF63-E000-75EADACCADD8}"/>
          </ac:picMkLst>
        </pc:picChg>
        <pc:picChg chg="add mod">
          <ac:chgData name="Ian Parr" userId="4f46477c-3823-44e3-a023-ec7a0abfe074" providerId="ADAL" clId="{680E4D16-B893-4A96-9376-35741D4A3890}" dt="2023-06-13T03:14:04.342" v="1515" actId="14100"/>
          <ac:picMkLst>
            <pc:docMk/>
            <pc:sldMk cId="1570454107" sldId="338"/>
            <ac:picMk id="7" creationId="{3FC983CE-476C-7FE6-589B-BE7DA7B1528E}"/>
          </ac:picMkLst>
        </pc:picChg>
      </pc:sldChg>
      <pc:sldChg chg="addSp delSp modSp add mod setBg">
        <pc:chgData name="Ian Parr" userId="4f46477c-3823-44e3-a023-ec7a0abfe074" providerId="ADAL" clId="{680E4D16-B893-4A96-9376-35741D4A3890}" dt="2023-06-13T03:10:48.038" v="1501" actId="14100"/>
        <pc:sldMkLst>
          <pc:docMk/>
          <pc:sldMk cId="2459831765" sldId="339"/>
        </pc:sldMkLst>
        <pc:spChg chg="add">
          <ac:chgData name="Ian Parr" userId="4f46477c-3823-44e3-a023-ec7a0abfe074" providerId="ADAL" clId="{680E4D16-B893-4A96-9376-35741D4A3890}" dt="2023-06-13T03:10:37.839" v="1496" actId="26606"/>
          <ac:spMkLst>
            <pc:docMk/>
            <pc:sldMk cId="2459831765" sldId="339"/>
            <ac:spMk id="9" creationId="{E6C08EBB-2C97-4884-9312-EA0A6A62A238}"/>
          </ac:spMkLst>
        </pc:spChg>
        <pc:spChg chg="add">
          <ac:chgData name="Ian Parr" userId="4f46477c-3823-44e3-a023-ec7a0abfe074" providerId="ADAL" clId="{680E4D16-B893-4A96-9376-35741D4A3890}" dt="2023-06-13T03:10:37.839" v="1496" actId="26606"/>
          <ac:spMkLst>
            <pc:docMk/>
            <pc:sldMk cId="2459831765" sldId="339"/>
            <ac:spMk id="11" creationId="{17406E40-244E-4DD6-94A4-E73960241945}"/>
          </ac:spMkLst>
        </pc:spChg>
        <pc:spChg chg="add">
          <ac:chgData name="Ian Parr" userId="4f46477c-3823-44e3-a023-ec7a0abfe074" providerId="ADAL" clId="{680E4D16-B893-4A96-9376-35741D4A3890}" dt="2023-06-13T03:10:37.839" v="1496" actId="26606"/>
          <ac:spMkLst>
            <pc:docMk/>
            <pc:sldMk cId="2459831765" sldId="339"/>
            <ac:spMk id="13" creationId="{9E621646-8902-4518-ADFE-798B8AF7F1D0}"/>
          </ac:spMkLst>
        </pc:spChg>
        <pc:spChg chg="add">
          <ac:chgData name="Ian Parr" userId="4f46477c-3823-44e3-a023-ec7a0abfe074" providerId="ADAL" clId="{680E4D16-B893-4A96-9376-35741D4A3890}" dt="2023-06-13T03:10:37.839" v="1496" actId="26606"/>
          <ac:spMkLst>
            <pc:docMk/>
            <pc:sldMk cId="2459831765" sldId="339"/>
            <ac:spMk id="15" creationId="{BC03DD73-798C-403F-B9AC-BFF84A0B1FFA}"/>
          </ac:spMkLst>
        </pc:spChg>
        <pc:spChg chg="add">
          <ac:chgData name="Ian Parr" userId="4f46477c-3823-44e3-a023-ec7a0abfe074" providerId="ADAL" clId="{680E4D16-B893-4A96-9376-35741D4A3890}" dt="2023-06-13T03:10:37.839" v="1496" actId="26606"/>
          <ac:spMkLst>
            <pc:docMk/>
            <pc:sldMk cId="2459831765" sldId="339"/>
            <ac:spMk id="17" creationId="{6756FE0C-DC81-49BD-AD76-1E223B686342}"/>
          </ac:spMkLst>
        </pc:spChg>
        <pc:spChg chg="add">
          <ac:chgData name="Ian Parr" userId="4f46477c-3823-44e3-a023-ec7a0abfe074" providerId="ADAL" clId="{680E4D16-B893-4A96-9376-35741D4A3890}" dt="2023-06-13T03:10:37.839" v="1496" actId="26606"/>
          <ac:spMkLst>
            <pc:docMk/>
            <pc:sldMk cId="2459831765" sldId="339"/>
            <ac:spMk id="19" creationId="{FEEAE74D-A8B8-4601-84C4-7F01DFF4199E}"/>
          </ac:spMkLst>
        </pc:spChg>
        <pc:spChg chg="add">
          <ac:chgData name="Ian Parr" userId="4f46477c-3823-44e3-a023-ec7a0abfe074" providerId="ADAL" clId="{680E4D16-B893-4A96-9376-35741D4A3890}" dt="2023-06-13T03:10:37.839" v="1496" actId="26606"/>
          <ac:spMkLst>
            <pc:docMk/>
            <pc:sldMk cId="2459831765" sldId="339"/>
            <ac:spMk id="21" creationId="{CFD751E0-7430-4ACA-A679-ECB74EA589C6}"/>
          </ac:spMkLst>
        </pc:spChg>
        <pc:spChg chg="add">
          <ac:chgData name="Ian Parr" userId="4f46477c-3823-44e3-a023-ec7a0abfe074" providerId="ADAL" clId="{680E4D16-B893-4A96-9376-35741D4A3890}" dt="2023-06-13T03:10:37.839" v="1496" actId="26606"/>
          <ac:spMkLst>
            <pc:docMk/>
            <pc:sldMk cId="2459831765" sldId="339"/>
            <ac:spMk id="23" creationId="{4337B0AD-9A1D-4899-8791-EDEB9B5A1D7B}"/>
          </ac:spMkLst>
        </pc:spChg>
        <pc:spChg chg="add">
          <ac:chgData name="Ian Parr" userId="4f46477c-3823-44e3-a023-ec7a0abfe074" providerId="ADAL" clId="{680E4D16-B893-4A96-9376-35741D4A3890}" dt="2023-06-13T03:10:37.839" v="1496" actId="26606"/>
          <ac:spMkLst>
            <pc:docMk/>
            <pc:sldMk cId="2459831765" sldId="339"/>
            <ac:spMk id="25" creationId="{20EE4868-1730-433B-AA39-A91305A4974F}"/>
          </ac:spMkLst>
        </pc:spChg>
        <pc:spChg chg="add">
          <ac:chgData name="Ian Parr" userId="4f46477c-3823-44e3-a023-ec7a0abfe074" providerId="ADAL" clId="{680E4D16-B893-4A96-9376-35741D4A3890}" dt="2023-06-13T03:10:37.839" v="1496" actId="26606"/>
          <ac:spMkLst>
            <pc:docMk/>
            <pc:sldMk cId="2459831765" sldId="339"/>
            <ac:spMk id="27" creationId="{89921AE2-097C-4DEE-A398-FCB910D60DDC}"/>
          </ac:spMkLst>
        </pc:spChg>
        <pc:spChg chg="add">
          <ac:chgData name="Ian Parr" userId="4f46477c-3823-44e3-a023-ec7a0abfe074" providerId="ADAL" clId="{680E4D16-B893-4A96-9376-35741D4A3890}" dt="2023-06-13T03:10:37.839" v="1496" actId="26606"/>
          <ac:spMkLst>
            <pc:docMk/>
            <pc:sldMk cId="2459831765" sldId="339"/>
            <ac:spMk id="29" creationId="{A4098D72-B456-40CC-8C9F-D08B9DD25BA5}"/>
          </ac:spMkLst>
        </pc:spChg>
        <pc:spChg chg="add">
          <ac:chgData name="Ian Parr" userId="4f46477c-3823-44e3-a023-ec7a0abfe074" providerId="ADAL" clId="{680E4D16-B893-4A96-9376-35741D4A3890}" dt="2023-06-13T03:10:37.839" v="1496" actId="26606"/>
          <ac:spMkLst>
            <pc:docMk/>
            <pc:sldMk cId="2459831765" sldId="339"/>
            <ac:spMk id="31" creationId="{BCA1A530-E6F6-465D-BCD0-371D816CCC10}"/>
          </ac:spMkLst>
        </pc:spChg>
        <pc:spChg chg="add">
          <ac:chgData name="Ian Parr" userId="4f46477c-3823-44e3-a023-ec7a0abfe074" providerId="ADAL" clId="{680E4D16-B893-4A96-9376-35741D4A3890}" dt="2023-06-13T03:10:37.839" v="1496" actId="26606"/>
          <ac:spMkLst>
            <pc:docMk/>
            <pc:sldMk cId="2459831765" sldId="339"/>
            <ac:spMk id="33" creationId="{5AB5DD23-5ECB-4E0C-AC9B-C384785BAEC9}"/>
          </ac:spMkLst>
        </pc:spChg>
        <pc:spChg chg="add">
          <ac:chgData name="Ian Parr" userId="4f46477c-3823-44e3-a023-ec7a0abfe074" providerId="ADAL" clId="{680E4D16-B893-4A96-9376-35741D4A3890}" dt="2023-06-13T03:10:37.839" v="1496" actId="26606"/>
          <ac:spMkLst>
            <pc:docMk/>
            <pc:sldMk cId="2459831765" sldId="339"/>
            <ac:spMk id="35" creationId="{7DA4BF21-FA96-43DB-A077-173C5F43338D}"/>
          </ac:spMkLst>
        </pc:spChg>
        <pc:spChg chg="add">
          <ac:chgData name="Ian Parr" userId="4f46477c-3823-44e3-a023-ec7a0abfe074" providerId="ADAL" clId="{680E4D16-B893-4A96-9376-35741D4A3890}" dt="2023-06-13T03:10:37.839" v="1496" actId="26606"/>
          <ac:spMkLst>
            <pc:docMk/>
            <pc:sldMk cId="2459831765" sldId="339"/>
            <ac:spMk id="37" creationId="{BF956BA4-7CC2-4E13-9E1D-0854EF4CB06C}"/>
          </ac:spMkLst>
        </pc:spChg>
        <pc:spChg chg="add">
          <ac:chgData name="Ian Parr" userId="4f46477c-3823-44e3-a023-ec7a0abfe074" providerId="ADAL" clId="{680E4D16-B893-4A96-9376-35741D4A3890}" dt="2023-06-13T03:10:37.839" v="1496" actId="26606"/>
          <ac:spMkLst>
            <pc:docMk/>
            <pc:sldMk cId="2459831765" sldId="339"/>
            <ac:spMk id="39" creationId="{3262514D-691E-4344-8751-4E80F046A0CA}"/>
          </ac:spMkLst>
        </pc:spChg>
        <pc:picChg chg="add del mod">
          <ac:chgData name="Ian Parr" userId="4f46477c-3823-44e3-a023-ec7a0abfe074" providerId="ADAL" clId="{680E4D16-B893-4A96-9376-35741D4A3890}" dt="2023-06-13T03:09:42.500" v="1486" actId="478"/>
          <ac:picMkLst>
            <pc:docMk/>
            <pc:sldMk cId="2459831765" sldId="339"/>
            <ac:picMk id="2" creationId="{1712A1CB-E143-4F97-6EFC-FCF47F4BA897}"/>
          </ac:picMkLst>
        </pc:picChg>
        <pc:picChg chg="add del mod">
          <ac:chgData name="Ian Parr" userId="4f46477c-3823-44e3-a023-ec7a0abfe074" providerId="ADAL" clId="{680E4D16-B893-4A96-9376-35741D4A3890}" dt="2023-06-13T03:09:55.631" v="1491" actId="478"/>
          <ac:picMkLst>
            <pc:docMk/>
            <pc:sldMk cId="2459831765" sldId="339"/>
            <ac:picMk id="3" creationId="{563A0F64-BDF8-59C0-9AF9-FDAB9FCB896A}"/>
          </ac:picMkLst>
        </pc:picChg>
        <pc:picChg chg="add mod">
          <ac:chgData name="Ian Parr" userId="4f46477c-3823-44e3-a023-ec7a0abfe074" providerId="ADAL" clId="{680E4D16-B893-4A96-9376-35741D4A3890}" dt="2023-06-13T03:10:48.038" v="1501" actId="14100"/>
          <ac:picMkLst>
            <pc:docMk/>
            <pc:sldMk cId="2459831765" sldId="339"/>
            <ac:picMk id="4" creationId="{8D6EAAC6-C0B8-F905-E39B-099806CBFECB}"/>
          </ac:picMkLst>
        </pc:picChg>
      </pc:sldChg>
      <pc:sldChg chg="addSp delSp modSp add mod">
        <pc:chgData name="Ian Parr" userId="4f46477c-3823-44e3-a023-ec7a0abfe074" providerId="ADAL" clId="{680E4D16-B893-4A96-9376-35741D4A3890}" dt="2023-06-13T03:06:19.674" v="1481" actId="207"/>
        <pc:sldMkLst>
          <pc:docMk/>
          <pc:sldMk cId="399061578" sldId="340"/>
        </pc:sldMkLst>
        <pc:spChg chg="add del mod">
          <ac:chgData name="Ian Parr" userId="4f46477c-3823-44e3-a023-ec7a0abfe074" providerId="ADAL" clId="{680E4D16-B893-4A96-9376-35741D4A3890}" dt="2023-06-13T03:03:14.437" v="1425"/>
          <ac:spMkLst>
            <pc:docMk/>
            <pc:sldMk cId="399061578" sldId="340"/>
            <ac:spMk id="2" creationId="{C1F8F993-9814-34FC-8D15-78D8E8D0C6B0}"/>
          </ac:spMkLst>
        </pc:spChg>
        <pc:spChg chg="add mod">
          <ac:chgData name="Ian Parr" userId="4f46477c-3823-44e3-a023-ec7a0abfe074" providerId="ADAL" clId="{680E4D16-B893-4A96-9376-35741D4A3890}" dt="2023-06-13T03:06:19.674" v="1481" actId="207"/>
          <ac:spMkLst>
            <pc:docMk/>
            <pc:sldMk cId="399061578" sldId="340"/>
            <ac:spMk id="4" creationId="{D81EEB0C-9709-181E-2F0F-B013A38455B7}"/>
          </ac:spMkLst>
        </pc:spChg>
        <pc:spChg chg="add mod">
          <ac:chgData name="Ian Parr" userId="4f46477c-3823-44e3-a023-ec7a0abfe074" providerId="ADAL" clId="{680E4D16-B893-4A96-9376-35741D4A3890}" dt="2023-06-13T03:05:47.392" v="1476" actId="255"/>
          <ac:spMkLst>
            <pc:docMk/>
            <pc:sldMk cId="399061578" sldId="340"/>
            <ac:spMk id="5" creationId="{40F1EC41-2743-58E5-5D4D-A21183B770EB}"/>
          </ac:spMkLst>
        </pc:spChg>
        <pc:picChg chg="add mod">
          <ac:chgData name="Ian Parr" userId="4f46477c-3823-44e3-a023-ec7a0abfe074" providerId="ADAL" clId="{680E4D16-B893-4A96-9376-35741D4A3890}" dt="2023-06-13T03:06:09.791" v="1480" actId="14100"/>
          <ac:picMkLst>
            <pc:docMk/>
            <pc:sldMk cId="399061578" sldId="340"/>
            <ac:picMk id="3" creationId="{6F97BC56-6971-D1C4-7300-4806940AE6D7}"/>
          </ac:picMkLst>
        </pc:picChg>
      </pc:sldChg>
      <pc:sldChg chg="addSp modSp add mod ord setBg modNotesTx">
        <pc:chgData name="Ian Parr" userId="4f46477c-3823-44e3-a023-ec7a0abfe074" providerId="ADAL" clId="{680E4D16-B893-4A96-9376-35741D4A3890}" dt="2023-06-13T02:58:07.477" v="1383" actId="1076"/>
        <pc:sldMkLst>
          <pc:docMk/>
          <pc:sldMk cId="664483996" sldId="341"/>
        </pc:sldMkLst>
        <pc:spChg chg="add mod">
          <ac:chgData name="Ian Parr" userId="4f46477c-3823-44e3-a023-ec7a0abfe074" providerId="ADAL" clId="{680E4D16-B893-4A96-9376-35741D4A3890}" dt="2023-06-13T02:58:02.120" v="1382" actId="255"/>
          <ac:spMkLst>
            <pc:docMk/>
            <pc:sldMk cId="664483996" sldId="341"/>
            <ac:spMk id="2" creationId="{E809E156-61AD-DAB1-8831-E042F09819F4}"/>
          </ac:spMkLst>
        </pc:spChg>
        <pc:spChg chg="add mod">
          <ac:chgData name="Ian Parr" userId="4f46477c-3823-44e3-a023-ec7a0abfe074" providerId="ADAL" clId="{680E4D16-B893-4A96-9376-35741D4A3890}" dt="2023-06-13T02:58:07.477" v="1383" actId="1076"/>
          <ac:spMkLst>
            <pc:docMk/>
            <pc:sldMk cId="664483996" sldId="341"/>
            <ac:spMk id="3" creationId="{52713A70-1813-C4D6-51A3-235A3F6B6120}"/>
          </ac:spMkLst>
        </pc:spChg>
        <pc:spChg chg="add">
          <ac:chgData name="Ian Parr" userId="4f46477c-3823-44e3-a023-ec7a0abfe074" providerId="ADAL" clId="{680E4D16-B893-4A96-9376-35741D4A3890}" dt="2023-06-13T02:57:49.260" v="1380" actId="26606"/>
          <ac:spMkLst>
            <pc:docMk/>
            <pc:sldMk cId="664483996" sldId="341"/>
            <ac:spMk id="3107" creationId="{48CAE4AE-A9DF-45AF-9A9C-1712BC63418E}"/>
          </ac:spMkLst>
        </pc:spChg>
        <pc:spChg chg="add">
          <ac:chgData name="Ian Parr" userId="4f46477c-3823-44e3-a023-ec7a0abfe074" providerId="ADAL" clId="{680E4D16-B893-4A96-9376-35741D4A3890}" dt="2023-06-13T02:57:49.260" v="1380" actId="26606"/>
          <ac:spMkLst>
            <pc:docMk/>
            <pc:sldMk cId="664483996" sldId="341"/>
            <ac:spMk id="3132" creationId="{E972DE0D-2E53-4159-ABD3-C601524262C2}"/>
          </ac:spMkLst>
        </pc:spChg>
        <pc:grpChg chg="add">
          <ac:chgData name="Ian Parr" userId="4f46477c-3823-44e3-a023-ec7a0abfe074" providerId="ADAL" clId="{680E4D16-B893-4A96-9376-35741D4A3890}" dt="2023-06-13T02:57:49.260" v="1380" actId="26606"/>
          <ac:grpSpMkLst>
            <pc:docMk/>
            <pc:sldMk cId="664483996" sldId="341"/>
            <ac:grpSpMk id="3079" creationId="{AE19E2D2-078B-459F-A431-2037B063FDF3}"/>
          </ac:grpSpMkLst>
        </pc:grpChg>
        <pc:grpChg chg="add">
          <ac:chgData name="Ian Parr" userId="4f46477c-3823-44e3-a023-ec7a0abfe074" providerId="ADAL" clId="{680E4D16-B893-4A96-9376-35741D4A3890}" dt="2023-06-13T02:57:49.260" v="1380" actId="26606"/>
          <ac:grpSpMkLst>
            <pc:docMk/>
            <pc:sldMk cId="664483996" sldId="341"/>
            <ac:grpSpMk id="3102" creationId="{E10C7CFA-FC7F-479C-9026-39109C0B5967}"/>
          </ac:grpSpMkLst>
        </pc:grpChg>
        <pc:grpChg chg="add">
          <ac:chgData name="Ian Parr" userId="4f46477c-3823-44e3-a023-ec7a0abfe074" providerId="ADAL" clId="{680E4D16-B893-4A96-9376-35741D4A3890}" dt="2023-06-13T02:57:49.260" v="1380" actId="26606"/>
          <ac:grpSpMkLst>
            <pc:docMk/>
            <pc:sldMk cId="664483996" sldId="341"/>
            <ac:grpSpMk id="3109" creationId="{6C272060-BC98-4C91-A58F-4DFEC566CF7F}"/>
          </ac:grpSpMkLst>
        </pc:grpChg>
        <pc:picChg chg="add mod ord">
          <ac:chgData name="Ian Parr" userId="4f46477c-3823-44e3-a023-ec7a0abfe074" providerId="ADAL" clId="{680E4D16-B893-4A96-9376-35741D4A3890}" dt="2023-06-13T02:57:49.260" v="1380" actId="26606"/>
          <ac:picMkLst>
            <pc:docMk/>
            <pc:sldMk cId="664483996" sldId="341"/>
            <ac:picMk id="3074" creationId="{59C6504A-5192-87D8-F468-8B7E9972298B}"/>
          </ac:picMkLst>
        </pc:picChg>
      </pc:sldChg>
      <pc:sldChg chg="add del">
        <pc:chgData name="Ian Parr" userId="4f46477c-3823-44e3-a023-ec7a0abfe074" providerId="ADAL" clId="{680E4D16-B893-4A96-9376-35741D4A3890}" dt="2023-06-13T04:49:17.377" v="1653" actId="47"/>
        <pc:sldMkLst>
          <pc:docMk/>
          <pc:sldMk cId="2910103540" sldId="342"/>
        </pc:sldMkLst>
      </pc:sldChg>
      <pc:sldChg chg="delSp modSp add mod modNotesTx">
        <pc:chgData name="Ian Parr" userId="4f46477c-3823-44e3-a023-ec7a0abfe074" providerId="ADAL" clId="{680E4D16-B893-4A96-9376-35741D4A3890}" dt="2023-06-13T03:26:42.517" v="1594" actId="478"/>
        <pc:sldMkLst>
          <pc:docMk/>
          <pc:sldMk cId="1906389388" sldId="343"/>
        </pc:sldMkLst>
        <pc:spChg chg="del mod">
          <ac:chgData name="Ian Parr" userId="4f46477c-3823-44e3-a023-ec7a0abfe074" providerId="ADAL" clId="{680E4D16-B893-4A96-9376-35741D4A3890}" dt="2023-06-13T03:26:40.268" v="1593" actId="478"/>
          <ac:spMkLst>
            <pc:docMk/>
            <pc:sldMk cId="1906389388" sldId="343"/>
            <ac:spMk id="5" creationId="{2A58E911-60D4-18F7-0197-090C92487C14}"/>
          </ac:spMkLst>
        </pc:spChg>
        <pc:picChg chg="del">
          <ac:chgData name="Ian Parr" userId="4f46477c-3823-44e3-a023-ec7a0abfe074" providerId="ADAL" clId="{680E4D16-B893-4A96-9376-35741D4A3890}" dt="2023-06-13T03:26:42.517" v="1594" actId="478"/>
          <ac:picMkLst>
            <pc:docMk/>
            <pc:sldMk cId="1906389388" sldId="343"/>
            <ac:picMk id="2" creationId="{2D175E10-7BD2-62E0-0632-4C235270F698}"/>
          </ac:picMkLst>
        </pc:picChg>
        <pc:picChg chg="del">
          <ac:chgData name="Ian Parr" userId="4f46477c-3823-44e3-a023-ec7a0abfe074" providerId="ADAL" clId="{680E4D16-B893-4A96-9376-35741D4A3890}" dt="2023-06-13T03:26:37.550" v="1591" actId="478"/>
          <ac:picMkLst>
            <pc:docMk/>
            <pc:sldMk cId="1906389388" sldId="343"/>
            <ac:picMk id="3" creationId="{6F3FB26B-46A0-9B94-AC53-3086FDC305AA}"/>
          </ac:picMkLst>
        </pc:picChg>
      </pc:sldChg>
      <pc:sldChg chg="addSp delSp modSp add mod ord">
        <pc:chgData name="Ian Parr" userId="4f46477c-3823-44e3-a023-ec7a0abfe074" providerId="ADAL" clId="{680E4D16-B893-4A96-9376-35741D4A3890}" dt="2023-06-13T04:49:04.291" v="1652"/>
        <pc:sldMkLst>
          <pc:docMk/>
          <pc:sldMk cId="536652586" sldId="344"/>
        </pc:sldMkLst>
        <pc:spChg chg="add mod">
          <ac:chgData name="Ian Parr" userId="4f46477c-3823-44e3-a023-ec7a0abfe074" providerId="ADAL" clId="{680E4D16-B893-4A96-9376-35741D4A3890}" dt="2023-06-13T03:18:23.914" v="1564" actId="2710"/>
          <ac:spMkLst>
            <pc:docMk/>
            <pc:sldMk cId="536652586" sldId="344"/>
            <ac:spMk id="4" creationId="{155C6059-F3F1-BAE7-FE1D-FC8BA9F734C1}"/>
          </ac:spMkLst>
        </pc:spChg>
        <pc:spChg chg="del mod">
          <ac:chgData name="Ian Parr" userId="4f46477c-3823-44e3-a023-ec7a0abfe074" providerId="ADAL" clId="{680E4D16-B893-4A96-9376-35741D4A3890}" dt="2023-06-13T03:16:01.862" v="1535" actId="478"/>
          <ac:spMkLst>
            <pc:docMk/>
            <pc:sldMk cId="536652586" sldId="344"/>
            <ac:spMk id="5" creationId="{2A58E911-60D4-18F7-0197-090C92487C14}"/>
          </ac:spMkLst>
        </pc:spChg>
        <pc:spChg chg="add mod">
          <ac:chgData name="Ian Parr" userId="4f46477c-3823-44e3-a023-ec7a0abfe074" providerId="ADAL" clId="{680E4D16-B893-4A96-9376-35741D4A3890}" dt="2023-06-13T03:18:29.875" v="1566" actId="1076"/>
          <ac:spMkLst>
            <pc:docMk/>
            <pc:sldMk cId="536652586" sldId="344"/>
            <ac:spMk id="6" creationId="{2F90F675-4665-C8F9-AD31-730C57655455}"/>
          </ac:spMkLst>
        </pc:spChg>
        <pc:picChg chg="del">
          <ac:chgData name="Ian Parr" userId="4f46477c-3823-44e3-a023-ec7a0abfe074" providerId="ADAL" clId="{680E4D16-B893-4A96-9376-35741D4A3890}" dt="2023-06-13T03:16:04.109" v="1536" actId="478"/>
          <ac:picMkLst>
            <pc:docMk/>
            <pc:sldMk cId="536652586" sldId="344"/>
            <ac:picMk id="2" creationId="{2D175E10-7BD2-62E0-0632-4C235270F698}"/>
          </ac:picMkLst>
        </pc:picChg>
        <pc:picChg chg="del">
          <ac:chgData name="Ian Parr" userId="4f46477c-3823-44e3-a023-ec7a0abfe074" providerId="ADAL" clId="{680E4D16-B893-4A96-9376-35741D4A3890}" dt="2023-06-13T03:15:57.685" v="1533" actId="478"/>
          <ac:picMkLst>
            <pc:docMk/>
            <pc:sldMk cId="536652586" sldId="344"/>
            <ac:picMk id="3" creationId="{6F3FB26B-46A0-9B94-AC53-3086FDC305AA}"/>
          </ac:picMkLst>
        </pc:picChg>
        <pc:picChg chg="add del">
          <ac:chgData name="Ian Parr" userId="4f46477c-3823-44e3-a023-ec7a0abfe074" providerId="ADAL" clId="{680E4D16-B893-4A96-9376-35741D4A3890}" dt="2023-06-13T03:18:44.181" v="1568" actId="478"/>
          <ac:picMkLst>
            <pc:docMk/>
            <pc:sldMk cId="536652586" sldId="344"/>
            <ac:picMk id="7" creationId="{9E543BD6-9F7B-E54B-5F29-BF852DBBBF12}"/>
          </ac:picMkLst>
        </pc:picChg>
        <pc:picChg chg="add del mod">
          <ac:chgData name="Ian Parr" userId="4f46477c-3823-44e3-a023-ec7a0abfe074" providerId="ADAL" clId="{680E4D16-B893-4A96-9376-35741D4A3890}" dt="2023-06-13T03:23:24.060" v="1581" actId="478"/>
          <ac:picMkLst>
            <pc:docMk/>
            <pc:sldMk cId="536652586" sldId="344"/>
            <ac:picMk id="8" creationId="{39D252B4-18F7-0C38-93EA-20E9F5ECFD3D}"/>
          </ac:picMkLst>
        </pc:picChg>
        <pc:picChg chg="add mod">
          <ac:chgData name="Ian Parr" userId="4f46477c-3823-44e3-a023-ec7a0abfe074" providerId="ADAL" clId="{680E4D16-B893-4A96-9376-35741D4A3890}" dt="2023-06-13T03:24:21.343" v="1589" actId="14100"/>
          <ac:picMkLst>
            <pc:docMk/>
            <pc:sldMk cId="536652586" sldId="344"/>
            <ac:picMk id="9" creationId="{F87DD833-722B-2E9D-87D6-E01E8D04667B}"/>
          </ac:picMkLst>
        </pc:picChg>
        <pc:picChg chg="add mod">
          <ac:chgData name="Ian Parr" userId="4f46477c-3823-44e3-a023-ec7a0abfe074" providerId="ADAL" clId="{680E4D16-B893-4A96-9376-35741D4A3890}" dt="2023-06-13T03:24:15.383" v="1587" actId="14100"/>
          <ac:picMkLst>
            <pc:docMk/>
            <pc:sldMk cId="536652586" sldId="344"/>
            <ac:picMk id="10" creationId="{D45234F3-3D10-BA09-3075-08171EBF193F}"/>
          </ac:picMkLst>
        </pc:picChg>
      </pc:sldChg>
      <pc:sldChg chg="addSp add del mod modNotesTx">
        <pc:chgData name="Ian Parr" userId="4f46477c-3823-44e3-a023-ec7a0abfe074" providerId="ADAL" clId="{680E4D16-B893-4A96-9376-35741D4A3890}" dt="2023-06-13T04:49:17.377" v="1653" actId="47"/>
        <pc:sldMkLst>
          <pc:docMk/>
          <pc:sldMk cId="1896801558" sldId="345"/>
        </pc:sldMkLst>
        <pc:spChg chg="add">
          <ac:chgData name="Ian Parr" userId="4f46477c-3823-44e3-a023-ec7a0abfe074" providerId="ADAL" clId="{680E4D16-B893-4A96-9376-35741D4A3890}" dt="2023-06-13T03:27:54.619" v="1598" actId="22"/>
          <ac:spMkLst>
            <pc:docMk/>
            <pc:sldMk cId="1896801558" sldId="345"/>
            <ac:spMk id="3" creationId="{FA2E6EBB-F23C-6D21-7773-B273BB7C11C8}"/>
          </ac:spMkLst>
        </pc:spChg>
      </pc:sldChg>
      <pc:sldChg chg="addSp delSp modSp add mod ord modNotesTx">
        <pc:chgData name="Ian Parr" userId="4f46477c-3823-44e3-a023-ec7a0abfe074" providerId="ADAL" clId="{680E4D16-B893-4A96-9376-35741D4A3890}" dt="2023-06-13T04:50:36.208" v="1688" actId="20577"/>
        <pc:sldMkLst>
          <pc:docMk/>
          <pc:sldMk cId="1798076384" sldId="346"/>
        </pc:sldMkLst>
        <pc:spChg chg="del mod">
          <ac:chgData name="Ian Parr" userId="4f46477c-3823-44e3-a023-ec7a0abfe074" providerId="ADAL" clId="{680E4D16-B893-4A96-9376-35741D4A3890}" dt="2023-06-13T03:28:52.324" v="1603" actId="478"/>
          <ac:spMkLst>
            <pc:docMk/>
            <pc:sldMk cId="1798076384" sldId="346"/>
            <ac:spMk id="3" creationId="{FA2E6EBB-F23C-6D21-7773-B273BB7C11C8}"/>
          </ac:spMkLst>
        </pc:spChg>
        <pc:spChg chg="add del mod">
          <ac:chgData name="Ian Parr" userId="4f46477c-3823-44e3-a023-ec7a0abfe074" providerId="ADAL" clId="{680E4D16-B893-4A96-9376-35741D4A3890}" dt="2023-06-13T04:34:55.623" v="1608" actId="478"/>
          <ac:spMkLst>
            <pc:docMk/>
            <pc:sldMk cId="1798076384" sldId="346"/>
            <ac:spMk id="4" creationId="{624FF3E8-1B4F-1E9E-A2DD-5E54F88BA475}"/>
          </ac:spMkLst>
        </pc:spChg>
        <pc:spChg chg="add mod">
          <ac:chgData name="Ian Parr" userId="4f46477c-3823-44e3-a023-ec7a0abfe074" providerId="ADAL" clId="{680E4D16-B893-4A96-9376-35741D4A3890}" dt="2023-06-13T04:45:09.103" v="1623" actId="1076"/>
          <ac:spMkLst>
            <pc:docMk/>
            <pc:sldMk cId="1798076384" sldId="346"/>
            <ac:spMk id="8" creationId="{191378FF-9D04-DBB0-0D5C-45C3B4040E9F}"/>
          </ac:spMkLst>
        </pc:spChg>
        <pc:spChg chg="add mod">
          <ac:chgData name="Ian Parr" userId="4f46477c-3823-44e3-a023-ec7a0abfe074" providerId="ADAL" clId="{680E4D16-B893-4A96-9376-35741D4A3890}" dt="2023-06-13T04:45:25.303" v="1625" actId="1076"/>
          <ac:spMkLst>
            <pc:docMk/>
            <pc:sldMk cId="1798076384" sldId="346"/>
            <ac:spMk id="10" creationId="{73C76A86-B1F5-9374-0941-6282EFE58444}"/>
          </ac:spMkLst>
        </pc:spChg>
        <pc:spChg chg="add del">
          <ac:chgData name="Ian Parr" userId="4f46477c-3823-44e3-a023-ec7a0abfe074" providerId="ADAL" clId="{680E4D16-B893-4A96-9376-35741D4A3890}" dt="2023-06-13T04:45:48.958" v="1627" actId="478"/>
          <ac:spMkLst>
            <pc:docMk/>
            <pc:sldMk cId="1798076384" sldId="346"/>
            <ac:spMk id="12" creationId="{668D5CF1-CF9F-82FD-3770-8CCD88104762}"/>
          </ac:spMkLst>
        </pc:spChg>
        <pc:spChg chg="add mod">
          <ac:chgData name="Ian Parr" userId="4f46477c-3823-44e3-a023-ec7a0abfe074" providerId="ADAL" clId="{680E4D16-B893-4A96-9376-35741D4A3890}" dt="2023-06-13T04:46:20.247" v="1646" actId="1076"/>
          <ac:spMkLst>
            <pc:docMk/>
            <pc:sldMk cId="1798076384" sldId="346"/>
            <ac:spMk id="13" creationId="{E4E6E8FA-987F-D90F-6E41-32117CFC30F9}"/>
          </ac:spMkLst>
        </pc:spChg>
        <pc:picChg chg="add mod">
          <ac:chgData name="Ian Parr" userId="4f46477c-3823-44e3-a023-ec7a0abfe074" providerId="ADAL" clId="{680E4D16-B893-4A96-9376-35741D4A3890}" dt="2023-06-13T04:35:44.583" v="1614" actId="14100"/>
          <ac:picMkLst>
            <pc:docMk/>
            <pc:sldMk cId="1798076384" sldId="346"/>
            <ac:picMk id="2" creationId="{D608A434-7434-1C93-49F6-6334F6AACEC8}"/>
          </ac:picMkLst>
        </pc:picChg>
        <pc:picChg chg="add mod">
          <ac:chgData name="Ian Parr" userId="4f46477c-3823-44e3-a023-ec7a0abfe074" providerId="ADAL" clId="{680E4D16-B893-4A96-9376-35741D4A3890}" dt="2023-06-13T04:35:47.775" v="1616" actId="14100"/>
          <ac:picMkLst>
            <pc:docMk/>
            <pc:sldMk cId="1798076384" sldId="346"/>
            <ac:picMk id="3" creationId="{3E0DF294-E8EE-7454-7062-A0CDD3A995B5}"/>
          </ac:picMkLst>
        </pc:picChg>
        <pc:picChg chg="add mod">
          <ac:chgData name="Ian Parr" userId="4f46477c-3823-44e3-a023-ec7a0abfe074" providerId="ADAL" clId="{680E4D16-B893-4A96-9376-35741D4A3890}" dt="2023-06-13T04:37:20.608" v="1621" actId="1076"/>
          <ac:picMkLst>
            <pc:docMk/>
            <pc:sldMk cId="1798076384" sldId="346"/>
            <ac:picMk id="6" creationId="{F0FDA72E-4B89-996B-145F-98942D37272F}"/>
          </ac:picMkLst>
        </pc:picChg>
      </pc:sldChg>
      <pc:sldMasterChg chg="delSldLayout">
        <pc:chgData name="Ian Parr" userId="4f46477c-3823-44e3-a023-ec7a0abfe074" providerId="ADAL" clId="{680E4D16-B893-4A96-9376-35741D4A3890}" dt="2023-06-13T04:49:17.377" v="1653" actId="47"/>
        <pc:sldMasterMkLst>
          <pc:docMk/>
          <pc:sldMasterMk cId="3672277808" sldId="2147483651"/>
        </pc:sldMasterMkLst>
        <pc:sldLayoutChg chg="del">
          <pc:chgData name="Ian Parr" userId="4f46477c-3823-44e3-a023-ec7a0abfe074" providerId="ADAL" clId="{680E4D16-B893-4A96-9376-35741D4A3890}" dt="2023-06-13T04:49:17.377" v="1653" actId="47"/>
          <pc:sldLayoutMkLst>
            <pc:docMk/>
            <pc:sldMasterMk cId="3672277808" sldId="2147483651"/>
            <pc:sldLayoutMk cId="3667624596" sldId="2147483672"/>
          </pc:sldLayoutMkLst>
        </pc:sldLayoutChg>
      </pc:sldMasterChg>
      <pc:sldMasterChg chg="delSldLayout">
        <pc:chgData name="Ian Parr" userId="4f46477c-3823-44e3-a023-ec7a0abfe074" providerId="ADAL" clId="{680E4D16-B893-4A96-9376-35741D4A3890}" dt="2023-06-13T04:49:17.377" v="1653" actId="47"/>
        <pc:sldMasterMkLst>
          <pc:docMk/>
          <pc:sldMasterMk cId="3009084755" sldId="2147483659"/>
        </pc:sldMasterMkLst>
        <pc:sldLayoutChg chg="del">
          <pc:chgData name="Ian Parr" userId="4f46477c-3823-44e3-a023-ec7a0abfe074" providerId="ADAL" clId="{680E4D16-B893-4A96-9376-35741D4A3890}" dt="2023-06-13T04:49:17.377" v="1653" actId="47"/>
          <pc:sldLayoutMkLst>
            <pc:docMk/>
            <pc:sldMasterMk cId="3009084755" sldId="2147483659"/>
            <pc:sldLayoutMk cId="878207750" sldId="2147483671"/>
          </pc:sldLayoutMkLst>
        </pc:sldLayoutChg>
      </pc:sldMasterChg>
    </pc:docChg>
  </pc:docChgLst>
  <pc:docChgLst>
    <pc:chgData name="Ian Parr" userId="4f46477c-3823-44e3-a023-ec7a0abfe074" providerId="ADAL" clId="{6D4883D9-D1DA-4E8F-9A36-EE14A16553DF}"/>
    <pc:docChg chg="undo custSel addSld delSld modSld sldOrd addSection modSection">
      <pc:chgData name="Ian Parr" userId="4f46477c-3823-44e3-a023-ec7a0abfe074" providerId="ADAL" clId="{6D4883D9-D1DA-4E8F-9A36-EE14A16553DF}" dt="2023-06-21T01:10:12.853" v="1552"/>
      <pc:docMkLst>
        <pc:docMk/>
      </pc:docMkLst>
      <pc:sldChg chg="modSp mod">
        <pc:chgData name="Ian Parr" userId="4f46477c-3823-44e3-a023-ec7a0abfe074" providerId="ADAL" clId="{6D4883D9-D1DA-4E8F-9A36-EE14A16553DF}" dt="2023-06-13T04:51:47.677" v="5" actId="20577"/>
        <pc:sldMkLst>
          <pc:docMk/>
          <pc:sldMk cId="2153998600" sldId="258"/>
        </pc:sldMkLst>
        <pc:spChg chg="mod">
          <ac:chgData name="Ian Parr" userId="4f46477c-3823-44e3-a023-ec7a0abfe074" providerId="ADAL" clId="{6D4883D9-D1DA-4E8F-9A36-EE14A16553DF}" dt="2023-06-13T04:51:47.677" v="5" actId="20577"/>
          <ac:spMkLst>
            <pc:docMk/>
            <pc:sldMk cId="2153998600" sldId="258"/>
            <ac:spMk id="7" creationId="{BC1EB2F9-7672-F347-9DBD-C0C6A9814DAD}"/>
          </ac:spMkLst>
        </pc:spChg>
      </pc:sldChg>
      <pc:sldChg chg="del">
        <pc:chgData name="Ian Parr" userId="4f46477c-3823-44e3-a023-ec7a0abfe074" providerId="ADAL" clId="{6D4883D9-D1DA-4E8F-9A36-EE14A16553DF}" dt="2023-06-20T01:02:39.715" v="1455" actId="47"/>
        <pc:sldMkLst>
          <pc:docMk/>
          <pc:sldMk cId="3680316906" sldId="280"/>
        </pc:sldMkLst>
      </pc:sldChg>
      <pc:sldChg chg="addSp delSp modSp mod setBg chgLayout modNotesTx">
        <pc:chgData name="Ian Parr" userId="4f46477c-3823-44e3-a023-ec7a0abfe074" providerId="ADAL" clId="{6D4883D9-D1DA-4E8F-9A36-EE14A16553DF}" dt="2023-06-13T05:05:23.663" v="235" actId="14100"/>
        <pc:sldMkLst>
          <pc:docMk/>
          <pc:sldMk cId="3554899215" sldId="322"/>
        </pc:sldMkLst>
        <pc:spChg chg="del mod">
          <ac:chgData name="Ian Parr" userId="4f46477c-3823-44e3-a023-ec7a0abfe074" providerId="ADAL" clId="{6D4883D9-D1DA-4E8F-9A36-EE14A16553DF}" dt="2023-06-13T04:54:38.004" v="38" actId="478"/>
          <ac:spMkLst>
            <pc:docMk/>
            <pc:sldMk cId="3554899215" sldId="322"/>
            <ac:spMk id="3" creationId="{B717094A-8D0D-29EB-8646-706817A18D7C}"/>
          </ac:spMkLst>
        </pc:spChg>
        <pc:spChg chg="add">
          <ac:chgData name="Ian Parr" userId="4f46477c-3823-44e3-a023-ec7a0abfe074" providerId="ADAL" clId="{6D4883D9-D1DA-4E8F-9A36-EE14A16553DF}" dt="2023-06-13T04:58:43.127" v="150" actId="22"/>
          <ac:spMkLst>
            <pc:docMk/>
            <pc:sldMk cId="3554899215" sldId="322"/>
            <ac:spMk id="4" creationId="{86629850-28E9-F0B8-F001-472F63E609B3}"/>
          </ac:spMkLst>
        </pc:spChg>
        <pc:spChg chg="add">
          <ac:chgData name="Ian Parr" userId="4f46477c-3823-44e3-a023-ec7a0abfe074" providerId="ADAL" clId="{6D4883D9-D1DA-4E8F-9A36-EE14A16553DF}" dt="2023-06-13T04:58:45.314" v="151" actId="22"/>
          <ac:spMkLst>
            <pc:docMk/>
            <pc:sldMk cId="3554899215" sldId="322"/>
            <ac:spMk id="6" creationId="{44266FB2-EE8B-E991-083E-61F2C5C9CB4E}"/>
          </ac:spMkLst>
        </pc:spChg>
        <pc:spChg chg="add del">
          <ac:chgData name="Ian Parr" userId="4f46477c-3823-44e3-a023-ec7a0abfe074" providerId="ADAL" clId="{6D4883D9-D1DA-4E8F-9A36-EE14A16553DF}" dt="2023-06-13T04:58:49.777" v="153" actId="478"/>
          <ac:spMkLst>
            <pc:docMk/>
            <pc:sldMk cId="3554899215" sldId="322"/>
            <ac:spMk id="8" creationId="{5FC17BA4-8B69-E87D-3BEF-4C3C8EB22588}"/>
          </ac:spMkLst>
        </pc:spChg>
        <pc:spChg chg="add mod">
          <ac:chgData name="Ian Parr" userId="4f46477c-3823-44e3-a023-ec7a0abfe074" providerId="ADAL" clId="{6D4883D9-D1DA-4E8F-9A36-EE14A16553DF}" dt="2023-06-13T05:01:24.698" v="220" actId="113"/>
          <ac:spMkLst>
            <pc:docMk/>
            <pc:sldMk cId="3554899215" sldId="322"/>
            <ac:spMk id="11" creationId="{A32DA20F-0A6F-4975-1A04-86EAF893F869}"/>
          </ac:spMkLst>
        </pc:spChg>
        <pc:picChg chg="add mod">
          <ac:chgData name="Ian Parr" userId="4f46477c-3823-44e3-a023-ec7a0abfe074" providerId="ADAL" clId="{6D4883D9-D1DA-4E8F-9A36-EE14A16553DF}" dt="2023-06-13T05:05:20.728" v="234" actId="1076"/>
          <ac:picMkLst>
            <pc:docMk/>
            <pc:sldMk cId="3554899215" sldId="322"/>
            <ac:picMk id="10" creationId="{285B8E78-7ACA-5EC2-5013-08F87EB4EF6E}"/>
          </ac:picMkLst>
        </pc:picChg>
        <pc:picChg chg="add mod">
          <ac:chgData name="Ian Parr" userId="4f46477c-3823-44e3-a023-ec7a0abfe074" providerId="ADAL" clId="{6D4883D9-D1DA-4E8F-9A36-EE14A16553DF}" dt="2023-06-13T05:04:28.511" v="230" actId="1076"/>
          <ac:picMkLst>
            <pc:docMk/>
            <pc:sldMk cId="3554899215" sldId="322"/>
            <ac:picMk id="12" creationId="{4EE9F200-F367-2897-99FC-6728EC988625}"/>
          </ac:picMkLst>
        </pc:picChg>
        <pc:picChg chg="add mod">
          <ac:chgData name="Ian Parr" userId="4f46477c-3823-44e3-a023-ec7a0abfe074" providerId="ADAL" clId="{6D4883D9-D1DA-4E8F-9A36-EE14A16553DF}" dt="2023-06-13T05:05:23.663" v="235" actId="14100"/>
          <ac:picMkLst>
            <pc:docMk/>
            <pc:sldMk cId="3554899215" sldId="322"/>
            <ac:picMk id="13" creationId="{F3A2E97D-9D82-AE3E-9766-B3514B35C702}"/>
          </ac:picMkLst>
        </pc:picChg>
      </pc:sldChg>
      <pc:sldChg chg="del">
        <pc:chgData name="Ian Parr" userId="4f46477c-3823-44e3-a023-ec7a0abfe074" providerId="ADAL" clId="{6D4883D9-D1DA-4E8F-9A36-EE14A16553DF}" dt="2023-06-20T01:02:39.715" v="1455" actId="47"/>
        <pc:sldMkLst>
          <pc:docMk/>
          <pc:sldMk cId="2803858322" sldId="323"/>
        </pc:sldMkLst>
      </pc:sldChg>
      <pc:sldChg chg="del">
        <pc:chgData name="Ian Parr" userId="4f46477c-3823-44e3-a023-ec7a0abfe074" providerId="ADAL" clId="{6D4883D9-D1DA-4E8F-9A36-EE14A16553DF}" dt="2023-06-20T01:02:39.715" v="1455" actId="47"/>
        <pc:sldMkLst>
          <pc:docMk/>
          <pc:sldMk cId="1521310445" sldId="324"/>
        </pc:sldMkLst>
      </pc:sldChg>
      <pc:sldChg chg="del">
        <pc:chgData name="Ian Parr" userId="4f46477c-3823-44e3-a023-ec7a0abfe074" providerId="ADAL" clId="{6D4883D9-D1DA-4E8F-9A36-EE14A16553DF}" dt="2023-06-20T01:02:39.715" v="1455" actId="47"/>
        <pc:sldMkLst>
          <pc:docMk/>
          <pc:sldMk cId="2938009726" sldId="325"/>
        </pc:sldMkLst>
      </pc:sldChg>
      <pc:sldChg chg="del">
        <pc:chgData name="Ian Parr" userId="4f46477c-3823-44e3-a023-ec7a0abfe074" providerId="ADAL" clId="{6D4883D9-D1DA-4E8F-9A36-EE14A16553DF}" dt="2023-06-20T01:02:39.715" v="1455" actId="47"/>
        <pc:sldMkLst>
          <pc:docMk/>
          <pc:sldMk cId="574703755" sldId="326"/>
        </pc:sldMkLst>
      </pc:sldChg>
      <pc:sldChg chg="del">
        <pc:chgData name="Ian Parr" userId="4f46477c-3823-44e3-a023-ec7a0abfe074" providerId="ADAL" clId="{6D4883D9-D1DA-4E8F-9A36-EE14A16553DF}" dt="2023-06-20T01:02:39.715" v="1455" actId="47"/>
        <pc:sldMkLst>
          <pc:docMk/>
          <pc:sldMk cId="4080257677" sldId="327"/>
        </pc:sldMkLst>
      </pc:sldChg>
      <pc:sldChg chg="del">
        <pc:chgData name="Ian Parr" userId="4f46477c-3823-44e3-a023-ec7a0abfe074" providerId="ADAL" clId="{6D4883D9-D1DA-4E8F-9A36-EE14A16553DF}" dt="2023-06-20T01:02:39.715" v="1455" actId="47"/>
        <pc:sldMkLst>
          <pc:docMk/>
          <pc:sldMk cId="2230865316" sldId="328"/>
        </pc:sldMkLst>
      </pc:sldChg>
      <pc:sldChg chg="del">
        <pc:chgData name="Ian Parr" userId="4f46477c-3823-44e3-a023-ec7a0abfe074" providerId="ADAL" clId="{6D4883D9-D1DA-4E8F-9A36-EE14A16553DF}" dt="2023-06-20T01:02:39.715" v="1455" actId="47"/>
        <pc:sldMkLst>
          <pc:docMk/>
          <pc:sldMk cId="2414072249" sldId="329"/>
        </pc:sldMkLst>
      </pc:sldChg>
      <pc:sldChg chg="del">
        <pc:chgData name="Ian Parr" userId="4f46477c-3823-44e3-a023-ec7a0abfe074" providerId="ADAL" clId="{6D4883D9-D1DA-4E8F-9A36-EE14A16553DF}" dt="2023-06-20T01:02:39.715" v="1455" actId="47"/>
        <pc:sldMkLst>
          <pc:docMk/>
          <pc:sldMk cId="4015092483" sldId="330"/>
        </pc:sldMkLst>
      </pc:sldChg>
      <pc:sldChg chg="del">
        <pc:chgData name="Ian Parr" userId="4f46477c-3823-44e3-a023-ec7a0abfe074" providerId="ADAL" clId="{6D4883D9-D1DA-4E8F-9A36-EE14A16553DF}" dt="2023-06-20T01:02:39.715" v="1455" actId="47"/>
        <pc:sldMkLst>
          <pc:docMk/>
          <pc:sldMk cId="3123059002" sldId="331"/>
        </pc:sldMkLst>
      </pc:sldChg>
      <pc:sldChg chg="del">
        <pc:chgData name="Ian Parr" userId="4f46477c-3823-44e3-a023-ec7a0abfe074" providerId="ADAL" clId="{6D4883D9-D1DA-4E8F-9A36-EE14A16553DF}" dt="2023-06-20T01:02:39.715" v="1455" actId="47"/>
        <pc:sldMkLst>
          <pc:docMk/>
          <pc:sldMk cId="961515924" sldId="332"/>
        </pc:sldMkLst>
      </pc:sldChg>
      <pc:sldChg chg="del">
        <pc:chgData name="Ian Parr" userId="4f46477c-3823-44e3-a023-ec7a0abfe074" providerId="ADAL" clId="{6D4883D9-D1DA-4E8F-9A36-EE14A16553DF}" dt="2023-06-20T01:02:39.715" v="1455" actId="47"/>
        <pc:sldMkLst>
          <pc:docMk/>
          <pc:sldMk cId="2423111978" sldId="333"/>
        </pc:sldMkLst>
      </pc:sldChg>
      <pc:sldChg chg="del">
        <pc:chgData name="Ian Parr" userId="4f46477c-3823-44e3-a023-ec7a0abfe074" providerId="ADAL" clId="{6D4883D9-D1DA-4E8F-9A36-EE14A16553DF}" dt="2023-06-20T01:02:39.715" v="1455" actId="47"/>
        <pc:sldMkLst>
          <pc:docMk/>
          <pc:sldMk cId="3153996825" sldId="334"/>
        </pc:sldMkLst>
      </pc:sldChg>
      <pc:sldChg chg="del">
        <pc:chgData name="Ian Parr" userId="4f46477c-3823-44e3-a023-ec7a0abfe074" providerId="ADAL" clId="{6D4883D9-D1DA-4E8F-9A36-EE14A16553DF}" dt="2023-06-20T01:02:39.715" v="1455" actId="47"/>
        <pc:sldMkLst>
          <pc:docMk/>
          <pc:sldMk cId="2884797175" sldId="335"/>
        </pc:sldMkLst>
      </pc:sldChg>
      <pc:sldChg chg="del">
        <pc:chgData name="Ian Parr" userId="4f46477c-3823-44e3-a023-ec7a0abfe074" providerId="ADAL" clId="{6D4883D9-D1DA-4E8F-9A36-EE14A16553DF}" dt="2023-06-20T01:02:39.715" v="1455" actId="47"/>
        <pc:sldMkLst>
          <pc:docMk/>
          <pc:sldMk cId="348035470" sldId="336"/>
        </pc:sldMkLst>
      </pc:sldChg>
      <pc:sldChg chg="del">
        <pc:chgData name="Ian Parr" userId="4f46477c-3823-44e3-a023-ec7a0abfe074" providerId="ADAL" clId="{6D4883D9-D1DA-4E8F-9A36-EE14A16553DF}" dt="2023-06-20T01:02:39.715" v="1455" actId="47"/>
        <pc:sldMkLst>
          <pc:docMk/>
          <pc:sldMk cId="331714227" sldId="337"/>
        </pc:sldMkLst>
      </pc:sldChg>
      <pc:sldChg chg="del">
        <pc:chgData name="Ian Parr" userId="4f46477c-3823-44e3-a023-ec7a0abfe074" providerId="ADAL" clId="{6D4883D9-D1DA-4E8F-9A36-EE14A16553DF}" dt="2023-06-20T01:02:39.715" v="1455" actId="47"/>
        <pc:sldMkLst>
          <pc:docMk/>
          <pc:sldMk cId="1570454107" sldId="338"/>
        </pc:sldMkLst>
      </pc:sldChg>
      <pc:sldChg chg="del">
        <pc:chgData name="Ian Parr" userId="4f46477c-3823-44e3-a023-ec7a0abfe074" providerId="ADAL" clId="{6D4883D9-D1DA-4E8F-9A36-EE14A16553DF}" dt="2023-06-20T01:02:39.715" v="1455" actId="47"/>
        <pc:sldMkLst>
          <pc:docMk/>
          <pc:sldMk cId="2459831765" sldId="339"/>
        </pc:sldMkLst>
      </pc:sldChg>
      <pc:sldChg chg="del">
        <pc:chgData name="Ian Parr" userId="4f46477c-3823-44e3-a023-ec7a0abfe074" providerId="ADAL" clId="{6D4883D9-D1DA-4E8F-9A36-EE14A16553DF}" dt="2023-06-20T01:02:39.715" v="1455" actId="47"/>
        <pc:sldMkLst>
          <pc:docMk/>
          <pc:sldMk cId="399061578" sldId="340"/>
        </pc:sldMkLst>
      </pc:sldChg>
      <pc:sldChg chg="del">
        <pc:chgData name="Ian Parr" userId="4f46477c-3823-44e3-a023-ec7a0abfe074" providerId="ADAL" clId="{6D4883D9-D1DA-4E8F-9A36-EE14A16553DF}" dt="2023-06-20T01:02:39.715" v="1455" actId="47"/>
        <pc:sldMkLst>
          <pc:docMk/>
          <pc:sldMk cId="664483996" sldId="341"/>
        </pc:sldMkLst>
      </pc:sldChg>
      <pc:sldChg chg="del">
        <pc:chgData name="Ian Parr" userId="4f46477c-3823-44e3-a023-ec7a0abfe074" providerId="ADAL" clId="{6D4883D9-D1DA-4E8F-9A36-EE14A16553DF}" dt="2023-06-20T01:02:39.715" v="1455" actId="47"/>
        <pc:sldMkLst>
          <pc:docMk/>
          <pc:sldMk cId="1906389388" sldId="343"/>
        </pc:sldMkLst>
      </pc:sldChg>
      <pc:sldChg chg="del">
        <pc:chgData name="Ian Parr" userId="4f46477c-3823-44e3-a023-ec7a0abfe074" providerId="ADAL" clId="{6D4883D9-D1DA-4E8F-9A36-EE14A16553DF}" dt="2023-06-20T01:02:39.715" v="1455" actId="47"/>
        <pc:sldMkLst>
          <pc:docMk/>
          <pc:sldMk cId="536652586" sldId="344"/>
        </pc:sldMkLst>
      </pc:sldChg>
      <pc:sldChg chg="del">
        <pc:chgData name="Ian Parr" userId="4f46477c-3823-44e3-a023-ec7a0abfe074" providerId="ADAL" clId="{6D4883D9-D1DA-4E8F-9A36-EE14A16553DF}" dt="2023-06-20T01:02:39.715" v="1455" actId="47"/>
        <pc:sldMkLst>
          <pc:docMk/>
          <pc:sldMk cId="1798076384" sldId="346"/>
        </pc:sldMkLst>
      </pc:sldChg>
      <pc:sldChg chg="addSp modSp add mod">
        <pc:chgData name="Ian Parr" userId="4f46477c-3823-44e3-a023-ec7a0abfe074" providerId="ADAL" clId="{6D4883D9-D1DA-4E8F-9A36-EE14A16553DF}" dt="2023-06-13T05:07:22.552" v="279" actId="1076"/>
        <pc:sldMkLst>
          <pc:docMk/>
          <pc:sldMk cId="1337981826" sldId="347"/>
        </pc:sldMkLst>
        <pc:spChg chg="add mod">
          <ac:chgData name="Ian Parr" userId="4f46477c-3823-44e3-a023-ec7a0abfe074" providerId="ADAL" clId="{6D4883D9-D1DA-4E8F-9A36-EE14A16553DF}" dt="2023-06-13T05:07:20.199" v="278" actId="1076"/>
          <ac:spMkLst>
            <pc:docMk/>
            <pc:sldMk cId="1337981826" sldId="347"/>
            <ac:spMk id="2" creationId="{47D599F8-1CBD-E6F4-99FB-901808003C29}"/>
          </ac:spMkLst>
        </pc:spChg>
        <pc:spChg chg="add mod">
          <ac:chgData name="Ian Parr" userId="4f46477c-3823-44e3-a023-ec7a0abfe074" providerId="ADAL" clId="{6D4883D9-D1DA-4E8F-9A36-EE14A16553DF}" dt="2023-06-13T05:07:22.552" v="279" actId="1076"/>
          <ac:spMkLst>
            <pc:docMk/>
            <pc:sldMk cId="1337981826" sldId="347"/>
            <ac:spMk id="3" creationId="{026A1C5F-B59C-CAF5-BEEF-BD51424B92B7}"/>
          </ac:spMkLst>
        </pc:spChg>
      </pc:sldChg>
      <pc:sldChg chg="addSp modSp add mod modNotesTx">
        <pc:chgData name="Ian Parr" userId="4f46477c-3823-44e3-a023-ec7a0abfe074" providerId="ADAL" clId="{6D4883D9-D1DA-4E8F-9A36-EE14A16553DF}" dt="2023-06-13T05:11:28.031" v="292" actId="1076"/>
        <pc:sldMkLst>
          <pc:docMk/>
          <pc:sldMk cId="946317902" sldId="348"/>
        </pc:sldMkLst>
        <pc:spChg chg="add mod">
          <ac:chgData name="Ian Parr" userId="4f46477c-3823-44e3-a023-ec7a0abfe074" providerId="ADAL" clId="{6D4883D9-D1DA-4E8F-9A36-EE14A16553DF}" dt="2023-06-13T05:11:28.031" v="292" actId="1076"/>
          <ac:spMkLst>
            <pc:docMk/>
            <pc:sldMk cId="946317902" sldId="348"/>
            <ac:spMk id="3" creationId="{6FDB6FD3-6845-7A35-BBE9-F872B8EA18EA}"/>
          </ac:spMkLst>
        </pc:spChg>
        <pc:picChg chg="add mod">
          <ac:chgData name="Ian Parr" userId="4f46477c-3823-44e3-a023-ec7a0abfe074" providerId="ADAL" clId="{6D4883D9-D1DA-4E8F-9A36-EE14A16553DF}" dt="2023-06-13T05:11:24.368" v="291" actId="14100"/>
          <ac:picMkLst>
            <pc:docMk/>
            <pc:sldMk cId="946317902" sldId="348"/>
            <ac:picMk id="5" creationId="{5AEDF9D1-D08D-F513-2642-83550C170C2F}"/>
          </ac:picMkLst>
        </pc:picChg>
      </pc:sldChg>
      <pc:sldChg chg="addSp delSp modSp add mod chgLayout modNotesTx">
        <pc:chgData name="Ian Parr" userId="4f46477c-3823-44e3-a023-ec7a0abfe074" providerId="ADAL" clId="{6D4883D9-D1DA-4E8F-9A36-EE14A16553DF}" dt="2023-06-20T23:46:56.420" v="1502"/>
        <pc:sldMkLst>
          <pc:docMk/>
          <pc:sldMk cId="1582442621" sldId="349"/>
        </pc:sldMkLst>
        <pc:spChg chg="add mod">
          <ac:chgData name="Ian Parr" userId="4f46477c-3823-44e3-a023-ec7a0abfe074" providerId="ADAL" clId="{6D4883D9-D1DA-4E8F-9A36-EE14A16553DF}" dt="2023-06-13T05:21:41.167" v="403" actId="1076"/>
          <ac:spMkLst>
            <pc:docMk/>
            <pc:sldMk cId="1582442621" sldId="349"/>
            <ac:spMk id="2" creationId="{833798E5-43CD-58AF-8AA6-EF509E3EFDE6}"/>
          </ac:spMkLst>
        </pc:spChg>
        <pc:spChg chg="add del mod">
          <ac:chgData name="Ian Parr" userId="4f46477c-3823-44e3-a023-ec7a0abfe074" providerId="ADAL" clId="{6D4883D9-D1DA-4E8F-9A36-EE14A16553DF}" dt="2023-06-13T05:20:42.064" v="391" actId="478"/>
          <ac:spMkLst>
            <pc:docMk/>
            <pc:sldMk cId="1582442621" sldId="349"/>
            <ac:spMk id="5" creationId="{D975A708-FD8D-7283-891D-548E3E07C135}"/>
          </ac:spMkLst>
        </pc:spChg>
        <pc:spChg chg="add del mod">
          <ac:chgData name="Ian Parr" userId="4f46477c-3823-44e3-a023-ec7a0abfe074" providerId="ADAL" clId="{6D4883D9-D1DA-4E8F-9A36-EE14A16553DF}" dt="2023-06-13T05:20:34.713" v="388" actId="21"/>
          <ac:spMkLst>
            <pc:docMk/>
            <pc:sldMk cId="1582442621" sldId="349"/>
            <ac:spMk id="6" creationId="{48790F90-1D15-1B7F-9CF6-7EF56B6D6D00}"/>
          </ac:spMkLst>
        </pc:spChg>
        <pc:spChg chg="add mod">
          <ac:chgData name="Ian Parr" userId="4f46477c-3823-44e3-a023-ec7a0abfe074" providerId="ADAL" clId="{6D4883D9-D1DA-4E8F-9A36-EE14A16553DF}" dt="2023-06-13T05:21:36.656" v="402" actId="14100"/>
          <ac:spMkLst>
            <pc:docMk/>
            <pc:sldMk cId="1582442621" sldId="349"/>
            <ac:spMk id="8" creationId="{6556B231-F6B1-5B3D-A216-6064D983E8CE}"/>
          </ac:spMkLst>
        </pc:spChg>
        <pc:picChg chg="add del mod">
          <ac:chgData name="Ian Parr" userId="4f46477c-3823-44e3-a023-ec7a0abfe074" providerId="ADAL" clId="{6D4883D9-D1DA-4E8F-9A36-EE14A16553DF}" dt="2023-06-13T05:18:28.750" v="366" actId="21"/>
          <ac:picMkLst>
            <pc:docMk/>
            <pc:sldMk cId="1582442621" sldId="349"/>
            <ac:picMk id="4" creationId="{B871E39F-22FF-775D-640B-EE6FF8E8860E}"/>
          </ac:picMkLst>
        </pc:picChg>
        <pc:picChg chg="add mod">
          <ac:chgData name="Ian Parr" userId="4f46477c-3823-44e3-a023-ec7a0abfe074" providerId="ADAL" clId="{6D4883D9-D1DA-4E8F-9A36-EE14A16553DF}" dt="2023-06-13T05:18:42.568" v="371" actId="1076"/>
          <ac:picMkLst>
            <pc:docMk/>
            <pc:sldMk cId="1582442621" sldId="349"/>
            <ac:picMk id="7" creationId="{B9CE9429-146B-5B1D-59B9-28720C3BAAE6}"/>
          </ac:picMkLst>
        </pc:picChg>
        <pc:picChg chg="add mod">
          <ac:chgData name="Ian Parr" userId="4f46477c-3823-44e3-a023-ec7a0abfe074" providerId="ADAL" clId="{6D4883D9-D1DA-4E8F-9A36-EE14A16553DF}" dt="2023-06-13T05:21:29.367" v="400" actId="1076"/>
          <ac:picMkLst>
            <pc:docMk/>
            <pc:sldMk cId="1582442621" sldId="349"/>
            <ac:picMk id="9" creationId="{FC1E6020-4449-3F1B-A132-70D955B2331C}"/>
          </ac:picMkLst>
        </pc:picChg>
      </pc:sldChg>
      <pc:sldChg chg="addSp modSp add mod modNotesTx">
        <pc:chgData name="Ian Parr" userId="4f46477c-3823-44e3-a023-ec7a0abfe074" providerId="ADAL" clId="{6D4883D9-D1DA-4E8F-9A36-EE14A16553DF}" dt="2023-06-20T23:46:45.326" v="1501" actId="20577"/>
        <pc:sldMkLst>
          <pc:docMk/>
          <pc:sldMk cId="3696276037" sldId="350"/>
        </pc:sldMkLst>
        <pc:spChg chg="add mod">
          <ac:chgData name="Ian Parr" userId="4f46477c-3823-44e3-a023-ec7a0abfe074" providerId="ADAL" clId="{6D4883D9-D1DA-4E8F-9A36-EE14A16553DF}" dt="2023-06-13T05:22:49.240" v="409" actId="207"/>
          <ac:spMkLst>
            <pc:docMk/>
            <pc:sldMk cId="3696276037" sldId="350"/>
            <ac:spMk id="2" creationId="{E4E5E2B7-2FB0-C041-A6AF-2BB202E4734D}"/>
          </ac:spMkLst>
        </pc:spChg>
        <pc:spChg chg="add mod">
          <ac:chgData name="Ian Parr" userId="4f46477c-3823-44e3-a023-ec7a0abfe074" providerId="ADAL" clId="{6D4883D9-D1DA-4E8F-9A36-EE14A16553DF}" dt="2023-06-13T05:23:42.249" v="454" actId="113"/>
          <ac:spMkLst>
            <pc:docMk/>
            <pc:sldMk cId="3696276037" sldId="350"/>
            <ac:spMk id="3" creationId="{911FF22A-1A1C-43ED-A2E5-DC2F7BF89CC7}"/>
          </ac:spMkLst>
        </pc:spChg>
        <pc:spChg chg="add mod">
          <ac:chgData name="Ian Parr" userId="4f46477c-3823-44e3-a023-ec7a0abfe074" providerId="ADAL" clId="{6D4883D9-D1DA-4E8F-9A36-EE14A16553DF}" dt="2023-06-13T05:24:18.175" v="460" actId="1076"/>
          <ac:spMkLst>
            <pc:docMk/>
            <pc:sldMk cId="3696276037" sldId="350"/>
            <ac:spMk id="4" creationId="{2C33CBF6-6B3D-D167-2749-19628028CDA4}"/>
          </ac:spMkLst>
        </pc:spChg>
        <pc:spChg chg="add mod">
          <ac:chgData name="Ian Parr" userId="4f46477c-3823-44e3-a023-ec7a0abfe074" providerId="ADAL" clId="{6D4883D9-D1DA-4E8F-9A36-EE14A16553DF}" dt="2023-06-13T05:25:37.818" v="485" actId="207"/>
          <ac:spMkLst>
            <pc:docMk/>
            <pc:sldMk cId="3696276037" sldId="350"/>
            <ac:spMk id="5" creationId="{B8C81364-FC52-2343-FBD4-069BBCD8559C}"/>
          </ac:spMkLst>
        </pc:spChg>
      </pc:sldChg>
      <pc:sldChg chg="addSp modSp add mod ord">
        <pc:chgData name="Ian Parr" userId="4f46477c-3823-44e3-a023-ec7a0abfe074" providerId="ADAL" clId="{6D4883D9-D1DA-4E8F-9A36-EE14A16553DF}" dt="2023-06-21T01:10:12.853" v="1552"/>
        <pc:sldMkLst>
          <pc:docMk/>
          <pc:sldMk cId="3393250852" sldId="351"/>
        </pc:sldMkLst>
        <pc:spChg chg="add mod">
          <ac:chgData name="Ian Parr" userId="4f46477c-3823-44e3-a023-ec7a0abfe074" providerId="ADAL" clId="{6D4883D9-D1DA-4E8F-9A36-EE14A16553DF}" dt="2023-06-13T04:58:20.021" v="143" actId="207"/>
          <ac:spMkLst>
            <pc:docMk/>
            <pc:sldMk cId="3393250852" sldId="351"/>
            <ac:spMk id="2" creationId="{9B847319-2E87-C734-96BD-B9E87622E714}"/>
          </ac:spMkLst>
        </pc:spChg>
        <pc:picChg chg="add mod">
          <ac:chgData name="Ian Parr" userId="4f46477c-3823-44e3-a023-ec7a0abfe074" providerId="ADAL" clId="{6D4883D9-D1DA-4E8F-9A36-EE14A16553DF}" dt="2023-06-13T04:57:33.584" v="120" actId="1076"/>
          <ac:picMkLst>
            <pc:docMk/>
            <pc:sldMk cId="3393250852" sldId="351"/>
            <ac:picMk id="1026" creationId="{7183204B-6395-BA82-EB6A-88FE37849901}"/>
          </ac:picMkLst>
        </pc:picChg>
      </pc:sldChg>
      <pc:sldChg chg="addSp delSp modSp add mod modNotesTx">
        <pc:chgData name="Ian Parr" userId="4f46477c-3823-44e3-a023-ec7a0abfe074" providerId="ADAL" clId="{6D4883D9-D1DA-4E8F-9A36-EE14A16553DF}" dt="2023-06-20T01:02:14.562" v="1454" actId="20577"/>
        <pc:sldMkLst>
          <pc:docMk/>
          <pc:sldMk cId="2191420651" sldId="352"/>
        </pc:sldMkLst>
        <pc:spChg chg="add del mod">
          <ac:chgData name="Ian Parr" userId="4f46477c-3823-44e3-a023-ec7a0abfe074" providerId="ADAL" clId="{6D4883D9-D1DA-4E8F-9A36-EE14A16553DF}" dt="2023-06-20T01:00:02.398" v="1412" actId="478"/>
          <ac:spMkLst>
            <pc:docMk/>
            <pc:sldMk cId="2191420651" sldId="352"/>
            <ac:spMk id="6" creationId="{4D81EECE-AD1D-6E75-B636-F235B7BA608C}"/>
          </ac:spMkLst>
        </pc:spChg>
        <pc:spChg chg="add del mod">
          <ac:chgData name="Ian Parr" userId="4f46477c-3823-44e3-a023-ec7a0abfe074" providerId="ADAL" clId="{6D4883D9-D1DA-4E8F-9A36-EE14A16553DF}" dt="2023-06-20T00:52:44.591" v="1338" actId="478"/>
          <ac:spMkLst>
            <pc:docMk/>
            <pc:sldMk cId="2191420651" sldId="352"/>
            <ac:spMk id="7" creationId="{4AEEBA33-E4D5-01F7-0A24-D91C69499215}"/>
          </ac:spMkLst>
        </pc:spChg>
        <pc:spChg chg="add mod">
          <ac:chgData name="Ian Parr" userId="4f46477c-3823-44e3-a023-ec7a0abfe074" providerId="ADAL" clId="{6D4883D9-D1DA-4E8F-9A36-EE14A16553DF}" dt="2023-06-20T00:53:58.083" v="1373" actId="255"/>
          <ac:spMkLst>
            <pc:docMk/>
            <pc:sldMk cId="2191420651" sldId="352"/>
            <ac:spMk id="8" creationId="{DBEDB71F-9BDD-7EFA-D665-CCD5BBFFCC38}"/>
          </ac:spMkLst>
        </pc:spChg>
        <pc:picChg chg="add del mod">
          <ac:chgData name="Ian Parr" userId="4f46477c-3823-44e3-a023-ec7a0abfe074" providerId="ADAL" clId="{6D4883D9-D1DA-4E8F-9A36-EE14A16553DF}" dt="2023-06-20T00:51:21.533" v="1328" actId="478"/>
          <ac:picMkLst>
            <pc:docMk/>
            <pc:sldMk cId="2191420651" sldId="352"/>
            <ac:picMk id="2" creationId="{FB0D014E-1980-6F7D-4A74-C69723502190}"/>
          </ac:picMkLst>
        </pc:picChg>
        <pc:picChg chg="add del">
          <ac:chgData name="Ian Parr" userId="4f46477c-3823-44e3-a023-ec7a0abfe074" providerId="ADAL" clId="{6D4883D9-D1DA-4E8F-9A36-EE14A16553DF}" dt="2023-06-20T00:50:08.246" v="1321" actId="478"/>
          <ac:picMkLst>
            <pc:docMk/>
            <pc:sldMk cId="2191420651" sldId="352"/>
            <ac:picMk id="3" creationId="{BF3482BB-BFEF-B367-6EB7-9757AA1E5BEE}"/>
          </ac:picMkLst>
        </pc:picChg>
        <pc:picChg chg="add del">
          <ac:chgData name="Ian Parr" userId="4f46477c-3823-44e3-a023-ec7a0abfe074" providerId="ADAL" clId="{6D4883D9-D1DA-4E8F-9A36-EE14A16553DF}" dt="2023-06-20T00:51:55.176" v="1330" actId="478"/>
          <ac:picMkLst>
            <pc:docMk/>
            <pc:sldMk cId="2191420651" sldId="352"/>
            <ac:picMk id="5" creationId="{16E02B4E-58B4-7C6E-BFA1-B10A741D8642}"/>
          </ac:picMkLst>
        </pc:picChg>
        <pc:picChg chg="add">
          <ac:chgData name="Ian Parr" userId="4f46477c-3823-44e3-a023-ec7a0abfe074" providerId="ADAL" clId="{6D4883D9-D1DA-4E8F-9A36-EE14A16553DF}" dt="2023-06-20T01:00:04.741" v="1413"/>
          <ac:picMkLst>
            <pc:docMk/>
            <pc:sldMk cId="2191420651" sldId="352"/>
            <ac:picMk id="9" creationId="{1300824A-19AC-EF22-2340-A3C804B0DF58}"/>
          </ac:picMkLst>
        </pc:picChg>
      </pc:sldChg>
      <pc:sldChg chg="addSp delSp modSp add mod setBg modNotesTx">
        <pc:chgData name="Ian Parr" userId="4f46477c-3823-44e3-a023-ec7a0abfe074" providerId="ADAL" clId="{6D4883D9-D1DA-4E8F-9A36-EE14A16553DF}" dt="2023-06-20T23:47:45.068" v="1548"/>
        <pc:sldMkLst>
          <pc:docMk/>
          <pc:sldMk cId="4223140732" sldId="353"/>
        </pc:sldMkLst>
        <pc:spChg chg="add del mod">
          <ac:chgData name="Ian Parr" userId="4f46477c-3823-44e3-a023-ec7a0abfe074" providerId="ADAL" clId="{6D4883D9-D1DA-4E8F-9A36-EE14A16553DF}" dt="2023-06-20T00:34:28.115" v="1088"/>
          <ac:spMkLst>
            <pc:docMk/>
            <pc:sldMk cId="4223140732" sldId="353"/>
            <ac:spMk id="5" creationId="{23099A00-DD1F-C886-8AD1-2FF868E4B789}"/>
          </ac:spMkLst>
        </pc:spChg>
        <pc:spChg chg="add del mod">
          <ac:chgData name="Ian Parr" userId="4f46477c-3823-44e3-a023-ec7a0abfe074" providerId="ADAL" clId="{6D4883D9-D1DA-4E8F-9A36-EE14A16553DF}" dt="2023-06-20T00:34:44.770" v="1093"/>
          <ac:spMkLst>
            <pc:docMk/>
            <pc:sldMk cId="4223140732" sldId="353"/>
            <ac:spMk id="8" creationId="{419D1A25-F868-3EF8-D875-5BB8BBAAAE37}"/>
          </ac:spMkLst>
        </pc:spChg>
        <pc:spChg chg="add del mod">
          <ac:chgData name="Ian Parr" userId="4f46477c-3823-44e3-a023-ec7a0abfe074" providerId="ADAL" clId="{6D4883D9-D1DA-4E8F-9A36-EE14A16553DF}" dt="2023-06-20T00:39:50.369" v="1117"/>
          <ac:spMkLst>
            <pc:docMk/>
            <pc:sldMk cId="4223140732" sldId="353"/>
            <ac:spMk id="12" creationId="{7F37DEBC-246A-6C08-6A33-A930AD192A23}"/>
          </ac:spMkLst>
        </pc:spChg>
        <pc:spChg chg="add mod">
          <ac:chgData name="Ian Parr" userId="4f46477c-3823-44e3-a023-ec7a0abfe074" providerId="ADAL" clId="{6D4883D9-D1DA-4E8F-9A36-EE14A16553DF}" dt="2023-06-20T00:40:45.476" v="1144" actId="1076"/>
          <ac:spMkLst>
            <pc:docMk/>
            <pc:sldMk cId="4223140732" sldId="353"/>
            <ac:spMk id="13" creationId="{BB7A4AFC-E5E3-2D38-4089-03BA6C1F2B2B}"/>
          </ac:spMkLst>
        </pc:spChg>
        <pc:picChg chg="add mod">
          <ac:chgData name="Ian Parr" userId="4f46477c-3823-44e3-a023-ec7a0abfe074" providerId="ADAL" clId="{6D4883D9-D1DA-4E8F-9A36-EE14A16553DF}" dt="2023-06-20T00:40:52.017" v="1146" actId="1076"/>
          <ac:picMkLst>
            <pc:docMk/>
            <pc:sldMk cId="4223140732" sldId="353"/>
            <ac:picMk id="2" creationId="{8DB937BE-80E7-6874-B47E-EC0B6E7BBFE3}"/>
          </ac:picMkLst>
        </pc:picChg>
        <pc:picChg chg="add del mod ord">
          <ac:chgData name="Ian Parr" userId="4f46477c-3823-44e3-a023-ec7a0abfe074" providerId="ADAL" clId="{6D4883D9-D1DA-4E8F-9A36-EE14A16553DF}" dt="2023-06-20T00:28:30.088" v="1077" actId="478"/>
          <ac:picMkLst>
            <pc:docMk/>
            <pc:sldMk cId="4223140732" sldId="353"/>
            <ac:picMk id="3" creationId="{7A47B222-7962-7CD5-8F50-68F4579F35C3}"/>
          </ac:picMkLst>
        </pc:picChg>
        <pc:picChg chg="add del mod ord">
          <ac:chgData name="Ian Parr" userId="4f46477c-3823-44e3-a023-ec7a0abfe074" providerId="ADAL" clId="{6D4883D9-D1DA-4E8F-9A36-EE14A16553DF}" dt="2023-06-20T00:29:21.752" v="1082" actId="478"/>
          <ac:picMkLst>
            <pc:docMk/>
            <pc:sldMk cId="4223140732" sldId="353"/>
            <ac:picMk id="4" creationId="{AE2C05EF-62C9-A1C3-6E19-257C3524DDF0}"/>
          </ac:picMkLst>
        </pc:picChg>
        <pc:picChg chg="add del mod">
          <ac:chgData name="Ian Parr" userId="4f46477c-3823-44e3-a023-ec7a0abfe074" providerId="ADAL" clId="{6D4883D9-D1DA-4E8F-9A36-EE14A16553DF}" dt="2023-06-20T00:34:28.115" v="1086" actId="478"/>
          <ac:picMkLst>
            <pc:docMk/>
            <pc:sldMk cId="4223140732" sldId="353"/>
            <ac:picMk id="6" creationId="{5921812F-599A-4B73-D454-128F82852FD4}"/>
          </ac:picMkLst>
        </pc:picChg>
        <pc:picChg chg="add del">
          <ac:chgData name="Ian Parr" userId="4f46477c-3823-44e3-a023-ec7a0abfe074" providerId="ADAL" clId="{6D4883D9-D1DA-4E8F-9A36-EE14A16553DF}" dt="2023-06-20T00:34:37.140" v="1090" actId="478"/>
          <ac:picMkLst>
            <pc:docMk/>
            <pc:sldMk cId="4223140732" sldId="353"/>
            <ac:picMk id="7" creationId="{19F66DC8-44D2-3274-DC26-55495CAF73E6}"/>
          </ac:picMkLst>
        </pc:picChg>
        <pc:picChg chg="add del mod">
          <ac:chgData name="Ian Parr" userId="4f46477c-3823-44e3-a023-ec7a0abfe074" providerId="ADAL" clId="{6D4883D9-D1DA-4E8F-9A36-EE14A16553DF}" dt="2023-06-20T00:36:28.276" v="1102" actId="478"/>
          <ac:picMkLst>
            <pc:docMk/>
            <pc:sldMk cId="4223140732" sldId="353"/>
            <ac:picMk id="9" creationId="{7DA18013-E5C2-E6E4-E45B-4B16B0EEF3B7}"/>
          </ac:picMkLst>
        </pc:picChg>
        <pc:picChg chg="add mod">
          <ac:chgData name="Ian Parr" userId="4f46477c-3823-44e3-a023-ec7a0abfe074" providerId="ADAL" clId="{6D4883D9-D1DA-4E8F-9A36-EE14A16553DF}" dt="2023-06-20T00:40:48.883" v="1145" actId="1076"/>
          <ac:picMkLst>
            <pc:docMk/>
            <pc:sldMk cId="4223140732" sldId="353"/>
            <ac:picMk id="11" creationId="{8E4E7141-60C0-3E23-E3BA-AE684E31F45F}"/>
          </ac:picMkLst>
        </pc:picChg>
      </pc:sldChg>
      <pc:sldChg chg="addSp delSp modSp add mod modNotesTx">
        <pc:chgData name="Ian Parr" userId="4f46477c-3823-44e3-a023-ec7a0abfe074" providerId="ADAL" clId="{6D4883D9-D1DA-4E8F-9A36-EE14A16553DF}" dt="2023-06-20T23:47:04.135" v="1503"/>
        <pc:sldMkLst>
          <pc:docMk/>
          <pc:sldMk cId="3259209702" sldId="354"/>
        </pc:sldMkLst>
        <pc:spChg chg="add del mod">
          <ac:chgData name="Ian Parr" userId="4f46477c-3823-44e3-a023-ec7a0abfe074" providerId="ADAL" clId="{6D4883D9-D1DA-4E8F-9A36-EE14A16553DF}" dt="2023-06-13T05:47:50.770" v="964" actId="478"/>
          <ac:spMkLst>
            <pc:docMk/>
            <pc:sldMk cId="3259209702" sldId="354"/>
            <ac:spMk id="3" creationId="{4A5EB15A-B485-63F0-5FD8-27DC9BA00B8E}"/>
          </ac:spMkLst>
        </pc:spChg>
        <pc:spChg chg="add del">
          <ac:chgData name="Ian Parr" userId="4f46477c-3823-44e3-a023-ec7a0abfe074" providerId="ADAL" clId="{6D4883D9-D1DA-4E8F-9A36-EE14A16553DF}" dt="2023-06-13T05:27:56.400" v="492" actId="478"/>
          <ac:spMkLst>
            <pc:docMk/>
            <pc:sldMk cId="3259209702" sldId="354"/>
            <ac:spMk id="5" creationId="{5D7AD608-0AD6-A94B-9E2C-6436B884F7B2}"/>
          </ac:spMkLst>
        </pc:spChg>
        <pc:spChg chg="add mod">
          <ac:chgData name="Ian Parr" userId="4f46477c-3823-44e3-a023-ec7a0abfe074" providerId="ADAL" clId="{6D4883D9-D1DA-4E8F-9A36-EE14A16553DF}" dt="2023-06-13T05:50:35.477" v="1006" actId="255"/>
          <ac:spMkLst>
            <pc:docMk/>
            <pc:sldMk cId="3259209702" sldId="354"/>
            <ac:spMk id="6" creationId="{989EE318-C7B5-6C9D-C8C2-B90F0906502B}"/>
          </ac:spMkLst>
        </pc:spChg>
        <pc:spChg chg="add mod">
          <ac:chgData name="Ian Parr" userId="4f46477c-3823-44e3-a023-ec7a0abfe074" providerId="ADAL" clId="{6D4883D9-D1DA-4E8F-9A36-EE14A16553DF}" dt="2023-06-13T05:53:38.559" v="1054" actId="1076"/>
          <ac:spMkLst>
            <pc:docMk/>
            <pc:sldMk cId="3259209702" sldId="354"/>
            <ac:spMk id="7" creationId="{C3641D93-67CE-DD05-4786-E6A57C55B0A4}"/>
          </ac:spMkLst>
        </pc:spChg>
        <pc:spChg chg="add mod">
          <ac:chgData name="Ian Parr" userId="4f46477c-3823-44e3-a023-ec7a0abfe074" providerId="ADAL" clId="{6D4883D9-D1DA-4E8F-9A36-EE14A16553DF}" dt="2023-06-13T05:53:49.457" v="1058" actId="1076"/>
          <ac:spMkLst>
            <pc:docMk/>
            <pc:sldMk cId="3259209702" sldId="354"/>
            <ac:spMk id="8" creationId="{0484ACBF-8C42-D756-FF7E-BD31D68D0AAC}"/>
          </ac:spMkLst>
        </pc:spChg>
        <pc:spChg chg="add mod">
          <ac:chgData name="Ian Parr" userId="4f46477c-3823-44e3-a023-ec7a0abfe074" providerId="ADAL" clId="{6D4883D9-D1DA-4E8F-9A36-EE14A16553DF}" dt="2023-06-13T05:53:51.281" v="1059" actId="1076"/>
          <ac:spMkLst>
            <pc:docMk/>
            <pc:sldMk cId="3259209702" sldId="354"/>
            <ac:spMk id="9" creationId="{547E6A40-1085-665C-7917-21E00C3ECAF4}"/>
          </ac:spMkLst>
        </pc:spChg>
        <pc:spChg chg="add mod">
          <ac:chgData name="Ian Parr" userId="4f46477c-3823-44e3-a023-ec7a0abfe074" providerId="ADAL" clId="{6D4883D9-D1DA-4E8F-9A36-EE14A16553DF}" dt="2023-06-13T05:53:55.360" v="1060" actId="14100"/>
          <ac:spMkLst>
            <pc:docMk/>
            <pc:sldMk cId="3259209702" sldId="354"/>
            <ac:spMk id="10" creationId="{AD56422B-B0A7-E1B6-F65A-F59568085688}"/>
          </ac:spMkLst>
        </pc:spChg>
        <pc:spChg chg="add mod">
          <ac:chgData name="Ian Parr" userId="4f46477c-3823-44e3-a023-ec7a0abfe074" providerId="ADAL" clId="{6D4883D9-D1DA-4E8F-9A36-EE14A16553DF}" dt="2023-06-13T05:53:44.416" v="1056" actId="1076"/>
          <ac:spMkLst>
            <pc:docMk/>
            <pc:sldMk cId="3259209702" sldId="354"/>
            <ac:spMk id="11" creationId="{7A9969EE-9DDE-41CD-E0A3-C55ED6006D80}"/>
          </ac:spMkLst>
        </pc:spChg>
        <pc:spChg chg="add mod">
          <ac:chgData name="Ian Parr" userId="4f46477c-3823-44e3-a023-ec7a0abfe074" providerId="ADAL" clId="{6D4883D9-D1DA-4E8F-9A36-EE14A16553DF}" dt="2023-06-13T05:53:46.983" v="1057" actId="1076"/>
          <ac:spMkLst>
            <pc:docMk/>
            <pc:sldMk cId="3259209702" sldId="354"/>
            <ac:spMk id="12" creationId="{F4168665-27C0-E9E9-7873-1F95BCA7A49E}"/>
          </ac:spMkLst>
        </pc:spChg>
      </pc:sldChg>
      <pc:sldChg chg="addSp delSp modSp add mod modNotesTx">
        <pc:chgData name="Ian Parr" userId="4f46477c-3823-44e3-a023-ec7a0abfe074" providerId="ADAL" clId="{6D4883D9-D1DA-4E8F-9A36-EE14A16553DF}" dt="2023-06-20T23:47:28.348" v="1547" actId="20577"/>
        <pc:sldMkLst>
          <pc:docMk/>
          <pc:sldMk cId="919428585" sldId="355"/>
        </pc:sldMkLst>
        <pc:spChg chg="del mod">
          <ac:chgData name="Ian Parr" userId="4f46477c-3823-44e3-a023-ec7a0abfe074" providerId="ADAL" clId="{6D4883D9-D1DA-4E8F-9A36-EE14A16553DF}" dt="2023-06-13T05:29:25.792" v="501" actId="478"/>
          <ac:spMkLst>
            <pc:docMk/>
            <pc:sldMk cId="919428585" sldId="355"/>
            <ac:spMk id="3" creationId="{4A5EB15A-B485-63F0-5FD8-27DC9BA00B8E}"/>
          </ac:spMkLst>
        </pc:spChg>
        <pc:spChg chg="add mod">
          <ac:chgData name="Ian Parr" userId="4f46477c-3823-44e3-a023-ec7a0abfe074" providerId="ADAL" clId="{6D4883D9-D1DA-4E8F-9A36-EE14A16553DF}" dt="2023-06-13T05:29:15.563" v="500" actId="14100"/>
          <ac:spMkLst>
            <pc:docMk/>
            <pc:sldMk cId="919428585" sldId="355"/>
            <ac:spMk id="4" creationId="{138C4AFD-70C2-F427-F579-8F474A394A68}"/>
          </ac:spMkLst>
        </pc:spChg>
        <pc:spChg chg="del">
          <ac:chgData name="Ian Parr" userId="4f46477c-3823-44e3-a023-ec7a0abfe074" providerId="ADAL" clId="{6D4883D9-D1DA-4E8F-9A36-EE14A16553DF}" dt="2023-06-13T05:29:01.480" v="497" actId="478"/>
          <ac:spMkLst>
            <pc:docMk/>
            <pc:sldMk cId="919428585" sldId="355"/>
            <ac:spMk id="6" creationId="{989EE318-C7B5-6C9D-C8C2-B90F0906502B}"/>
          </ac:spMkLst>
        </pc:spChg>
        <pc:spChg chg="add del mod">
          <ac:chgData name="Ian Parr" userId="4f46477c-3823-44e3-a023-ec7a0abfe074" providerId="ADAL" clId="{6D4883D9-D1DA-4E8F-9A36-EE14A16553DF}" dt="2023-06-13T05:33:52.847" v="680" actId="478"/>
          <ac:spMkLst>
            <pc:docMk/>
            <pc:sldMk cId="919428585" sldId="355"/>
            <ac:spMk id="12" creationId="{AF0D7429-0560-5B7A-48B7-3FF76F2A64DE}"/>
          </ac:spMkLst>
        </pc:spChg>
        <pc:spChg chg="add del mod">
          <ac:chgData name="Ian Parr" userId="4f46477c-3823-44e3-a023-ec7a0abfe074" providerId="ADAL" clId="{6D4883D9-D1DA-4E8F-9A36-EE14A16553DF}" dt="2023-06-13T05:36:21.837" v="709" actId="478"/>
          <ac:spMkLst>
            <pc:docMk/>
            <pc:sldMk cId="919428585" sldId="355"/>
            <ac:spMk id="15" creationId="{6D6C1865-C7B2-E8DA-A37D-26C62649EC17}"/>
          </ac:spMkLst>
        </pc:spChg>
        <pc:spChg chg="add del mod">
          <ac:chgData name="Ian Parr" userId="4f46477c-3823-44e3-a023-ec7a0abfe074" providerId="ADAL" clId="{6D4883D9-D1DA-4E8F-9A36-EE14A16553DF}" dt="2023-06-13T05:37:07.369" v="715" actId="478"/>
          <ac:spMkLst>
            <pc:docMk/>
            <pc:sldMk cId="919428585" sldId="355"/>
            <ac:spMk id="18" creationId="{3C12F908-D890-B63B-AF3E-B9C8E09CADEE}"/>
          </ac:spMkLst>
        </pc:spChg>
        <pc:spChg chg="add del mod">
          <ac:chgData name="Ian Parr" userId="4f46477c-3823-44e3-a023-ec7a0abfe074" providerId="ADAL" clId="{6D4883D9-D1DA-4E8F-9A36-EE14A16553DF}" dt="2023-06-13T05:37:59.777" v="736" actId="21"/>
          <ac:spMkLst>
            <pc:docMk/>
            <pc:sldMk cId="919428585" sldId="355"/>
            <ac:spMk id="20" creationId="{1698E1E4-2ACB-DB38-023E-61F2143C1ACB}"/>
          </ac:spMkLst>
        </pc:spChg>
        <pc:spChg chg="add mod">
          <ac:chgData name="Ian Parr" userId="4f46477c-3823-44e3-a023-ec7a0abfe074" providerId="ADAL" clId="{6D4883D9-D1DA-4E8F-9A36-EE14A16553DF}" dt="2023-06-13T05:44:20.984" v="939" actId="14100"/>
          <ac:spMkLst>
            <pc:docMk/>
            <pc:sldMk cId="919428585" sldId="355"/>
            <ac:spMk id="21" creationId="{E9B9E945-1961-C65C-9736-DAC4DAF688EE}"/>
          </ac:spMkLst>
        </pc:spChg>
        <pc:spChg chg="add mod">
          <ac:chgData name="Ian Parr" userId="4f46477c-3823-44e3-a023-ec7a0abfe074" providerId="ADAL" clId="{6D4883D9-D1DA-4E8F-9A36-EE14A16553DF}" dt="2023-06-13T05:44:24.255" v="940" actId="1076"/>
          <ac:spMkLst>
            <pc:docMk/>
            <pc:sldMk cId="919428585" sldId="355"/>
            <ac:spMk id="22" creationId="{1FAEA84E-95D4-A47F-565A-6239F748361C}"/>
          </ac:spMkLst>
        </pc:spChg>
        <pc:spChg chg="add mod">
          <ac:chgData name="Ian Parr" userId="4f46477c-3823-44e3-a023-ec7a0abfe074" providerId="ADAL" clId="{6D4883D9-D1DA-4E8F-9A36-EE14A16553DF}" dt="2023-06-13T05:44:07.208" v="938" actId="14100"/>
          <ac:spMkLst>
            <pc:docMk/>
            <pc:sldMk cId="919428585" sldId="355"/>
            <ac:spMk id="23" creationId="{1D0CA39E-A8A9-2D60-C65F-53D8807EE1F2}"/>
          </ac:spMkLst>
        </pc:spChg>
        <pc:spChg chg="add mod">
          <ac:chgData name="Ian Parr" userId="4f46477c-3823-44e3-a023-ec7a0abfe074" providerId="ADAL" clId="{6D4883D9-D1DA-4E8F-9A36-EE14A16553DF}" dt="2023-06-13T05:46:56.752" v="961" actId="1076"/>
          <ac:spMkLst>
            <pc:docMk/>
            <pc:sldMk cId="919428585" sldId="355"/>
            <ac:spMk id="24" creationId="{320562E1-1D38-8E6C-55E0-6DE6EA98ABFF}"/>
          </ac:spMkLst>
        </pc:spChg>
        <pc:spChg chg="add mod">
          <ac:chgData name="Ian Parr" userId="4f46477c-3823-44e3-a023-ec7a0abfe074" providerId="ADAL" clId="{6D4883D9-D1DA-4E8F-9A36-EE14A16553DF}" dt="2023-06-13T05:44:02.033" v="937" actId="1076"/>
          <ac:spMkLst>
            <pc:docMk/>
            <pc:sldMk cId="919428585" sldId="355"/>
            <ac:spMk id="25" creationId="{346D790F-940B-78BD-C18A-ABA4980BACEC}"/>
          </ac:spMkLst>
        </pc:spChg>
        <pc:spChg chg="add mod">
          <ac:chgData name="Ian Parr" userId="4f46477c-3823-44e3-a023-ec7a0abfe074" providerId="ADAL" clId="{6D4883D9-D1DA-4E8F-9A36-EE14A16553DF}" dt="2023-06-13T05:47:00.720" v="962" actId="1076"/>
          <ac:spMkLst>
            <pc:docMk/>
            <pc:sldMk cId="919428585" sldId="355"/>
            <ac:spMk id="26" creationId="{F45036E7-4188-3B45-AB48-B199C24E1122}"/>
          </ac:spMkLst>
        </pc:spChg>
        <pc:spChg chg="add del mod">
          <ac:chgData name="Ian Parr" userId="4f46477c-3823-44e3-a023-ec7a0abfe074" providerId="ADAL" clId="{6D4883D9-D1DA-4E8F-9A36-EE14A16553DF}" dt="2023-06-13T05:45:03.514" v="946" actId="478"/>
          <ac:spMkLst>
            <pc:docMk/>
            <pc:sldMk cId="919428585" sldId="355"/>
            <ac:spMk id="27" creationId="{25B29A55-674A-2071-A4C4-10E81351D35E}"/>
          </ac:spMkLst>
        </pc:spChg>
        <pc:spChg chg="add mod">
          <ac:chgData name="Ian Parr" userId="4f46477c-3823-44e3-a023-ec7a0abfe074" providerId="ADAL" clId="{6D4883D9-D1DA-4E8F-9A36-EE14A16553DF}" dt="2023-06-13T05:47:11.128" v="963" actId="1076"/>
          <ac:spMkLst>
            <pc:docMk/>
            <pc:sldMk cId="919428585" sldId="355"/>
            <ac:spMk id="28" creationId="{E9E73780-7CAF-517E-1F82-886D634D389E}"/>
          </ac:spMkLst>
        </pc:spChg>
        <pc:spChg chg="add del">
          <ac:chgData name="Ian Parr" userId="4f46477c-3823-44e3-a023-ec7a0abfe074" providerId="ADAL" clId="{6D4883D9-D1DA-4E8F-9A36-EE14A16553DF}" dt="2023-06-13T05:46:29.647" v="957" actId="478"/>
          <ac:spMkLst>
            <pc:docMk/>
            <pc:sldMk cId="919428585" sldId="355"/>
            <ac:spMk id="29" creationId="{53C41D7F-A9B8-F7C7-41CF-9223ABC5C0A2}"/>
          </ac:spMkLst>
        </pc:spChg>
        <pc:spChg chg="add mod">
          <ac:chgData name="Ian Parr" userId="4f46477c-3823-44e3-a023-ec7a0abfe074" providerId="ADAL" clId="{6D4883D9-D1DA-4E8F-9A36-EE14A16553DF}" dt="2023-06-13T05:46:46.090" v="959" actId="13822"/>
          <ac:spMkLst>
            <pc:docMk/>
            <pc:sldMk cId="919428585" sldId="355"/>
            <ac:spMk id="30" creationId="{84F37020-585B-A9E9-BED0-A699368DA772}"/>
          </ac:spMkLst>
        </pc:spChg>
        <pc:graphicFrameChg chg="add mod modGraphic">
          <ac:chgData name="Ian Parr" userId="4f46477c-3823-44e3-a023-ec7a0abfe074" providerId="ADAL" clId="{6D4883D9-D1DA-4E8F-9A36-EE14A16553DF}" dt="2023-06-13T05:43:13.065" v="922" actId="1076"/>
          <ac:graphicFrameMkLst>
            <pc:docMk/>
            <pc:sldMk cId="919428585" sldId="355"/>
            <ac:graphicFrameMk id="2" creationId="{76E89F22-A9DB-012A-A9AF-71B6EFB939E0}"/>
          </ac:graphicFrameMkLst>
        </pc:graphicFrameChg>
        <pc:picChg chg="add del mod">
          <ac:chgData name="Ian Parr" userId="4f46477c-3823-44e3-a023-ec7a0abfe074" providerId="ADAL" clId="{6D4883D9-D1DA-4E8F-9A36-EE14A16553DF}" dt="2023-06-13T05:40:37.708" v="786" actId="478"/>
          <ac:picMkLst>
            <pc:docMk/>
            <pc:sldMk cId="919428585" sldId="355"/>
            <ac:picMk id="16" creationId="{6CE2232D-54C0-E16A-07C9-2AB43E2AE282}"/>
          </ac:picMkLst>
        </pc:picChg>
        <pc:picChg chg="add del mod">
          <ac:chgData name="Ian Parr" userId="4f46477c-3823-44e3-a023-ec7a0abfe074" providerId="ADAL" clId="{6D4883D9-D1DA-4E8F-9A36-EE14A16553DF}" dt="2023-06-13T05:40:40.442" v="787" actId="478"/>
          <ac:picMkLst>
            <pc:docMk/>
            <pc:sldMk cId="919428585" sldId="355"/>
            <ac:picMk id="17" creationId="{3024E226-ECE1-DB4E-0195-94F7413A5AE0}"/>
          </ac:picMkLst>
        </pc:picChg>
        <pc:picChg chg="add del mod">
          <ac:chgData name="Ian Parr" userId="4f46477c-3823-44e3-a023-ec7a0abfe074" providerId="ADAL" clId="{6D4883D9-D1DA-4E8F-9A36-EE14A16553DF}" dt="2023-06-13T05:38:44.223" v="742" actId="478"/>
          <ac:picMkLst>
            <pc:docMk/>
            <pc:sldMk cId="919428585" sldId="355"/>
            <ac:picMk id="19" creationId="{CB2868DF-89D5-658A-67E6-CF75F3464F12}"/>
          </ac:picMkLst>
        </pc:picChg>
        <pc:cxnChg chg="add del mod">
          <ac:chgData name="Ian Parr" userId="4f46477c-3823-44e3-a023-ec7a0abfe074" providerId="ADAL" clId="{6D4883D9-D1DA-4E8F-9A36-EE14A16553DF}" dt="2023-06-13T05:34:43.084" v="688" actId="478"/>
          <ac:cxnSpMkLst>
            <pc:docMk/>
            <pc:sldMk cId="919428585" sldId="355"/>
            <ac:cxnSpMk id="7" creationId="{0DD44113-97BE-2583-CACD-41911AB6B709}"/>
          </ac:cxnSpMkLst>
        </pc:cxnChg>
        <pc:cxnChg chg="add del mod">
          <ac:chgData name="Ian Parr" userId="4f46477c-3823-44e3-a023-ec7a0abfe074" providerId="ADAL" clId="{6D4883D9-D1DA-4E8F-9A36-EE14A16553DF}" dt="2023-06-13T05:33:43.653" v="678" actId="478"/>
          <ac:cxnSpMkLst>
            <pc:docMk/>
            <pc:sldMk cId="919428585" sldId="355"/>
            <ac:cxnSpMk id="9" creationId="{7FC96774-74C7-1C58-A305-8687FAA43853}"/>
          </ac:cxnSpMkLst>
        </pc:cxnChg>
        <pc:cxnChg chg="add del mod">
          <ac:chgData name="Ian Parr" userId="4f46477c-3823-44e3-a023-ec7a0abfe074" providerId="ADAL" clId="{6D4883D9-D1DA-4E8F-9A36-EE14A16553DF}" dt="2023-06-13T05:35:14.175" v="695" actId="478"/>
          <ac:cxnSpMkLst>
            <pc:docMk/>
            <pc:sldMk cId="919428585" sldId="355"/>
            <ac:cxnSpMk id="11" creationId="{21084721-FFF1-18CC-B635-3541405B45CD}"/>
          </ac:cxnSpMkLst>
        </pc:cxnChg>
        <pc:cxnChg chg="add del mod">
          <ac:chgData name="Ian Parr" userId="4f46477c-3823-44e3-a023-ec7a0abfe074" providerId="ADAL" clId="{6D4883D9-D1DA-4E8F-9A36-EE14A16553DF}" dt="2023-06-13T05:34:18.179" v="685" actId="478"/>
          <ac:cxnSpMkLst>
            <pc:docMk/>
            <pc:sldMk cId="919428585" sldId="355"/>
            <ac:cxnSpMk id="14" creationId="{4015F262-F14F-36A3-BFB0-994243991ED8}"/>
          </ac:cxnSpMkLst>
        </pc:cxnChg>
      </pc:sldChg>
      <pc:sldChg chg="addSp delSp modSp add mod ord setBg modNotesTx">
        <pc:chgData name="Ian Parr" userId="4f46477c-3823-44e3-a023-ec7a0abfe074" providerId="ADAL" clId="{6D4883D9-D1DA-4E8F-9A36-EE14A16553DF}" dt="2023-06-20T00:59:46.361" v="1411" actId="167"/>
        <pc:sldMkLst>
          <pc:docMk/>
          <pc:sldMk cId="342079894" sldId="356"/>
        </pc:sldMkLst>
        <pc:spChg chg="mod">
          <ac:chgData name="Ian Parr" userId="4f46477c-3823-44e3-a023-ec7a0abfe074" providerId="ADAL" clId="{6D4883D9-D1DA-4E8F-9A36-EE14A16553DF}" dt="2023-06-20T00:46:20.120" v="1226" actId="255"/>
          <ac:spMkLst>
            <pc:docMk/>
            <pc:sldMk cId="342079894" sldId="356"/>
            <ac:spMk id="2" creationId="{833798E5-43CD-58AF-8AA6-EF509E3EFDE6}"/>
          </ac:spMkLst>
        </pc:spChg>
        <pc:spChg chg="add del mod">
          <ac:chgData name="Ian Parr" userId="4f46477c-3823-44e3-a023-ec7a0abfe074" providerId="ADAL" clId="{6D4883D9-D1DA-4E8F-9A36-EE14A16553DF}" dt="2023-06-20T00:55:35.026" v="1377" actId="478"/>
          <ac:spMkLst>
            <pc:docMk/>
            <pc:sldMk cId="342079894" sldId="356"/>
            <ac:spMk id="3" creationId="{C099BEC6-512A-175D-3FF5-9CA62BFD8F39}"/>
          </ac:spMkLst>
        </pc:spChg>
        <pc:spChg chg="add del mod">
          <ac:chgData name="Ian Parr" userId="4f46477c-3823-44e3-a023-ec7a0abfe074" providerId="ADAL" clId="{6D4883D9-D1DA-4E8F-9A36-EE14A16553DF}" dt="2023-06-20T00:56:24.694" v="1387"/>
          <ac:spMkLst>
            <pc:docMk/>
            <pc:sldMk cId="342079894" sldId="356"/>
            <ac:spMk id="5" creationId="{83223539-5B5F-CBAF-97A8-A8C830A5EF95}"/>
          </ac:spMkLst>
        </pc:spChg>
        <pc:spChg chg="add mod">
          <ac:chgData name="Ian Parr" userId="4f46477c-3823-44e3-a023-ec7a0abfe074" providerId="ADAL" clId="{6D4883D9-D1DA-4E8F-9A36-EE14A16553DF}" dt="2023-06-20T00:57:30.069" v="1394" actId="1076"/>
          <ac:spMkLst>
            <pc:docMk/>
            <pc:sldMk cId="342079894" sldId="356"/>
            <ac:spMk id="6" creationId="{ACA4EEBF-BDD9-1628-AEFC-E2B1E13E9042}"/>
          </ac:spMkLst>
        </pc:spChg>
        <pc:spChg chg="del mod">
          <ac:chgData name="Ian Parr" userId="4f46477c-3823-44e3-a023-ec7a0abfe074" providerId="ADAL" clId="{6D4883D9-D1DA-4E8F-9A36-EE14A16553DF}" dt="2023-06-20T00:42:30.002" v="1159" actId="478"/>
          <ac:spMkLst>
            <pc:docMk/>
            <pc:sldMk cId="342079894" sldId="356"/>
            <ac:spMk id="8" creationId="{6556B231-F6B1-5B3D-A216-6064D983E8CE}"/>
          </ac:spMkLst>
        </pc:spChg>
        <pc:spChg chg="add del">
          <ac:chgData name="Ian Parr" userId="4f46477c-3823-44e3-a023-ec7a0abfe074" providerId="ADAL" clId="{6D4883D9-D1DA-4E8F-9A36-EE14A16553DF}" dt="2023-06-20T00:45:58.334" v="1221" actId="26606"/>
          <ac:spMkLst>
            <pc:docMk/>
            <pc:sldMk cId="342079894" sldId="356"/>
            <ac:spMk id="12" creationId="{53BB5D57-6178-4F62-B472-0312F6D95A85}"/>
          </ac:spMkLst>
        </pc:spChg>
        <pc:spChg chg="add">
          <ac:chgData name="Ian Parr" userId="4f46477c-3823-44e3-a023-ec7a0abfe074" providerId="ADAL" clId="{6D4883D9-D1DA-4E8F-9A36-EE14A16553DF}" dt="2023-06-20T00:45:58.357" v="1222" actId="26606"/>
          <ac:spMkLst>
            <pc:docMk/>
            <pc:sldMk cId="342079894" sldId="356"/>
            <ac:spMk id="16" creationId="{9E621646-8902-4518-ADFE-798B8AF7F1D0}"/>
          </ac:spMkLst>
        </pc:spChg>
        <pc:spChg chg="add">
          <ac:chgData name="Ian Parr" userId="4f46477c-3823-44e3-a023-ec7a0abfe074" providerId="ADAL" clId="{6D4883D9-D1DA-4E8F-9A36-EE14A16553DF}" dt="2023-06-20T00:45:58.357" v="1222" actId="26606"/>
          <ac:spMkLst>
            <pc:docMk/>
            <pc:sldMk cId="342079894" sldId="356"/>
            <ac:spMk id="18" creationId="{BC03DD73-798C-403F-B9AC-BFF84A0B1FFA}"/>
          </ac:spMkLst>
        </pc:spChg>
        <pc:spChg chg="add">
          <ac:chgData name="Ian Parr" userId="4f46477c-3823-44e3-a023-ec7a0abfe074" providerId="ADAL" clId="{6D4883D9-D1DA-4E8F-9A36-EE14A16553DF}" dt="2023-06-20T00:45:58.357" v="1222" actId="26606"/>
          <ac:spMkLst>
            <pc:docMk/>
            <pc:sldMk cId="342079894" sldId="356"/>
            <ac:spMk id="20" creationId="{6756FE0C-DC81-49BD-AD76-1E223B686342}"/>
          </ac:spMkLst>
        </pc:spChg>
        <pc:spChg chg="add">
          <ac:chgData name="Ian Parr" userId="4f46477c-3823-44e3-a023-ec7a0abfe074" providerId="ADAL" clId="{6D4883D9-D1DA-4E8F-9A36-EE14A16553DF}" dt="2023-06-20T00:45:58.357" v="1222" actId="26606"/>
          <ac:spMkLst>
            <pc:docMk/>
            <pc:sldMk cId="342079894" sldId="356"/>
            <ac:spMk id="22" creationId="{FEEAE74D-A8B8-4601-84C4-7F01DFF4199E}"/>
          </ac:spMkLst>
        </pc:spChg>
        <pc:spChg chg="add">
          <ac:chgData name="Ian Parr" userId="4f46477c-3823-44e3-a023-ec7a0abfe074" providerId="ADAL" clId="{6D4883D9-D1DA-4E8F-9A36-EE14A16553DF}" dt="2023-06-20T00:45:58.357" v="1222" actId="26606"/>
          <ac:spMkLst>
            <pc:docMk/>
            <pc:sldMk cId="342079894" sldId="356"/>
            <ac:spMk id="24" creationId="{CFD751E0-7430-4ACA-A679-ECB74EA589C6}"/>
          </ac:spMkLst>
        </pc:spChg>
        <pc:spChg chg="add">
          <ac:chgData name="Ian Parr" userId="4f46477c-3823-44e3-a023-ec7a0abfe074" providerId="ADAL" clId="{6D4883D9-D1DA-4E8F-9A36-EE14A16553DF}" dt="2023-06-20T00:45:58.357" v="1222" actId="26606"/>
          <ac:spMkLst>
            <pc:docMk/>
            <pc:sldMk cId="342079894" sldId="356"/>
            <ac:spMk id="26" creationId="{4337B0AD-9A1D-4899-8791-EDEB9B5A1D7B}"/>
          </ac:spMkLst>
        </pc:spChg>
        <pc:spChg chg="add">
          <ac:chgData name="Ian Parr" userId="4f46477c-3823-44e3-a023-ec7a0abfe074" providerId="ADAL" clId="{6D4883D9-D1DA-4E8F-9A36-EE14A16553DF}" dt="2023-06-20T00:45:58.357" v="1222" actId="26606"/>
          <ac:spMkLst>
            <pc:docMk/>
            <pc:sldMk cId="342079894" sldId="356"/>
            <ac:spMk id="28" creationId="{20EE4868-1730-433B-AA39-A91305A4974F}"/>
          </ac:spMkLst>
        </pc:spChg>
        <pc:spChg chg="add">
          <ac:chgData name="Ian Parr" userId="4f46477c-3823-44e3-a023-ec7a0abfe074" providerId="ADAL" clId="{6D4883D9-D1DA-4E8F-9A36-EE14A16553DF}" dt="2023-06-20T00:45:58.357" v="1222" actId="26606"/>
          <ac:spMkLst>
            <pc:docMk/>
            <pc:sldMk cId="342079894" sldId="356"/>
            <ac:spMk id="30" creationId="{89921AE2-097C-4DEE-A398-FCB910D60DDC}"/>
          </ac:spMkLst>
        </pc:spChg>
        <pc:spChg chg="add">
          <ac:chgData name="Ian Parr" userId="4f46477c-3823-44e3-a023-ec7a0abfe074" providerId="ADAL" clId="{6D4883D9-D1DA-4E8F-9A36-EE14A16553DF}" dt="2023-06-20T00:45:58.357" v="1222" actId="26606"/>
          <ac:spMkLst>
            <pc:docMk/>
            <pc:sldMk cId="342079894" sldId="356"/>
            <ac:spMk id="32" creationId="{A4098D72-B456-40CC-8C9F-D08B9DD25BA5}"/>
          </ac:spMkLst>
        </pc:spChg>
        <pc:spChg chg="add">
          <ac:chgData name="Ian Parr" userId="4f46477c-3823-44e3-a023-ec7a0abfe074" providerId="ADAL" clId="{6D4883D9-D1DA-4E8F-9A36-EE14A16553DF}" dt="2023-06-20T00:45:58.357" v="1222" actId="26606"/>
          <ac:spMkLst>
            <pc:docMk/>
            <pc:sldMk cId="342079894" sldId="356"/>
            <ac:spMk id="34" creationId="{BCA1A530-E6F6-465D-BCD0-371D816CCC10}"/>
          </ac:spMkLst>
        </pc:spChg>
        <pc:spChg chg="add">
          <ac:chgData name="Ian Parr" userId="4f46477c-3823-44e3-a023-ec7a0abfe074" providerId="ADAL" clId="{6D4883D9-D1DA-4E8F-9A36-EE14A16553DF}" dt="2023-06-20T00:45:58.357" v="1222" actId="26606"/>
          <ac:spMkLst>
            <pc:docMk/>
            <pc:sldMk cId="342079894" sldId="356"/>
            <ac:spMk id="36" creationId="{5AB5DD23-5ECB-4E0C-AC9B-C384785BAEC9}"/>
          </ac:spMkLst>
        </pc:spChg>
        <pc:spChg chg="add del">
          <ac:chgData name="Ian Parr" userId="4f46477c-3823-44e3-a023-ec7a0abfe074" providerId="ADAL" clId="{6D4883D9-D1DA-4E8F-9A36-EE14A16553DF}" dt="2023-06-20T00:45:58.334" v="1221" actId="26606"/>
          <ac:spMkLst>
            <pc:docMk/>
            <pc:sldMk cId="342079894" sldId="356"/>
            <ac:spMk id="37" creationId="{8C244A1F-7C11-45E7-AB98-65851A650E46}"/>
          </ac:spMkLst>
        </pc:spChg>
        <pc:spChg chg="add">
          <ac:chgData name="Ian Parr" userId="4f46477c-3823-44e3-a023-ec7a0abfe074" providerId="ADAL" clId="{6D4883D9-D1DA-4E8F-9A36-EE14A16553DF}" dt="2023-06-20T00:45:58.357" v="1222" actId="26606"/>
          <ac:spMkLst>
            <pc:docMk/>
            <pc:sldMk cId="342079894" sldId="356"/>
            <ac:spMk id="38" creationId="{7DA4BF21-FA96-43DB-A077-173C5F43338D}"/>
          </ac:spMkLst>
        </pc:spChg>
        <pc:spChg chg="add">
          <ac:chgData name="Ian Parr" userId="4f46477c-3823-44e3-a023-ec7a0abfe074" providerId="ADAL" clId="{6D4883D9-D1DA-4E8F-9A36-EE14A16553DF}" dt="2023-06-20T00:45:58.357" v="1222" actId="26606"/>
          <ac:spMkLst>
            <pc:docMk/>
            <pc:sldMk cId="342079894" sldId="356"/>
            <ac:spMk id="39" creationId="{E6C08EBB-2C97-4884-9312-EA0A6A62A238}"/>
          </ac:spMkLst>
        </pc:spChg>
        <pc:spChg chg="add">
          <ac:chgData name="Ian Parr" userId="4f46477c-3823-44e3-a023-ec7a0abfe074" providerId="ADAL" clId="{6D4883D9-D1DA-4E8F-9A36-EE14A16553DF}" dt="2023-06-20T00:45:58.357" v="1222" actId="26606"/>
          <ac:spMkLst>
            <pc:docMk/>
            <pc:sldMk cId="342079894" sldId="356"/>
            <ac:spMk id="40" creationId="{BF956BA4-7CC2-4E13-9E1D-0854EF4CB06C}"/>
          </ac:spMkLst>
        </pc:spChg>
        <pc:spChg chg="add">
          <ac:chgData name="Ian Parr" userId="4f46477c-3823-44e3-a023-ec7a0abfe074" providerId="ADAL" clId="{6D4883D9-D1DA-4E8F-9A36-EE14A16553DF}" dt="2023-06-20T00:45:58.357" v="1222" actId="26606"/>
          <ac:spMkLst>
            <pc:docMk/>
            <pc:sldMk cId="342079894" sldId="356"/>
            <ac:spMk id="41" creationId="{17406E40-244E-4DD6-94A4-E73960241945}"/>
          </ac:spMkLst>
        </pc:spChg>
        <pc:spChg chg="add">
          <ac:chgData name="Ian Parr" userId="4f46477c-3823-44e3-a023-ec7a0abfe074" providerId="ADAL" clId="{6D4883D9-D1DA-4E8F-9A36-EE14A16553DF}" dt="2023-06-20T00:45:58.357" v="1222" actId="26606"/>
          <ac:spMkLst>
            <pc:docMk/>
            <pc:sldMk cId="342079894" sldId="356"/>
            <ac:spMk id="42" creationId="{3262514D-691E-4344-8751-4E80F046A0CA}"/>
          </ac:spMkLst>
        </pc:spChg>
        <pc:grpChg chg="add del">
          <ac:chgData name="Ian Parr" userId="4f46477c-3823-44e3-a023-ec7a0abfe074" providerId="ADAL" clId="{6D4883D9-D1DA-4E8F-9A36-EE14A16553DF}" dt="2023-06-20T00:45:58.334" v="1221" actId="26606"/>
          <ac:grpSpMkLst>
            <pc:docMk/>
            <pc:sldMk cId="342079894" sldId="356"/>
            <ac:grpSpMk id="14" creationId="{4800B320-C486-4967-AFB8-58E3EBDA9EF5}"/>
          </ac:grpSpMkLst>
        </pc:grpChg>
        <pc:picChg chg="add mod">
          <ac:chgData name="Ian Parr" userId="4f46477c-3823-44e3-a023-ec7a0abfe074" providerId="ADAL" clId="{6D4883D9-D1DA-4E8F-9A36-EE14A16553DF}" dt="2023-06-20T00:55:52.311" v="1383" actId="14100"/>
          <ac:picMkLst>
            <pc:docMk/>
            <pc:sldMk cId="342079894" sldId="356"/>
            <ac:picMk id="4" creationId="{9B52949D-D784-6D56-457C-689005BCCEDE}"/>
          </ac:picMkLst>
        </pc:picChg>
        <pc:picChg chg="mod">
          <ac:chgData name="Ian Parr" userId="4f46477c-3823-44e3-a023-ec7a0abfe074" providerId="ADAL" clId="{6D4883D9-D1DA-4E8F-9A36-EE14A16553DF}" dt="2023-06-20T00:55:48.116" v="1381" actId="1076"/>
          <ac:picMkLst>
            <pc:docMk/>
            <pc:sldMk cId="342079894" sldId="356"/>
            <ac:picMk id="7" creationId="{B9CE9429-146B-5B1D-59B9-28720C3BAAE6}"/>
          </ac:picMkLst>
        </pc:picChg>
        <pc:picChg chg="del">
          <ac:chgData name="Ian Parr" userId="4f46477c-3823-44e3-a023-ec7a0abfe074" providerId="ADAL" clId="{6D4883D9-D1DA-4E8F-9A36-EE14A16553DF}" dt="2023-06-20T00:42:05.821" v="1155" actId="478"/>
          <ac:picMkLst>
            <pc:docMk/>
            <pc:sldMk cId="342079894" sldId="356"/>
            <ac:picMk id="9" creationId="{FC1E6020-4449-3F1B-A132-70D955B2331C}"/>
          </ac:picMkLst>
        </pc:picChg>
        <pc:picChg chg="add mod ord">
          <ac:chgData name="Ian Parr" userId="4f46477c-3823-44e3-a023-ec7a0abfe074" providerId="ADAL" clId="{6D4883D9-D1DA-4E8F-9A36-EE14A16553DF}" dt="2023-06-20T00:59:46.361" v="1411" actId="167"/>
          <ac:picMkLst>
            <pc:docMk/>
            <pc:sldMk cId="342079894" sldId="356"/>
            <ac:picMk id="10" creationId="{C8416D4F-7955-B94D-6469-9AF1B2B88412}"/>
          </ac:picMkLst>
        </pc:picChg>
      </pc:sldChg>
      <pc:sldChg chg="addSp delSp modSp add del mod ord modNotesTx">
        <pc:chgData name="Ian Parr" userId="4f46477c-3823-44e3-a023-ec7a0abfe074" providerId="ADAL" clId="{6D4883D9-D1DA-4E8F-9A36-EE14A16553DF}" dt="2023-06-20T01:02:44.159" v="1456" actId="47"/>
        <pc:sldMkLst>
          <pc:docMk/>
          <pc:sldMk cId="3174144972" sldId="357"/>
        </pc:sldMkLst>
        <pc:spChg chg="del">
          <ac:chgData name="Ian Parr" userId="4f46477c-3823-44e3-a023-ec7a0abfe074" providerId="ADAL" clId="{6D4883D9-D1DA-4E8F-9A36-EE14A16553DF}" dt="2023-06-20T00:50:54.151" v="1323" actId="478"/>
          <ac:spMkLst>
            <pc:docMk/>
            <pc:sldMk cId="3174144972" sldId="357"/>
            <ac:spMk id="2" creationId="{833798E5-43CD-58AF-8AA6-EF509E3EFDE6}"/>
          </ac:spMkLst>
        </pc:spChg>
        <pc:picChg chg="add mod">
          <ac:chgData name="Ian Parr" userId="4f46477c-3823-44e3-a023-ec7a0abfe074" providerId="ADAL" clId="{6D4883D9-D1DA-4E8F-9A36-EE14A16553DF}" dt="2023-06-20T00:57:48.101" v="1396" actId="1076"/>
          <ac:picMkLst>
            <pc:docMk/>
            <pc:sldMk cId="3174144972" sldId="357"/>
            <ac:picMk id="4" creationId="{AD2716AB-18D2-864C-5BFF-F80DD9396249}"/>
          </ac:picMkLst>
        </pc:picChg>
      </pc:sldChg>
      <pc:sldChg chg="addSp delSp modSp add mod ord modNotesTx">
        <pc:chgData name="Ian Parr" userId="4f46477c-3823-44e3-a023-ec7a0abfe074" providerId="ADAL" clId="{6D4883D9-D1DA-4E8F-9A36-EE14A16553DF}" dt="2023-06-20T23:53:05.898" v="1550"/>
        <pc:sldMkLst>
          <pc:docMk/>
          <pc:sldMk cId="3994672170" sldId="358"/>
        </pc:sldMkLst>
        <pc:spChg chg="del">
          <ac:chgData name="Ian Parr" userId="4f46477c-3823-44e3-a023-ec7a0abfe074" providerId="ADAL" clId="{6D4883D9-D1DA-4E8F-9A36-EE14A16553DF}" dt="2023-06-20T00:57:58.335" v="1397" actId="478"/>
          <ac:spMkLst>
            <pc:docMk/>
            <pc:sldMk cId="3994672170" sldId="358"/>
            <ac:spMk id="2" creationId="{833798E5-43CD-58AF-8AA6-EF509E3EFDE6}"/>
          </ac:spMkLst>
        </pc:spChg>
        <pc:picChg chg="add mod">
          <ac:chgData name="Ian Parr" userId="4f46477c-3823-44e3-a023-ec7a0abfe074" providerId="ADAL" clId="{6D4883D9-D1DA-4E8F-9A36-EE14A16553DF}" dt="2023-06-20T00:58:03.937" v="1399" actId="1076"/>
          <ac:picMkLst>
            <pc:docMk/>
            <pc:sldMk cId="3994672170" sldId="358"/>
            <ac:picMk id="3" creationId="{20A82623-97EC-6478-DDDA-D9161EB5E5C7}"/>
          </ac:picMkLst>
        </pc:picChg>
        <pc:picChg chg="add del">
          <ac:chgData name="Ian Parr" userId="4f46477c-3823-44e3-a023-ec7a0abfe074" providerId="ADAL" clId="{6D4883D9-D1DA-4E8F-9A36-EE14A16553DF}" dt="2023-06-20T00:59:00.333" v="1405" actId="478"/>
          <ac:picMkLst>
            <pc:docMk/>
            <pc:sldMk cId="3994672170" sldId="358"/>
            <ac:picMk id="5" creationId="{4CCC414D-5968-F078-67D0-584EFF87DC37}"/>
          </ac:picMkLst>
        </pc:picChg>
        <pc:picChg chg="mod">
          <ac:chgData name="Ian Parr" userId="4f46477c-3823-44e3-a023-ec7a0abfe074" providerId="ADAL" clId="{6D4883D9-D1DA-4E8F-9A36-EE14A16553DF}" dt="2023-06-20T00:58:29.147" v="1401" actId="1076"/>
          <ac:picMkLst>
            <pc:docMk/>
            <pc:sldMk cId="3994672170" sldId="358"/>
            <ac:picMk id="7" creationId="{B9CE9429-146B-5B1D-59B9-28720C3BAAE6}"/>
          </ac:picMkLst>
        </pc:picChg>
        <pc:picChg chg="add mod ord">
          <ac:chgData name="Ian Parr" userId="4f46477c-3823-44e3-a023-ec7a0abfe074" providerId="ADAL" clId="{6D4883D9-D1DA-4E8F-9A36-EE14A16553DF}" dt="2023-06-20T00:59:27.019" v="1408" actId="167"/>
          <ac:picMkLst>
            <pc:docMk/>
            <pc:sldMk cId="3994672170" sldId="358"/>
            <ac:picMk id="8" creationId="{00F8F529-C3FA-33C5-2141-43A6535549C8}"/>
          </ac:picMkLst>
        </pc:picChg>
      </pc:sldChg>
      <pc:sldChg chg="addSp delSp modSp add mod modNotesTx">
        <pc:chgData name="Ian Parr" userId="4f46477c-3823-44e3-a023-ec7a0abfe074" providerId="ADAL" clId="{6D4883D9-D1DA-4E8F-9A36-EE14A16553DF}" dt="2023-06-20T01:02:06.494" v="1443" actId="20577"/>
        <pc:sldMkLst>
          <pc:docMk/>
          <pc:sldMk cId="3653667156" sldId="359"/>
        </pc:sldMkLst>
        <pc:spChg chg="del mod">
          <ac:chgData name="Ian Parr" userId="4f46477c-3823-44e3-a023-ec7a0abfe074" providerId="ADAL" clId="{6D4883D9-D1DA-4E8F-9A36-EE14A16553DF}" dt="2023-06-20T01:00:56.233" v="1423" actId="478"/>
          <ac:spMkLst>
            <pc:docMk/>
            <pc:sldMk cId="3653667156" sldId="359"/>
            <ac:spMk id="8" creationId="{DBEDB71F-9BDD-7EFA-D665-CCD5BBFFCC38}"/>
          </ac:spMkLst>
        </pc:spChg>
        <pc:picChg chg="add mod ord">
          <ac:chgData name="Ian Parr" userId="4f46477c-3823-44e3-a023-ec7a0abfe074" providerId="ADAL" clId="{6D4883D9-D1DA-4E8F-9A36-EE14A16553DF}" dt="2023-06-20T01:01:47.350" v="1432" actId="14100"/>
          <ac:picMkLst>
            <pc:docMk/>
            <pc:sldMk cId="3653667156" sldId="359"/>
            <ac:picMk id="2" creationId="{3300CF70-0861-44C7-A3AB-1D71CE14456A}"/>
          </ac:picMkLst>
        </pc:picChg>
        <pc:picChg chg="del">
          <ac:chgData name="Ian Parr" userId="4f46477c-3823-44e3-a023-ec7a0abfe074" providerId="ADAL" clId="{6D4883D9-D1DA-4E8F-9A36-EE14A16553DF}" dt="2023-06-20T01:00:28.338" v="1415" actId="478"/>
          <ac:picMkLst>
            <pc:docMk/>
            <pc:sldMk cId="3653667156" sldId="359"/>
            <ac:picMk id="9" creationId="{1300824A-19AC-EF22-2340-A3C804B0DF58}"/>
          </ac:picMkLst>
        </pc:picChg>
      </pc:sldChg>
    </pc:docChg>
  </pc:docChgLst>
  <pc:docChgLst>
    <pc:chgData name="Ian Parr" userId="4f46477c-3823-44e3-a023-ec7a0abfe074" providerId="ADAL" clId="{E1E26952-0ACC-44E4-96BE-0DF08E485298}"/>
    <pc:docChg chg="modSld sldOrd">
      <pc:chgData name="Ian Parr" userId="4f46477c-3823-44e3-a023-ec7a0abfe074" providerId="ADAL" clId="{E1E26952-0ACC-44E4-96BE-0DF08E485298}" dt="2023-03-16T01:12:17.861" v="70" actId="14100"/>
      <pc:docMkLst>
        <pc:docMk/>
      </pc:docMkLst>
      <pc:sldChg chg="modSp mod">
        <pc:chgData name="Ian Parr" userId="4f46477c-3823-44e3-a023-ec7a0abfe074" providerId="ADAL" clId="{E1E26952-0ACC-44E4-96BE-0DF08E485298}" dt="2023-03-16T00:05:02.805" v="1" actId="20577"/>
        <pc:sldMkLst>
          <pc:docMk/>
          <pc:sldMk cId="2153998600" sldId="258"/>
        </pc:sldMkLst>
        <pc:spChg chg="mod">
          <ac:chgData name="Ian Parr" userId="4f46477c-3823-44e3-a023-ec7a0abfe074" providerId="ADAL" clId="{E1E26952-0ACC-44E4-96BE-0DF08E485298}" dt="2023-03-16T00:05:02.805" v="1" actId="20577"/>
          <ac:spMkLst>
            <pc:docMk/>
            <pc:sldMk cId="2153998600" sldId="258"/>
            <ac:spMk id="8" creationId="{B5FDC317-D686-0542-A15E-3D6D4B2156C4}"/>
          </ac:spMkLst>
        </pc:spChg>
      </pc:sldChg>
      <pc:sldChg chg="modSp mod">
        <pc:chgData name="Ian Parr" userId="4f46477c-3823-44e3-a023-ec7a0abfe074" providerId="ADAL" clId="{E1E26952-0ACC-44E4-96BE-0DF08E485298}" dt="2023-03-16T01:10:07.491" v="12" actId="20577"/>
        <pc:sldMkLst>
          <pc:docMk/>
          <pc:sldMk cId="3705924410" sldId="259"/>
        </pc:sldMkLst>
        <pc:spChg chg="mod">
          <ac:chgData name="Ian Parr" userId="4f46477c-3823-44e3-a023-ec7a0abfe074" providerId="ADAL" clId="{E1E26952-0ACC-44E4-96BE-0DF08E485298}" dt="2023-03-16T01:10:07.491" v="12" actId="20577"/>
          <ac:spMkLst>
            <pc:docMk/>
            <pc:sldMk cId="3705924410" sldId="259"/>
            <ac:spMk id="3" creationId="{06C3C4AE-3BB5-5646-9E52-3D9D50275C20}"/>
          </ac:spMkLst>
        </pc:spChg>
      </pc:sldChg>
      <pc:sldChg chg="modSp mod">
        <pc:chgData name="Ian Parr" userId="4f46477c-3823-44e3-a023-ec7a0abfe074" providerId="ADAL" clId="{E1E26952-0ACC-44E4-96BE-0DF08E485298}" dt="2023-03-16T00:05:54.601" v="3" actId="20577"/>
        <pc:sldMkLst>
          <pc:docMk/>
          <pc:sldMk cId="908109795" sldId="265"/>
        </pc:sldMkLst>
        <pc:spChg chg="mod">
          <ac:chgData name="Ian Parr" userId="4f46477c-3823-44e3-a023-ec7a0abfe074" providerId="ADAL" clId="{E1E26952-0ACC-44E4-96BE-0DF08E485298}" dt="2023-03-16T00:05:54.601" v="3" actId="20577"/>
          <ac:spMkLst>
            <pc:docMk/>
            <pc:sldMk cId="908109795" sldId="265"/>
            <ac:spMk id="3" creationId="{06C3C4AE-3BB5-5646-9E52-3D9D50275C20}"/>
          </ac:spMkLst>
        </pc:spChg>
      </pc:sldChg>
      <pc:sldChg chg="modSp mod ord">
        <pc:chgData name="Ian Parr" userId="4f46477c-3823-44e3-a023-ec7a0abfe074" providerId="ADAL" clId="{E1E26952-0ACC-44E4-96BE-0DF08E485298}" dt="2023-03-16T01:12:17.861" v="70" actId="14100"/>
        <pc:sldMkLst>
          <pc:docMk/>
          <pc:sldMk cId="3574695121" sldId="267"/>
        </pc:sldMkLst>
        <pc:spChg chg="mod">
          <ac:chgData name="Ian Parr" userId="4f46477c-3823-44e3-a023-ec7a0abfe074" providerId="ADAL" clId="{E1E26952-0ACC-44E4-96BE-0DF08E485298}" dt="2023-03-16T01:12:17.861" v="70" actId="14100"/>
          <ac:spMkLst>
            <pc:docMk/>
            <pc:sldMk cId="3574695121" sldId="267"/>
            <ac:spMk id="3" creationId="{06C3C4AE-3BB5-5646-9E52-3D9D50275C20}"/>
          </ac:spMkLst>
        </pc:spChg>
      </pc:sldChg>
    </pc:docChg>
  </pc:docChgLst>
  <pc:docChgLst>
    <pc:chgData name="Ian Parr" userId="S::iparr@ascschools.edu.au::4f46477c-3823-44e3-a023-ec7a0abfe074" providerId="AD" clId="Web-{639E68E9-6775-36B8-43B9-35BACD9E6A01}"/>
    <pc:docChg chg="modSld">
      <pc:chgData name="Ian Parr" userId="S::iparr@ascschools.edu.au::4f46477c-3823-44e3-a023-ec7a0abfe074" providerId="AD" clId="Web-{639E68E9-6775-36B8-43B9-35BACD9E6A01}" dt="2023-10-30T23:42:27.391" v="13" actId="20577"/>
      <pc:docMkLst>
        <pc:docMk/>
      </pc:docMkLst>
      <pc:sldChg chg="modSp">
        <pc:chgData name="Ian Parr" userId="S::iparr@ascschools.edu.au::4f46477c-3823-44e3-a023-ec7a0abfe074" providerId="AD" clId="Web-{639E68E9-6775-36B8-43B9-35BACD9E6A01}" dt="2023-10-30T23:41:59.937" v="12" actId="20577"/>
        <pc:sldMkLst>
          <pc:docMk/>
          <pc:sldMk cId="2153998600" sldId="258"/>
        </pc:sldMkLst>
        <pc:spChg chg="mod">
          <ac:chgData name="Ian Parr" userId="S::iparr@ascschools.edu.au::4f46477c-3823-44e3-a023-ec7a0abfe074" providerId="AD" clId="Web-{639E68E9-6775-36B8-43B9-35BACD9E6A01}" dt="2023-10-30T23:41:55.906" v="10" actId="14100"/>
          <ac:spMkLst>
            <pc:docMk/>
            <pc:sldMk cId="2153998600" sldId="258"/>
            <ac:spMk id="7" creationId="{BC1EB2F9-7672-F347-9DBD-C0C6A9814DAD}"/>
          </ac:spMkLst>
        </pc:spChg>
        <pc:spChg chg="mod">
          <ac:chgData name="Ian Parr" userId="S::iparr@ascschools.edu.au::4f46477c-3823-44e3-a023-ec7a0abfe074" providerId="AD" clId="Web-{639E68E9-6775-36B8-43B9-35BACD9E6A01}" dt="2023-10-30T23:41:59.937" v="12" actId="20577"/>
          <ac:spMkLst>
            <pc:docMk/>
            <pc:sldMk cId="2153998600" sldId="258"/>
            <ac:spMk id="8" creationId="{B5FDC317-D686-0542-A15E-3D6D4B2156C4}"/>
          </ac:spMkLst>
        </pc:spChg>
      </pc:sldChg>
      <pc:sldChg chg="modSp">
        <pc:chgData name="Ian Parr" userId="S::iparr@ascschools.edu.au::4f46477c-3823-44e3-a023-ec7a0abfe074" providerId="AD" clId="Web-{639E68E9-6775-36B8-43B9-35BACD9E6A01}" dt="2023-10-30T23:42:27.391" v="13" actId="20577"/>
        <pc:sldMkLst>
          <pc:docMk/>
          <pc:sldMk cId="342079894" sldId="356"/>
        </pc:sldMkLst>
        <pc:spChg chg="mod">
          <ac:chgData name="Ian Parr" userId="S::iparr@ascschools.edu.au::4f46477c-3823-44e3-a023-ec7a0abfe074" providerId="AD" clId="Web-{639E68E9-6775-36B8-43B9-35BACD9E6A01}" dt="2023-10-30T23:42:27.391" v="13" actId="20577"/>
          <ac:spMkLst>
            <pc:docMk/>
            <pc:sldMk cId="342079894" sldId="356"/>
            <ac:spMk id="2" creationId="{833798E5-43CD-58AF-8AA6-EF509E3EFD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EC473-0B92-4325-91B1-84E12D62C113}"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0FDC7-E149-4FA4-83EB-0CE84E90B781}" type="slidenum">
              <a:rPr lang="en-US" smtClean="0"/>
              <a:t>‹#›</a:t>
            </a:fld>
            <a:endParaRPr lang="en-US"/>
          </a:p>
        </p:txBody>
      </p:sp>
    </p:spTree>
    <p:extLst>
      <p:ext uri="{BB962C8B-B14F-4D97-AF65-F5344CB8AC3E}">
        <p14:creationId xmlns:p14="http://schemas.microsoft.com/office/powerpoint/2010/main" val="38548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know what Christians believe, so now what happens in Church…</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a:t>
            </a:fld>
            <a:endParaRPr lang="en-US"/>
          </a:p>
        </p:txBody>
      </p:sp>
    </p:spTree>
    <p:extLst>
      <p:ext uri="{BB962C8B-B14F-4D97-AF65-F5344CB8AC3E}">
        <p14:creationId xmlns:p14="http://schemas.microsoft.com/office/powerpoint/2010/main" val="155853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did Jesus teach us to pray?</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10</a:t>
            </a:fld>
            <a:endParaRPr lang="en-US"/>
          </a:p>
        </p:txBody>
      </p:sp>
    </p:spTree>
    <p:extLst>
      <p:ext uri="{BB962C8B-B14F-4D97-AF65-F5344CB8AC3E}">
        <p14:creationId xmlns:p14="http://schemas.microsoft.com/office/powerpoint/2010/main" val="19123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Yellow is same.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Green is different.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Underlined is hard to understand?</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11</a:t>
            </a:fld>
            <a:endParaRPr lang="en-US"/>
          </a:p>
        </p:txBody>
      </p:sp>
    </p:spTree>
    <p:extLst>
      <p:ext uri="{BB962C8B-B14F-4D97-AF65-F5344CB8AC3E}">
        <p14:creationId xmlns:p14="http://schemas.microsoft.com/office/powerpoint/2010/main" val="367370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12</a:t>
            </a:fld>
            <a:endParaRPr lang="en-US"/>
          </a:p>
        </p:txBody>
      </p:sp>
    </p:spTree>
    <p:extLst>
      <p:ext uri="{BB962C8B-B14F-4D97-AF65-F5344CB8AC3E}">
        <p14:creationId xmlns:p14="http://schemas.microsoft.com/office/powerpoint/2010/main" val="338694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pray</a:t>
            </a:r>
          </a:p>
        </p:txBody>
      </p:sp>
      <p:sp>
        <p:nvSpPr>
          <p:cNvPr id="4" name="Slide Number Placeholder 3"/>
          <p:cNvSpPr>
            <a:spLocks noGrp="1"/>
          </p:cNvSpPr>
          <p:nvPr>
            <p:ph type="sldNum" sz="quarter" idx="5"/>
          </p:nvPr>
        </p:nvSpPr>
        <p:spPr/>
        <p:txBody>
          <a:bodyPr/>
          <a:lstStyle/>
          <a:p>
            <a:fld id="{5CA0FDC7-E149-4FA4-83EB-0CE84E90B781}" type="slidenum">
              <a:rPr lang="en-US" smtClean="0"/>
              <a:t>13</a:t>
            </a:fld>
            <a:endParaRPr lang="en-US"/>
          </a:p>
        </p:txBody>
      </p:sp>
    </p:spTree>
    <p:extLst>
      <p:ext uri="{BB962C8B-B14F-4D97-AF65-F5344CB8AC3E}">
        <p14:creationId xmlns:p14="http://schemas.microsoft.com/office/powerpoint/2010/main" val="234559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pray</a:t>
            </a:r>
          </a:p>
        </p:txBody>
      </p:sp>
      <p:sp>
        <p:nvSpPr>
          <p:cNvPr id="4" name="Slide Number Placeholder 3"/>
          <p:cNvSpPr>
            <a:spLocks noGrp="1"/>
          </p:cNvSpPr>
          <p:nvPr>
            <p:ph type="sldNum" sz="quarter" idx="5"/>
          </p:nvPr>
        </p:nvSpPr>
        <p:spPr/>
        <p:txBody>
          <a:bodyPr/>
          <a:lstStyle/>
          <a:p>
            <a:fld id="{5CA0FDC7-E149-4FA4-83EB-0CE84E90B781}" type="slidenum">
              <a:rPr lang="en-US" smtClean="0"/>
              <a:t>14</a:t>
            </a:fld>
            <a:endParaRPr lang="en-US"/>
          </a:p>
        </p:txBody>
      </p:sp>
    </p:spTree>
    <p:extLst>
      <p:ext uri="{BB962C8B-B14F-4D97-AF65-F5344CB8AC3E}">
        <p14:creationId xmlns:p14="http://schemas.microsoft.com/office/powerpoint/2010/main" val="239797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2</a:t>
            </a:fld>
            <a:endParaRPr lang="en-US"/>
          </a:p>
        </p:txBody>
      </p:sp>
    </p:spTree>
    <p:extLst>
      <p:ext uri="{BB962C8B-B14F-4D97-AF65-F5344CB8AC3E}">
        <p14:creationId xmlns:p14="http://schemas.microsoft.com/office/powerpoint/2010/main" val="94558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3</a:t>
            </a:fld>
            <a:endParaRPr lang="en-US"/>
          </a:p>
        </p:txBody>
      </p:sp>
    </p:spTree>
    <p:extLst>
      <p:ext uri="{BB962C8B-B14F-4D97-AF65-F5344CB8AC3E}">
        <p14:creationId xmlns:p14="http://schemas.microsoft.com/office/powerpoint/2010/main" val="267475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4</a:t>
            </a:fld>
            <a:endParaRPr lang="en-US"/>
          </a:p>
        </p:txBody>
      </p:sp>
    </p:spTree>
    <p:extLst>
      <p:ext uri="{BB962C8B-B14F-4D97-AF65-F5344CB8AC3E}">
        <p14:creationId xmlns:p14="http://schemas.microsoft.com/office/powerpoint/2010/main" val="85273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Why do Christians pray?</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Alpha Youth Prayer EP 5, watch about 6 mins</a:t>
            </a:r>
            <a:endParaRPr lang="en-US" sz="2800" b="0" dirty="0">
              <a:effectLst/>
            </a:endParaRPr>
          </a:p>
          <a:p>
            <a:pPr rtl="0">
              <a:spcBef>
                <a:spcPts val="0"/>
              </a:spcBef>
              <a:spcAft>
                <a:spcPts val="0"/>
              </a:spcAft>
            </a:pPr>
            <a:r>
              <a:rPr lang="en-US" sz="1800" b="0" i="0" u="none" strike="noStrike" dirty="0">
                <a:solidFill>
                  <a:srgbClr val="000000"/>
                </a:solidFill>
                <a:effectLst/>
                <a:latin typeface="Calibri" panose="020F0502020204030204" pitchFamily="34" charset="0"/>
              </a:rPr>
              <a:t>https://youtu.be/Fl8VnmY99TA?t=237</a:t>
            </a:r>
            <a:endParaRPr lang="en-US" sz="2800" b="0" dirty="0">
              <a:effectLst/>
            </a:endParaRPr>
          </a:p>
          <a:p>
            <a:pPr rtl="0">
              <a:spcBef>
                <a:spcPts val="0"/>
              </a:spcBef>
              <a:spcAft>
                <a:spcPts val="0"/>
              </a:spcAft>
            </a:pPr>
            <a:br>
              <a:rPr lang="en-US" sz="2800" b="0" dirty="0">
                <a:effectLst/>
              </a:rPr>
            </a:br>
            <a:br>
              <a:rPr lang="en-US" sz="2800" b="0" dirty="0">
                <a:effectLst/>
              </a:rPr>
            </a:br>
            <a:r>
              <a:rPr lang="en-US" sz="1800" b="0" i="0" u="none" strike="noStrike" dirty="0">
                <a:solidFill>
                  <a:srgbClr val="000000"/>
                </a:solidFill>
                <a:effectLst/>
                <a:latin typeface="Calibri" panose="020F0502020204030204" pitchFamily="34" charset="0"/>
              </a:rPr>
              <a:t>6min</a:t>
            </a:r>
            <a:endParaRPr lang="en-US" sz="2800" b="0" dirty="0">
              <a:effectLst/>
            </a:endParaRPr>
          </a:p>
          <a:p>
            <a:br>
              <a:rPr lang="en-US" sz="2800" dirty="0"/>
            </a:br>
            <a:r>
              <a:rPr lang="en-US" sz="1800" b="0" i="0" u="none" strike="noStrike" dirty="0">
                <a:solidFill>
                  <a:srgbClr val="000000"/>
                </a:solidFill>
                <a:effectLst/>
                <a:latin typeface="Calibri" panose="020F0502020204030204" pitchFamily="34" charset="0"/>
              </a:rPr>
              <a:t>Ask the class what prayer is </a:t>
            </a: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5</a:t>
            </a:fld>
            <a:endParaRPr lang="en-US"/>
          </a:p>
        </p:txBody>
      </p:sp>
    </p:spTree>
    <p:extLst>
      <p:ext uri="{BB962C8B-B14F-4D97-AF65-F5344CB8AC3E}">
        <p14:creationId xmlns:p14="http://schemas.microsoft.com/office/powerpoint/2010/main" val="144301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Bible say about prayer?</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6</a:t>
            </a:fld>
            <a:endParaRPr lang="en-US"/>
          </a:p>
        </p:txBody>
      </p:sp>
    </p:spTree>
    <p:extLst>
      <p:ext uri="{BB962C8B-B14F-4D97-AF65-F5344CB8AC3E}">
        <p14:creationId xmlns:p14="http://schemas.microsoft.com/office/powerpoint/2010/main" val="3708164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Bible say about prayer?</a:t>
            </a:r>
          </a:p>
        </p:txBody>
      </p:sp>
      <p:sp>
        <p:nvSpPr>
          <p:cNvPr id="4" name="Slide Number Placeholder 3"/>
          <p:cNvSpPr>
            <a:spLocks noGrp="1"/>
          </p:cNvSpPr>
          <p:nvPr>
            <p:ph type="sldNum" sz="quarter" idx="5"/>
          </p:nvPr>
        </p:nvSpPr>
        <p:spPr/>
        <p:txBody>
          <a:bodyPr/>
          <a:lstStyle/>
          <a:p>
            <a:fld id="{5CA0FDC7-E149-4FA4-83EB-0CE84E90B781}" type="slidenum">
              <a:rPr lang="en-US" smtClean="0"/>
              <a:t>7</a:t>
            </a:fld>
            <a:endParaRPr lang="en-US"/>
          </a:p>
        </p:txBody>
      </p:sp>
    </p:spTree>
    <p:extLst>
      <p:ext uri="{BB962C8B-B14F-4D97-AF65-F5344CB8AC3E}">
        <p14:creationId xmlns:p14="http://schemas.microsoft.com/office/powerpoint/2010/main" val="374638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the Bible say about prayer?</a:t>
            </a:r>
          </a:p>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8</a:t>
            </a:fld>
            <a:endParaRPr lang="en-US"/>
          </a:p>
        </p:txBody>
      </p:sp>
    </p:spTree>
    <p:extLst>
      <p:ext uri="{BB962C8B-B14F-4D97-AF65-F5344CB8AC3E}">
        <p14:creationId xmlns:p14="http://schemas.microsoft.com/office/powerpoint/2010/main" val="195523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Jesus teach us to pray?</a:t>
            </a:r>
          </a:p>
        </p:txBody>
      </p:sp>
      <p:sp>
        <p:nvSpPr>
          <p:cNvPr id="4" name="Slide Number Placeholder 3"/>
          <p:cNvSpPr>
            <a:spLocks noGrp="1"/>
          </p:cNvSpPr>
          <p:nvPr>
            <p:ph type="sldNum" sz="quarter" idx="5"/>
          </p:nvPr>
        </p:nvSpPr>
        <p:spPr/>
        <p:txBody>
          <a:bodyPr/>
          <a:lstStyle/>
          <a:p>
            <a:fld id="{5CA0FDC7-E149-4FA4-83EB-0CE84E90B781}" type="slidenum">
              <a:rPr lang="en-US" smtClean="0"/>
              <a:t>9</a:t>
            </a:fld>
            <a:endParaRPr lang="en-US"/>
          </a:p>
        </p:txBody>
      </p:sp>
    </p:spTree>
    <p:extLst>
      <p:ext uri="{BB962C8B-B14F-4D97-AF65-F5344CB8AC3E}">
        <p14:creationId xmlns:p14="http://schemas.microsoft.com/office/powerpoint/2010/main" val="517475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dirty="0"/>
              <a:t>Click to edit Master title style</a:t>
            </a:r>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7" name="Straight Connector 6">
            <a:extLst>
              <a:ext uri="{FF2B5EF4-FFF2-40B4-BE49-F238E27FC236}">
                <a16:creationId xmlns:a16="http://schemas.microsoft.com/office/drawing/2014/main" id="{9A13FBB1-9FB4-37D7-EC21-F12943A266DE}"/>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9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1453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cxnSp>
        <p:nvCxnSpPr>
          <p:cNvPr id="10" name="Straight Connector 9">
            <a:extLst>
              <a:ext uri="{FF2B5EF4-FFF2-40B4-BE49-F238E27FC236}">
                <a16:creationId xmlns:a16="http://schemas.microsoft.com/office/drawing/2014/main" id="{1F7A794B-D72B-1C65-60F4-84FD99C9D08E}"/>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993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0258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298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96310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94063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6141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886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8391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68386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10/30/2023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pic>
        <p:nvPicPr>
          <p:cNvPr id="7" name="Picture 6">
            <a:extLst>
              <a:ext uri="{FF2B5EF4-FFF2-40B4-BE49-F238E27FC236}">
                <a16:creationId xmlns:a16="http://schemas.microsoft.com/office/drawing/2014/main" id="{B4DBEBE9-2AA6-20A6-E750-60C740DA730D}"/>
              </a:ext>
            </a:extLst>
          </p:cNvPr>
          <p:cNvPicPr>
            <a:picLocks noChangeAspect="1"/>
          </p:cNvPicPr>
          <p:nvPr userDrawn="1"/>
        </p:nvPicPr>
        <p:blipFill>
          <a:blip r:embed="rId13"/>
          <a:stretch>
            <a:fillRect/>
          </a:stretch>
        </p:blipFill>
        <p:spPr>
          <a:xfrm>
            <a:off x="10524930" y="5614135"/>
            <a:ext cx="1390262" cy="1046754"/>
          </a:xfrm>
          <a:prstGeom prst="rect">
            <a:avLst/>
          </a:prstGeom>
        </p:spPr>
      </p:pic>
      <p:pic>
        <p:nvPicPr>
          <p:cNvPr id="8" name="Picture 7">
            <a:extLst>
              <a:ext uri="{FF2B5EF4-FFF2-40B4-BE49-F238E27FC236}">
                <a16:creationId xmlns:a16="http://schemas.microsoft.com/office/drawing/2014/main" id="{3C6F8321-F14E-498D-6DAC-427A2B5B88E8}"/>
              </a:ext>
            </a:extLst>
          </p:cNvPr>
          <p:cNvPicPr>
            <a:picLocks noChangeAspect="1"/>
          </p:cNvPicPr>
          <p:nvPr userDrawn="1"/>
        </p:nvPicPr>
        <p:blipFill>
          <a:blip r:embed="rId14"/>
          <a:stretch>
            <a:fillRect/>
          </a:stretch>
        </p:blipFill>
        <p:spPr>
          <a:xfrm>
            <a:off x="0" y="0"/>
            <a:ext cx="9144000" cy="6858000"/>
          </a:xfrm>
          <a:prstGeom prst="rect">
            <a:avLst/>
          </a:prstGeom>
        </p:spPr>
      </p:pic>
    </p:spTree>
    <p:extLst>
      <p:ext uri="{BB962C8B-B14F-4D97-AF65-F5344CB8AC3E}">
        <p14:creationId xmlns:p14="http://schemas.microsoft.com/office/powerpoint/2010/main" val="3009084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freepngimg.com/png/60378-turquoise-color-paint-stroke-brush-teal"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l8VnmY99TA&amp;t=237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5825898" y="721149"/>
            <a:ext cx="5722663" cy="2423268"/>
          </a:xfrm>
          <a:effectLst/>
        </p:spPr>
        <p:txBody>
          <a:bodyPr>
            <a:normAutofit/>
          </a:bodyPr>
          <a:lstStyle/>
          <a:p>
            <a:r>
              <a:rPr lang="en-AU" sz="4800" dirty="0">
                <a:latin typeface="Trajan Pro"/>
              </a:rPr>
              <a:t>C</a:t>
            </a:r>
            <a:r>
              <a:rPr lang="en-AU" sz="4800" dirty="0">
                <a:solidFill>
                  <a:srgbClr val="EF4135"/>
                </a:solidFill>
                <a:latin typeface="Trajan Pro"/>
              </a:rPr>
              <a:t>hurch:</a:t>
            </a:r>
            <a:r>
              <a:rPr lang="en-AU" sz="4800" dirty="0">
                <a:latin typeface="Trajan Pro"/>
              </a:rPr>
              <a:t>            </a:t>
            </a:r>
            <a:r>
              <a:rPr lang="en-AU" sz="4800" dirty="0">
                <a:solidFill>
                  <a:srgbClr val="EF4135"/>
                </a:solidFill>
                <a:latin typeface="Trajan Pro"/>
              </a:rPr>
              <a:t>Prayer</a:t>
            </a:r>
          </a:p>
        </p:txBody>
      </p:sp>
      <p:sp>
        <p:nvSpPr>
          <p:cNvPr id="8" name="TextBox 7">
            <a:extLst>
              <a:ext uri="{FF2B5EF4-FFF2-40B4-BE49-F238E27FC236}">
                <a16:creationId xmlns:a16="http://schemas.microsoft.com/office/drawing/2014/main" id="{B5FDC317-D686-0542-A15E-3D6D4B2156C4}"/>
              </a:ext>
            </a:extLst>
          </p:cNvPr>
          <p:cNvSpPr txBox="1"/>
          <p:nvPr/>
        </p:nvSpPr>
        <p:spPr>
          <a:xfrm>
            <a:off x="5853776" y="3866624"/>
            <a:ext cx="4940119" cy="1661993"/>
          </a:xfrm>
          <a:prstGeom prst="rect">
            <a:avLst/>
          </a:prstGeom>
          <a:noFill/>
          <a:effectLst/>
        </p:spPr>
        <p:txBody>
          <a:bodyPr wrap="square" lIns="91440" tIns="45720" rIns="91440" bIns="45720" rtlCol="0" anchor="t">
            <a:spAutoFit/>
          </a:bodyPr>
          <a:lstStyle/>
          <a:p>
            <a:r>
              <a:rPr lang="en-AU" sz="3400" b="1" dirty="0"/>
              <a:t>Religious Education</a:t>
            </a:r>
          </a:p>
          <a:p>
            <a:endParaRPr lang="en-AU" sz="3400" b="1" dirty="0"/>
          </a:p>
          <a:p>
            <a:r>
              <a:rPr lang="en-AU" sz="3400" b="1" dirty="0"/>
              <a:t>Name: </a:t>
            </a:r>
            <a:endParaRPr lang="en-AU" sz="34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937BE-80E7-6874-B47E-EC0B6E7BBFE3}"/>
              </a:ext>
            </a:extLst>
          </p:cNvPr>
          <p:cNvPicPr>
            <a:picLocks noChangeAspect="1"/>
          </p:cNvPicPr>
          <p:nvPr/>
        </p:nvPicPr>
        <p:blipFill>
          <a:blip r:embed="rId3"/>
          <a:stretch>
            <a:fillRect/>
          </a:stretch>
        </p:blipFill>
        <p:spPr>
          <a:xfrm>
            <a:off x="1213325" y="2657034"/>
            <a:ext cx="9590509" cy="3256285"/>
          </a:xfrm>
          <a:prstGeom prst="rect">
            <a:avLst/>
          </a:prstGeom>
        </p:spPr>
      </p:pic>
      <p:pic>
        <p:nvPicPr>
          <p:cNvPr id="11" name="Picture 10" descr="A blue brush stroke on a black background&#10;&#10;Description automatically generated with low confidence">
            <a:extLst>
              <a:ext uri="{FF2B5EF4-FFF2-40B4-BE49-F238E27FC236}">
                <a16:creationId xmlns:a16="http://schemas.microsoft.com/office/drawing/2014/main" id="{8E4E7141-60C0-3E23-E3BA-AE684E31F45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V="1">
            <a:off x="775253" y="96392"/>
            <a:ext cx="10783956" cy="2560642"/>
          </a:xfrm>
          <a:prstGeom prst="rect">
            <a:avLst/>
          </a:prstGeom>
        </p:spPr>
      </p:pic>
      <p:sp>
        <p:nvSpPr>
          <p:cNvPr id="13" name="TextBox 12">
            <a:extLst>
              <a:ext uri="{FF2B5EF4-FFF2-40B4-BE49-F238E27FC236}">
                <a16:creationId xmlns:a16="http://schemas.microsoft.com/office/drawing/2014/main" id="{BB7A4AFC-E5E3-2D38-4089-03BA6C1F2B2B}"/>
              </a:ext>
            </a:extLst>
          </p:cNvPr>
          <p:cNvSpPr txBox="1"/>
          <p:nvPr/>
        </p:nvSpPr>
        <p:spPr>
          <a:xfrm>
            <a:off x="3617843" y="1053548"/>
            <a:ext cx="6361044" cy="646331"/>
          </a:xfrm>
          <a:prstGeom prst="rect">
            <a:avLst/>
          </a:prstGeom>
          <a:noFill/>
        </p:spPr>
        <p:txBody>
          <a:bodyPr wrap="square" rtlCol="0">
            <a:spAutoFit/>
          </a:bodyPr>
          <a:lstStyle/>
          <a:p>
            <a:r>
              <a:rPr lang="en-US" sz="3600" dirty="0">
                <a:solidFill>
                  <a:schemeClr val="bg1"/>
                </a:solidFill>
              </a:rPr>
              <a:t>THE LORD’S PRAYER</a:t>
            </a:r>
          </a:p>
        </p:txBody>
      </p:sp>
    </p:spTree>
    <p:extLst>
      <p:ext uri="{BB962C8B-B14F-4D97-AF65-F5344CB8AC3E}">
        <p14:creationId xmlns:p14="http://schemas.microsoft.com/office/powerpoint/2010/main" val="422314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F8F529-C3FA-33C5-2141-43A6535549C8}"/>
              </a:ext>
            </a:extLst>
          </p:cNvPr>
          <p:cNvPicPr>
            <a:picLocks noChangeAspect="1"/>
          </p:cNvPicPr>
          <p:nvPr/>
        </p:nvPicPr>
        <p:blipFill>
          <a:blip r:embed="rId3"/>
          <a:stretch>
            <a:fillRect/>
          </a:stretch>
        </p:blipFill>
        <p:spPr>
          <a:xfrm>
            <a:off x="8137419" y="4595086"/>
            <a:ext cx="548688" cy="548688"/>
          </a:xfrm>
          <a:prstGeom prst="rect">
            <a:avLst/>
          </a:prstGeom>
        </p:spPr>
      </p:pic>
      <p:sp>
        <p:nvSpPr>
          <p:cNvPr id="39"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8"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4"/>
          <a:stretch>
            <a:fillRect/>
          </a:stretch>
        </p:blipFill>
        <p:spPr>
          <a:xfrm>
            <a:off x="7064047" y="376238"/>
            <a:ext cx="1151558" cy="1151558"/>
          </a:xfrm>
          <a:prstGeom prst="rect">
            <a:avLst/>
          </a:prstGeom>
        </p:spPr>
      </p:pic>
      <p:pic>
        <p:nvPicPr>
          <p:cNvPr id="4" name="Picture 3">
            <a:extLst>
              <a:ext uri="{FF2B5EF4-FFF2-40B4-BE49-F238E27FC236}">
                <a16:creationId xmlns:a16="http://schemas.microsoft.com/office/drawing/2014/main" id="{9B52949D-D784-6D56-457C-689005BCCEDE}"/>
              </a:ext>
            </a:extLst>
          </p:cNvPr>
          <p:cNvPicPr>
            <a:picLocks noChangeAspect="1"/>
          </p:cNvPicPr>
          <p:nvPr/>
        </p:nvPicPr>
        <p:blipFill>
          <a:blip r:embed="rId5"/>
          <a:stretch>
            <a:fillRect/>
          </a:stretch>
        </p:blipFill>
        <p:spPr>
          <a:xfrm>
            <a:off x="7673589" y="1481172"/>
            <a:ext cx="3919923" cy="3784566"/>
          </a:xfrm>
          <a:prstGeom prst="rect">
            <a:avLst/>
          </a:prstGeom>
        </p:spPr>
      </p:pic>
      <p:sp>
        <p:nvSpPr>
          <p:cNvPr id="6" name="TextBox 5">
            <a:extLst>
              <a:ext uri="{FF2B5EF4-FFF2-40B4-BE49-F238E27FC236}">
                <a16:creationId xmlns:a16="http://schemas.microsoft.com/office/drawing/2014/main" id="{ACA4EEBF-BDD9-1628-AEFC-E2B1E13E9042}"/>
              </a:ext>
            </a:extLst>
          </p:cNvPr>
          <p:cNvSpPr txBox="1"/>
          <p:nvPr/>
        </p:nvSpPr>
        <p:spPr>
          <a:xfrm>
            <a:off x="8386637" y="2527643"/>
            <a:ext cx="2493825" cy="1569660"/>
          </a:xfrm>
          <a:prstGeom prst="rect">
            <a:avLst/>
          </a:prstGeom>
          <a:noFill/>
        </p:spPr>
        <p:txBody>
          <a:bodyPr wrap="square" rtlCol="0">
            <a:spAutoFit/>
          </a:bodyP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LORD’S</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PRAYER</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(CHAPEL)</a:t>
            </a:r>
          </a:p>
        </p:txBody>
      </p:sp>
      <p:pic>
        <p:nvPicPr>
          <p:cNvPr id="3" name="Picture 2">
            <a:extLst>
              <a:ext uri="{FF2B5EF4-FFF2-40B4-BE49-F238E27FC236}">
                <a16:creationId xmlns:a16="http://schemas.microsoft.com/office/drawing/2014/main" id="{20A82623-97EC-6478-DDDA-D9161EB5E5C7}"/>
              </a:ext>
            </a:extLst>
          </p:cNvPr>
          <p:cNvPicPr>
            <a:picLocks noChangeAspect="1"/>
          </p:cNvPicPr>
          <p:nvPr/>
        </p:nvPicPr>
        <p:blipFill>
          <a:blip r:embed="rId6"/>
          <a:stretch>
            <a:fillRect/>
          </a:stretch>
        </p:blipFill>
        <p:spPr>
          <a:xfrm>
            <a:off x="1113260" y="852169"/>
            <a:ext cx="6492803" cy="5139373"/>
          </a:xfrm>
          <a:prstGeom prst="rect">
            <a:avLst/>
          </a:prstGeom>
        </p:spPr>
      </p:pic>
    </p:spTree>
    <p:extLst>
      <p:ext uri="{BB962C8B-B14F-4D97-AF65-F5344CB8AC3E}">
        <p14:creationId xmlns:p14="http://schemas.microsoft.com/office/powerpoint/2010/main" val="399467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8416D4F-7955-B94D-6469-9AF1B2B88412}"/>
              </a:ext>
            </a:extLst>
          </p:cNvPr>
          <p:cNvPicPr>
            <a:picLocks noChangeAspect="1"/>
          </p:cNvPicPr>
          <p:nvPr/>
        </p:nvPicPr>
        <p:blipFill>
          <a:blip r:embed="rId3"/>
          <a:stretch>
            <a:fillRect/>
          </a:stretch>
        </p:blipFill>
        <p:spPr>
          <a:xfrm>
            <a:off x="8179248" y="4621885"/>
            <a:ext cx="548688" cy="548688"/>
          </a:xfrm>
          <a:prstGeom prst="rect">
            <a:avLst/>
          </a:prstGeom>
        </p:spPr>
      </p:pic>
      <p:sp>
        <p:nvSpPr>
          <p:cNvPr id="39" name="Freeform 18">
            <a:extLst>
              <a:ext uri="{FF2B5EF4-FFF2-40B4-BE49-F238E27FC236}">
                <a16:creationId xmlns:a16="http://schemas.microsoft.com/office/drawing/2014/main" id="{E6C08EBB-2C97-4884-9312-EA0A6A62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0">
            <a:extLst>
              <a:ext uri="{FF2B5EF4-FFF2-40B4-BE49-F238E27FC236}">
                <a16:creationId xmlns:a16="http://schemas.microsoft.com/office/drawing/2014/main" id="{17406E40-244E-4DD6-94A4-E73960241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6" name="Freeform 21">
            <a:extLst>
              <a:ext uri="{FF2B5EF4-FFF2-40B4-BE49-F238E27FC236}">
                <a16:creationId xmlns:a16="http://schemas.microsoft.com/office/drawing/2014/main" id="{9E621646-8902-4518-ADFE-798B8AF7F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8" name="Freeform 22">
            <a:extLst>
              <a:ext uri="{FF2B5EF4-FFF2-40B4-BE49-F238E27FC236}">
                <a16:creationId xmlns:a16="http://schemas.microsoft.com/office/drawing/2014/main" id="{BC03DD73-798C-403F-B9AC-BFF84A0B1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23">
            <a:extLst>
              <a:ext uri="{FF2B5EF4-FFF2-40B4-BE49-F238E27FC236}">
                <a16:creationId xmlns:a16="http://schemas.microsoft.com/office/drawing/2014/main" id="{6756FE0C-DC81-49BD-AD76-1E223B686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25">
            <a:extLst>
              <a:ext uri="{FF2B5EF4-FFF2-40B4-BE49-F238E27FC236}">
                <a16:creationId xmlns:a16="http://schemas.microsoft.com/office/drawing/2014/main" id="{FEEAE74D-A8B8-4601-84C4-7F01DFF41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CFD751E0-7430-4ACA-A679-ECB74EA5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9">
            <a:extLst>
              <a:ext uri="{FF2B5EF4-FFF2-40B4-BE49-F238E27FC236}">
                <a16:creationId xmlns:a16="http://schemas.microsoft.com/office/drawing/2014/main" id="{4337B0AD-9A1D-4899-8791-EDEB9B5A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20EE4868-1730-433B-AA39-A91305A49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89921AE2-097C-4DEE-A398-FCB910D60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7">
            <a:extLst>
              <a:ext uri="{FF2B5EF4-FFF2-40B4-BE49-F238E27FC236}">
                <a16:creationId xmlns:a16="http://schemas.microsoft.com/office/drawing/2014/main" id="{A4098D72-B456-40CC-8C9F-D08B9DD25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0">
            <a:extLst>
              <a:ext uri="{FF2B5EF4-FFF2-40B4-BE49-F238E27FC236}">
                <a16:creationId xmlns:a16="http://schemas.microsoft.com/office/drawing/2014/main" id="{BCA1A530-E6F6-465D-BCD0-371D816CC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5AB5DD23-5ECB-4E0C-AC9B-C384785BA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7DA4BF21-FA96-43DB-A077-173C5F433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BF956BA4-7CC2-4E13-9E1D-0854EF4C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3262514D-691E-4344-8751-4E80F046A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 name="TextBox 1">
            <a:extLst>
              <a:ext uri="{FF2B5EF4-FFF2-40B4-BE49-F238E27FC236}">
                <a16:creationId xmlns:a16="http://schemas.microsoft.com/office/drawing/2014/main" id="{833798E5-43CD-58AF-8AA6-EF509E3EFDE6}"/>
              </a:ext>
            </a:extLst>
          </p:cNvPr>
          <p:cNvSpPr txBox="1"/>
          <p:nvPr/>
        </p:nvSpPr>
        <p:spPr>
          <a:xfrm>
            <a:off x="2705377" y="1055507"/>
            <a:ext cx="4503183" cy="4680769"/>
          </a:xfrm>
          <a:prstGeom prst="rect">
            <a:avLst/>
          </a:prstGeom>
          <a:noFill/>
        </p:spPr>
        <p:txBody>
          <a:bodyPr wrap="square" lIns="91440" tIns="45720" rIns="91440" bIns="45720" rtlCol="0" anchor="t">
            <a:spAutoFit/>
          </a:bodyPr>
          <a:lstStyle/>
          <a:p>
            <a:pPr defTabSz="621792">
              <a:lnSpc>
                <a:spcPct val="90000"/>
              </a:lnSpc>
              <a:buClr>
                <a:srgbClr val="000000"/>
              </a:buClr>
              <a:buSzPts val="2400"/>
              <a:defRPr/>
            </a:pPr>
            <a:r>
              <a:rPr lang="en-US" sz="2000" kern="0" dirty="0">
                <a:solidFill>
                  <a:srgbClr val="000000"/>
                </a:solidFill>
                <a:latin typeface="Calibri"/>
                <a:ea typeface="+mn-ea"/>
                <a:cs typeface="Calibri"/>
                <a:sym typeface="Calibri"/>
              </a:rPr>
              <a:t>Our Father in heaven,</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hallowed be your name,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your kingdom come,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your will be done,</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on earth as in heaven.</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Give us today our daily bread.</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Forgive us our sins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as we forgive those who sin against us.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Save us from the time of trial</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and deliver us from evil.</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For the kingdom, the power, and the glory are yours</a:t>
            </a:r>
          </a:p>
          <a:p>
            <a:pPr defTabSz="621792">
              <a:lnSpc>
                <a:spcPct val="90000"/>
              </a:lnSpc>
              <a:spcBef>
                <a:spcPts val="680"/>
              </a:spcBef>
              <a:buClr>
                <a:srgbClr val="000000"/>
              </a:buClr>
              <a:buSzPts val="2400"/>
              <a:defRPr/>
            </a:pPr>
            <a:r>
              <a:rPr lang="en-US" sz="2000" kern="0" dirty="0">
                <a:solidFill>
                  <a:srgbClr val="000000"/>
                </a:solidFill>
                <a:latin typeface="Calibri"/>
                <a:ea typeface="+mn-ea"/>
                <a:cs typeface="Calibri"/>
                <a:sym typeface="Calibri"/>
              </a:rPr>
              <a:t>now and </a:t>
            </a:r>
            <a:r>
              <a:rPr lang="en-US" sz="2000" kern="0" dirty="0">
                <a:solidFill>
                  <a:srgbClr val="000000"/>
                </a:solidFill>
                <a:latin typeface="Calibri"/>
                <a:cs typeface="Calibri"/>
                <a:sym typeface="Calibri"/>
              </a:rPr>
              <a:t>forever</a:t>
            </a:r>
            <a:r>
              <a:rPr lang="en-US" sz="2000" kern="0" dirty="0">
                <a:solidFill>
                  <a:srgbClr val="000000"/>
                </a:solidFill>
                <a:latin typeface="Calibri"/>
                <a:ea typeface="+mn-ea"/>
                <a:cs typeface="Calibri"/>
                <a:sym typeface="Calibri"/>
              </a:rPr>
              <a:t>. Amen.</a:t>
            </a:r>
            <a:endParaRPr lang="en-US" sz="2000" b="0" i="0" u="none" strike="noStrike" kern="0" cap="none" spc="0" normalizeH="0" baseline="0" noProof="0" dirty="0">
              <a:ln>
                <a:noFill/>
              </a:ln>
              <a:solidFill>
                <a:srgbClr val="000000"/>
              </a:solidFill>
              <a:effectLst/>
              <a:uLnTx/>
              <a:uFillTx/>
              <a:latin typeface="Calibri"/>
              <a:ea typeface="Calibri"/>
              <a:cs typeface="Calibri"/>
            </a:endParaRPr>
          </a:p>
        </p:txBody>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4"/>
          <a:stretch>
            <a:fillRect/>
          </a:stretch>
        </p:blipFill>
        <p:spPr>
          <a:xfrm>
            <a:off x="6690209" y="479728"/>
            <a:ext cx="1151558" cy="1151558"/>
          </a:xfrm>
          <a:prstGeom prst="rect">
            <a:avLst/>
          </a:prstGeom>
        </p:spPr>
      </p:pic>
      <p:pic>
        <p:nvPicPr>
          <p:cNvPr id="4" name="Picture 3">
            <a:extLst>
              <a:ext uri="{FF2B5EF4-FFF2-40B4-BE49-F238E27FC236}">
                <a16:creationId xmlns:a16="http://schemas.microsoft.com/office/drawing/2014/main" id="{9B52949D-D784-6D56-457C-689005BCCEDE}"/>
              </a:ext>
            </a:extLst>
          </p:cNvPr>
          <p:cNvPicPr>
            <a:picLocks noChangeAspect="1"/>
          </p:cNvPicPr>
          <p:nvPr/>
        </p:nvPicPr>
        <p:blipFill>
          <a:blip r:embed="rId5"/>
          <a:stretch>
            <a:fillRect/>
          </a:stretch>
        </p:blipFill>
        <p:spPr>
          <a:xfrm>
            <a:off x="7673589" y="1481172"/>
            <a:ext cx="3919923" cy="3784566"/>
          </a:xfrm>
          <a:prstGeom prst="rect">
            <a:avLst/>
          </a:prstGeom>
        </p:spPr>
      </p:pic>
      <p:sp>
        <p:nvSpPr>
          <p:cNvPr id="6" name="TextBox 5">
            <a:extLst>
              <a:ext uri="{FF2B5EF4-FFF2-40B4-BE49-F238E27FC236}">
                <a16:creationId xmlns:a16="http://schemas.microsoft.com/office/drawing/2014/main" id="{ACA4EEBF-BDD9-1628-AEFC-E2B1E13E9042}"/>
              </a:ext>
            </a:extLst>
          </p:cNvPr>
          <p:cNvSpPr txBox="1"/>
          <p:nvPr/>
        </p:nvSpPr>
        <p:spPr>
          <a:xfrm>
            <a:off x="8386637" y="2527643"/>
            <a:ext cx="2493825" cy="1569660"/>
          </a:xfrm>
          <a:prstGeom prst="rect">
            <a:avLst/>
          </a:prstGeom>
          <a:noFill/>
        </p:spPr>
        <p:txBody>
          <a:bodyPr wrap="square" rtlCol="0">
            <a:spAutoFit/>
          </a:bodyPr>
          <a:lstStyle/>
          <a:p>
            <a:pPr marL="0" marR="0" lvl="0" indent="0" algn="l" defTabSz="621792" rtl="0" eaLnBrk="1" fontAlgn="auto" latinLnBrk="0" hangingPunct="1">
              <a:lnSpc>
                <a:spcPct val="10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LORD’S</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PRAYER</a:t>
            </a:r>
            <a:r>
              <a:rPr kumimoji="0" lang="en-US" sz="32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(CHAPEL)</a:t>
            </a:r>
          </a:p>
        </p:txBody>
      </p:sp>
    </p:spTree>
    <p:extLst>
      <p:ext uri="{BB962C8B-B14F-4D97-AF65-F5344CB8AC3E}">
        <p14:creationId xmlns:p14="http://schemas.microsoft.com/office/powerpoint/2010/main" val="34207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BEDB71F-9BDD-7EFA-D665-CCD5BBFFCC38}"/>
              </a:ext>
            </a:extLst>
          </p:cNvPr>
          <p:cNvSpPr txBox="1"/>
          <p:nvPr/>
        </p:nvSpPr>
        <p:spPr>
          <a:xfrm>
            <a:off x="2355574" y="2236304"/>
            <a:ext cx="3190461" cy="2308324"/>
          </a:xfrm>
          <a:prstGeom prst="rect">
            <a:avLst/>
          </a:prstGeom>
          <a:noFill/>
        </p:spPr>
        <p:txBody>
          <a:bodyPr wrap="square" rtlCol="0">
            <a:spAutoFit/>
          </a:bodyPr>
          <a:lstStyle/>
          <a:p>
            <a:r>
              <a:rPr lang="en-US" sz="4800" dirty="0">
                <a:solidFill>
                  <a:schemeClr val="bg1"/>
                </a:solidFill>
                <a:latin typeface="Calibri" panose="020F0502020204030204" pitchFamily="34" charset="0"/>
                <a:cs typeface="Calibri" panose="020F0502020204030204" pitchFamily="34" charset="0"/>
              </a:rPr>
              <a:t>THE LORD’S PRAYER </a:t>
            </a:r>
          </a:p>
          <a:p>
            <a:r>
              <a:rPr lang="en-US" sz="4800" dirty="0">
                <a:solidFill>
                  <a:schemeClr val="bg1"/>
                </a:solidFill>
                <a:latin typeface="Calibri" panose="020F0502020204030204" pitchFamily="34" charset="0"/>
                <a:cs typeface="Calibri" panose="020F0502020204030204" pitchFamily="34" charset="0"/>
              </a:rPr>
              <a:t>(CHAPEL)</a:t>
            </a:r>
          </a:p>
        </p:txBody>
      </p:sp>
      <p:pic>
        <p:nvPicPr>
          <p:cNvPr id="9" name="Picture 8">
            <a:extLst>
              <a:ext uri="{FF2B5EF4-FFF2-40B4-BE49-F238E27FC236}">
                <a16:creationId xmlns:a16="http://schemas.microsoft.com/office/drawing/2014/main" id="{1300824A-19AC-EF22-2340-A3C804B0DF58}"/>
              </a:ext>
            </a:extLst>
          </p:cNvPr>
          <p:cNvPicPr>
            <a:picLocks noChangeAspect="1"/>
          </p:cNvPicPr>
          <p:nvPr/>
        </p:nvPicPr>
        <p:blipFill>
          <a:blip r:embed="rId3"/>
          <a:stretch>
            <a:fillRect/>
          </a:stretch>
        </p:blipFill>
        <p:spPr>
          <a:xfrm>
            <a:off x="3431817" y="24089"/>
            <a:ext cx="5328366" cy="6809822"/>
          </a:xfrm>
          <a:prstGeom prst="rect">
            <a:avLst/>
          </a:prstGeom>
        </p:spPr>
      </p:pic>
    </p:spTree>
    <p:extLst>
      <p:ext uri="{BB962C8B-B14F-4D97-AF65-F5344CB8AC3E}">
        <p14:creationId xmlns:p14="http://schemas.microsoft.com/office/powerpoint/2010/main" val="21914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00CF70-0861-44C7-A3AB-1D71CE14456A}"/>
              </a:ext>
            </a:extLst>
          </p:cNvPr>
          <p:cNvPicPr>
            <a:picLocks noChangeAspect="1"/>
          </p:cNvPicPr>
          <p:nvPr/>
        </p:nvPicPr>
        <p:blipFill>
          <a:blip r:embed="rId3"/>
          <a:stretch>
            <a:fillRect/>
          </a:stretch>
        </p:blipFill>
        <p:spPr>
          <a:xfrm>
            <a:off x="566530" y="0"/>
            <a:ext cx="9929192" cy="6858000"/>
          </a:xfrm>
          <a:prstGeom prst="rect">
            <a:avLst/>
          </a:prstGeom>
        </p:spPr>
      </p:pic>
      <p:sp>
        <p:nvSpPr>
          <p:cNvPr id="3" name="TextBox 2">
            <a:extLst>
              <a:ext uri="{FF2B5EF4-FFF2-40B4-BE49-F238E27FC236}">
                <a16:creationId xmlns:a16="http://schemas.microsoft.com/office/drawing/2014/main" id="{4591CF0D-A64F-C62B-66A7-DF8934ED8E92}"/>
              </a:ext>
            </a:extLst>
          </p:cNvPr>
          <p:cNvSpPr txBox="1"/>
          <p:nvPr/>
        </p:nvSpPr>
        <p:spPr>
          <a:xfrm>
            <a:off x="3051959" y="6406738"/>
            <a:ext cx="664226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u="sng" dirty="0">
                <a:solidFill>
                  <a:srgbClr val="002060"/>
                </a:solidFill>
              </a:rPr>
              <a:t>www.christianbook.com/acts-prayer-model</a:t>
            </a:r>
          </a:p>
        </p:txBody>
      </p:sp>
    </p:spTree>
    <p:extLst>
      <p:ext uri="{BB962C8B-B14F-4D97-AF65-F5344CB8AC3E}">
        <p14:creationId xmlns:p14="http://schemas.microsoft.com/office/powerpoint/2010/main" val="365366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 silhouette of a person and person&#10;&#10;Description automatically generated with low confidence">
            <a:extLst>
              <a:ext uri="{FF2B5EF4-FFF2-40B4-BE49-F238E27FC236}">
                <a16:creationId xmlns:a16="http://schemas.microsoft.com/office/drawing/2014/main" id="{7183204B-6395-BA82-EB6A-88FE37849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057" y="178905"/>
            <a:ext cx="10157886" cy="5307496"/>
          </a:xfrm>
          <a:prstGeom prst="rect">
            <a:avLst/>
          </a:prstGeom>
          <a:blipFill dpi="0" rotWithShape="1">
            <a:blip r:embed="rId4"/>
            <a:srcRect/>
            <a:tile tx="0" ty="0" sx="100000" sy="100000" flip="none" algn="tl"/>
          </a:blipFill>
        </p:spPr>
      </p:pic>
      <p:sp>
        <p:nvSpPr>
          <p:cNvPr id="2" name="TextBox 1">
            <a:extLst>
              <a:ext uri="{FF2B5EF4-FFF2-40B4-BE49-F238E27FC236}">
                <a16:creationId xmlns:a16="http://schemas.microsoft.com/office/drawing/2014/main" id="{9B847319-2E87-C734-96BD-B9E87622E714}"/>
              </a:ext>
            </a:extLst>
          </p:cNvPr>
          <p:cNvSpPr txBox="1"/>
          <p:nvPr/>
        </p:nvSpPr>
        <p:spPr>
          <a:xfrm>
            <a:off x="1017057" y="5764696"/>
            <a:ext cx="8027552" cy="646331"/>
          </a:xfrm>
          <a:prstGeom prst="rect">
            <a:avLst/>
          </a:prstGeom>
          <a:noFill/>
        </p:spPr>
        <p:txBody>
          <a:bodyPr wrap="square" rtlCol="0">
            <a:spAutoFit/>
          </a:bodyPr>
          <a:lstStyle/>
          <a:p>
            <a:r>
              <a:rPr lang="en-US" sz="3600" dirty="0">
                <a:solidFill>
                  <a:srgbClr val="FF0000"/>
                </a:solidFill>
              </a:rPr>
              <a:t>Prayer is …</a:t>
            </a:r>
          </a:p>
        </p:txBody>
      </p:sp>
      <p:sp>
        <p:nvSpPr>
          <p:cNvPr id="3" name="TextBox 2">
            <a:extLst>
              <a:ext uri="{FF2B5EF4-FFF2-40B4-BE49-F238E27FC236}">
                <a16:creationId xmlns:a16="http://schemas.microsoft.com/office/drawing/2014/main" id="{7625F798-EE3A-F9EC-8D9A-4563D59FBCC2}"/>
              </a:ext>
            </a:extLst>
          </p:cNvPr>
          <p:cNvSpPr txBox="1"/>
          <p:nvPr/>
        </p:nvSpPr>
        <p:spPr>
          <a:xfrm>
            <a:off x="5937662" y="5561609"/>
            <a:ext cx="404750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err="1">
                <a:solidFill>
                  <a:srgbClr val="002060"/>
                </a:solidFill>
              </a:rPr>
              <a:t>Crosswalk.Com</a:t>
            </a:r>
            <a:endParaRPr lang="en-US" dirty="0" err="1">
              <a:solidFill>
                <a:srgbClr val="002060"/>
              </a:solidFill>
            </a:endParaRPr>
          </a:p>
        </p:txBody>
      </p:sp>
    </p:spTree>
    <p:extLst>
      <p:ext uri="{BB962C8B-B14F-4D97-AF65-F5344CB8AC3E}">
        <p14:creationId xmlns:p14="http://schemas.microsoft.com/office/powerpoint/2010/main" val="339325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629850-28E9-F0B8-F001-472F63E609B3}"/>
              </a:ext>
            </a:extLst>
          </p:cNvPr>
          <p:cNvSpPr txBox="1"/>
          <p:nvPr/>
        </p:nvSpPr>
        <p:spPr>
          <a:xfrm>
            <a:off x="3048828" y="3244334"/>
            <a:ext cx="6097656" cy="369332"/>
          </a:xfrm>
          <a:prstGeom prst="rect">
            <a:avLst/>
          </a:prstGeom>
          <a:noFill/>
        </p:spPr>
        <p:txBody>
          <a:bodyPr wrap="square">
            <a:spAutoFit/>
          </a:bodyPr>
          <a:lstStyle/>
          <a:p>
            <a:r>
              <a:rPr lang="en-US" dirty="0"/>
              <a:t> </a:t>
            </a:r>
          </a:p>
        </p:txBody>
      </p:sp>
      <p:sp>
        <p:nvSpPr>
          <p:cNvPr id="6" name="TextBox 5">
            <a:extLst>
              <a:ext uri="{FF2B5EF4-FFF2-40B4-BE49-F238E27FC236}">
                <a16:creationId xmlns:a16="http://schemas.microsoft.com/office/drawing/2014/main" id="{44266FB2-EE8B-E991-083E-61F2C5C9CB4E}"/>
              </a:ext>
            </a:extLst>
          </p:cNvPr>
          <p:cNvSpPr txBox="1"/>
          <p:nvPr/>
        </p:nvSpPr>
        <p:spPr>
          <a:xfrm>
            <a:off x="3048828" y="3298195"/>
            <a:ext cx="6097656" cy="261610"/>
          </a:xfrm>
          <a:prstGeom prst="rect">
            <a:avLst/>
          </a:prstGeom>
          <a:noFill/>
        </p:spPr>
        <p:txBody>
          <a:bodyPr wrap="square">
            <a:spAutoFit/>
          </a:bodyPr>
          <a:lstStyle/>
          <a:p>
            <a:pPr algn="ctr" rtl="0" fontAlgn="base">
              <a:spcBef>
                <a:spcPts val="0"/>
              </a:spcBef>
              <a:spcAft>
                <a:spcPts val="0"/>
              </a:spcAft>
              <a:buFont typeface="Arial" panose="020B0604020202020204" pitchFamily="34" charset="0"/>
              <a:buChar char="•"/>
            </a:pPr>
            <a:r>
              <a:rPr lang="en-US" sz="1100" b="0" i="0" u="none" strike="noStrike" dirty="0">
                <a:solidFill>
                  <a:srgbClr val="FFFFFF"/>
                </a:solidFill>
                <a:effectLst/>
                <a:latin typeface="Calibri" panose="020F0502020204030204" pitchFamily="34" charset="0"/>
              </a:rPr>
              <a:t> </a:t>
            </a:r>
            <a:endParaRPr lang="en-US" sz="1100" b="0" i="0" u="none" strike="noStrike" dirty="0">
              <a:solidFill>
                <a:srgbClr val="FFFFFF"/>
              </a:solidFill>
              <a:effectLst/>
              <a:latin typeface="Arial" panose="020B0604020202020204" pitchFamily="34" charset="0"/>
            </a:endParaRPr>
          </a:p>
        </p:txBody>
      </p:sp>
      <p:pic>
        <p:nvPicPr>
          <p:cNvPr id="10" name="Graphic 9" descr="A cloud though bubble">
            <a:extLst>
              <a:ext uri="{FF2B5EF4-FFF2-40B4-BE49-F238E27FC236}">
                <a16:creationId xmlns:a16="http://schemas.microsoft.com/office/drawing/2014/main" id="{285B8E78-7ACA-5EC2-5013-08F87EB4E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6596" y="2683565"/>
            <a:ext cx="8358808" cy="3707295"/>
          </a:xfrm>
          <a:prstGeom prst="rect">
            <a:avLst/>
          </a:prstGeom>
        </p:spPr>
      </p:pic>
      <p:sp>
        <p:nvSpPr>
          <p:cNvPr id="11" name="TextBox 10">
            <a:extLst>
              <a:ext uri="{FF2B5EF4-FFF2-40B4-BE49-F238E27FC236}">
                <a16:creationId xmlns:a16="http://schemas.microsoft.com/office/drawing/2014/main" id="{A32DA20F-0A6F-4975-1A04-86EAF893F869}"/>
              </a:ext>
            </a:extLst>
          </p:cNvPr>
          <p:cNvSpPr txBox="1"/>
          <p:nvPr/>
        </p:nvSpPr>
        <p:spPr>
          <a:xfrm>
            <a:off x="1451113" y="606287"/>
            <a:ext cx="10197548" cy="584775"/>
          </a:xfrm>
          <a:prstGeom prst="rect">
            <a:avLst/>
          </a:prstGeom>
          <a:noFill/>
        </p:spPr>
        <p:txBody>
          <a:bodyPr wrap="square" rtlCol="0">
            <a:spAutoFit/>
          </a:bodyPr>
          <a:lstStyle/>
          <a:p>
            <a:r>
              <a:rPr lang="en-US" sz="3200" dirty="0">
                <a:solidFill>
                  <a:srgbClr val="FF0000"/>
                </a:solidFill>
              </a:rPr>
              <a:t>Ideas to pray about for Chapel next week ?</a:t>
            </a:r>
          </a:p>
        </p:txBody>
      </p:sp>
      <p:pic>
        <p:nvPicPr>
          <p:cNvPr id="12" name="Picture 11">
            <a:extLst>
              <a:ext uri="{FF2B5EF4-FFF2-40B4-BE49-F238E27FC236}">
                <a16:creationId xmlns:a16="http://schemas.microsoft.com/office/drawing/2014/main" id="{4EE9F200-F367-2897-99FC-6728EC988625}"/>
              </a:ext>
            </a:extLst>
          </p:cNvPr>
          <p:cNvPicPr>
            <a:picLocks noChangeAspect="1"/>
          </p:cNvPicPr>
          <p:nvPr/>
        </p:nvPicPr>
        <p:blipFill>
          <a:blip r:embed="rId5"/>
          <a:stretch>
            <a:fillRect/>
          </a:stretch>
        </p:blipFill>
        <p:spPr>
          <a:xfrm>
            <a:off x="844657" y="1481599"/>
            <a:ext cx="2373079" cy="1583842"/>
          </a:xfrm>
          <a:prstGeom prst="rect">
            <a:avLst/>
          </a:prstGeom>
        </p:spPr>
      </p:pic>
      <p:pic>
        <p:nvPicPr>
          <p:cNvPr id="13" name="Picture 12">
            <a:extLst>
              <a:ext uri="{FF2B5EF4-FFF2-40B4-BE49-F238E27FC236}">
                <a16:creationId xmlns:a16="http://schemas.microsoft.com/office/drawing/2014/main" id="{F3A2E97D-9D82-AE3E-9766-B3514B35C702}"/>
              </a:ext>
            </a:extLst>
          </p:cNvPr>
          <p:cNvPicPr>
            <a:picLocks noChangeAspect="1"/>
          </p:cNvPicPr>
          <p:nvPr/>
        </p:nvPicPr>
        <p:blipFill>
          <a:blip r:embed="rId6"/>
          <a:stretch>
            <a:fillRect/>
          </a:stretch>
        </p:blipFill>
        <p:spPr>
          <a:xfrm>
            <a:off x="8828535" y="1349321"/>
            <a:ext cx="2617926" cy="1895013"/>
          </a:xfrm>
          <a:prstGeom prst="rect">
            <a:avLst/>
          </a:prstGeom>
        </p:spPr>
      </p:pic>
      <p:sp>
        <p:nvSpPr>
          <p:cNvPr id="3" name="TextBox 2">
            <a:extLst>
              <a:ext uri="{FF2B5EF4-FFF2-40B4-BE49-F238E27FC236}">
                <a16:creationId xmlns:a16="http://schemas.microsoft.com/office/drawing/2014/main" id="{E8D6632D-A2A9-8219-6D2B-C78967845FA7}"/>
              </a:ext>
            </a:extLst>
          </p:cNvPr>
          <p:cNvSpPr txBox="1"/>
          <p:nvPr/>
        </p:nvSpPr>
        <p:spPr>
          <a:xfrm>
            <a:off x="4611584" y="6274128"/>
            <a:ext cx="404750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err="1">
                <a:solidFill>
                  <a:srgbClr val="002060"/>
                </a:solidFill>
              </a:rPr>
              <a:t>Crosswalk.Com</a:t>
            </a:r>
            <a:endParaRPr lang="en-US" dirty="0" err="1">
              <a:solidFill>
                <a:srgbClr val="002060"/>
              </a:solidFill>
            </a:endParaRPr>
          </a:p>
        </p:txBody>
      </p:sp>
    </p:spTree>
    <p:extLst>
      <p:ext uri="{BB962C8B-B14F-4D97-AF65-F5344CB8AC3E}">
        <p14:creationId xmlns:p14="http://schemas.microsoft.com/office/powerpoint/2010/main" val="3554899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D599F8-1CBD-E6F4-99FB-901808003C29}"/>
              </a:ext>
            </a:extLst>
          </p:cNvPr>
          <p:cNvSpPr txBox="1"/>
          <p:nvPr/>
        </p:nvSpPr>
        <p:spPr>
          <a:xfrm>
            <a:off x="1659835" y="1903273"/>
            <a:ext cx="8309113" cy="3508653"/>
          </a:xfrm>
          <a:prstGeom prst="rect">
            <a:avLst/>
          </a:prstGeom>
          <a:noFill/>
        </p:spPr>
        <p:txBody>
          <a:bodyPr wrap="square" rtlCol="0">
            <a:spAutoFit/>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1. Dear God / Heavenly Father / Dear Lord, [</a:t>
            </a:r>
            <a:r>
              <a:rPr lang="en-US" sz="1800" b="0" i="1" u="none" strike="noStrike" dirty="0">
                <a:solidFill>
                  <a:srgbClr val="000000"/>
                </a:solidFill>
                <a:effectLst/>
                <a:latin typeface="Calibri" panose="020F0502020204030204" pitchFamily="34" charset="0"/>
              </a:rPr>
              <a:t>choose your opening</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2. We pray for our world/Australia/St Mark’s. [</a:t>
            </a:r>
            <a:r>
              <a:rPr lang="en-US" sz="1800" b="0" i="1" u="none" strike="noStrike" dirty="0">
                <a:solidFill>
                  <a:srgbClr val="000000"/>
                </a:solidFill>
                <a:effectLst/>
                <a:latin typeface="Calibri" panose="020F0502020204030204" pitchFamily="34" charset="0"/>
              </a:rPr>
              <a:t>This is your topic sentence</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3. Thank you for… [</a:t>
            </a:r>
            <a:r>
              <a:rPr lang="en-US" sz="1800" b="0" i="1" u="none" strike="noStrike" dirty="0">
                <a:solidFill>
                  <a:srgbClr val="000000"/>
                </a:solidFill>
                <a:effectLst/>
                <a:latin typeface="Calibri" panose="020F0502020204030204" pitchFamily="34" charset="0"/>
              </a:rPr>
              <a:t>complete the sentence about something you are thankful for</a:t>
            </a:r>
            <a:r>
              <a:rPr lang="en-US" sz="1800" b="0" i="0" u="none" strike="noStrike" dirty="0">
                <a:solidFill>
                  <a:srgbClr val="000000"/>
                </a:solidFill>
                <a:effectLst/>
                <a:latin typeface="Calibri" panose="020F0502020204030204" pitchFamily="34" charset="0"/>
              </a:rPr>
              <a:t>]</a:t>
            </a:r>
            <a:endParaRPr lang="en-US" b="0"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4. Sorry that… [</a:t>
            </a:r>
            <a:r>
              <a:rPr lang="en-US" sz="1800" b="0" i="1" u="none" strike="noStrike" dirty="0">
                <a:solidFill>
                  <a:srgbClr val="000000"/>
                </a:solidFill>
                <a:effectLst/>
                <a:latin typeface="Calibri" panose="020F0502020204030204" pitchFamily="34" charset="0"/>
              </a:rPr>
              <a:t>complete this sentence with something that you want to say “sorry” to God about]</a:t>
            </a:r>
            <a:endParaRPr lang="en-US" b="0" i="1" dirty="0">
              <a:effectLst/>
            </a:endParaRPr>
          </a:p>
          <a:p>
            <a:pPr rtl="0">
              <a:spcBef>
                <a:spcPts val="1800"/>
              </a:spcBef>
              <a:spcAft>
                <a:spcPts val="0"/>
              </a:spcAft>
            </a:pPr>
            <a:r>
              <a:rPr lang="en-US" sz="1800" b="0" i="0" u="none" strike="noStrike" dirty="0">
                <a:solidFill>
                  <a:srgbClr val="000000"/>
                </a:solidFill>
                <a:effectLst/>
                <a:latin typeface="Calibri" panose="020F0502020204030204" pitchFamily="34" charset="0"/>
              </a:rPr>
              <a:t>5. Please… [</a:t>
            </a:r>
            <a:r>
              <a:rPr lang="en-US" sz="1800" b="0" i="1" u="none" strike="noStrike" dirty="0">
                <a:solidFill>
                  <a:srgbClr val="000000"/>
                </a:solidFill>
                <a:effectLst/>
                <a:latin typeface="Calibri" panose="020F0502020204030204" pitchFamily="34" charset="0"/>
              </a:rPr>
              <a:t>complete this sentence with something you’d like God to do – either God himself, or something you’re asking God to help us do</a:t>
            </a:r>
            <a:r>
              <a:rPr lang="en-US" sz="1800" b="0" i="0" u="none" strike="noStrike" dirty="0">
                <a:solidFill>
                  <a:srgbClr val="000000"/>
                </a:solidFill>
                <a:effectLst/>
                <a:latin typeface="Calibri" panose="020F0502020204030204" pitchFamily="34" charset="0"/>
              </a:rPr>
              <a:t>]</a:t>
            </a:r>
            <a:endParaRPr lang="en-US" b="0" dirty="0">
              <a:effectLst/>
            </a:endParaRPr>
          </a:p>
          <a:p>
            <a:br>
              <a:rPr lang="en-US" dirty="0"/>
            </a:br>
            <a:endParaRPr lang="en-US" dirty="0"/>
          </a:p>
        </p:txBody>
      </p:sp>
      <p:sp>
        <p:nvSpPr>
          <p:cNvPr id="3" name="TextBox 2">
            <a:extLst>
              <a:ext uri="{FF2B5EF4-FFF2-40B4-BE49-F238E27FC236}">
                <a16:creationId xmlns:a16="http://schemas.microsoft.com/office/drawing/2014/main" id="{026A1C5F-B59C-CAF5-BEEF-BD51424B92B7}"/>
              </a:ext>
            </a:extLst>
          </p:cNvPr>
          <p:cNvSpPr txBox="1"/>
          <p:nvPr/>
        </p:nvSpPr>
        <p:spPr>
          <a:xfrm>
            <a:off x="1659835" y="739648"/>
            <a:ext cx="8120270" cy="584775"/>
          </a:xfrm>
          <a:prstGeom prst="rect">
            <a:avLst/>
          </a:prstGeom>
          <a:noFill/>
        </p:spPr>
        <p:txBody>
          <a:bodyPr wrap="square" rtlCol="0">
            <a:spAutoFit/>
          </a:bodyPr>
          <a:lstStyle/>
          <a:p>
            <a:r>
              <a:rPr lang="en-US" sz="3200" dirty="0"/>
              <a:t>Writing the prayer …</a:t>
            </a:r>
          </a:p>
        </p:txBody>
      </p:sp>
    </p:spTree>
    <p:extLst>
      <p:ext uri="{BB962C8B-B14F-4D97-AF65-F5344CB8AC3E}">
        <p14:creationId xmlns:p14="http://schemas.microsoft.com/office/powerpoint/2010/main" val="133798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DB6FD3-6845-7A35-BBE9-F872B8EA18EA}"/>
              </a:ext>
            </a:extLst>
          </p:cNvPr>
          <p:cNvSpPr txBox="1"/>
          <p:nvPr/>
        </p:nvSpPr>
        <p:spPr>
          <a:xfrm>
            <a:off x="3496734" y="5850315"/>
            <a:ext cx="6097656" cy="246221"/>
          </a:xfrm>
          <a:prstGeom prst="rect">
            <a:avLst/>
          </a:prstGeom>
          <a:noFill/>
        </p:spPr>
        <p:txBody>
          <a:bodyPr wrap="square" lIns="91440" tIns="45720" rIns="91440" bIns="45720" anchor="t">
            <a:spAutoFit/>
          </a:bodyPr>
          <a:lstStyle/>
          <a:p>
            <a:r>
              <a:rPr lang="en-US" sz="1000" dirty="0">
                <a:hlinkClick r:id="rId3"/>
              </a:rPr>
              <a:t>Alpha Youth Prayer Ep 5 - YouTube</a:t>
            </a:r>
            <a:endParaRPr lang="en-US" sz="1000" dirty="0"/>
          </a:p>
        </p:txBody>
      </p:sp>
      <p:pic>
        <p:nvPicPr>
          <p:cNvPr id="5" name="Picture 4" descr="A picture containing grass, landscape, map, mountain&#10;&#10;Description automatically generated">
            <a:extLst>
              <a:ext uri="{FF2B5EF4-FFF2-40B4-BE49-F238E27FC236}">
                <a16:creationId xmlns:a16="http://schemas.microsoft.com/office/drawing/2014/main" id="{5AEDF9D1-D08D-F513-2642-83550C170C2F}"/>
              </a:ext>
            </a:extLst>
          </p:cNvPr>
          <p:cNvPicPr>
            <a:picLocks noChangeAspect="1"/>
          </p:cNvPicPr>
          <p:nvPr/>
        </p:nvPicPr>
        <p:blipFill>
          <a:blip r:embed="rId4"/>
          <a:stretch>
            <a:fillRect/>
          </a:stretch>
        </p:blipFill>
        <p:spPr>
          <a:xfrm>
            <a:off x="695739" y="0"/>
            <a:ext cx="10654748" cy="5570555"/>
          </a:xfrm>
          <a:prstGeom prst="rect">
            <a:avLst/>
          </a:prstGeom>
        </p:spPr>
      </p:pic>
    </p:spTree>
    <p:extLst>
      <p:ext uri="{BB962C8B-B14F-4D97-AF65-F5344CB8AC3E}">
        <p14:creationId xmlns:p14="http://schemas.microsoft.com/office/powerpoint/2010/main" val="94631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798E5-43CD-58AF-8AA6-EF509E3EFDE6}"/>
              </a:ext>
            </a:extLst>
          </p:cNvPr>
          <p:cNvSpPr txBox="1"/>
          <p:nvPr/>
        </p:nvSpPr>
        <p:spPr>
          <a:xfrm>
            <a:off x="1469092" y="705177"/>
            <a:ext cx="6619460" cy="5447645"/>
          </a:xfrm>
          <a:prstGeom prst="rect">
            <a:avLst/>
          </a:prstGeom>
          <a:noFill/>
        </p:spPr>
        <p:txBody>
          <a:bodyPr wrap="square" rtlCol="0">
            <a:spAutoFit/>
          </a:bodyPr>
          <a:lstStyle/>
          <a:p>
            <a:pPr rtl="0">
              <a:spcBef>
                <a:spcPts val="0"/>
              </a:spcBef>
              <a:spcAft>
                <a:spcPts val="0"/>
              </a:spcAft>
            </a:pPr>
            <a:r>
              <a:rPr lang="en-US" sz="1800" b="1" i="0" u="none" strike="noStrike" baseline="30000"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‘And when you pray, do not be like the hypocrites, for they love to pray standing in the synagogues and on the street corners to be seen by others. Truly I tell you, they have received their reward in full. </a:t>
            </a:r>
            <a:r>
              <a:rPr lang="en-US" sz="2400" b="1" i="0" u="none" strike="noStrike" baseline="30000" dirty="0">
                <a:solidFill>
                  <a:srgbClr val="000000"/>
                </a:solidFill>
                <a:effectLst/>
                <a:latin typeface="Arial" panose="020B0604020202020204" pitchFamily="34" charset="0"/>
              </a:rPr>
              <a:t>6 </a:t>
            </a:r>
            <a:r>
              <a:rPr lang="en-US" sz="2400" b="0" i="0" u="none" strike="noStrike" dirty="0">
                <a:solidFill>
                  <a:srgbClr val="000000"/>
                </a:solidFill>
                <a:effectLst/>
                <a:latin typeface="Arial" panose="020B0604020202020204" pitchFamily="34" charset="0"/>
              </a:rPr>
              <a:t>But when you pray, go into your room, close the door and pray to your Father, who is unseen. Then your Father, who sees what is done in secret, will reward you. </a:t>
            </a:r>
            <a:r>
              <a:rPr lang="en-US" sz="2400" b="1" i="0" u="none" strike="noStrike" baseline="30000" dirty="0">
                <a:solidFill>
                  <a:srgbClr val="000000"/>
                </a:solidFill>
                <a:effectLst/>
                <a:latin typeface="Arial" panose="020B0604020202020204" pitchFamily="34" charset="0"/>
              </a:rPr>
              <a:t>7 </a:t>
            </a:r>
            <a:r>
              <a:rPr lang="en-US" sz="2400" b="0" i="0" u="none" strike="noStrike" dirty="0">
                <a:solidFill>
                  <a:srgbClr val="000000"/>
                </a:solidFill>
                <a:effectLst/>
                <a:latin typeface="Arial" panose="020B0604020202020204" pitchFamily="34" charset="0"/>
              </a:rPr>
              <a:t>And when you pray, do not keep on babbling like pagans, for they think they will be heard because of their many words. </a:t>
            </a:r>
            <a:r>
              <a:rPr lang="en-US" sz="2400" b="1" i="0" u="none" strike="noStrike" baseline="30000" dirty="0">
                <a:solidFill>
                  <a:srgbClr val="000000"/>
                </a:solidFill>
                <a:effectLst/>
                <a:latin typeface="Arial" panose="020B0604020202020204" pitchFamily="34" charset="0"/>
              </a:rPr>
              <a:t>8 </a:t>
            </a:r>
            <a:r>
              <a:rPr lang="en-US" sz="2400" b="0" i="0" u="none" strike="noStrike" dirty="0">
                <a:solidFill>
                  <a:srgbClr val="000000"/>
                </a:solidFill>
                <a:effectLst/>
                <a:latin typeface="Arial" panose="020B0604020202020204" pitchFamily="34" charset="0"/>
              </a:rPr>
              <a:t>Do not be like them, for your Father knows what you need before you ask him.</a:t>
            </a:r>
            <a:endParaRPr lang="en-US" sz="2400" b="0" dirty="0">
              <a:effectLst/>
            </a:endParaRPr>
          </a:p>
          <a:p>
            <a:br>
              <a:rPr lang="en-US" dirty="0"/>
            </a:br>
            <a:endParaRPr lang="en-US" dirty="0"/>
          </a:p>
        </p:txBody>
      </p:sp>
      <p:pic>
        <p:nvPicPr>
          <p:cNvPr id="7" name="Picture 6">
            <a:extLst>
              <a:ext uri="{FF2B5EF4-FFF2-40B4-BE49-F238E27FC236}">
                <a16:creationId xmlns:a16="http://schemas.microsoft.com/office/drawing/2014/main" id="{B9CE9429-146B-5B1D-59B9-28720C3BAAE6}"/>
              </a:ext>
            </a:extLst>
          </p:cNvPr>
          <p:cNvPicPr>
            <a:picLocks noChangeAspect="1"/>
          </p:cNvPicPr>
          <p:nvPr/>
        </p:nvPicPr>
        <p:blipFill>
          <a:blip r:embed="rId3"/>
          <a:stretch>
            <a:fillRect/>
          </a:stretch>
        </p:blipFill>
        <p:spPr>
          <a:xfrm>
            <a:off x="9698691" y="3433914"/>
            <a:ext cx="1024217" cy="1024217"/>
          </a:xfrm>
          <a:prstGeom prst="rect">
            <a:avLst/>
          </a:prstGeom>
        </p:spPr>
      </p:pic>
      <p:sp>
        <p:nvSpPr>
          <p:cNvPr id="8" name="Flowchart: Delay 7">
            <a:extLst>
              <a:ext uri="{FF2B5EF4-FFF2-40B4-BE49-F238E27FC236}">
                <a16:creationId xmlns:a16="http://schemas.microsoft.com/office/drawing/2014/main" id="{6556B231-F6B1-5B3D-A216-6064D983E8CE}"/>
              </a:ext>
            </a:extLst>
          </p:cNvPr>
          <p:cNvSpPr/>
          <p:nvPr/>
        </p:nvSpPr>
        <p:spPr>
          <a:xfrm flipH="1">
            <a:off x="8935278" y="0"/>
            <a:ext cx="3256722" cy="5447645"/>
          </a:xfrm>
          <a:prstGeom prst="flowChartDelay">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1E6020-4449-3F1B-A132-70D955B2331C}"/>
              </a:ext>
            </a:extLst>
          </p:cNvPr>
          <p:cNvPicPr>
            <a:picLocks noChangeAspect="1"/>
          </p:cNvPicPr>
          <p:nvPr/>
        </p:nvPicPr>
        <p:blipFill>
          <a:blip r:embed="rId4"/>
          <a:stretch>
            <a:fillRect/>
          </a:stretch>
        </p:blipFill>
        <p:spPr>
          <a:xfrm>
            <a:off x="9192679" y="1337949"/>
            <a:ext cx="3060457" cy="2810500"/>
          </a:xfrm>
          <a:prstGeom prst="rect">
            <a:avLst/>
          </a:prstGeom>
        </p:spPr>
      </p:pic>
    </p:spTree>
    <p:extLst>
      <p:ext uri="{BB962C8B-B14F-4D97-AF65-F5344CB8AC3E}">
        <p14:creationId xmlns:p14="http://schemas.microsoft.com/office/powerpoint/2010/main" val="158244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E4E5E2B7-2FB0-C041-A6AF-2BB202E4734D}"/>
              </a:ext>
            </a:extLst>
          </p:cNvPr>
          <p:cNvSpPr/>
          <p:nvPr/>
        </p:nvSpPr>
        <p:spPr>
          <a:xfrm>
            <a:off x="1222513" y="1123122"/>
            <a:ext cx="3558209" cy="3677478"/>
          </a:xfrm>
          <a:prstGeom prst="flowChartConnector">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1FF22A-1A1C-43ED-A2E5-DC2F7BF89CC7}"/>
              </a:ext>
            </a:extLst>
          </p:cNvPr>
          <p:cNvSpPr txBox="1"/>
          <p:nvPr/>
        </p:nvSpPr>
        <p:spPr>
          <a:xfrm>
            <a:off x="1938130" y="1938130"/>
            <a:ext cx="2295939" cy="1754326"/>
          </a:xfrm>
          <a:prstGeom prst="rect">
            <a:avLst/>
          </a:prstGeom>
          <a:noFill/>
        </p:spPr>
        <p:txBody>
          <a:bodyPr wrap="square" rtlCol="0">
            <a:spAutoFit/>
          </a:bodyPr>
          <a:lstStyle/>
          <a:p>
            <a:r>
              <a:rPr lang="en-US" sz="3600" dirty="0">
                <a:solidFill>
                  <a:schemeClr val="bg1"/>
                </a:solidFill>
              </a:rPr>
              <a:t>THE LORD’S PRAYER</a:t>
            </a:r>
          </a:p>
        </p:txBody>
      </p:sp>
      <p:sp>
        <p:nvSpPr>
          <p:cNvPr id="4" name="TextBox 3">
            <a:extLst>
              <a:ext uri="{FF2B5EF4-FFF2-40B4-BE49-F238E27FC236}">
                <a16:creationId xmlns:a16="http://schemas.microsoft.com/office/drawing/2014/main" id="{2C33CBF6-6B3D-D167-2749-19628028CDA4}"/>
              </a:ext>
            </a:extLst>
          </p:cNvPr>
          <p:cNvSpPr txBox="1"/>
          <p:nvPr/>
        </p:nvSpPr>
        <p:spPr>
          <a:xfrm>
            <a:off x="5496339" y="1023730"/>
            <a:ext cx="5645426" cy="4154984"/>
          </a:xfrm>
          <a:prstGeom prst="rect">
            <a:avLst/>
          </a:prstGeom>
          <a:noFill/>
        </p:spPr>
        <p:txBody>
          <a:bodyPr wrap="square" rtlCol="0">
            <a:spAutoFit/>
          </a:bodyPr>
          <a:lstStyle/>
          <a:p>
            <a:pPr rtl="0">
              <a:spcBef>
                <a:spcPts val="0"/>
              </a:spcBef>
              <a:spcAft>
                <a:spcPts val="0"/>
              </a:spcAft>
            </a:pPr>
            <a:r>
              <a:rPr lang="en-US" sz="2400" b="1" i="0" u="none" strike="noStrike" baseline="30000" dirty="0">
                <a:solidFill>
                  <a:srgbClr val="000000"/>
                </a:solidFill>
                <a:effectLst/>
                <a:latin typeface="Calibri" panose="020F0502020204030204" pitchFamily="34" charset="0"/>
                <a:cs typeface="Calibri" panose="020F0502020204030204" pitchFamily="34" charset="0"/>
              </a:rPr>
              <a:t>9 </a:t>
            </a:r>
            <a:r>
              <a:rPr lang="en-US" sz="2400" b="0" i="0" u="none" strike="noStrike" dirty="0">
                <a:solidFill>
                  <a:srgbClr val="000000"/>
                </a:solidFill>
                <a:effectLst/>
                <a:latin typeface="Calibri" panose="020F0502020204030204" pitchFamily="34" charset="0"/>
                <a:cs typeface="Calibri" panose="020F0502020204030204" pitchFamily="34" charset="0"/>
              </a:rPr>
              <a:t>‘This, then, is how you should pray:</a:t>
            </a:r>
            <a:endParaRPr lang="en-US" sz="2400" b="0" dirty="0">
              <a:effectLst/>
              <a:latin typeface="Calibri" panose="020F0502020204030204" pitchFamily="34" charset="0"/>
              <a:cs typeface="Calibri" panose="020F0502020204030204" pitchFamily="34" charset="0"/>
            </a:endParaRPr>
          </a:p>
          <a:p>
            <a:r>
              <a:rPr lang="en-US" sz="2400" b="0" i="0" u="none" strike="noStrike" dirty="0">
                <a:solidFill>
                  <a:srgbClr val="000000"/>
                </a:solidFill>
                <a:effectLst/>
                <a:latin typeface="Calibri" panose="020F0502020204030204" pitchFamily="34" charset="0"/>
                <a:cs typeface="Calibri" panose="020F0502020204030204" pitchFamily="34" charset="0"/>
              </a:rPr>
              <a:t>‘“Our Father in heaven,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hallowed be your name,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10 </a:t>
            </a:r>
            <a:r>
              <a:rPr lang="en-US" sz="2400" b="0" i="0" u="none" strike="noStrike" dirty="0">
                <a:solidFill>
                  <a:srgbClr val="000000"/>
                </a:solidFill>
                <a:effectLst/>
                <a:latin typeface="Calibri" panose="020F0502020204030204" pitchFamily="34" charset="0"/>
                <a:cs typeface="Calibri" panose="020F0502020204030204" pitchFamily="34" charset="0"/>
              </a:rPr>
              <a:t>your kingdom come,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your will be done,</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on earth as it is in heaven.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11 </a:t>
            </a:r>
            <a:r>
              <a:rPr lang="en-US" sz="2400" b="0" i="0" u="none" strike="noStrike" dirty="0">
                <a:solidFill>
                  <a:srgbClr val="000000"/>
                </a:solidFill>
                <a:effectLst/>
                <a:latin typeface="Calibri" panose="020F0502020204030204" pitchFamily="34" charset="0"/>
                <a:cs typeface="Calibri" panose="020F0502020204030204" pitchFamily="34" charset="0"/>
              </a:rPr>
              <a:t>Give us today our daily bread.</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12 </a:t>
            </a:r>
            <a:r>
              <a:rPr lang="en-US" sz="2400" b="0" i="0" u="none" strike="noStrike" dirty="0">
                <a:solidFill>
                  <a:srgbClr val="000000"/>
                </a:solidFill>
                <a:effectLst/>
                <a:latin typeface="Calibri" panose="020F0502020204030204" pitchFamily="34" charset="0"/>
                <a:cs typeface="Calibri" panose="020F0502020204030204" pitchFamily="34" charset="0"/>
              </a:rPr>
              <a:t>And forgive us our debts,</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as we also have forgiven our debtors.</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1" i="0" u="none" strike="noStrike" baseline="30000" dirty="0">
                <a:solidFill>
                  <a:srgbClr val="000000"/>
                </a:solidFill>
                <a:effectLst/>
                <a:latin typeface="Calibri" panose="020F0502020204030204" pitchFamily="34" charset="0"/>
                <a:cs typeface="Calibri" panose="020F0502020204030204" pitchFamily="34" charset="0"/>
              </a:rPr>
              <a:t>13 </a:t>
            </a:r>
            <a:r>
              <a:rPr lang="en-US" sz="2400" b="0" i="0" u="none" strike="noStrike" dirty="0">
                <a:solidFill>
                  <a:srgbClr val="000000"/>
                </a:solidFill>
                <a:effectLst/>
                <a:latin typeface="Calibri" panose="020F0502020204030204" pitchFamily="34" charset="0"/>
                <a:cs typeface="Calibri" panose="020F0502020204030204" pitchFamily="34" charset="0"/>
              </a:rPr>
              <a:t>And lead us not into temptation,</a:t>
            </a:r>
            <a:br>
              <a:rPr lang="en-US" sz="2400" b="0" i="0" u="none" strike="noStrike" dirty="0">
                <a:solidFill>
                  <a:srgbClr val="000000"/>
                </a:solidFill>
                <a:effectLst/>
                <a:latin typeface="Calibri" panose="020F0502020204030204" pitchFamily="34" charset="0"/>
                <a:cs typeface="Calibri" panose="020F0502020204030204" pitchFamily="34" charset="0"/>
              </a:rPr>
            </a:br>
            <a:r>
              <a:rPr lang="en-US" sz="2400" b="0" i="0" u="none" strike="noStrike" dirty="0">
                <a:solidFill>
                  <a:srgbClr val="000000"/>
                </a:solidFill>
                <a:effectLst/>
                <a:latin typeface="Calibri" panose="020F0502020204030204" pitchFamily="34" charset="0"/>
                <a:cs typeface="Calibri" panose="020F0502020204030204" pitchFamily="34" charset="0"/>
              </a:rPr>
              <a:t>    but deliver us from the evil one.”</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8C81364-FC52-2343-FBD4-069BBCD8559C}"/>
              </a:ext>
            </a:extLst>
          </p:cNvPr>
          <p:cNvSpPr txBox="1"/>
          <p:nvPr/>
        </p:nvSpPr>
        <p:spPr>
          <a:xfrm>
            <a:off x="5705060" y="5387008"/>
            <a:ext cx="1977888" cy="369332"/>
          </a:xfrm>
          <a:prstGeom prst="rect">
            <a:avLst/>
          </a:prstGeom>
          <a:noFill/>
        </p:spPr>
        <p:txBody>
          <a:bodyPr wrap="square" rtlCol="0">
            <a:spAutoFit/>
          </a:bodyPr>
          <a:lstStyle/>
          <a:p>
            <a:r>
              <a:rPr lang="en-US" dirty="0">
                <a:solidFill>
                  <a:srgbClr val="22387D"/>
                </a:solidFill>
              </a:rPr>
              <a:t>Matthew 6:9-13</a:t>
            </a:r>
          </a:p>
        </p:txBody>
      </p:sp>
    </p:spTree>
    <p:extLst>
      <p:ext uri="{BB962C8B-B14F-4D97-AF65-F5344CB8AC3E}">
        <p14:creationId xmlns:p14="http://schemas.microsoft.com/office/powerpoint/2010/main" val="369627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9EE318-C7B5-6C9D-C8C2-B90F0906502B}"/>
              </a:ext>
            </a:extLst>
          </p:cNvPr>
          <p:cNvSpPr txBox="1"/>
          <p:nvPr/>
        </p:nvSpPr>
        <p:spPr>
          <a:xfrm flipH="1">
            <a:off x="1027045" y="517462"/>
            <a:ext cx="4664764" cy="5386090"/>
          </a:xfrm>
          <a:prstGeom prst="rect">
            <a:avLst/>
          </a:prstGeom>
          <a:noFill/>
        </p:spPr>
        <p:txBody>
          <a:bodyPr wrap="square" rtlCol="0">
            <a:spAutoFit/>
          </a:bodyPr>
          <a:lstStyle/>
          <a:p>
            <a:r>
              <a:rPr lang="en-US" sz="2400" b="1" dirty="0">
                <a:solidFill>
                  <a:srgbClr val="7030A0"/>
                </a:solidFill>
              </a:rPr>
              <a:t>PRAYER</a:t>
            </a:r>
          </a:p>
          <a:p>
            <a:endParaRPr lang="en-US" sz="2000" b="1" u="sng" dirty="0">
              <a:solidFill>
                <a:srgbClr val="7030A0"/>
              </a:solidFill>
            </a:endParaRPr>
          </a:p>
          <a:p>
            <a:r>
              <a:rPr lang="en-US" sz="2000" dirty="0">
                <a:latin typeface="Calibri" panose="020F0502020204030204" pitchFamily="34" charset="0"/>
                <a:cs typeface="Calibri" panose="020F0502020204030204" pitchFamily="34" charset="0"/>
              </a:rPr>
              <a:t>5 ‘And when you pray, do not be like the hypocrites, for they love to pray standing in the synagogues and on the street corners to be seen by others. Truly I tell you, they have received their reward in full. </a:t>
            </a:r>
          </a:p>
          <a:p>
            <a:r>
              <a:rPr lang="en-US" sz="2000" dirty="0">
                <a:latin typeface="Calibri" panose="020F0502020204030204" pitchFamily="34" charset="0"/>
                <a:cs typeface="Calibri" panose="020F0502020204030204" pitchFamily="34" charset="0"/>
              </a:rPr>
              <a:t>6 But when you pray, go into your room, close the door and pray to your Father, who is unseen. Then your Father, who sees what is done in secret, will reward you.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7 And when you pray, do not keep on babbling like pagans, for they think they will be heard because of their many words. </a:t>
            </a:r>
          </a:p>
          <a:p>
            <a:r>
              <a:rPr lang="en-US" sz="2000" dirty="0">
                <a:latin typeface="Calibri" panose="020F0502020204030204" pitchFamily="34" charset="0"/>
                <a:cs typeface="Calibri" panose="020F0502020204030204" pitchFamily="34" charset="0"/>
              </a:rPr>
              <a:t>8 Do not be like them, for your Father knows what you need before you ask him.</a:t>
            </a:r>
          </a:p>
        </p:txBody>
      </p:sp>
      <p:sp>
        <p:nvSpPr>
          <p:cNvPr id="7" name="Rectangle 6">
            <a:extLst>
              <a:ext uri="{FF2B5EF4-FFF2-40B4-BE49-F238E27FC236}">
                <a16:creationId xmlns:a16="http://schemas.microsoft.com/office/drawing/2014/main" id="{C3641D93-67CE-DD05-4786-E6A57C55B0A4}"/>
              </a:ext>
            </a:extLst>
          </p:cNvPr>
          <p:cNvSpPr/>
          <p:nvPr/>
        </p:nvSpPr>
        <p:spPr>
          <a:xfrm>
            <a:off x="6231835" y="1083030"/>
            <a:ext cx="4244008" cy="15803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84ACBF-8C42-D756-FF7E-BD31D68D0AAC}"/>
              </a:ext>
            </a:extLst>
          </p:cNvPr>
          <p:cNvSpPr txBox="1"/>
          <p:nvPr/>
        </p:nvSpPr>
        <p:spPr>
          <a:xfrm>
            <a:off x="6400800" y="1189048"/>
            <a:ext cx="3667539"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DON’T:</a:t>
            </a:r>
          </a:p>
        </p:txBody>
      </p:sp>
      <p:sp>
        <p:nvSpPr>
          <p:cNvPr id="9" name="TextBox 8">
            <a:extLst>
              <a:ext uri="{FF2B5EF4-FFF2-40B4-BE49-F238E27FC236}">
                <a16:creationId xmlns:a16="http://schemas.microsoft.com/office/drawing/2014/main" id="{547E6A40-1085-665C-7917-21E00C3ECAF4}"/>
              </a:ext>
            </a:extLst>
          </p:cNvPr>
          <p:cNvSpPr txBox="1"/>
          <p:nvPr/>
        </p:nvSpPr>
        <p:spPr>
          <a:xfrm>
            <a:off x="6400800" y="1809081"/>
            <a:ext cx="2319129"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INSTEAD:</a:t>
            </a:r>
          </a:p>
        </p:txBody>
      </p:sp>
      <p:sp>
        <p:nvSpPr>
          <p:cNvPr id="10" name="Rectangle 9">
            <a:extLst>
              <a:ext uri="{FF2B5EF4-FFF2-40B4-BE49-F238E27FC236}">
                <a16:creationId xmlns:a16="http://schemas.microsoft.com/office/drawing/2014/main" id="{AD56422B-B0A7-E1B6-F65A-F59568085688}"/>
              </a:ext>
            </a:extLst>
          </p:cNvPr>
          <p:cNvSpPr/>
          <p:nvPr/>
        </p:nvSpPr>
        <p:spPr>
          <a:xfrm>
            <a:off x="6231835" y="3270803"/>
            <a:ext cx="4244008" cy="14900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A9969EE-9DDE-41CD-E0A3-C55ED6006D80}"/>
              </a:ext>
            </a:extLst>
          </p:cNvPr>
          <p:cNvSpPr txBox="1"/>
          <p:nvPr/>
        </p:nvSpPr>
        <p:spPr>
          <a:xfrm>
            <a:off x="6400800" y="3449462"/>
            <a:ext cx="2554357"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DON’T:</a:t>
            </a:r>
          </a:p>
        </p:txBody>
      </p:sp>
      <p:sp>
        <p:nvSpPr>
          <p:cNvPr id="12" name="TextBox 11">
            <a:extLst>
              <a:ext uri="{FF2B5EF4-FFF2-40B4-BE49-F238E27FC236}">
                <a16:creationId xmlns:a16="http://schemas.microsoft.com/office/drawing/2014/main" id="{F4168665-27C0-E9E9-7873-1F95BCA7A49E}"/>
              </a:ext>
            </a:extLst>
          </p:cNvPr>
          <p:cNvSpPr txBox="1"/>
          <p:nvPr/>
        </p:nvSpPr>
        <p:spPr>
          <a:xfrm>
            <a:off x="6400800" y="3996404"/>
            <a:ext cx="3061252" cy="307777"/>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BECAUSE:</a:t>
            </a:r>
          </a:p>
        </p:txBody>
      </p:sp>
    </p:spTree>
    <p:extLst>
      <p:ext uri="{BB962C8B-B14F-4D97-AF65-F5344CB8AC3E}">
        <p14:creationId xmlns:p14="http://schemas.microsoft.com/office/powerpoint/2010/main" val="325920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E89F22-A9DB-012A-A9AF-71B6EFB939E0}"/>
              </a:ext>
            </a:extLst>
          </p:cNvPr>
          <p:cNvGraphicFramePr>
            <a:graphicFrameLocks noGrp="1"/>
          </p:cNvGraphicFramePr>
          <p:nvPr>
            <p:extLst>
              <p:ext uri="{D42A27DB-BD31-4B8C-83A1-F6EECF244321}">
                <p14:modId xmlns:p14="http://schemas.microsoft.com/office/powerpoint/2010/main" val="2136374038"/>
              </p:ext>
            </p:extLst>
          </p:nvPr>
        </p:nvGraphicFramePr>
        <p:xfrm>
          <a:off x="1137920" y="632901"/>
          <a:ext cx="10393679" cy="5504646"/>
        </p:xfrm>
        <a:graphic>
          <a:graphicData uri="http://schemas.openxmlformats.org/drawingml/2006/table">
            <a:tbl>
              <a:tblPr/>
              <a:tblGrid>
                <a:gridCol w="4419600">
                  <a:extLst>
                    <a:ext uri="{9D8B030D-6E8A-4147-A177-3AD203B41FA5}">
                      <a16:colId xmlns:a16="http://schemas.microsoft.com/office/drawing/2014/main" val="2402293782"/>
                    </a:ext>
                  </a:extLst>
                </a:gridCol>
                <a:gridCol w="2513091">
                  <a:extLst>
                    <a:ext uri="{9D8B030D-6E8A-4147-A177-3AD203B41FA5}">
                      <a16:colId xmlns:a16="http://schemas.microsoft.com/office/drawing/2014/main" val="697969367"/>
                    </a:ext>
                  </a:extLst>
                </a:gridCol>
                <a:gridCol w="3460988">
                  <a:extLst>
                    <a:ext uri="{9D8B030D-6E8A-4147-A177-3AD203B41FA5}">
                      <a16:colId xmlns:a16="http://schemas.microsoft.com/office/drawing/2014/main" val="4160971005"/>
                    </a:ext>
                  </a:extLst>
                </a:gridCol>
              </a:tblGrid>
              <a:tr h="4734560">
                <a:tc>
                  <a:txBody>
                    <a:bodyPr/>
                    <a:lstStyle/>
                    <a:p>
                      <a:pPr rtl="0" fontAlgn="t">
                        <a:spcBef>
                          <a:spcPts val="0"/>
                        </a:spcBef>
                        <a:spcAft>
                          <a:spcPts val="800"/>
                        </a:spcAft>
                      </a:pPr>
                      <a:r>
                        <a:rPr lang="en-US" sz="2000" b="1" i="0" u="none" strike="noStrike" baseline="30000" dirty="0">
                          <a:solidFill>
                            <a:srgbClr val="000000"/>
                          </a:solidFill>
                          <a:effectLst/>
                          <a:latin typeface="Calibri" panose="020F0502020204030204" pitchFamily="34" charset="0"/>
                        </a:rPr>
                        <a:t>9</a:t>
                      </a:r>
                      <a:r>
                        <a:rPr lang="en-US" sz="2000" b="1" i="0" u="none" strike="noStrike" baseline="30000" dirty="0">
                          <a:solidFill>
                            <a:srgbClr val="000000"/>
                          </a:solidFill>
                          <a:effectLst/>
                          <a:latin typeface="Calibri" panose="020F0502020204030204" pitchFamily="34" charset="0"/>
                          <a:cs typeface="Calibri" panose="020F0502020204030204" pitchFamily="34" charset="0"/>
                        </a:rPr>
                        <a:t> </a:t>
                      </a:r>
                      <a:r>
                        <a:rPr lang="en-US" sz="2000" b="0" i="0" u="none" strike="noStrike" dirty="0">
                          <a:solidFill>
                            <a:srgbClr val="000000"/>
                          </a:solidFill>
                          <a:effectLst/>
                          <a:latin typeface="Calibri" panose="020F0502020204030204" pitchFamily="34" charset="0"/>
                          <a:cs typeface="Calibri" panose="020F0502020204030204" pitchFamily="34" charset="0"/>
                        </a:rPr>
                        <a:t>‘</a:t>
                      </a:r>
                      <a:r>
                        <a:rPr lang="en-US" sz="2000" b="0" i="0" u="none" strike="noStrike" dirty="0">
                          <a:solidFill>
                            <a:srgbClr val="22387D"/>
                          </a:solidFill>
                          <a:effectLst/>
                          <a:latin typeface="Calibri" panose="020F0502020204030204" pitchFamily="34" charset="0"/>
                          <a:cs typeface="Calibri" panose="020F0502020204030204" pitchFamily="34" charset="0"/>
                        </a:rPr>
                        <a:t>This, then, is how you should pray:</a:t>
                      </a:r>
                      <a:endParaRPr lang="en-US" sz="2000" dirty="0">
                        <a:solidFill>
                          <a:srgbClr val="22387D"/>
                        </a:solidFill>
                        <a:effectLst/>
                        <a:latin typeface="Calibri" panose="020F0502020204030204" pitchFamily="34" charset="0"/>
                        <a:cs typeface="Calibri" panose="020F0502020204030204" pitchFamily="34" charset="0"/>
                      </a:endParaRPr>
                    </a:p>
                    <a:p>
                      <a:pPr rtl="0" fontAlgn="t">
                        <a:lnSpc>
                          <a:spcPct val="150000"/>
                        </a:lnSpc>
                        <a:spcBef>
                          <a:spcPts val="0"/>
                        </a:spcBef>
                        <a:spcAft>
                          <a:spcPts val="800"/>
                        </a:spcAft>
                      </a:pPr>
                      <a:r>
                        <a:rPr lang="en-US" sz="2000" b="0" i="0" u="none" strike="noStrike" dirty="0">
                          <a:solidFill>
                            <a:srgbClr val="000000"/>
                          </a:solidFill>
                          <a:effectLst/>
                          <a:latin typeface="Calibri" panose="020F0502020204030204" pitchFamily="34" charset="0"/>
                          <a:cs typeface="Calibri" panose="020F0502020204030204" pitchFamily="34" charset="0"/>
                        </a:rPr>
                        <a:t>‘“Our Father in heaven,              </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hallowed be your name,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10 </a:t>
                      </a:r>
                      <a:r>
                        <a:rPr lang="en-US" sz="2000" b="0" i="0" u="none" strike="noStrike" dirty="0">
                          <a:solidFill>
                            <a:srgbClr val="000000"/>
                          </a:solidFill>
                          <a:effectLst/>
                          <a:latin typeface="Calibri" panose="020F0502020204030204" pitchFamily="34" charset="0"/>
                          <a:cs typeface="Calibri" panose="020F0502020204030204" pitchFamily="34" charset="0"/>
                        </a:rPr>
                        <a:t>your kingdom come,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your will be done,</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on earth as it is in heaven.</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11 </a:t>
                      </a:r>
                      <a:r>
                        <a:rPr lang="en-US" sz="2000" b="0" i="0" u="none" strike="noStrike" dirty="0">
                          <a:solidFill>
                            <a:srgbClr val="000000"/>
                          </a:solidFill>
                          <a:effectLst/>
                          <a:latin typeface="Calibri" panose="020F0502020204030204" pitchFamily="34" charset="0"/>
                          <a:cs typeface="Calibri" panose="020F0502020204030204" pitchFamily="34" charset="0"/>
                        </a:rPr>
                        <a:t>Give us today our daily bread.</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12 </a:t>
                      </a:r>
                      <a:r>
                        <a:rPr lang="en-US" sz="2000" b="0" i="0" u="none" strike="noStrike" dirty="0">
                          <a:solidFill>
                            <a:srgbClr val="000000"/>
                          </a:solidFill>
                          <a:effectLst/>
                          <a:latin typeface="Calibri" panose="020F0502020204030204" pitchFamily="34" charset="0"/>
                          <a:cs typeface="Calibri" panose="020F0502020204030204" pitchFamily="34" charset="0"/>
                        </a:rPr>
                        <a:t>And forgive us our debts,</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as we also have forgiven our debtors.</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1" i="0" u="none" strike="noStrike" baseline="30000" dirty="0">
                          <a:solidFill>
                            <a:srgbClr val="000000"/>
                          </a:solidFill>
                          <a:effectLst/>
                          <a:latin typeface="Calibri" panose="020F0502020204030204" pitchFamily="34" charset="0"/>
                          <a:cs typeface="Calibri" panose="020F0502020204030204" pitchFamily="34" charset="0"/>
                        </a:rPr>
                        <a:t>13 </a:t>
                      </a:r>
                      <a:r>
                        <a:rPr lang="en-US" sz="2000" b="0" i="0" u="none" strike="noStrike" dirty="0">
                          <a:solidFill>
                            <a:srgbClr val="000000"/>
                          </a:solidFill>
                          <a:effectLst/>
                          <a:latin typeface="Calibri" panose="020F0502020204030204" pitchFamily="34" charset="0"/>
                          <a:cs typeface="Calibri" panose="020F0502020204030204" pitchFamily="34" charset="0"/>
                        </a:rPr>
                        <a:t>And lead us not into temptation, </a:t>
                      </a:r>
                      <a:br>
                        <a:rPr lang="en-US" sz="2000" b="0" i="0" u="none" strike="noStrike" dirty="0">
                          <a:solidFill>
                            <a:srgbClr val="000000"/>
                          </a:solidFill>
                          <a:effectLst/>
                          <a:latin typeface="Calibri" panose="020F0502020204030204" pitchFamily="34" charset="0"/>
                          <a:cs typeface="Calibri" panose="020F0502020204030204" pitchFamily="34" charset="0"/>
                        </a:rPr>
                      </a:br>
                      <a:r>
                        <a:rPr lang="en-US" sz="2000" b="0" i="0" u="none" strike="noStrike" dirty="0">
                          <a:solidFill>
                            <a:srgbClr val="000000"/>
                          </a:solidFill>
                          <a:effectLst/>
                          <a:latin typeface="Calibri" panose="020F0502020204030204" pitchFamily="34" charset="0"/>
                          <a:cs typeface="Calibri" panose="020F0502020204030204" pitchFamily="34" charset="0"/>
                        </a:rPr>
                        <a:t>    but deliver us from the evil one.”</a:t>
                      </a:r>
                      <a:endParaRPr lang="en-US" sz="2000" dirty="0">
                        <a:effectLst/>
                        <a:latin typeface="Calibri" panose="020F0502020204030204" pitchFamily="34" charset="0"/>
                        <a:cs typeface="Calibri" panose="020F0502020204030204" pitchFamily="34" charset="0"/>
                      </a:endParaRPr>
                    </a:p>
                    <a:p>
                      <a:pPr fontAlgn="t"/>
                      <a:br>
                        <a:rPr lang="en-US" sz="1200" dirty="0">
                          <a:effectLst/>
                        </a:rPr>
                      </a:br>
                      <a:endParaRPr lang="en-US" sz="1200" dirty="0">
                        <a:effectLst/>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br>
                        <a:rPr lang="en-US" sz="1200" dirty="0">
                          <a:effectLst/>
                        </a:rPr>
                      </a:br>
                      <a:endParaRPr lang="en-US" sz="1200" dirty="0">
                        <a:effectLst/>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r>
                        <a:rPr lang="en-US" sz="1200" dirty="0">
                          <a:effectLst/>
                          <a:latin typeface="Calibri" panose="020F0502020204030204" pitchFamily="34" charset="0"/>
                          <a:cs typeface="Calibri" panose="020F0502020204030204" pitchFamily="34" charset="0"/>
                        </a:rPr>
                        <a:t>Who should we pray to?</a:t>
                      </a: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solidFill>
                          <a:srgbClr val="0070C0"/>
                        </a:solidFill>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p>
                      <a:pPr fontAlgn="t"/>
                      <a:endParaRPr lang="en-US" sz="1200" dirty="0">
                        <a:effectLst/>
                        <a:latin typeface="Calibri" panose="020F0502020204030204" pitchFamily="34" charset="0"/>
                        <a:cs typeface="Calibri" panose="020F0502020204030204" pitchFamily="34" charset="0"/>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22387D"/>
                          </a:solidFill>
                          <a:effectLst/>
                          <a:latin typeface="Calibri" panose="020F0502020204030204" pitchFamily="34" charset="0"/>
                        </a:rPr>
                        <a:t>Write your own version:</a:t>
                      </a:r>
                    </a:p>
                    <a:p>
                      <a:pPr rtl="0" fontAlgn="t">
                        <a:spcBef>
                          <a:spcPts val="0"/>
                        </a:spcBef>
                        <a:spcAft>
                          <a:spcPts val="0"/>
                        </a:spcAft>
                      </a:pPr>
                      <a:endParaRPr lang="en-US" sz="1800" b="0" i="0" u="none" strike="noStrike" dirty="0">
                        <a:solidFill>
                          <a:srgbClr val="22387D"/>
                        </a:solidFill>
                        <a:effectLst/>
                        <a:latin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Things we’re asking God that are not about us</a:t>
                      </a:r>
                    </a:p>
                    <a:p>
                      <a:pPr rtl="0" fontAlgn="t">
                        <a:spcBef>
                          <a:spcPts val="0"/>
                        </a:spcBef>
                        <a:spcAft>
                          <a:spcPts val="0"/>
                        </a:spcAft>
                      </a:pPr>
                      <a:endParaRPr lang="en-US" sz="1800" dirty="0">
                        <a:solidFill>
                          <a:srgbClr val="22387D"/>
                        </a:solidFill>
                        <a:effectLst/>
                      </a:endParaRPr>
                    </a:p>
                    <a:p>
                      <a:pPr rtl="0" fontAlgn="t">
                        <a:spcBef>
                          <a:spcPts val="0"/>
                        </a:spcBef>
                        <a:spcAft>
                          <a:spcPts val="0"/>
                        </a:spcAft>
                      </a:pPr>
                      <a:endParaRPr lang="en-US" sz="1800" dirty="0">
                        <a:solidFill>
                          <a:srgbClr val="22387D"/>
                        </a:solidFill>
                        <a:effectLs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cs typeface="Calibri" panose="020F0502020204030204" pitchFamily="34" charset="0"/>
                        </a:rPr>
                        <a:t>Things we’re asking God to do for us</a:t>
                      </a:r>
                    </a:p>
                    <a:p>
                      <a:pPr rtl="0" fontAlgn="t">
                        <a:spcBef>
                          <a:spcPts val="0"/>
                        </a:spcBef>
                        <a:spcAft>
                          <a:spcPts val="0"/>
                        </a:spcAft>
                      </a:pPr>
                      <a:endParaRPr lang="en-US" sz="1800" dirty="0">
                        <a:solidFill>
                          <a:srgbClr val="22387D"/>
                        </a:solidFill>
                        <a:effectLst/>
                      </a:endParaRPr>
                    </a:p>
                  </a:txBody>
                  <a:tcPr marL="44165" marR="44165" marT="29443" marB="29443">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834454"/>
                  </a:ext>
                </a:extLst>
              </a:tr>
            </a:tbl>
          </a:graphicData>
        </a:graphic>
      </p:graphicFrame>
      <p:sp>
        <p:nvSpPr>
          <p:cNvPr id="4" name="Rectangle 1">
            <a:extLst>
              <a:ext uri="{FF2B5EF4-FFF2-40B4-BE49-F238E27FC236}">
                <a16:creationId xmlns:a16="http://schemas.microsoft.com/office/drawing/2014/main" id="{138C4AFD-70C2-F427-F579-8F474A394A68}"/>
              </a:ext>
            </a:extLst>
          </p:cNvPr>
          <p:cNvSpPr>
            <a:spLocks noChangeArrowheads="1"/>
          </p:cNvSpPr>
          <p:nvPr/>
        </p:nvSpPr>
        <p:spPr bwMode="auto">
          <a:xfrm>
            <a:off x="5435600" y="2308225"/>
            <a:ext cx="1132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1" name="Callout: Left Arrow 20">
            <a:extLst>
              <a:ext uri="{FF2B5EF4-FFF2-40B4-BE49-F238E27FC236}">
                <a16:creationId xmlns:a16="http://schemas.microsoft.com/office/drawing/2014/main" id="{E9B9E945-1961-C65C-9736-DAC4DAF688EE}"/>
              </a:ext>
            </a:extLst>
          </p:cNvPr>
          <p:cNvSpPr/>
          <p:nvPr/>
        </p:nvSpPr>
        <p:spPr>
          <a:xfrm>
            <a:off x="3779520" y="1169980"/>
            <a:ext cx="3428994" cy="457200"/>
          </a:xfrm>
          <a:prstGeom prst="leftArrow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22" name="TextBox 21">
            <a:extLst>
              <a:ext uri="{FF2B5EF4-FFF2-40B4-BE49-F238E27FC236}">
                <a16:creationId xmlns:a16="http://schemas.microsoft.com/office/drawing/2014/main" id="{1FAEA84E-95D4-A47F-565A-6239F748361C}"/>
              </a:ext>
            </a:extLst>
          </p:cNvPr>
          <p:cNvSpPr txBox="1"/>
          <p:nvPr/>
        </p:nvSpPr>
        <p:spPr>
          <a:xfrm>
            <a:off x="5101588" y="1204980"/>
            <a:ext cx="1889760" cy="276999"/>
          </a:xfrm>
          <a:prstGeom prst="rect">
            <a:avLst/>
          </a:prstGeom>
          <a:noFill/>
        </p:spPr>
        <p:txBody>
          <a:bodyPr wrap="square" rtlCol="0">
            <a:spAutoFit/>
          </a:bodyPr>
          <a:lstStyle/>
          <a:p>
            <a:r>
              <a:rPr lang="en-US" sz="1200" dirty="0"/>
              <a:t>Who should we pray to?</a:t>
            </a:r>
          </a:p>
        </p:txBody>
      </p:sp>
      <p:sp>
        <p:nvSpPr>
          <p:cNvPr id="23" name="Callout: Left Arrow 22">
            <a:extLst>
              <a:ext uri="{FF2B5EF4-FFF2-40B4-BE49-F238E27FC236}">
                <a16:creationId xmlns:a16="http://schemas.microsoft.com/office/drawing/2014/main" id="{1D0CA39E-A8A9-2D60-C65F-53D8807EE1F2}"/>
              </a:ext>
            </a:extLst>
          </p:cNvPr>
          <p:cNvSpPr/>
          <p:nvPr/>
        </p:nvSpPr>
        <p:spPr>
          <a:xfrm>
            <a:off x="4500879" y="2448444"/>
            <a:ext cx="3091178" cy="547650"/>
          </a:xfrm>
          <a:prstGeom prst="leftArrowCallou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Left Arrow 23">
            <a:extLst>
              <a:ext uri="{FF2B5EF4-FFF2-40B4-BE49-F238E27FC236}">
                <a16:creationId xmlns:a16="http://schemas.microsoft.com/office/drawing/2014/main" id="{320562E1-1D38-8E6C-55E0-6DE6EA98ABFF}"/>
              </a:ext>
            </a:extLst>
          </p:cNvPr>
          <p:cNvSpPr/>
          <p:nvPr/>
        </p:nvSpPr>
        <p:spPr>
          <a:xfrm>
            <a:off x="5598166" y="4131500"/>
            <a:ext cx="2593337" cy="537078"/>
          </a:xfrm>
          <a:prstGeom prst="leftArrowCallou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46D790F-940B-78BD-C18A-ABA4980BACEC}"/>
              </a:ext>
            </a:extLst>
          </p:cNvPr>
          <p:cNvSpPr txBox="1"/>
          <p:nvPr/>
        </p:nvSpPr>
        <p:spPr>
          <a:xfrm>
            <a:off x="5575303" y="2477261"/>
            <a:ext cx="2098034" cy="461665"/>
          </a:xfrm>
          <a:prstGeom prst="rect">
            <a:avLst/>
          </a:prstGeom>
          <a:noFill/>
        </p:spPr>
        <p:txBody>
          <a:bodyPr wrap="square" rtlCol="0">
            <a:spAutoFit/>
          </a:bodyPr>
          <a:lstStyle/>
          <a:p>
            <a:r>
              <a:rPr lang="en-US" sz="1200" dirty="0"/>
              <a:t>3 things we ‘re asking God for that are not about us</a:t>
            </a:r>
          </a:p>
        </p:txBody>
      </p:sp>
      <p:sp>
        <p:nvSpPr>
          <p:cNvPr id="26" name="TextBox 25">
            <a:extLst>
              <a:ext uri="{FF2B5EF4-FFF2-40B4-BE49-F238E27FC236}">
                <a16:creationId xmlns:a16="http://schemas.microsoft.com/office/drawing/2014/main" id="{F45036E7-4188-3B45-AB48-B199C24E1122}"/>
              </a:ext>
            </a:extLst>
          </p:cNvPr>
          <p:cNvSpPr txBox="1"/>
          <p:nvPr/>
        </p:nvSpPr>
        <p:spPr>
          <a:xfrm>
            <a:off x="6515099" y="4206912"/>
            <a:ext cx="1826251" cy="461665"/>
          </a:xfrm>
          <a:prstGeom prst="rect">
            <a:avLst/>
          </a:prstGeom>
          <a:noFill/>
        </p:spPr>
        <p:txBody>
          <a:bodyPr wrap="square" rtlCol="0">
            <a:spAutoFit/>
          </a:bodyPr>
          <a:lstStyle/>
          <a:p>
            <a:r>
              <a:rPr lang="en-US" sz="1200" dirty="0"/>
              <a:t>3 things we’re asking God to do for us</a:t>
            </a:r>
          </a:p>
        </p:txBody>
      </p:sp>
      <p:sp>
        <p:nvSpPr>
          <p:cNvPr id="28" name="Right Brace 27">
            <a:extLst>
              <a:ext uri="{FF2B5EF4-FFF2-40B4-BE49-F238E27FC236}">
                <a16:creationId xmlns:a16="http://schemas.microsoft.com/office/drawing/2014/main" id="{E9E73780-7CAF-517E-1F82-886D634D389E}"/>
              </a:ext>
            </a:extLst>
          </p:cNvPr>
          <p:cNvSpPr/>
          <p:nvPr/>
        </p:nvSpPr>
        <p:spPr>
          <a:xfrm>
            <a:off x="4104638" y="1882593"/>
            <a:ext cx="314961" cy="1651000"/>
          </a:xfrm>
          <a:prstGeom prst="rightBrace">
            <a:avLst>
              <a:gd name="adj1" fmla="val 8333"/>
              <a:gd name="adj2" fmla="val 49385"/>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solidFill>
                <a:srgbClr val="002060"/>
              </a:solidFill>
            </a:endParaRPr>
          </a:p>
        </p:txBody>
      </p:sp>
      <p:sp>
        <p:nvSpPr>
          <p:cNvPr id="30" name="Right Brace 29">
            <a:extLst>
              <a:ext uri="{FF2B5EF4-FFF2-40B4-BE49-F238E27FC236}">
                <a16:creationId xmlns:a16="http://schemas.microsoft.com/office/drawing/2014/main" id="{84F37020-585B-A9E9-BED0-A699368DA772}"/>
              </a:ext>
            </a:extLst>
          </p:cNvPr>
          <p:cNvSpPr/>
          <p:nvPr/>
        </p:nvSpPr>
        <p:spPr>
          <a:xfrm>
            <a:off x="5008880" y="3616960"/>
            <a:ext cx="566423" cy="2036060"/>
          </a:xfrm>
          <a:prstGeom prst="righ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1942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09AEA323-2772-3049-B7BF-11F7FB1AF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FC6DD178-7F16-8A48-A31C-27680A32AC18}"/>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2a4565-50e3-46f8-b557-533271a10689">
      <Terms xmlns="http://schemas.microsoft.com/office/infopath/2007/PartnerControls"/>
    </lcf76f155ced4ddcb4097134ff3c332f>
    <TaxCatchAll xmlns="72253b91-6351-4ba7-b71d-107660adb705" xsi:nil="true"/>
    <MediaLengthInSeconds xmlns="6b2a4565-50e3-46f8-b557-533271a106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3C303AD7B58445AAFDADF59CB15EE2" ma:contentTypeVersion="15" ma:contentTypeDescription="Create a new document." ma:contentTypeScope="" ma:versionID="1d5b5e2390cf2eb2355cbcaf70fcee38">
  <xsd:schema xmlns:xsd="http://www.w3.org/2001/XMLSchema" xmlns:xs="http://www.w3.org/2001/XMLSchema" xmlns:p="http://schemas.microsoft.com/office/2006/metadata/properties" xmlns:ns2="6b2a4565-50e3-46f8-b557-533271a10689" xmlns:ns3="72253b91-6351-4ba7-b71d-107660adb705" targetNamespace="http://schemas.microsoft.com/office/2006/metadata/properties" ma:root="true" ma:fieldsID="d54b84110e83a6103249b98e4a798798" ns2:_="" ns3:_="">
    <xsd:import namespace="6b2a4565-50e3-46f8-b557-533271a10689"/>
    <xsd:import namespace="72253b91-6351-4ba7-b71d-107660adb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a4565-50e3-46f8-b557-533271a10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e79e38-04f1-48be-abb7-2f2068ab80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53b91-6351-4ba7-b71d-107660adb70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8ff43b0-362e-43bd-94a7-ad721e496def}" ma:internalName="TaxCatchAll" ma:showField="CatchAllData" ma:web="72253b91-6351-4ba7-b71d-107660adb70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E7607-A14D-4ADE-94F6-022575BC8745}">
  <ds:schemaRefs>
    <ds:schemaRef ds:uri="http://schemas.microsoft.com/office/2006/metadata/properties"/>
    <ds:schemaRef ds:uri="http://schemas.microsoft.com/office/infopath/2007/PartnerControls"/>
    <ds:schemaRef ds:uri="6b2a4565-50e3-46f8-b557-533271a10689"/>
    <ds:schemaRef ds:uri="72253b91-6351-4ba7-b71d-107660adb705"/>
  </ds:schemaRefs>
</ds:datastoreItem>
</file>

<file path=customXml/itemProps2.xml><?xml version="1.0" encoding="utf-8"?>
<ds:datastoreItem xmlns:ds="http://schemas.openxmlformats.org/officeDocument/2006/customXml" ds:itemID="{2BD4E34D-462C-450F-A957-A666755BC948}"/>
</file>

<file path=customXml/itemProps3.xml><?xml version="1.0" encoding="utf-8"?>
<ds:datastoreItem xmlns:ds="http://schemas.openxmlformats.org/officeDocument/2006/customXml" ds:itemID="{9772C645-5267-4B70-878D-4E9DFF029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950</TotalTime>
  <Words>904</Words>
  <Application>Microsoft Office PowerPoint</Application>
  <PresentationFormat>Widescreen</PresentationFormat>
  <Paragraphs>109</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1_Office Theme</vt:lpstr>
      <vt:lpstr>Atlas</vt:lpstr>
      <vt:lpstr>Church: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Ian Parr</cp:lastModifiedBy>
  <cp:revision>39</cp:revision>
  <dcterms:created xsi:type="dcterms:W3CDTF">2019-03-13T09:12:46Z</dcterms:created>
  <dcterms:modified xsi:type="dcterms:W3CDTF">2023-10-30T23:42:28Z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0x010100753C303AD7B58445AAFDADF59CB15EE2</vt:lpwstr>
  </property>
  <property fmtid="{D5CDD505-2E9C-101B-9397-08002B2CF9AE}" pid="3" name="Order">
    <vt:r8>1723200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