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659" r:id="rId6"/>
  </p:sldMasterIdLst>
  <p:notesMasterIdLst>
    <p:notesMasterId r:id="rId20"/>
  </p:notesMasterIdLst>
  <p:sldIdLst>
    <p:sldId id="258" r:id="rId7"/>
    <p:sldId id="404" r:id="rId8"/>
    <p:sldId id="376" r:id="rId9"/>
    <p:sldId id="379" r:id="rId10"/>
    <p:sldId id="398" r:id="rId11"/>
    <p:sldId id="397" r:id="rId12"/>
    <p:sldId id="394" r:id="rId13"/>
    <p:sldId id="405" r:id="rId14"/>
    <p:sldId id="400" r:id="rId15"/>
    <p:sldId id="402" r:id="rId16"/>
    <p:sldId id="399" r:id="rId17"/>
    <p:sldId id="401" r:id="rId18"/>
    <p:sldId id="4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9C94A9-E2BF-4BD4-893F-7180C8FBC009}">
          <p14:sldIdLst>
            <p14:sldId id="258"/>
            <p14:sldId id="404"/>
            <p14:sldId id="376"/>
            <p14:sldId id="379"/>
            <p14:sldId id="398"/>
            <p14:sldId id="397"/>
            <p14:sldId id="394"/>
            <p14:sldId id="405"/>
            <p14:sldId id="400"/>
            <p14:sldId id="402"/>
            <p14:sldId id="399"/>
            <p14:sldId id="401"/>
            <p14:sldId id="403"/>
          </p14:sldIdLst>
        </p14:section>
        <p14:section name="Untitled Section" id="{D3965858-BC65-4A8A-8B12-2422FF27B04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5"/>
    <a:srgbClr val="22387D"/>
    <a:srgbClr val="001DF2"/>
    <a:srgbClr val="1C3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AEC9B-47B8-40B1-8C9C-DD243AE60519}" v="328" dt="2023-10-04T00:53:51.707"/>
    <p1510:client id="{4ADF60A8-C826-0044-C641-17D4CA80FC8F}" v="31" dt="2023-10-30T23:48:18.598"/>
    <p1510:client id="{E70C38FC-812F-4FB6-BCD4-EECA6CB7742A}" v="440" dt="2023-06-28T03:04:01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7"/>
    <p:restoredTop sz="86451" autoAdjust="0"/>
  </p:normalViewPr>
  <p:slideViewPr>
    <p:cSldViewPr snapToGrid="0" snapToObjects="1">
      <p:cViewPr varScale="1">
        <p:scale>
          <a:sx n="67" d="100"/>
          <a:sy n="67" d="100"/>
        </p:scale>
        <p:origin x="74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Parr" userId="4f46477c-3823-44e3-a023-ec7a0abfe074" providerId="ADAL" clId="{3CB5D7D7-F946-46B9-8815-DE2AB2FE0349}"/>
    <pc:docChg chg="undo custSel addSld delSld modSld sldOrd modMainMaster">
      <pc:chgData name="Ian Parr" userId="4f46477c-3823-44e3-a023-ec7a0abfe074" providerId="ADAL" clId="{3CB5D7D7-F946-46B9-8815-DE2AB2FE0349}" dt="2023-06-08T03:05:07.427" v="1465" actId="20577"/>
      <pc:docMkLst>
        <pc:docMk/>
      </pc:docMkLst>
      <pc:sldChg chg="modSp mod">
        <pc:chgData name="Ian Parr" userId="4f46477c-3823-44e3-a023-ec7a0abfe074" providerId="ADAL" clId="{3CB5D7D7-F946-46B9-8815-DE2AB2FE0349}" dt="2023-06-08T00:12:24.439" v="26" actId="20577"/>
        <pc:sldMkLst>
          <pc:docMk/>
          <pc:sldMk cId="2153998600" sldId="258"/>
        </pc:sldMkLst>
        <pc:spChg chg="mod">
          <ac:chgData name="Ian Parr" userId="4f46477c-3823-44e3-a023-ec7a0abfe074" providerId="ADAL" clId="{3CB5D7D7-F946-46B9-8815-DE2AB2FE0349}" dt="2023-06-08T00:12:24.439" v="26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modSp">
        <pc:chgData name="Ian Parr" userId="4f46477c-3823-44e3-a023-ec7a0abfe074" providerId="ADAL" clId="{3CB5D7D7-F946-46B9-8815-DE2AB2FE0349}" dt="2023-06-08T00:13:50.665" v="38"/>
        <pc:sldMkLst>
          <pc:docMk/>
          <pc:sldMk cId="908109795" sldId="265"/>
        </pc:sldMkLst>
        <pc:spChg chg="mod">
          <ac:chgData name="Ian Parr" userId="4f46477c-3823-44e3-a023-ec7a0abfe074" providerId="ADAL" clId="{3CB5D7D7-F946-46B9-8815-DE2AB2FE0349}" dt="2023-06-08T00:13:50.665" v="38"/>
          <ac:spMkLst>
            <pc:docMk/>
            <pc:sldMk cId="908109795" sldId="265"/>
            <ac:spMk id="2" creationId="{A8D8A4B1-735F-8B4D-8429-02AC0F272D43}"/>
          </ac:spMkLst>
        </pc:spChg>
      </pc:sldChg>
      <pc:sldChg chg="modSp">
        <pc:chgData name="Ian Parr" userId="4f46477c-3823-44e3-a023-ec7a0abfe074" providerId="ADAL" clId="{3CB5D7D7-F946-46B9-8815-DE2AB2FE0349}" dt="2023-06-08T00:13:50.665" v="38"/>
        <pc:sldMkLst>
          <pc:docMk/>
          <pc:sldMk cId="3308465661" sldId="268"/>
        </pc:sldMkLst>
        <pc:spChg chg="mod">
          <ac:chgData name="Ian Parr" userId="4f46477c-3823-44e3-a023-ec7a0abfe074" providerId="ADAL" clId="{3CB5D7D7-F946-46B9-8815-DE2AB2FE0349}" dt="2023-06-08T00:13:50.665" v="38"/>
          <ac:spMkLst>
            <pc:docMk/>
            <pc:sldMk cId="3308465661" sldId="268"/>
            <ac:spMk id="2" creationId="{A8D8A4B1-735F-8B4D-8429-02AC0F272D43}"/>
          </ac:spMkLst>
        </pc:spChg>
      </pc:sldChg>
      <pc:sldChg chg="addSp delSp modSp mod setBg modClrScheme chgLayout">
        <pc:chgData name="Ian Parr" userId="4f46477c-3823-44e3-a023-ec7a0abfe074" providerId="ADAL" clId="{3CB5D7D7-F946-46B9-8815-DE2AB2FE0349}" dt="2023-06-08T00:15:13.782" v="40" actId="26606"/>
        <pc:sldMkLst>
          <pc:docMk/>
          <pc:sldMk cId="3096131400" sldId="269"/>
        </pc:sldMkLst>
        <pc:spChg chg="del">
          <ac:chgData name="Ian Parr" userId="4f46477c-3823-44e3-a023-ec7a0abfe074" providerId="ADAL" clId="{3CB5D7D7-F946-46B9-8815-DE2AB2FE0349}" dt="2023-06-08T00:12:51.351" v="29" actId="478"/>
          <ac:spMkLst>
            <pc:docMk/>
            <pc:sldMk cId="3096131400" sldId="269"/>
            <ac:spMk id="2" creationId="{0AE46559-68B7-105E-106E-0E620619D7EE}"/>
          </ac:spMkLst>
        </pc:spChg>
        <pc:spChg chg="add del mod">
          <ac:chgData name="Ian Parr" userId="4f46477c-3823-44e3-a023-ec7a0abfe074" providerId="ADAL" clId="{3CB5D7D7-F946-46B9-8815-DE2AB2FE0349}" dt="2023-06-08T00:15:13.782" v="40" actId="26606"/>
          <ac:spMkLst>
            <pc:docMk/>
            <pc:sldMk cId="3096131400" sldId="269"/>
            <ac:spMk id="3" creationId="{7B86EDAE-028C-9632-0B67-A7AB86B5A29F}"/>
          </ac:spMkLst>
        </pc:spChg>
        <pc:spChg chg="del">
          <ac:chgData name="Ian Parr" userId="4f46477c-3823-44e3-a023-ec7a0abfe074" providerId="ADAL" clId="{3CB5D7D7-F946-46B9-8815-DE2AB2FE0349}" dt="2023-06-08T00:12:36.555" v="28" actId="478"/>
          <ac:spMkLst>
            <pc:docMk/>
            <pc:sldMk cId="3096131400" sldId="269"/>
            <ac:spMk id="4" creationId="{E2704DC6-4A5F-22E9-5EDB-CD157E82B7E8}"/>
          </ac:spMkLst>
        </pc:spChg>
        <pc:spChg chg="add del mod">
          <ac:chgData name="Ian Parr" userId="4f46477c-3823-44e3-a023-ec7a0abfe074" providerId="ADAL" clId="{3CB5D7D7-F946-46B9-8815-DE2AB2FE0349}" dt="2023-06-08T00:15:13.782" v="40" actId="26606"/>
          <ac:spMkLst>
            <pc:docMk/>
            <pc:sldMk cId="3096131400" sldId="269"/>
            <ac:spMk id="5" creationId="{97158710-CD19-566F-CACE-CB0F191CF96F}"/>
          </ac:spMkLst>
        </pc:spChg>
        <pc:spChg chg="add mod">
          <ac:chgData name="Ian Parr" userId="4f46477c-3823-44e3-a023-ec7a0abfe074" providerId="ADAL" clId="{3CB5D7D7-F946-46B9-8815-DE2AB2FE0349}" dt="2023-06-08T00:15:13.782" v="40" actId="26606"/>
          <ac:spMkLst>
            <pc:docMk/>
            <pc:sldMk cId="3096131400" sldId="269"/>
            <ac:spMk id="10" creationId="{0E179025-0018-94C0-18A0-59FFF6F89432}"/>
          </ac:spMkLst>
        </pc:spChg>
        <pc:picChg chg="del">
          <ac:chgData name="Ian Parr" userId="4f46477c-3823-44e3-a023-ec7a0abfe074" providerId="ADAL" clId="{3CB5D7D7-F946-46B9-8815-DE2AB2FE0349}" dt="2023-06-08T00:12:33.982" v="27" actId="478"/>
          <ac:picMkLst>
            <pc:docMk/>
            <pc:sldMk cId="3096131400" sldId="269"/>
            <ac:picMk id="6" creationId="{C1DCA167-FD67-B806-A6A2-10CCA2465555}"/>
          </ac:picMkLst>
        </pc:picChg>
      </pc:sldChg>
      <pc:sldChg chg="modSp add mod">
        <pc:chgData name="Ian Parr" userId="4f46477c-3823-44e3-a023-ec7a0abfe074" providerId="ADAL" clId="{3CB5D7D7-F946-46B9-8815-DE2AB2FE0349}" dt="2023-06-08T00:23:16.294" v="92" actId="1076"/>
        <pc:sldMkLst>
          <pc:docMk/>
          <pc:sldMk cId="2602052502" sldId="278"/>
        </pc:sldMkLst>
        <pc:spChg chg="mod">
          <ac:chgData name="Ian Parr" userId="4f46477c-3823-44e3-a023-ec7a0abfe074" providerId="ADAL" clId="{3CB5D7D7-F946-46B9-8815-DE2AB2FE0349}" dt="2023-06-08T00:23:16.294" v="92" actId="1076"/>
          <ac:spMkLst>
            <pc:docMk/>
            <pc:sldMk cId="2602052502" sldId="278"/>
            <ac:spMk id="7" creationId="{BC1EB2F9-7672-F347-9DBD-C0C6A9814DAD}"/>
          </ac:spMkLst>
        </pc:spChg>
      </pc:sldChg>
      <pc:sldChg chg="addSp delSp modSp add mod modNotesTx">
        <pc:chgData name="Ian Parr" userId="4f46477c-3823-44e3-a023-ec7a0abfe074" providerId="ADAL" clId="{3CB5D7D7-F946-46B9-8815-DE2AB2FE0349}" dt="2023-06-08T00:55:55.770" v="232"/>
        <pc:sldMkLst>
          <pc:docMk/>
          <pc:sldMk cId="1443673978" sldId="279"/>
        </pc:sldMkLst>
        <pc:spChg chg="add mod">
          <ac:chgData name="Ian Parr" userId="4f46477c-3823-44e3-a023-ec7a0abfe074" providerId="ADAL" clId="{3CB5D7D7-F946-46B9-8815-DE2AB2FE0349}" dt="2023-06-08T00:53:50.318" v="218" actId="1076"/>
          <ac:spMkLst>
            <pc:docMk/>
            <pc:sldMk cId="1443673978" sldId="279"/>
            <ac:spMk id="3" creationId="{D2F04A3A-5CA6-23CE-B87D-CC00A1A58815}"/>
          </ac:spMkLst>
        </pc:spChg>
        <pc:spChg chg="del mod">
          <ac:chgData name="Ian Parr" userId="4f46477c-3823-44e3-a023-ec7a0abfe074" providerId="ADAL" clId="{3CB5D7D7-F946-46B9-8815-DE2AB2FE0349}" dt="2023-06-08T00:19:49.521" v="47" actId="478"/>
          <ac:spMkLst>
            <pc:docMk/>
            <pc:sldMk cId="1443673978" sldId="279"/>
            <ac:spMk id="10" creationId="{0E179025-0018-94C0-18A0-59FFF6F89432}"/>
          </ac:spMkLst>
        </pc:spChg>
        <pc:picChg chg="add mod">
          <ac:chgData name="Ian Parr" userId="4f46477c-3823-44e3-a023-ec7a0abfe074" providerId="ADAL" clId="{3CB5D7D7-F946-46B9-8815-DE2AB2FE0349}" dt="2023-06-08T00:52:06.518" v="189" actId="1076"/>
          <ac:picMkLst>
            <pc:docMk/>
            <pc:sldMk cId="1443673978" sldId="279"/>
            <ac:picMk id="2" creationId="{31370D96-D498-4C5D-FCAA-C5D3C4FE1051}"/>
          </ac:picMkLst>
        </pc:picChg>
        <pc:picChg chg="add mod">
          <ac:chgData name="Ian Parr" userId="4f46477c-3823-44e3-a023-ec7a0abfe074" providerId="ADAL" clId="{3CB5D7D7-F946-46B9-8815-DE2AB2FE0349}" dt="2023-06-08T00:54:12.150" v="225" actId="1076"/>
          <ac:picMkLst>
            <pc:docMk/>
            <pc:sldMk cId="1443673978" sldId="279"/>
            <ac:picMk id="4" creationId="{63B9310F-D913-26BF-97B0-77D48EB601AA}"/>
          </ac:picMkLst>
        </pc:picChg>
        <pc:picChg chg="add del mod">
          <ac:chgData name="Ian Parr" userId="4f46477c-3823-44e3-a023-ec7a0abfe074" providerId="ADAL" clId="{3CB5D7D7-F946-46B9-8815-DE2AB2FE0349}" dt="2023-06-08T00:50:46.529" v="155" actId="478"/>
          <ac:picMkLst>
            <pc:docMk/>
            <pc:sldMk cId="1443673978" sldId="279"/>
            <ac:picMk id="11" creationId="{DE466AA2-F20A-6239-7412-525D92EF2D8C}"/>
          </ac:picMkLst>
        </pc:picChg>
        <pc:cxnChg chg="add mod">
          <ac:chgData name="Ian Parr" userId="4f46477c-3823-44e3-a023-ec7a0abfe074" providerId="ADAL" clId="{3CB5D7D7-F946-46B9-8815-DE2AB2FE0349}" dt="2023-06-08T00:53:19.288" v="216" actId="14100"/>
          <ac:cxnSpMkLst>
            <pc:docMk/>
            <pc:sldMk cId="1443673978" sldId="279"/>
            <ac:cxnSpMk id="5" creationId="{AD07919C-72AE-1C35-F0E5-F27425663462}"/>
          </ac:cxnSpMkLst>
        </pc:cxnChg>
        <pc:cxnChg chg="add del mod">
          <ac:chgData name="Ian Parr" userId="4f46477c-3823-44e3-a023-ec7a0abfe074" providerId="ADAL" clId="{3CB5D7D7-F946-46B9-8815-DE2AB2FE0349}" dt="2023-06-08T00:52:24.392" v="194" actId="478"/>
          <ac:cxnSpMkLst>
            <pc:docMk/>
            <pc:sldMk cId="1443673978" sldId="279"/>
            <ac:cxnSpMk id="6" creationId="{C4475B25-36B6-A020-202F-2C7F88511D0B}"/>
          </ac:cxnSpMkLst>
        </pc:cxnChg>
        <pc:cxnChg chg="add mod">
          <ac:chgData name="Ian Parr" userId="4f46477c-3823-44e3-a023-ec7a0abfe074" providerId="ADAL" clId="{3CB5D7D7-F946-46B9-8815-DE2AB2FE0349}" dt="2023-06-08T00:54:05.878" v="221" actId="1076"/>
          <ac:cxnSpMkLst>
            <pc:docMk/>
            <pc:sldMk cId="1443673978" sldId="279"/>
            <ac:cxnSpMk id="12" creationId="{9AC1EE89-55E8-A54A-3545-296B141C0D02}"/>
          </ac:cxnSpMkLst>
        </pc:cxnChg>
        <pc:cxnChg chg="add mod">
          <ac:chgData name="Ian Parr" userId="4f46477c-3823-44e3-a023-ec7a0abfe074" providerId="ADAL" clId="{3CB5D7D7-F946-46B9-8815-DE2AB2FE0349}" dt="2023-06-08T00:54:17.079" v="226" actId="1076"/>
          <ac:cxnSpMkLst>
            <pc:docMk/>
            <pc:sldMk cId="1443673978" sldId="279"/>
            <ac:cxnSpMk id="14" creationId="{F98003A4-6B1A-9D00-30EE-65B76E1F7305}"/>
          </ac:cxnSpMkLst>
        </pc:cxnChg>
        <pc:cxnChg chg="add mod">
          <ac:chgData name="Ian Parr" userId="4f46477c-3823-44e3-a023-ec7a0abfe074" providerId="ADAL" clId="{3CB5D7D7-F946-46B9-8815-DE2AB2FE0349}" dt="2023-06-08T00:52:56.205" v="207" actId="14100"/>
          <ac:cxnSpMkLst>
            <pc:docMk/>
            <pc:sldMk cId="1443673978" sldId="279"/>
            <ac:cxnSpMk id="15" creationId="{4F94C8DE-C190-D880-00FA-30B6D518872A}"/>
          </ac:cxnSpMkLst>
        </pc:cxnChg>
        <pc:cxnChg chg="add mod">
          <ac:chgData name="Ian Parr" userId="4f46477c-3823-44e3-a023-ec7a0abfe074" providerId="ADAL" clId="{3CB5D7D7-F946-46B9-8815-DE2AB2FE0349}" dt="2023-06-08T00:52:43.405" v="202" actId="1076"/>
          <ac:cxnSpMkLst>
            <pc:docMk/>
            <pc:sldMk cId="1443673978" sldId="279"/>
            <ac:cxnSpMk id="16" creationId="{FB001D2B-DA7A-49B5-9C2B-9040D363B7DC}"/>
          </ac:cxnSpMkLst>
        </pc:cxnChg>
        <pc:cxnChg chg="add mod">
          <ac:chgData name="Ian Parr" userId="4f46477c-3823-44e3-a023-ec7a0abfe074" providerId="ADAL" clId="{3CB5D7D7-F946-46B9-8815-DE2AB2FE0349}" dt="2023-06-08T00:54:07.600" v="222" actId="1076"/>
          <ac:cxnSpMkLst>
            <pc:docMk/>
            <pc:sldMk cId="1443673978" sldId="279"/>
            <ac:cxnSpMk id="17" creationId="{C69A49DD-E64C-E53E-0FFE-607E2CC949D2}"/>
          </ac:cxnSpMkLst>
        </pc:cxnChg>
        <pc:cxnChg chg="add mod">
          <ac:chgData name="Ian Parr" userId="4f46477c-3823-44e3-a023-ec7a0abfe074" providerId="ADAL" clId="{3CB5D7D7-F946-46B9-8815-DE2AB2FE0349}" dt="2023-06-08T00:54:09.539" v="223" actId="1076"/>
          <ac:cxnSpMkLst>
            <pc:docMk/>
            <pc:sldMk cId="1443673978" sldId="279"/>
            <ac:cxnSpMk id="18" creationId="{273EB902-DDE1-5A0B-DB02-14D4315A2BF5}"/>
          </ac:cxnSpMkLst>
        </pc:cxnChg>
        <pc:cxnChg chg="add mod">
          <ac:chgData name="Ian Parr" userId="4f46477c-3823-44e3-a023-ec7a0abfe074" providerId="ADAL" clId="{3CB5D7D7-F946-46B9-8815-DE2AB2FE0349}" dt="2023-06-08T00:54:00.222" v="220" actId="1076"/>
          <ac:cxnSpMkLst>
            <pc:docMk/>
            <pc:sldMk cId="1443673978" sldId="279"/>
            <ac:cxnSpMk id="19" creationId="{FB694198-BC3D-2749-984F-D4B6261F7E1F}"/>
          </ac:cxnSpMkLst>
        </pc:cxnChg>
        <pc:cxnChg chg="add mod">
          <ac:chgData name="Ian Parr" userId="4f46477c-3823-44e3-a023-ec7a0abfe074" providerId="ADAL" clId="{3CB5D7D7-F946-46B9-8815-DE2AB2FE0349}" dt="2023-06-08T00:54:10.933" v="224" actId="1076"/>
          <ac:cxnSpMkLst>
            <pc:docMk/>
            <pc:sldMk cId="1443673978" sldId="279"/>
            <ac:cxnSpMk id="38" creationId="{D141C656-CE28-43AD-AF85-829397F40A5F}"/>
          </ac:cxnSpMkLst>
        </pc:cxnChg>
      </pc:sldChg>
      <pc:sldChg chg="addSp delSp modSp add mod modClrScheme chgLayout modNotesTx">
        <pc:chgData name="Ian Parr" userId="4f46477c-3823-44e3-a023-ec7a0abfe074" providerId="ADAL" clId="{3CB5D7D7-F946-46B9-8815-DE2AB2FE0349}" dt="2023-06-08T00:46:04.720" v="116" actId="255"/>
        <pc:sldMkLst>
          <pc:docMk/>
          <pc:sldMk cId="3680316906" sldId="280"/>
        </pc:sldMkLst>
        <pc:spChg chg="del mod ord">
          <ac:chgData name="Ian Parr" userId="4f46477c-3823-44e3-a023-ec7a0abfe074" providerId="ADAL" clId="{3CB5D7D7-F946-46B9-8815-DE2AB2FE0349}" dt="2023-06-08T00:23:06.595" v="91" actId="478"/>
          <ac:spMkLst>
            <pc:docMk/>
            <pc:sldMk cId="3680316906" sldId="280"/>
            <ac:spMk id="2" creationId="{A8D8A4B1-735F-8B4D-8429-02AC0F272D43}"/>
          </ac:spMkLst>
        </pc:spChg>
        <pc:spChg chg="add mod">
          <ac:chgData name="Ian Parr" userId="4f46477c-3823-44e3-a023-ec7a0abfe074" providerId="ADAL" clId="{3CB5D7D7-F946-46B9-8815-DE2AB2FE0349}" dt="2023-06-08T00:46:04.720" v="116" actId="255"/>
          <ac:spMkLst>
            <pc:docMk/>
            <pc:sldMk cId="3680316906" sldId="280"/>
            <ac:spMk id="7" creationId="{F35AFE45-13E3-BBBD-39BD-F0D341367C3C}"/>
          </ac:spMkLst>
        </pc:spChg>
        <pc:spChg chg="del mod">
          <ac:chgData name="Ian Parr" userId="4f46477c-3823-44e3-a023-ec7a0abfe074" providerId="ADAL" clId="{3CB5D7D7-F946-46B9-8815-DE2AB2FE0349}" dt="2023-06-08T00:23:02.584" v="90" actId="478"/>
          <ac:spMkLst>
            <pc:docMk/>
            <pc:sldMk cId="3680316906" sldId="280"/>
            <ac:spMk id="12" creationId="{FEBF7918-DE86-CB2D-6901-D9B56C65A625}"/>
          </ac:spMkLst>
        </pc:spChg>
        <pc:picChg chg="add del mod">
          <ac:chgData name="Ian Parr" userId="4f46477c-3823-44e3-a023-ec7a0abfe074" providerId="ADAL" clId="{3CB5D7D7-F946-46B9-8815-DE2AB2FE0349}" dt="2023-06-08T00:43:23.579" v="103" actId="478"/>
          <ac:picMkLst>
            <pc:docMk/>
            <pc:sldMk cId="3680316906" sldId="280"/>
            <ac:picMk id="4" creationId="{4FDFD09C-6D4B-142B-25D8-4CA2EF6D138A}"/>
          </ac:picMkLst>
        </pc:picChg>
        <pc:picChg chg="add mod">
          <ac:chgData name="Ian Parr" userId="4f46477c-3823-44e3-a023-ec7a0abfe074" providerId="ADAL" clId="{3CB5D7D7-F946-46B9-8815-DE2AB2FE0349}" dt="2023-06-08T00:43:43.244" v="111" actId="1076"/>
          <ac:picMkLst>
            <pc:docMk/>
            <pc:sldMk cId="3680316906" sldId="280"/>
            <ac:picMk id="6" creationId="{6F6EDC8D-7819-BE83-62FE-12924B8E1B22}"/>
          </ac:picMkLst>
        </pc:picChg>
      </pc:sldChg>
      <pc:sldChg chg="addSp delSp modSp add mod ord modAnim modNotesTx">
        <pc:chgData name="Ian Parr" userId="4f46477c-3823-44e3-a023-ec7a0abfe074" providerId="ADAL" clId="{3CB5D7D7-F946-46B9-8815-DE2AB2FE0349}" dt="2023-06-08T02:24:47.586" v="611" actId="14100"/>
        <pc:sldMkLst>
          <pc:docMk/>
          <pc:sldMk cId="3462620978" sldId="281"/>
        </pc:sldMkLst>
        <pc:spChg chg="del">
          <ac:chgData name="Ian Parr" userId="4f46477c-3823-44e3-a023-ec7a0abfe074" providerId="ADAL" clId="{3CB5D7D7-F946-46B9-8815-DE2AB2FE0349}" dt="2023-06-08T02:22:47.191" v="597" actId="478"/>
          <ac:spMkLst>
            <pc:docMk/>
            <pc:sldMk cId="3462620978" sldId="281"/>
            <ac:spMk id="8" creationId="{F2CC8E66-0818-47CD-7659-D6800116DB22}"/>
          </ac:spMkLst>
        </pc:spChg>
        <pc:spChg chg="del">
          <ac:chgData name="Ian Parr" userId="4f46477c-3823-44e3-a023-ec7a0abfe074" providerId="ADAL" clId="{3CB5D7D7-F946-46B9-8815-DE2AB2FE0349}" dt="2023-06-08T00:46:25.014" v="119" actId="478"/>
          <ac:spMkLst>
            <pc:docMk/>
            <pc:sldMk cId="3462620978" sldId="281"/>
            <ac:spMk id="11" creationId="{BB6A34BF-2889-DC98-DB53-2994872C4808}"/>
          </ac:spMkLst>
        </pc:spChg>
        <pc:spChg chg="del mod">
          <ac:chgData name="Ian Parr" userId="4f46477c-3823-44e3-a023-ec7a0abfe074" providerId="ADAL" clId="{3CB5D7D7-F946-46B9-8815-DE2AB2FE0349}" dt="2023-06-08T00:46:23.036" v="118" actId="478"/>
          <ac:spMkLst>
            <pc:docMk/>
            <pc:sldMk cId="3462620978" sldId="281"/>
            <ac:spMk id="12" creationId="{B993ED62-134A-1EDE-A55E-1E9F9CB3F358}"/>
          </ac:spMkLst>
        </pc:spChg>
        <pc:graphicFrameChg chg="del">
          <ac:chgData name="Ian Parr" userId="4f46477c-3823-44e3-a023-ec7a0abfe074" providerId="ADAL" clId="{3CB5D7D7-F946-46B9-8815-DE2AB2FE0349}" dt="2023-06-08T02:22:44.048" v="596" actId="478"/>
          <ac:graphicFrameMkLst>
            <pc:docMk/>
            <pc:sldMk cId="3462620978" sldId="281"/>
            <ac:graphicFrameMk id="7" creationId="{1A05851E-1385-6023-7716-816082934970}"/>
          </ac:graphicFrameMkLst>
        </pc:graphicFrameChg>
        <pc:picChg chg="add mod">
          <ac:chgData name="Ian Parr" userId="4f46477c-3823-44e3-a023-ec7a0abfe074" providerId="ADAL" clId="{3CB5D7D7-F946-46B9-8815-DE2AB2FE0349}" dt="2023-06-08T02:24:47.586" v="611" actId="14100"/>
          <ac:picMkLst>
            <pc:docMk/>
            <pc:sldMk cId="3462620978" sldId="281"/>
            <ac:picMk id="2" creationId="{3F335C7B-3019-8006-2613-D19C35AA333C}"/>
          </ac:picMkLst>
        </pc:picChg>
        <pc:picChg chg="del">
          <ac:chgData name="Ian Parr" userId="4f46477c-3823-44e3-a023-ec7a0abfe074" providerId="ADAL" clId="{3CB5D7D7-F946-46B9-8815-DE2AB2FE0349}" dt="2023-06-08T02:22:51.587" v="598" actId="478"/>
          <ac:picMkLst>
            <pc:docMk/>
            <pc:sldMk cId="3462620978" sldId="281"/>
            <ac:picMk id="13" creationId="{173F9DBE-C692-95E6-C302-7B8DAF4AC539}"/>
          </ac:picMkLst>
        </pc:picChg>
        <pc:picChg chg="del">
          <ac:chgData name="Ian Parr" userId="4f46477c-3823-44e3-a023-ec7a0abfe074" providerId="ADAL" clId="{3CB5D7D7-F946-46B9-8815-DE2AB2FE0349}" dt="2023-06-08T02:22:52.999" v="599" actId="478"/>
          <ac:picMkLst>
            <pc:docMk/>
            <pc:sldMk cId="3462620978" sldId="281"/>
            <ac:picMk id="14" creationId="{A336442D-EDD6-2EDA-2D12-C3F2A6C33A69}"/>
          </ac:picMkLst>
        </pc:picChg>
      </pc:sldChg>
      <pc:sldChg chg="addSp delSp modSp add mod modNotesTx">
        <pc:chgData name="Ian Parr" userId="4f46477c-3823-44e3-a023-ec7a0abfe074" providerId="ADAL" clId="{3CB5D7D7-F946-46B9-8815-DE2AB2FE0349}" dt="2023-06-08T01:01:10.777" v="266" actId="255"/>
        <pc:sldMkLst>
          <pc:docMk/>
          <pc:sldMk cId="1958282633" sldId="282"/>
        </pc:sldMkLst>
        <pc:spChg chg="del">
          <ac:chgData name="Ian Parr" userId="4f46477c-3823-44e3-a023-ec7a0abfe074" providerId="ADAL" clId="{3CB5D7D7-F946-46B9-8815-DE2AB2FE0349}" dt="2023-06-08T00:46:36.150" v="122" actId="478"/>
          <ac:spMkLst>
            <pc:docMk/>
            <pc:sldMk cId="1958282633" sldId="282"/>
            <ac:spMk id="2" creationId="{4979C3D2-F2E3-44DC-E560-AA7CB59E0B28}"/>
          </ac:spMkLst>
        </pc:spChg>
        <pc:spChg chg="add del mod">
          <ac:chgData name="Ian Parr" userId="4f46477c-3823-44e3-a023-ec7a0abfe074" providerId="ADAL" clId="{3CB5D7D7-F946-46B9-8815-DE2AB2FE0349}" dt="2023-06-08T00:55:13.728" v="229" actId="478"/>
          <ac:spMkLst>
            <pc:docMk/>
            <pc:sldMk cId="1958282633" sldId="282"/>
            <ac:spMk id="4" creationId="{01F71F3A-D0EE-7CAD-8CD2-83D0EDE9D668}"/>
          </ac:spMkLst>
        </pc:spChg>
        <pc:spChg chg="add del mod">
          <ac:chgData name="Ian Parr" userId="4f46477c-3823-44e3-a023-ec7a0abfe074" providerId="ADAL" clId="{3CB5D7D7-F946-46B9-8815-DE2AB2FE0349}" dt="2023-06-08T00:56:43.445" v="237" actId="478"/>
          <ac:spMkLst>
            <pc:docMk/>
            <pc:sldMk cId="1958282633" sldId="282"/>
            <ac:spMk id="6" creationId="{9BE88F04-3E17-BD69-C26F-844D1022EA67}"/>
          </ac:spMkLst>
        </pc:spChg>
        <pc:spChg chg="add mod ord">
          <ac:chgData name="Ian Parr" userId="4f46477c-3823-44e3-a023-ec7a0abfe074" providerId="ADAL" clId="{3CB5D7D7-F946-46B9-8815-DE2AB2FE0349}" dt="2023-06-08T01:01:10.777" v="266" actId="255"/>
          <ac:spMkLst>
            <pc:docMk/>
            <pc:sldMk cId="1958282633" sldId="282"/>
            <ac:spMk id="10" creationId="{7270C2EA-1063-0E77-8F0E-1A6A555D0D73}"/>
          </ac:spMkLst>
        </pc:spChg>
        <pc:spChg chg="add mod">
          <ac:chgData name="Ian Parr" userId="4f46477c-3823-44e3-a023-ec7a0abfe074" providerId="ADAL" clId="{3CB5D7D7-F946-46B9-8815-DE2AB2FE0349}" dt="2023-06-08T01:00:49.998" v="264" actId="14100"/>
          <ac:spMkLst>
            <pc:docMk/>
            <pc:sldMk cId="1958282633" sldId="282"/>
            <ac:spMk id="12" creationId="{364467E8-412A-465A-A618-E400611370F3}"/>
          </ac:spMkLst>
        </pc:spChg>
        <pc:spChg chg="add del">
          <ac:chgData name="Ian Parr" userId="4f46477c-3823-44e3-a023-ec7a0abfe074" providerId="ADAL" clId="{3CB5D7D7-F946-46B9-8815-DE2AB2FE0349}" dt="2023-06-08T01:00:27.920" v="261" actId="26606"/>
          <ac:spMkLst>
            <pc:docMk/>
            <pc:sldMk cId="1958282633" sldId="282"/>
            <ac:spMk id="45" creationId="{E2366EBA-92FD-44AE-87A9-25E5135EB2C9}"/>
          </ac:spMkLst>
        </pc:spChg>
        <pc:spChg chg="add del">
          <ac:chgData name="Ian Parr" userId="4f46477c-3823-44e3-a023-ec7a0abfe074" providerId="ADAL" clId="{3CB5D7D7-F946-46B9-8815-DE2AB2FE0349}" dt="2023-06-08T01:00:12.200" v="259" actId="26606"/>
          <ac:spMkLst>
            <pc:docMk/>
            <pc:sldMk cId="1958282633" sldId="282"/>
            <ac:spMk id="46" creationId="{EDFF257A-042C-46B5-80D1-3E8CFD33446E}"/>
          </ac:spMkLst>
        </pc:spChg>
        <pc:spChg chg="add del">
          <ac:chgData name="Ian Parr" userId="4f46477c-3823-44e3-a023-ec7a0abfe074" providerId="ADAL" clId="{3CB5D7D7-F946-46B9-8815-DE2AB2FE0349}" dt="2023-06-08T01:00:27.920" v="261" actId="26606"/>
          <ac:spMkLst>
            <pc:docMk/>
            <pc:sldMk cId="1958282633" sldId="282"/>
            <ac:spMk id="70" creationId="{7C462C46-EFB7-4580-9921-DFC346FCC3C2}"/>
          </ac:spMkLst>
        </pc:spChg>
        <pc:spChg chg="add del">
          <ac:chgData name="Ian Parr" userId="4f46477c-3823-44e3-a023-ec7a0abfe074" providerId="ADAL" clId="{3CB5D7D7-F946-46B9-8815-DE2AB2FE0349}" dt="2023-06-08T01:00:12.200" v="259" actId="26606"/>
          <ac:spMkLst>
            <pc:docMk/>
            <pc:sldMk cId="1958282633" sldId="282"/>
            <ac:spMk id="71" creationId="{9C057A66-6E97-4BA5-B4B3-2690ACE3CE80}"/>
          </ac:spMkLst>
        </pc:spChg>
        <pc:spChg chg="add del">
          <ac:chgData name="Ian Parr" userId="4f46477c-3823-44e3-a023-ec7a0abfe074" providerId="ADAL" clId="{3CB5D7D7-F946-46B9-8815-DE2AB2FE0349}" dt="2023-06-08T01:00:27.920" v="261" actId="26606"/>
          <ac:spMkLst>
            <pc:docMk/>
            <pc:sldMk cId="1958282633" sldId="282"/>
            <ac:spMk id="72" creationId="{B8B918B4-AB10-4E3A-916E-A9625586EA47}"/>
          </ac:spMkLst>
        </pc:spChg>
        <pc:spChg chg="add del">
          <ac:chgData name="Ian Parr" userId="4f46477c-3823-44e3-a023-ec7a0abfe074" providerId="ADAL" clId="{3CB5D7D7-F946-46B9-8815-DE2AB2FE0349}" dt="2023-06-08T01:00:12.200" v="259" actId="26606"/>
          <ac:spMkLst>
            <pc:docMk/>
            <pc:sldMk cId="1958282633" sldId="282"/>
            <ac:spMk id="73" creationId="{764884A8-16DD-467F-A648-70B32E20BA99}"/>
          </ac:spMkLst>
        </pc:spChg>
        <pc:spChg chg="add del">
          <ac:chgData name="Ian Parr" userId="4f46477c-3823-44e3-a023-ec7a0abfe074" providerId="ADAL" clId="{3CB5D7D7-F946-46B9-8815-DE2AB2FE0349}" dt="2023-06-08T01:00:12.200" v="259" actId="26606"/>
          <ac:spMkLst>
            <pc:docMk/>
            <pc:sldMk cId="1958282633" sldId="282"/>
            <ac:spMk id="75" creationId="{276681CD-6924-4550-926C-667FC2C6A8B5}"/>
          </ac:spMkLst>
        </pc:spChg>
        <pc:spChg chg="add del">
          <ac:chgData name="Ian Parr" userId="4f46477c-3823-44e3-a023-ec7a0abfe074" providerId="ADAL" clId="{3CB5D7D7-F946-46B9-8815-DE2AB2FE0349}" dt="2023-06-08T01:01:03.670" v="265" actId="26606"/>
          <ac:spMkLst>
            <pc:docMk/>
            <pc:sldMk cId="1958282633" sldId="282"/>
            <ac:spMk id="132" creationId="{10CE3618-1D7A-4256-B2AF-9DB692996C65}"/>
          </ac:spMkLst>
        </pc:spChg>
        <pc:spChg chg="add del">
          <ac:chgData name="Ian Parr" userId="4f46477c-3823-44e3-a023-ec7a0abfe074" providerId="ADAL" clId="{3CB5D7D7-F946-46B9-8815-DE2AB2FE0349}" dt="2023-06-08T01:01:03.670" v="265" actId="26606"/>
          <ac:spMkLst>
            <pc:docMk/>
            <pc:sldMk cId="1958282633" sldId="282"/>
            <ac:spMk id="157" creationId="{3F39476B-1A6D-47CB-AC7A-FB87EF003323}"/>
          </ac:spMkLst>
        </pc:spChg>
        <pc:spChg chg="add">
          <ac:chgData name="Ian Parr" userId="4f46477c-3823-44e3-a023-ec7a0abfe074" providerId="ADAL" clId="{3CB5D7D7-F946-46B9-8815-DE2AB2FE0349}" dt="2023-06-08T01:01:03.670" v="265" actId="26606"/>
          <ac:spMkLst>
            <pc:docMk/>
            <pc:sldMk cId="1958282633" sldId="282"/>
            <ac:spMk id="190" creationId="{10CE3618-1D7A-4256-B2AF-9DB692996C65}"/>
          </ac:spMkLst>
        </pc:spChg>
        <pc:spChg chg="add">
          <ac:chgData name="Ian Parr" userId="4f46477c-3823-44e3-a023-ec7a0abfe074" providerId="ADAL" clId="{3CB5D7D7-F946-46B9-8815-DE2AB2FE0349}" dt="2023-06-08T01:01:03.670" v="265" actId="26606"/>
          <ac:spMkLst>
            <pc:docMk/>
            <pc:sldMk cId="1958282633" sldId="282"/>
            <ac:spMk id="215" creationId="{3F39476B-1A6D-47CB-AC7A-FB87EF003323}"/>
          </ac:spMkLst>
        </pc:spChg>
        <pc:grpChg chg="add del">
          <ac:chgData name="Ian Parr" userId="4f46477c-3823-44e3-a023-ec7a0abfe074" providerId="ADAL" clId="{3CB5D7D7-F946-46B9-8815-DE2AB2FE0349}" dt="2023-06-08T01:00:27.920" v="261" actId="26606"/>
          <ac:grpSpMkLst>
            <pc:docMk/>
            <pc:sldMk cId="1958282633" sldId="282"/>
            <ac:grpSpMk id="17" creationId="{15E1AC81-83F2-45A8-9054-15570F4E2557}"/>
          </ac:grpSpMkLst>
        </pc:grpChg>
        <pc:grpChg chg="add del">
          <ac:chgData name="Ian Parr" userId="4f46477c-3823-44e3-a023-ec7a0abfe074" providerId="ADAL" clId="{3CB5D7D7-F946-46B9-8815-DE2AB2FE0349}" dt="2023-06-08T01:00:12.200" v="259" actId="26606"/>
          <ac:grpSpMkLst>
            <pc:docMk/>
            <pc:sldMk cId="1958282633" sldId="282"/>
            <ac:grpSpMk id="18" creationId="{AE19E2D2-078B-459F-A431-2037B063FDF3}"/>
          </ac:grpSpMkLst>
        </pc:grpChg>
        <pc:grpChg chg="add del">
          <ac:chgData name="Ian Parr" userId="4f46477c-3823-44e3-a023-ec7a0abfe074" providerId="ADAL" clId="{3CB5D7D7-F946-46B9-8815-DE2AB2FE0349}" dt="2023-06-08T01:00:27.920" v="261" actId="26606"/>
          <ac:grpSpMkLst>
            <pc:docMk/>
            <pc:sldMk cId="1958282633" sldId="282"/>
            <ac:grpSpMk id="40" creationId="{FBF129BC-EA9E-4D20-898B-399F7727DFB9}"/>
          </ac:grpSpMkLst>
        </pc:grpChg>
        <pc:grpChg chg="add del">
          <ac:chgData name="Ian Parr" userId="4f46477c-3823-44e3-a023-ec7a0abfe074" providerId="ADAL" clId="{3CB5D7D7-F946-46B9-8815-DE2AB2FE0349}" dt="2023-06-08T01:00:12.200" v="259" actId="26606"/>
          <ac:grpSpMkLst>
            <pc:docMk/>
            <pc:sldMk cId="1958282633" sldId="282"/>
            <ac:grpSpMk id="41" creationId="{E10C7CFA-FC7F-479C-9026-39109C0B5967}"/>
          </ac:grpSpMkLst>
        </pc:grpChg>
        <pc:grpChg chg="add del">
          <ac:chgData name="Ian Parr" userId="4f46477c-3823-44e3-a023-ec7a0abfe074" providerId="ADAL" clId="{3CB5D7D7-F946-46B9-8815-DE2AB2FE0349}" dt="2023-06-08T01:00:27.920" v="261" actId="26606"/>
          <ac:grpSpMkLst>
            <pc:docMk/>
            <pc:sldMk cId="1958282633" sldId="282"/>
            <ac:grpSpMk id="47" creationId="{B437F5FC-01F7-4EB4-81E7-C27D917E9554}"/>
          </ac:grpSpMkLst>
        </pc:grpChg>
        <pc:grpChg chg="add del">
          <ac:chgData name="Ian Parr" userId="4f46477c-3823-44e3-a023-ec7a0abfe074" providerId="ADAL" clId="{3CB5D7D7-F946-46B9-8815-DE2AB2FE0349}" dt="2023-06-08T01:00:12.200" v="259" actId="26606"/>
          <ac:grpSpMkLst>
            <pc:docMk/>
            <pc:sldMk cId="1958282633" sldId="282"/>
            <ac:grpSpMk id="48" creationId="{E2836BD6-A1CD-4253-813F-3EDA642A7ACC}"/>
          </ac:grpSpMkLst>
        </pc:grpChg>
        <pc:grpChg chg="add del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04" creationId="{15E1AC81-83F2-45A8-9054-15570F4E2557}"/>
          </ac:grpSpMkLst>
        </pc:grpChg>
        <pc:grpChg chg="add del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27" creationId="{FBF129BC-EA9E-4D20-898B-399F7727DFB9}"/>
          </ac:grpSpMkLst>
        </pc:grpChg>
        <pc:grpChg chg="add del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34" creationId="{B984687B-789E-453B-921F-7804CCA6BA01}"/>
          </ac:grpSpMkLst>
        </pc:grpChg>
        <pc:grpChg chg="add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62" creationId="{15E1AC81-83F2-45A8-9054-15570F4E2557}"/>
          </ac:grpSpMkLst>
        </pc:grpChg>
        <pc:grpChg chg="add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85" creationId="{FBF129BC-EA9E-4D20-898B-399F7727DFB9}"/>
          </ac:grpSpMkLst>
        </pc:grpChg>
        <pc:grpChg chg="add">
          <ac:chgData name="Ian Parr" userId="4f46477c-3823-44e3-a023-ec7a0abfe074" providerId="ADAL" clId="{3CB5D7D7-F946-46B9-8815-DE2AB2FE0349}" dt="2023-06-08T01:01:03.670" v="265" actId="26606"/>
          <ac:grpSpMkLst>
            <pc:docMk/>
            <pc:sldMk cId="1958282633" sldId="282"/>
            <ac:grpSpMk id="192" creationId="{B984687B-789E-453B-921F-7804CCA6BA01}"/>
          </ac:grpSpMkLst>
        </pc:grpChg>
        <pc:picChg chg="add del">
          <ac:chgData name="Ian Parr" userId="4f46477c-3823-44e3-a023-ec7a0abfe074" providerId="ADAL" clId="{3CB5D7D7-F946-46B9-8815-DE2AB2FE0349}" dt="2023-06-08T00:57:22.152" v="239" actId="478"/>
          <ac:picMkLst>
            <pc:docMk/>
            <pc:sldMk cId="1958282633" sldId="282"/>
            <ac:picMk id="8" creationId="{6E1F2F6D-B470-8C9F-9CFD-CA2DDE4002A6}"/>
          </ac:picMkLst>
        </pc:picChg>
        <pc:picChg chg="add del">
          <ac:chgData name="Ian Parr" userId="4f46477c-3823-44e3-a023-ec7a0abfe074" providerId="ADAL" clId="{3CB5D7D7-F946-46B9-8815-DE2AB2FE0349}" dt="2023-06-08T01:00:12.200" v="259" actId="26606"/>
          <ac:picMkLst>
            <pc:docMk/>
            <pc:sldMk cId="1958282633" sldId="282"/>
            <ac:picMk id="14" creationId="{74CF4896-C7AC-79D0-3126-9CFA6FA559BE}"/>
          </ac:picMkLst>
        </pc:picChg>
      </pc:sldChg>
      <pc:sldChg chg="addSp delSp modSp add mod setBg modClrScheme chgLayout modNotesTx">
        <pc:chgData name="Ian Parr" userId="4f46477c-3823-44e3-a023-ec7a0abfe074" providerId="ADAL" clId="{3CB5D7D7-F946-46B9-8815-DE2AB2FE0349}" dt="2023-06-08T01:08:58.581" v="343" actId="14100"/>
        <pc:sldMkLst>
          <pc:docMk/>
          <pc:sldMk cId="1918531073" sldId="283"/>
        </pc:sldMkLst>
        <pc:spChg chg="del">
          <ac:chgData name="Ian Parr" userId="4f46477c-3823-44e3-a023-ec7a0abfe074" providerId="ADAL" clId="{3CB5D7D7-F946-46B9-8815-DE2AB2FE0349}" dt="2023-06-08T00:46:39.586" v="123" actId="478"/>
          <ac:spMkLst>
            <pc:docMk/>
            <pc:sldMk cId="1918531073" sldId="283"/>
            <ac:spMk id="2" creationId="{4979C3D2-F2E3-44DC-E560-AA7CB59E0B28}"/>
          </ac:spMkLst>
        </pc:spChg>
        <pc:spChg chg="add mod">
          <ac:chgData name="Ian Parr" userId="4f46477c-3823-44e3-a023-ec7a0abfe074" providerId="ADAL" clId="{3CB5D7D7-F946-46B9-8815-DE2AB2FE0349}" dt="2023-06-08T01:04:06.748" v="316" actId="20577"/>
          <ac:spMkLst>
            <pc:docMk/>
            <pc:sldMk cId="1918531073" sldId="283"/>
            <ac:spMk id="3" creationId="{FD809A61-25EA-292C-FCA3-2A43BEFD87BF}"/>
          </ac:spMkLst>
        </pc:spChg>
        <pc:spChg chg="add del mod">
          <ac:chgData name="Ian Parr" userId="4f46477c-3823-44e3-a023-ec7a0abfe074" providerId="ADAL" clId="{3CB5D7D7-F946-46B9-8815-DE2AB2FE0349}" dt="2023-06-08T01:08:15.914" v="334"/>
          <ac:spMkLst>
            <pc:docMk/>
            <pc:sldMk cId="1918531073" sldId="283"/>
            <ac:spMk id="4" creationId="{37C15970-1F25-FA42-6BBC-15C72DBD0778}"/>
          </ac:spMkLst>
        </pc:spChg>
        <pc:spChg chg="add mod">
          <ac:chgData name="Ian Parr" userId="4f46477c-3823-44e3-a023-ec7a0abfe074" providerId="ADAL" clId="{3CB5D7D7-F946-46B9-8815-DE2AB2FE0349}" dt="2023-06-08T01:08:53.799" v="342" actId="14100"/>
          <ac:spMkLst>
            <pc:docMk/>
            <pc:sldMk cId="1918531073" sldId="283"/>
            <ac:spMk id="7" creationId="{0FBD97D6-E888-8D5F-94A9-48BF1F1F78DE}"/>
          </ac:spMkLst>
        </pc:spChg>
        <pc:picChg chg="add del mod">
          <ac:chgData name="Ian Parr" userId="4f46477c-3823-44e3-a023-ec7a0abfe074" providerId="ADAL" clId="{3CB5D7D7-F946-46B9-8815-DE2AB2FE0349}" dt="2023-06-08T01:06:22.622" v="329" actId="478"/>
          <ac:picMkLst>
            <pc:docMk/>
            <pc:sldMk cId="1918531073" sldId="283"/>
            <ac:picMk id="6" creationId="{09EAFB4D-18C1-F50A-FB2A-672A08529F61}"/>
          </ac:picMkLst>
        </pc:picChg>
        <pc:picChg chg="add mod">
          <ac:chgData name="Ian Parr" userId="4f46477c-3823-44e3-a023-ec7a0abfe074" providerId="ADAL" clId="{3CB5D7D7-F946-46B9-8815-DE2AB2FE0349}" dt="2023-06-08T01:08:58.581" v="343" actId="14100"/>
          <ac:picMkLst>
            <pc:docMk/>
            <pc:sldMk cId="1918531073" sldId="283"/>
            <ac:picMk id="8" creationId="{AF20C3A8-DF55-CA28-81FD-3946504D5E7B}"/>
          </ac:picMkLst>
        </pc:picChg>
      </pc:sldChg>
      <pc:sldChg chg="addSp delSp modSp add del mod ord setBg chgLayout">
        <pc:chgData name="Ian Parr" userId="4f46477c-3823-44e3-a023-ec7a0abfe074" providerId="ADAL" clId="{3CB5D7D7-F946-46B9-8815-DE2AB2FE0349}" dt="2023-06-08T02:24:56.058" v="612" actId="2696"/>
        <pc:sldMkLst>
          <pc:docMk/>
          <pc:sldMk cId="1231814565" sldId="284"/>
        </pc:sldMkLst>
        <pc:spChg chg="del mod">
          <ac:chgData name="Ian Parr" userId="4f46477c-3823-44e3-a023-ec7a0abfe074" providerId="ADAL" clId="{3CB5D7D7-F946-46B9-8815-DE2AB2FE0349}" dt="2023-06-08T02:21:10.967" v="585" actId="478"/>
          <ac:spMkLst>
            <pc:docMk/>
            <pc:sldMk cId="1231814565" sldId="284"/>
            <ac:spMk id="2" creationId="{A8D8A4B1-735F-8B4D-8429-02AC0F272D43}"/>
          </ac:spMkLst>
        </pc:spChg>
        <pc:spChg chg="del mod">
          <ac:chgData name="Ian Parr" userId="4f46477c-3823-44e3-a023-ec7a0abfe074" providerId="ADAL" clId="{3CB5D7D7-F946-46B9-8815-DE2AB2FE0349}" dt="2023-06-08T02:21:21.677" v="588" actId="478"/>
          <ac:spMkLst>
            <pc:docMk/>
            <pc:sldMk cId="1231814565" sldId="284"/>
            <ac:spMk id="4" creationId="{89F8254B-877A-9169-947E-5BC1712FFC46}"/>
          </ac:spMkLst>
        </pc:spChg>
        <pc:spChg chg="add del mod">
          <ac:chgData name="Ian Parr" userId="4f46477c-3823-44e3-a023-ec7a0abfe074" providerId="ADAL" clId="{3CB5D7D7-F946-46B9-8815-DE2AB2FE0349}" dt="2023-06-08T02:21:26.549" v="589" actId="6264"/>
          <ac:spMkLst>
            <pc:docMk/>
            <pc:sldMk cId="1231814565" sldId="284"/>
            <ac:spMk id="5" creationId="{7A02AB92-2A68-D8B3-FB38-DB9C2DF49286}"/>
          </ac:spMkLst>
        </pc:spChg>
        <pc:spChg chg="add del mod ord">
          <ac:chgData name="Ian Parr" userId="4f46477c-3823-44e3-a023-ec7a0abfe074" providerId="ADAL" clId="{3CB5D7D7-F946-46B9-8815-DE2AB2FE0349}" dt="2023-06-08T02:21:32.220" v="590" actId="478"/>
          <ac:spMkLst>
            <pc:docMk/>
            <pc:sldMk cId="1231814565" sldId="284"/>
            <ac:spMk id="6" creationId="{83783668-B50A-4512-7E85-040CF1C770E2}"/>
          </ac:spMkLst>
        </pc:spChg>
        <pc:spChg chg="add del mod ord">
          <ac:chgData name="Ian Parr" userId="4f46477c-3823-44e3-a023-ec7a0abfe074" providerId="ADAL" clId="{3CB5D7D7-F946-46B9-8815-DE2AB2FE0349}" dt="2023-06-08T02:21:58.786" v="593" actId="478"/>
          <ac:spMkLst>
            <pc:docMk/>
            <pc:sldMk cId="1231814565" sldId="284"/>
            <ac:spMk id="7" creationId="{860358BC-E05C-109D-CA91-A5790851BABE}"/>
          </ac:spMkLst>
        </pc:spChg>
        <pc:picChg chg="del">
          <ac:chgData name="Ian Parr" userId="4f46477c-3823-44e3-a023-ec7a0abfe074" providerId="ADAL" clId="{3CB5D7D7-F946-46B9-8815-DE2AB2FE0349}" dt="2023-06-08T02:21:04.776" v="583" actId="478"/>
          <ac:picMkLst>
            <pc:docMk/>
            <pc:sldMk cId="1231814565" sldId="284"/>
            <ac:picMk id="1028" creationId="{1AD2744C-0765-FFB0-A491-8881445723A7}"/>
          </ac:picMkLst>
        </pc:picChg>
      </pc:sldChg>
      <pc:sldChg chg="addSp delSp modSp add mod ord modNotesTx">
        <pc:chgData name="Ian Parr" userId="4f46477c-3823-44e3-a023-ec7a0abfe074" providerId="ADAL" clId="{3CB5D7D7-F946-46B9-8815-DE2AB2FE0349}" dt="2023-06-08T01:24:40.207" v="481"/>
        <pc:sldMkLst>
          <pc:docMk/>
          <pc:sldMk cId="3190371627" sldId="285"/>
        </pc:sldMkLst>
        <pc:spChg chg="add mod">
          <ac:chgData name="Ian Parr" userId="4f46477c-3823-44e3-a023-ec7a0abfe074" providerId="ADAL" clId="{3CB5D7D7-F946-46B9-8815-DE2AB2FE0349}" dt="2023-06-08T01:24:08.363" v="480" actId="1076"/>
          <ac:spMkLst>
            <pc:docMk/>
            <pc:sldMk cId="3190371627" sldId="285"/>
            <ac:spMk id="7" creationId="{B60A506E-BE78-8010-4CDD-A0FF1571608A}"/>
          </ac:spMkLst>
        </pc:spChg>
        <pc:spChg chg="del mod">
          <ac:chgData name="Ian Parr" userId="4f46477c-3823-44e3-a023-ec7a0abfe074" providerId="ADAL" clId="{3CB5D7D7-F946-46B9-8815-DE2AB2FE0349}" dt="2023-06-08T01:22:30.576" v="453" actId="478"/>
          <ac:spMkLst>
            <pc:docMk/>
            <pc:sldMk cId="3190371627" sldId="285"/>
            <ac:spMk id="9" creationId="{6FD7ABF2-0C49-DCDF-8B36-6F8CB3BDE740}"/>
          </ac:spMkLst>
        </pc:spChg>
        <pc:picChg chg="add mod">
          <ac:chgData name="Ian Parr" userId="4f46477c-3823-44e3-a023-ec7a0abfe074" providerId="ADAL" clId="{3CB5D7D7-F946-46B9-8815-DE2AB2FE0349}" dt="2023-06-08T01:22:45.915" v="458" actId="14100"/>
          <ac:picMkLst>
            <pc:docMk/>
            <pc:sldMk cId="3190371627" sldId="285"/>
            <ac:picMk id="2" creationId="{3908CA4D-0C5A-AC33-5EE8-013F04338D31}"/>
          </ac:picMkLst>
        </pc:picChg>
        <pc:picChg chg="add del mod">
          <ac:chgData name="Ian Parr" userId="4f46477c-3823-44e3-a023-ec7a0abfe074" providerId="ADAL" clId="{3CB5D7D7-F946-46B9-8815-DE2AB2FE0349}" dt="2023-06-08T01:23:22.574" v="465" actId="478"/>
          <ac:picMkLst>
            <pc:docMk/>
            <pc:sldMk cId="3190371627" sldId="285"/>
            <ac:picMk id="3" creationId="{64310E5F-AE58-0EAB-8891-890463F36902}"/>
          </ac:picMkLst>
        </pc:picChg>
        <pc:picChg chg="add del mod">
          <ac:chgData name="Ian Parr" userId="4f46477c-3823-44e3-a023-ec7a0abfe074" providerId="ADAL" clId="{3CB5D7D7-F946-46B9-8815-DE2AB2FE0349}" dt="2023-06-08T01:23:18.148" v="463" actId="478"/>
          <ac:picMkLst>
            <pc:docMk/>
            <pc:sldMk cId="3190371627" sldId="285"/>
            <ac:picMk id="4" creationId="{AE5707A0-F27D-8C68-2732-3B739C1E7FAA}"/>
          </ac:picMkLst>
        </pc:picChg>
        <pc:picChg chg="del">
          <ac:chgData name="Ian Parr" userId="4f46477c-3823-44e3-a023-ec7a0abfe074" providerId="ADAL" clId="{3CB5D7D7-F946-46B9-8815-DE2AB2FE0349}" dt="2023-06-08T01:22:26.924" v="451" actId="478"/>
          <ac:picMkLst>
            <pc:docMk/>
            <pc:sldMk cId="3190371627" sldId="285"/>
            <ac:picMk id="5" creationId="{FB4CABF6-3161-082F-97B0-A20520A32BF5}"/>
          </ac:picMkLst>
        </pc:picChg>
        <pc:picChg chg="add mod">
          <ac:chgData name="Ian Parr" userId="4f46477c-3823-44e3-a023-ec7a0abfe074" providerId="ADAL" clId="{3CB5D7D7-F946-46B9-8815-DE2AB2FE0349}" dt="2023-06-08T01:23:49.381" v="472" actId="1076"/>
          <ac:picMkLst>
            <pc:docMk/>
            <pc:sldMk cId="3190371627" sldId="285"/>
            <ac:picMk id="6" creationId="{DEA432EA-E56B-B010-DC62-E2C3C64DFEDE}"/>
          </ac:picMkLst>
        </pc:picChg>
      </pc:sldChg>
      <pc:sldChg chg="add">
        <pc:chgData name="Ian Parr" userId="4f46477c-3823-44e3-a023-ec7a0abfe074" providerId="ADAL" clId="{3CB5D7D7-F946-46B9-8815-DE2AB2FE0349}" dt="2023-06-08T00:16:57.335" v="42"/>
        <pc:sldMkLst>
          <pc:docMk/>
          <pc:sldMk cId="3178049518" sldId="286"/>
        </pc:sldMkLst>
      </pc:sldChg>
      <pc:sldChg chg="add">
        <pc:chgData name="Ian Parr" userId="4f46477c-3823-44e3-a023-ec7a0abfe074" providerId="ADAL" clId="{3CB5D7D7-F946-46B9-8815-DE2AB2FE0349}" dt="2023-06-08T00:16:57.335" v="42"/>
        <pc:sldMkLst>
          <pc:docMk/>
          <pc:sldMk cId="493984392" sldId="287"/>
        </pc:sldMkLst>
      </pc:sldChg>
      <pc:sldChg chg="add ord setBg">
        <pc:chgData name="Ian Parr" userId="4f46477c-3823-44e3-a023-ec7a0abfe074" providerId="ADAL" clId="{3CB5D7D7-F946-46B9-8815-DE2AB2FE0349}" dt="2023-06-08T02:22:27.641" v="595"/>
        <pc:sldMkLst>
          <pc:docMk/>
          <pc:sldMk cId="2477327691" sldId="294"/>
        </pc:sldMkLst>
      </pc:sldChg>
      <pc:sldChg chg="add">
        <pc:chgData name="Ian Parr" userId="4f46477c-3823-44e3-a023-ec7a0abfe074" providerId="ADAL" clId="{3CB5D7D7-F946-46B9-8815-DE2AB2FE0349}" dt="2023-06-08T01:05:28.871" v="321" actId="2890"/>
        <pc:sldMkLst>
          <pc:docMk/>
          <pc:sldMk cId="2836124279" sldId="295"/>
        </pc:sldMkLst>
      </pc:sldChg>
      <pc:sldChg chg="add">
        <pc:chgData name="Ian Parr" userId="4f46477c-3823-44e3-a023-ec7a0abfe074" providerId="ADAL" clId="{3CB5D7D7-F946-46B9-8815-DE2AB2FE0349}" dt="2023-06-08T01:09:39.555" v="344" actId="2890"/>
        <pc:sldMkLst>
          <pc:docMk/>
          <pc:sldMk cId="341836622" sldId="296"/>
        </pc:sldMkLst>
      </pc:sldChg>
      <pc:sldChg chg="addSp delSp modSp add mod">
        <pc:chgData name="Ian Parr" userId="4f46477c-3823-44e3-a023-ec7a0abfe074" providerId="ADAL" clId="{3CB5D7D7-F946-46B9-8815-DE2AB2FE0349}" dt="2023-06-08T03:03:20.507" v="1449" actId="478"/>
        <pc:sldMkLst>
          <pc:docMk/>
          <pc:sldMk cId="1926047135" sldId="297"/>
        </pc:sldMkLst>
        <pc:spChg chg="del">
          <ac:chgData name="Ian Parr" userId="4f46477c-3823-44e3-a023-ec7a0abfe074" providerId="ADAL" clId="{3CB5D7D7-F946-46B9-8815-DE2AB2FE0349}" dt="2023-06-08T03:03:20.507" v="1449" actId="478"/>
          <ac:spMkLst>
            <pc:docMk/>
            <pc:sldMk cId="1926047135" sldId="297"/>
            <ac:spMk id="4" creationId="{37C15970-1F25-FA42-6BBC-15C72DBD0778}"/>
          </ac:spMkLst>
        </pc:spChg>
        <pc:spChg chg="add mod">
          <ac:chgData name="Ian Parr" userId="4f46477c-3823-44e3-a023-ec7a0abfe074" providerId="ADAL" clId="{3CB5D7D7-F946-46B9-8815-DE2AB2FE0349}" dt="2023-06-08T03:03:20.507" v="1449" actId="478"/>
          <ac:spMkLst>
            <pc:docMk/>
            <pc:sldMk cId="1926047135" sldId="297"/>
            <ac:spMk id="5" creationId="{F756F3FC-55A1-A8D1-23C2-1D44E7D41DCE}"/>
          </ac:spMkLst>
        </pc:spChg>
      </pc:sldChg>
      <pc:sldChg chg="addSp delSp modSp add mod modNotesTx">
        <pc:chgData name="Ian Parr" userId="4f46477c-3823-44e3-a023-ec7a0abfe074" providerId="ADAL" clId="{3CB5D7D7-F946-46B9-8815-DE2AB2FE0349}" dt="2023-06-08T02:14:37.335" v="579" actId="1076"/>
        <pc:sldMkLst>
          <pc:docMk/>
          <pc:sldMk cId="2632629412" sldId="298"/>
        </pc:sldMkLst>
        <pc:spChg chg="mod">
          <ac:chgData name="Ian Parr" userId="4f46477c-3823-44e3-a023-ec7a0abfe074" providerId="ADAL" clId="{3CB5D7D7-F946-46B9-8815-DE2AB2FE0349}" dt="2023-06-08T02:11:11.026" v="560" actId="1076"/>
          <ac:spMkLst>
            <pc:docMk/>
            <pc:sldMk cId="2632629412" sldId="298"/>
            <ac:spMk id="3" creationId="{FD809A61-25EA-292C-FCA3-2A43BEFD87BF}"/>
          </ac:spMkLst>
        </pc:spChg>
        <pc:spChg chg="del">
          <ac:chgData name="Ian Parr" userId="4f46477c-3823-44e3-a023-ec7a0abfe074" providerId="ADAL" clId="{3CB5D7D7-F946-46B9-8815-DE2AB2FE0349}" dt="2023-06-08T02:11:28.530" v="561" actId="478"/>
          <ac:spMkLst>
            <pc:docMk/>
            <pc:sldMk cId="2632629412" sldId="298"/>
            <ac:spMk id="4" creationId="{37C15970-1F25-FA42-6BBC-15C72DBD0778}"/>
          </ac:spMkLst>
        </pc:spChg>
        <pc:spChg chg="add mod">
          <ac:chgData name="Ian Parr" userId="4f46477c-3823-44e3-a023-ec7a0abfe074" providerId="ADAL" clId="{3CB5D7D7-F946-46B9-8815-DE2AB2FE0349}" dt="2023-06-08T02:12:17.523" v="570" actId="1076"/>
          <ac:spMkLst>
            <pc:docMk/>
            <pc:sldMk cId="2632629412" sldId="298"/>
            <ac:spMk id="5" creationId="{AE1B6C26-D7CB-8854-257F-466707CA65E0}"/>
          </ac:spMkLst>
        </pc:spChg>
        <pc:spChg chg="add mod">
          <ac:chgData name="Ian Parr" userId="4f46477c-3823-44e3-a023-ec7a0abfe074" providerId="ADAL" clId="{3CB5D7D7-F946-46B9-8815-DE2AB2FE0349}" dt="2023-06-08T02:14:37.335" v="579" actId="1076"/>
          <ac:spMkLst>
            <pc:docMk/>
            <pc:sldMk cId="2632629412" sldId="298"/>
            <ac:spMk id="7" creationId="{A5143376-DFA0-21A2-6A5D-222EFE76C459}"/>
          </ac:spMkLst>
        </pc:spChg>
        <pc:picChg chg="add mod">
          <ac:chgData name="Ian Parr" userId="4f46477c-3823-44e3-a023-ec7a0abfe074" providerId="ADAL" clId="{3CB5D7D7-F946-46B9-8815-DE2AB2FE0349}" dt="2023-06-08T02:12:51.161" v="573" actId="1076"/>
          <ac:picMkLst>
            <pc:docMk/>
            <pc:sldMk cId="2632629412" sldId="298"/>
            <ac:picMk id="6" creationId="{8E71A670-B953-68EB-E842-3531081E1BCE}"/>
          </ac:picMkLst>
        </pc:picChg>
      </pc:sldChg>
      <pc:sldChg chg="addSp delSp modSp add mod modNotesTx">
        <pc:chgData name="Ian Parr" userId="4f46477c-3823-44e3-a023-ec7a0abfe074" providerId="ADAL" clId="{3CB5D7D7-F946-46B9-8815-DE2AB2FE0349}" dt="2023-06-08T02:08:04.484" v="504" actId="1076"/>
        <pc:sldMkLst>
          <pc:docMk/>
          <pc:sldMk cId="2946666339" sldId="299"/>
        </pc:sldMkLst>
        <pc:spChg chg="del mod">
          <ac:chgData name="Ian Parr" userId="4f46477c-3823-44e3-a023-ec7a0abfe074" providerId="ADAL" clId="{3CB5D7D7-F946-46B9-8815-DE2AB2FE0349}" dt="2023-06-08T01:19:57.476" v="433" actId="478"/>
          <ac:spMkLst>
            <pc:docMk/>
            <pc:sldMk cId="2946666339" sldId="299"/>
            <ac:spMk id="4" creationId="{37C15970-1F25-FA42-6BBC-15C72DBD0778}"/>
          </ac:spMkLst>
        </pc:spChg>
        <pc:spChg chg="add del mod">
          <ac:chgData name="Ian Parr" userId="4f46477c-3823-44e3-a023-ec7a0abfe074" providerId="ADAL" clId="{3CB5D7D7-F946-46B9-8815-DE2AB2FE0349}" dt="2023-06-08T02:05:46.579" v="484" actId="478"/>
          <ac:spMkLst>
            <pc:docMk/>
            <pc:sldMk cId="2946666339" sldId="299"/>
            <ac:spMk id="4" creationId="{C57581F0-440D-4711-7889-1FCD2C893A20}"/>
          </ac:spMkLst>
        </pc:spChg>
        <pc:spChg chg="add del mod">
          <ac:chgData name="Ian Parr" userId="4f46477c-3823-44e3-a023-ec7a0abfe074" providerId="ADAL" clId="{3CB5D7D7-F946-46B9-8815-DE2AB2FE0349}" dt="2023-06-08T01:20:19.925" v="434" actId="22"/>
          <ac:spMkLst>
            <pc:docMk/>
            <pc:sldMk cId="2946666339" sldId="299"/>
            <ac:spMk id="5" creationId="{242491F9-A2C5-9BC9-47B2-99E64E32F0DA}"/>
          </ac:spMkLst>
        </pc:spChg>
        <pc:spChg chg="add del mod">
          <ac:chgData name="Ian Parr" userId="4f46477c-3823-44e3-a023-ec7a0abfe074" providerId="ADAL" clId="{3CB5D7D7-F946-46B9-8815-DE2AB2FE0349}" dt="2023-06-08T02:05:54.600" v="485" actId="478"/>
          <ac:spMkLst>
            <pc:docMk/>
            <pc:sldMk cId="2946666339" sldId="299"/>
            <ac:spMk id="6" creationId="{2BDBD09F-B775-9559-D013-04E42609B687}"/>
          </ac:spMkLst>
        </pc:spChg>
        <pc:graphicFrameChg chg="add mod modGraphic">
          <ac:chgData name="Ian Parr" userId="4f46477c-3823-44e3-a023-ec7a0abfe074" providerId="ADAL" clId="{3CB5D7D7-F946-46B9-8815-DE2AB2FE0349}" dt="2023-06-08T02:07:47.603" v="500" actId="14100"/>
          <ac:graphicFrameMkLst>
            <pc:docMk/>
            <pc:sldMk cId="2946666339" sldId="299"/>
            <ac:graphicFrameMk id="9" creationId="{9DBB6FB0-DE19-FEEE-DB3A-3182A43A058C}"/>
          </ac:graphicFrameMkLst>
        </pc:graphicFrameChg>
        <pc:picChg chg="add del mod ord">
          <ac:chgData name="Ian Parr" userId="4f46477c-3823-44e3-a023-ec7a0abfe074" providerId="ADAL" clId="{3CB5D7D7-F946-46B9-8815-DE2AB2FE0349}" dt="2023-06-08T02:05:39.554" v="482" actId="478"/>
          <ac:picMkLst>
            <pc:docMk/>
            <pc:sldMk cId="2946666339" sldId="299"/>
            <ac:picMk id="7" creationId="{7B1E156B-210B-2B09-A5F5-E2E59A1F367A}"/>
          </ac:picMkLst>
        </pc:picChg>
        <pc:picChg chg="add mod ord">
          <ac:chgData name="Ian Parr" userId="4f46477c-3823-44e3-a023-ec7a0abfe074" providerId="ADAL" clId="{3CB5D7D7-F946-46B9-8815-DE2AB2FE0349}" dt="2023-06-08T02:08:01.218" v="503" actId="1076"/>
          <ac:picMkLst>
            <pc:docMk/>
            <pc:sldMk cId="2946666339" sldId="299"/>
            <ac:picMk id="8" creationId="{F2845926-9C08-4A5B-3ACD-0D869254B89F}"/>
          </ac:picMkLst>
        </pc:picChg>
        <pc:picChg chg="add del">
          <ac:chgData name="Ian Parr" userId="4f46477c-3823-44e3-a023-ec7a0abfe074" providerId="ADAL" clId="{3CB5D7D7-F946-46B9-8815-DE2AB2FE0349}" dt="2023-06-08T01:21:14.022" v="445" actId="478"/>
          <ac:picMkLst>
            <pc:docMk/>
            <pc:sldMk cId="2946666339" sldId="299"/>
            <ac:picMk id="9" creationId="{43E0227E-684E-13AA-AF9E-89DA69242231}"/>
          </ac:picMkLst>
        </pc:picChg>
        <pc:picChg chg="add mod ord">
          <ac:chgData name="Ian Parr" userId="4f46477c-3823-44e3-a023-ec7a0abfe074" providerId="ADAL" clId="{3CB5D7D7-F946-46B9-8815-DE2AB2FE0349}" dt="2023-06-08T02:08:04.484" v="504" actId="1076"/>
          <ac:picMkLst>
            <pc:docMk/>
            <pc:sldMk cId="2946666339" sldId="299"/>
            <ac:picMk id="10" creationId="{5448EFF7-F3B1-ACF2-33EB-19786F18A394}"/>
          </ac:picMkLst>
        </pc:picChg>
      </pc:sldChg>
      <pc:sldChg chg="addSp delSp modSp add mod delAnim modAnim">
        <pc:chgData name="Ian Parr" userId="4f46477c-3823-44e3-a023-ec7a0abfe074" providerId="ADAL" clId="{3CB5D7D7-F946-46B9-8815-DE2AB2FE0349}" dt="2023-06-08T01:12:48.979" v="370" actId="1076"/>
        <pc:sldMkLst>
          <pc:docMk/>
          <pc:sldMk cId="3166488941" sldId="300"/>
        </pc:sldMkLst>
        <pc:spChg chg="mod">
          <ac:chgData name="Ian Parr" userId="4f46477c-3823-44e3-a023-ec7a0abfe074" providerId="ADAL" clId="{3CB5D7D7-F946-46B9-8815-DE2AB2FE0349}" dt="2023-06-08T01:11:12.402" v="360" actId="207"/>
          <ac:spMkLst>
            <pc:docMk/>
            <pc:sldMk cId="3166488941" sldId="300"/>
            <ac:spMk id="4" creationId="{37C15970-1F25-FA42-6BBC-15C72DBD0778}"/>
          </ac:spMkLst>
        </pc:spChg>
        <pc:spChg chg="add mod">
          <ac:chgData name="Ian Parr" userId="4f46477c-3823-44e3-a023-ec7a0abfe074" providerId="ADAL" clId="{3CB5D7D7-F946-46B9-8815-DE2AB2FE0349}" dt="2023-06-08T01:12:48.979" v="370" actId="1076"/>
          <ac:spMkLst>
            <pc:docMk/>
            <pc:sldMk cId="3166488941" sldId="300"/>
            <ac:spMk id="5" creationId="{731D62D7-84DA-B7D7-4C6B-F72D4A5EE8E6}"/>
          </ac:spMkLst>
        </pc:spChg>
        <pc:picChg chg="add del mod">
          <ac:chgData name="Ian Parr" userId="4f46477c-3823-44e3-a023-ec7a0abfe074" providerId="ADAL" clId="{3CB5D7D7-F946-46B9-8815-DE2AB2FE0349}" dt="2023-06-08T01:10:08.031" v="350" actId="478"/>
          <ac:picMkLst>
            <pc:docMk/>
            <pc:sldMk cId="3166488941" sldId="300"/>
            <ac:picMk id="2" creationId="{7601BB01-43E0-55D5-D6D1-FC23A00707CD}"/>
          </ac:picMkLst>
        </pc:picChg>
      </pc:sldChg>
      <pc:sldChg chg="addSp delSp modSp add mod">
        <pc:chgData name="Ian Parr" userId="4f46477c-3823-44e3-a023-ec7a0abfe074" providerId="ADAL" clId="{3CB5D7D7-F946-46B9-8815-DE2AB2FE0349}" dt="2023-06-08T01:13:49.493" v="381" actId="14100"/>
        <pc:sldMkLst>
          <pc:docMk/>
          <pc:sldMk cId="3688595053" sldId="301"/>
        </pc:sldMkLst>
        <pc:spChg chg="mod">
          <ac:chgData name="Ian Parr" userId="4f46477c-3823-44e3-a023-ec7a0abfe074" providerId="ADAL" clId="{3CB5D7D7-F946-46B9-8815-DE2AB2FE0349}" dt="2023-06-08T01:13:23.765" v="373" actId="207"/>
          <ac:spMkLst>
            <pc:docMk/>
            <pc:sldMk cId="3688595053" sldId="301"/>
            <ac:spMk id="4" creationId="{37C15970-1F25-FA42-6BBC-15C72DBD0778}"/>
          </ac:spMkLst>
        </pc:spChg>
        <pc:spChg chg="mod">
          <ac:chgData name="Ian Parr" userId="4f46477c-3823-44e3-a023-ec7a0abfe074" providerId="ADAL" clId="{3CB5D7D7-F946-46B9-8815-DE2AB2FE0349}" dt="2023-06-08T01:13:45.051" v="380" actId="14100"/>
          <ac:spMkLst>
            <pc:docMk/>
            <pc:sldMk cId="3688595053" sldId="301"/>
            <ac:spMk id="5" creationId="{731D62D7-84DA-B7D7-4C6B-F72D4A5EE8E6}"/>
          </ac:spMkLst>
        </pc:spChg>
        <pc:picChg chg="add del">
          <ac:chgData name="Ian Parr" userId="4f46477c-3823-44e3-a023-ec7a0abfe074" providerId="ADAL" clId="{3CB5D7D7-F946-46B9-8815-DE2AB2FE0349}" dt="2023-06-08T01:12:14.195" v="363" actId="478"/>
          <ac:picMkLst>
            <pc:docMk/>
            <pc:sldMk cId="3688595053" sldId="301"/>
            <ac:picMk id="2" creationId="{1F7613C4-FB9A-667A-7A15-8CCC25AA189F}"/>
          </ac:picMkLst>
        </pc:picChg>
        <pc:picChg chg="add mod">
          <ac:chgData name="Ian Parr" userId="4f46477c-3823-44e3-a023-ec7a0abfe074" providerId="ADAL" clId="{3CB5D7D7-F946-46B9-8815-DE2AB2FE0349}" dt="2023-06-08T01:13:49.493" v="381" actId="14100"/>
          <ac:picMkLst>
            <pc:docMk/>
            <pc:sldMk cId="3688595053" sldId="301"/>
            <ac:picMk id="6" creationId="{7F2CA8D5-F9E6-CE1F-DE96-172CDC41A666}"/>
          </ac:picMkLst>
        </pc:picChg>
      </pc:sldChg>
      <pc:sldChg chg="delSp modSp add mod">
        <pc:chgData name="Ian Parr" userId="4f46477c-3823-44e3-a023-ec7a0abfe074" providerId="ADAL" clId="{3CB5D7D7-F946-46B9-8815-DE2AB2FE0349}" dt="2023-06-08T01:15:09.035" v="392" actId="14100"/>
        <pc:sldMkLst>
          <pc:docMk/>
          <pc:sldMk cId="3549843058" sldId="302"/>
        </pc:sldMkLst>
        <pc:spChg chg="mod">
          <ac:chgData name="Ian Parr" userId="4f46477c-3823-44e3-a023-ec7a0abfe074" providerId="ADAL" clId="{3CB5D7D7-F946-46B9-8815-DE2AB2FE0349}" dt="2023-06-08T01:14:32.227" v="383" actId="207"/>
          <ac:spMkLst>
            <pc:docMk/>
            <pc:sldMk cId="3549843058" sldId="302"/>
            <ac:spMk id="4" creationId="{37C15970-1F25-FA42-6BBC-15C72DBD0778}"/>
          </ac:spMkLst>
        </pc:spChg>
        <pc:spChg chg="mod">
          <ac:chgData name="Ian Parr" userId="4f46477c-3823-44e3-a023-ec7a0abfe074" providerId="ADAL" clId="{3CB5D7D7-F946-46B9-8815-DE2AB2FE0349}" dt="2023-06-08T01:15:09.035" v="392" actId="14100"/>
          <ac:spMkLst>
            <pc:docMk/>
            <pc:sldMk cId="3549843058" sldId="302"/>
            <ac:spMk id="5" creationId="{731D62D7-84DA-B7D7-4C6B-F72D4A5EE8E6}"/>
          </ac:spMkLst>
        </pc:spChg>
        <pc:picChg chg="del">
          <ac:chgData name="Ian Parr" userId="4f46477c-3823-44e3-a023-ec7a0abfe074" providerId="ADAL" clId="{3CB5D7D7-F946-46B9-8815-DE2AB2FE0349}" dt="2023-06-08T01:14:37.448" v="384" actId="478"/>
          <ac:picMkLst>
            <pc:docMk/>
            <pc:sldMk cId="3549843058" sldId="302"/>
            <ac:picMk id="6" creationId="{7F2CA8D5-F9E6-CE1F-DE96-172CDC41A666}"/>
          </ac:picMkLst>
        </pc:picChg>
      </pc:sldChg>
      <pc:sldChg chg="addSp delSp modSp add mod">
        <pc:chgData name="Ian Parr" userId="4f46477c-3823-44e3-a023-ec7a0abfe074" providerId="ADAL" clId="{3CB5D7D7-F946-46B9-8815-DE2AB2FE0349}" dt="2023-06-08T01:18:31.397" v="429" actId="14100"/>
        <pc:sldMkLst>
          <pc:docMk/>
          <pc:sldMk cId="2921949879" sldId="303"/>
        </pc:sldMkLst>
        <pc:spChg chg="mod">
          <ac:chgData name="Ian Parr" userId="4f46477c-3823-44e3-a023-ec7a0abfe074" providerId="ADAL" clId="{3CB5D7D7-F946-46B9-8815-DE2AB2FE0349}" dt="2023-06-08T01:15:36.531" v="394" actId="207"/>
          <ac:spMkLst>
            <pc:docMk/>
            <pc:sldMk cId="2921949879" sldId="303"/>
            <ac:spMk id="4" creationId="{37C15970-1F25-FA42-6BBC-15C72DBD0778}"/>
          </ac:spMkLst>
        </pc:spChg>
        <pc:spChg chg="add mod">
          <ac:chgData name="Ian Parr" userId="4f46477c-3823-44e3-a023-ec7a0abfe074" providerId="ADAL" clId="{3CB5D7D7-F946-46B9-8815-DE2AB2FE0349}" dt="2023-06-08T01:18:31.397" v="429" actId="14100"/>
          <ac:spMkLst>
            <pc:docMk/>
            <pc:sldMk cId="2921949879" sldId="303"/>
            <ac:spMk id="7" creationId="{286A830D-1C02-0F50-10EE-7765AFFD6664}"/>
          </ac:spMkLst>
        </pc:spChg>
        <pc:picChg chg="add del mod">
          <ac:chgData name="Ian Parr" userId="4f46477c-3823-44e3-a023-ec7a0abfe074" providerId="ADAL" clId="{3CB5D7D7-F946-46B9-8815-DE2AB2FE0349}" dt="2023-06-08T01:16:56.265" v="406" actId="478"/>
          <ac:picMkLst>
            <pc:docMk/>
            <pc:sldMk cId="2921949879" sldId="303"/>
            <ac:picMk id="2" creationId="{01CA919F-DAFE-B3F4-1D78-2904ED5427F3}"/>
          </ac:picMkLst>
        </pc:picChg>
        <pc:picChg chg="add del mod">
          <ac:chgData name="Ian Parr" userId="4f46477c-3823-44e3-a023-ec7a0abfe074" providerId="ADAL" clId="{3CB5D7D7-F946-46B9-8815-DE2AB2FE0349}" dt="2023-06-08T01:18:02.818" v="418" actId="478"/>
          <ac:picMkLst>
            <pc:docMk/>
            <pc:sldMk cId="2921949879" sldId="303"/>
            <ac:picMk id="6" creationId="{92BBF7DD-EB4D-AB1A-46C9-54AB455B49E6}"/>
          </ac:picMkLst>
        </pc:picChg>
      </pc:sldChg>
      <pc:sldChg chg="addSp delSp modSp add mod ord">
        <pc:chgData name="Ian Parr" userId="4f46477c-3823-44e3-a023-ec7a0abfe074" providerId="ADAL" clId="{3CB5D7D7-F946-46B9-8815-DE2AB2FE0349}" dt="2023-06-08T02:33:10.754" v="701" actId="1076"/>
        <pc:sldMkLst>
          <pc:docMk/>
          <pc:sldMk cId="832798813" sldId="304"/>
        </pc:sldMkLst>
        <pc:spChg chg="mod">
          <ac:chgData name="Ian Parr" userId="4f46477c-3823-44e3-a023-ec7a0abfe074" providerId="ADAL" clId="{3CB5D7D7-F946-46B9-8815-DE2AB2FE0349}" dt="2023-06-08T02:09:23.779" v="532" actId="1076"/>
          <ac:spMkLst>
            <pc:docMk/>
            <pc:sldMk cId="832798813" sldId="304"/>
            <ac:spMk id="7" creationId="{B60A506E-BE78-8010-4CDD-A0FF1571608A}"/>
          </ac:spMkLst>
        </pc:spChg>
        <pc:picChg chg="mod">
          <ac:chgData name="Ian Parr" userId="4f46477c-3823-44e3-a023-ec7a0abfe074" providerId="ADAL" clId="{3CB5D7D7-F946-46B9-8815-DE2AB2FE0349}" dt="2023-06-08T02:32:55.104" v="693" actId="1076"/>
          <ac:picMkLst>
            <pc:docMk/>
            <pc:sldMk cId="832798813" sldId="304"/>
            <ac:picMk id="2" creationId="{3908CA4D-0C5A-AC33-5EE8-013F04338D31}"/>
          </ac:picMkLst>
        </pc:picChg>
        <pc:picChg chg="add del mod">
          <ac:chgData name="Ian Parr" userId="4f46477c-3823-44e3-a023-ec7a0abfe074" providerId="ADAL" clId="{3CB5D7D7-F946-46B9-8815-DE2AB2FE0349}" dt="2023-06-08T02:10:01.558" v="536" actId="478"/>
          <ac:picMkLst>
            <pc:docMk/>
            <pc:sldMk cId="832798813" sldId="304"/>
            <ac:picMk id="3" creationId="{3601047F-24C0-B549-B185-057D7F329E97}"/>
          </ac:picMkLst>
        </pc:picChg>
        <pc:picChg chg="add mod">
          <ac:chgData name="Ian Parr" userId="4f46477c-3823-44e3-a023-ec7a0abfe074" providerId="ADAL" clId="{3CB5D7D7-F946-46B9-8815-DE2AB2FE0349}" dt="2023-06-08T02:33:05.246" v="698" actId="1076"/>
          <ac:picMkLst>
            <pc:docMk/>
            <pc:sldMk cId="832798813" sldId="304"/>
            <ac:picMk id="4" creationId="{0793CB12-C22A-F339-B1A2-EBACA09BB38C}"/>
          </ac:picMkLst>
        </pc:picChg>
        <pc:picChg chg="add mod">
          <ac:chgData name="Ian Parr" userId="4f46477c-3823-44e3-a023-ec7a0abfe074" providerId="ADAL" clId="{3CB5D7D7-F946-46B9-8815-DE2AB2FE0349}" dt="2023-06-08T02:33:03.652" v="697" actId="14100"/>
          <ac:picMkLst>
            <pc:docMk/>
            <pc:sldMk cId="832798813" sldId="304"/>
            <ac:picMk id="5" creationId="{BED55FB3-05AB-F517-375A-3D11F0DD17DA}"/>
          </ac:picMkLst>
        </pc:picChg>
        <pc:picChg chg="del">
          <ac:chgData name="Ian Parr" userId="4f46477c-3823-44e3-a023-ec7a0abfe074" providerId="ADAL" clId="{3CB5D7D7-F946-46B9-8815-DE2AB2FE0349}" dt="2023-06-08T02:09:44.316" v="533" actId="478"/>
          <ac:picMkLst>
            <pc:docMk/>
            <pc:sldMk cId="832798813" sldId="304"/>
            <ac:picMk id="6" creationId="{DEA432EA-E56B-B010-DC62-E2C3C64DFEDE}"/>
          </ac:picMkLst>
        </pc:picChg>
        <pc:picChg chg="add mod">
          <ac:chgData name="Ian Parr" userId="4f46477c-3823-44e3-a023-ec7a0abfe074" providerId="ADAL" clId="{3CB5D7D7-F946-46B9-8815-DE2AB2FE0349}" dt="2023-06-08T02:32:17.800" v="682" actId="1076"/>
          <ac:picMkLst>
            <pc:docMk/>
            <pc:sldMk cId="832798813" sldId="304"/>
            <ac:picMk id="8" creationId="{AD73B3B8-507A-870E-D03F-DE1EB4FB4264}"/>
          </ac:picMkLst>
        </pc:picChg>
        <pc:picChg chg="add mod">
          <ac:chgData name="Ian Parr" userId="4f46477c-3823-44e3-a023-ec7a0abfe074" providerId="ADAL" clId="{3CB5D7D7-F946-46B9-8815-DE2AB2FE0349}" dt="2023-06-08T02:33:10.754" v="701" actId="1076"/>
          <ac:picMkLst>
            <pc:docMk/>
            <pc:sldMk cId="832798813" sldId="304"/>
            <ac:picMk id="9" creationId="{84250C8B-DD19-535E-A3A4-A091EA2A4AC7}"/>
          </ac:picMkLst>
        </pc:picChg>
      </pc:sldChg>
      <pc:sldChg chg="addSp delSp modSp add mod modNotesTx">
        <pc:chgData name="Ian Parr" userId="4f46477c-3823-44e3-a023-ec7a0abfe074" providerId="ADAL" clId="{3CB5D7D7-F946-46B9-8815-DE2AB2FE0349}" dt="2023-06-08T02:31:10.569" v="673" actId="1076"/>
        <pc:sldMkLst>
          <pc:docMk/>
          <pc:sldMk cId="1829709827" sldId="305"/>
        </pc:sldMkLst>
        <pc:spChg chg="mod">
          <ac:chgData name="Ian Parr" userId="4f46477c-3823-44e3-a023-ec7a0abfe074" providerId="ADAL" clId="{3CB5D7D7-F946-46B9-8815-DE2AB2FE0349}" dt="2023-06-08T02:31:10.569" v="673" actId="1076"/>
          <ac:spMkLst>
            <pc:docMk/>
            <pc:sldMk cId="1829709827" sldId="305"/>
            <ac:spMk id="3" creationId="{FD809A61-25EA-292C-FCA3-2A43BEFD87BF}"/>
          </ac:spMkLst>
        </pc:spChg>
        <pc:spChg chg="add mod">
          <ac:chgData name="Ian Parr" userId="4f46477c-3823-44e3-a023-ec7a0abfe074" providerId="ADAL" clId="{3CB5D7D7-F946-46B9-8815-DE2AB2FE0349}" dt="2023-06-08T02:28:30.783" v="660" actId="255"/>
          <ac:spMkLst>
            <pc:docMk/>
            <pc:sldMk cId="1829709827" sldId="305"/>
            <ac:spMk id="4" creationId="{7A0CD8E3-0642-7BE9-0A4F-4E991A2C660D}"/>
          </ac:spMkLst>
        </pc:spChg>
        <pc:spChg chg="del">
          <ac:chgData name="Ian Parr" userId="4f46477c-3823-44e3-a023-ec7a0abfe074" providerId="ADAL" clId="{3CB5D7D7-F946-46B9-8815-DE2AB2FE0349}" dt="2023-06-08T02:26:45.055" v="648" actId="478"/>
          <ac:spMkLst>
            <pc:docMk/>
            <pc:sldMk cId="1829709827" sldId="305"/>
            <ac:spMk id="5" creationId="{AE1B6C26-D7CB-8854-257F-466707CA65E0}"/>
          </ac:spMkLst>
        </pc:spChg>
        <pc:spChg chg="del">
          <ac:chgData name="Ian Parr" userId="4f46477c-3823-44e3-a023-ec7a0abfe074" providerId="ADAL" clId="{3CB5D7D7-F946-46B9-8815-DE2AB2FE0349}" dt="2023-06-08T02:26:41.558" v="647" actId="478"/>
          <ac:spMkLst>
            <pc:docMk/>
            <pc:sldMk cId="1829709827" sldId="305"/>
            <ac:spMk id="7" creationId="{A5143376-DFA0-21A2-6A5D-222EFE76C459}"/>
          </ac:spMkLst>
        </pc:spChg>
        <pc:picChg chg="del">
          <ac:chgData name="Ian Parr" userId="4f46477c-3823-44e3-a023-ec7a0abfe074" providerId="ADAL" clId="{3CB5D7D7-F946-46B9-8815-DE2AB2FE0349}" dt="2023-06-08T02:26:34.377" v="646" actId="478"/>
          <ac:picMkLst>
            <pc:docMk/>
            <pc:sldMk cId="1829709827" sldId="305"/>
            <ac:picMk id="6" creationId="{8E71A670-B953-68EB-E842-3531081E1BCE}"/>
          </ac:picMkLst>
        </pc:picChg>
        <pc:picChg chg="add mod">
          <ac:chgData name="Ian Parr" userId="4f46477c-3823-44e3-a023-ec7a0abfe074" providerId="ADAL" clId="{3CB5D7D7-F946-46B9-8815-DE2AB2FE0349}" dt="2023-06-08T02:30:58.915" v="671" actId="14100"/>
          <ac:picMkLst>
            <pc:docMk/>
            <pc:sldMk cId="1829709827" sldId="305"/>
            <ac:picMk id="8" creationId="{7A69AB06-98C5-20A0-E05D-8EC41E9BA330}"/>
          </ac:picMkLst>
        </pc:picChg>
      </pc:sldChg>
      <pc:sldChg chg="addSp modSp add mod">
        <pc:chgData name="Ian Parr" userId="4f46477c-3823-44e3-a023-ec7a0abfe074" providerId="ADAL" clId="{3CB5D7D7-F946-46B9-8815-DE2AB2FE0349}" dt="2023-06-08T02:31:05.987" v="672" actId="1076"/>
        <pc:sldMkLst>
          <pc:docMk/>
          <pc:sldMk cId="417958888" sldId="306"/>
        </pc:sldMkLst>
        <pc:spChg chg="mod">
          <ac:chgData name="Ian Parr" userId="4f46477c-3823-44e3-a023-ec7a0abfe074" providerId="ADAL" clId="{3CB5D7D7-F946-46B9-8815-DE2AB2FE0349}" dt="2023-06-08T02:31:05.987" v="672" actId="1076"/>
          <ac:spMkLst>
            <pc:docMk/>
            <pc:sldMk cId="417958888" sldId="306"/>
            <ac:spMk id="3" creationId="{FD809A61-25EA-292C-FCA3-2A43BEFD87BF}"/>
          </ac:spMkLst>
        </pc:spChg>
        <pc:spChg chg="mod">
          <ac:chgData name="Ian Parr" userId="4f46477c-3823-44e3-a023-ec7a0abfe074" providerId="ADAL" clId="{3CB5D7D7-F946-46B9-8815-DE2AB2FE0349}" dt="2023-06-08T02:28:59.115" v="663" actId="14100"/>
          <ac:spMkLst>
            <pc:docMk/>
            <pc:sldMk cId="417958888" sldId="306"/>
            <ac:spMk id="4" creationId="{7A0CD8E3-0642-7BE9-0A4F-4E991A2C660D}"/>
          </ac:spMkLst>
        </pc:spChg>
        <pc:picChg chg="add mod">
          <ac:chgData name="Ian Parr" userId="4f46477c-3823-44e3-a023-ec7a0abfe074" providerId="ADAL" clId="{3CB5D7D7-F946-46B9-8815-DE2AB2FE0349}" dt="2023-06-08T02:30:54.179" v="670" actId="14100"/>
          <ac:picMkLst>
            <pc:docMk/>
            <pc:sldMk cId="417958888" sldId="306"/>
            <ac:picMk id="2" creationId="{D3FC856D-F3C8-129B-F2E4-AE0C5982EA05}"/>
          </ac:picMkLst>
        </pc:picChg>
      </pc:sldChg>
      <pc:sldChg chg="addSp delSp modSp add mod ord modNotesTx">
        <pc:chgData name="Ian Parr" userId="4f46477c-3823-44e3-a023-ec7a0abfe074" providerId="ADAL" clId="{3CB5D7D7-F946-46B9-8815-DE2AB2FE0349}" dt="2023-06-08T02:36:01.257" v="738" actId="14100"/>
        <pc:sldMkLst>
          <pc:docMk/>
          <pc:sldMk cId="713022233" sldId="307"/>
        </pc:sldMkLst>
        <pc:spChg chg="mod">
          <ac:chgData name="Ian Parr" userId="4f46477c-3823-44e3-a023-ec7a0abfe074" providerId="ADAL" clId="{3CB5D7D7-F946-46B9-8815-DE2AB2FE0349}" dt="2023-06-08T02:33:48.405" v="717" actId="20577"/>
          <ac:spMkLst>
            <pc:docMk/>
            <pc:sldMk cId="713022233" sldId="307"/>
            <ac:spMk id="3" creationId="{FD809A61-25EA-292C-FCA3-2A43BEFD87BF}"/>
          </ac:spMkLst>
        </pc:spChg>
        <pc:spChg chg="mod">
          <ac:chgData name="Ian Parr" userId="4f46477c-3823-44e3-a023-ec7a0abfe074" providerId="ADAL" clId="{3CB5D7D7-F946-46B9-8815-DE2AB2FE0349}" dt="2023-06-08T02:35:09.004" v="729" actId="1076"/>
          <ac:spMkLst>
            <pc:docMk/>
            <pc:sldMk cId="713022233" sldId="307"/>
            <ac:spMk id="4" creationId="{7A0CD8E3-0642-7BE9-0A4F-4E991A2C660D}"/>
          </ac:spMkLst>
        </pc:spChg>
        <pc:spChg chg="add del">
          <ac:chgData name="Ian Parr" userId="4f46477c-3823-44e3-a023-ec7a0abfe074" providerId="ADAL" clId="{3CB5D7D7-F946-46B9-8815-DE2AB2FE0349}" dt="2023-06-08T02:34:54.066" v="724" actId="478"/>
          <ac:spMkLst>
            <pc:docMk/>
            <pc:sldMk cId="713022233" sldId="307"/>
            <ac:spMk id="6" creationId="{60756DCC-45DB-AA40-F8B4-FAE3B42BE3CD}"/>
          </ac:spMkLst>
        </pc:spChg>
        <pc:spChg chg="add del mod">
          <ac:chgData name="Ian Parr" userId="4f46477c-3823-44e3-a023-ec7a0abfe074" providerId="ADAL" clId="{3CB5D7D7-F946-46B9-8815-DE2AB2FE0349}" dt="2023-06-08T02:34:54.066" v="726"/>
          <ac:spMkLst>
            <pc:docMk/>
            <pc:sldMk cId="713022233" sldId="307"/>
            <ac:spMk id="7" creationId="{48E56560-5783-F97B-76B9-A034DDCA04E7}"/>
          </ac:spMkLst>
        </pc:spChg>
        <pc:picChg chg="del mod">
          <ac:chgData name="Ian Parr" userId="4f46477c-3823-44e3-a023-ec7a0abfe074" providerId="ADAL" clId="{3CB5D7D7-F946-46B9-8815-DE2AB2FE0349}" dt="2023-06-08T02:35:16.073" v="732" actId="478"/>
          <ac:picMkLst>
            <pc:docMk/>
            <pc:sldMk cId="713022233" sldId="307"/>
            <ac:picMk id="2" creationId="{D3FC856D-F3C8-129B-F2E4-AE0C5982EA05}"/>
          </ac:picMkLst>
        </pc:picChg>
        <pc:picChg chg="add mod">
          <ac:chgData name="Ian Parr" userId="4f46477c-3823-44e3-a023-ec7a0abfe074" providerId="ADAL" clId="{3CB5D7D7-F946-46B9-8815-DE2AB2FE0349}" dt="2023-06-08T02:35:12.292" v="730" actId="1076"/>
          <ac:picMkLst>
            <pc:docMk/>
            <pc:sldMk cId="713022233" sldId="307"/>
            <ac:picMk id="8" creationId="{C69C326B-8C84-0866-7589-6268EEB71287}"/>
          </ac:picMkLst>
        </pc:picChg>
        <pc:picChg chg="add mod">
          <ac:chgData name="Ian Parr" userId="4f46477c-3823-44e3-a023-ec7a0abfe074" providerId="ADAL" clId="{3CB5D7D7-F946-46B9-8815-DE2AB2FE0349}" dt="2023-06-08T02:36:01.257" v="738" actId="14100"/>
          <ac:picMkLst>
            <pc:docMk/>
            <pc:sldMk cId="713022233" sldId="307"/>
            <ac:picMk id="9" creationId="{E3ECA5AF-E6DB-1A50-E8D5-72D66497E0D6}"/>
          </ac:picMkLst>
        </pc:picChg>
      </pc:sldChg>
      <pc:sldChg chg="addSp delSp modSp add mod">
        <pc:chgData name="Ian Parr" userId="4f46477c-3823-44e3-a023-ec7a0abfe074" providerId="ADAL" clId="{3CB5D7D7-F946-46B9-8815-DE2AB2FE0349}" dt="2023-06-08T02:37:37.403" v="751" actId="1076"/>
        <pc:sldMkLst>
          <pc:docMk/>
          <pc:sldMk cId="3109524862" sldId="308"/>
        </pc:sldMkLst>
        <pc:spChg chg="del">
          <ac:chgData name="Ian Parr" userId="4f46477c-3823-44e3-a023-ec7a0abfe074" providerId="ADAL" clId="{3CB5D7D7-F946-46B9-8815-DE2AB2FE0349}" dt="2023-06-08T02:36:25.887" v="740" actId="478"/>
          <ac:spMkLst>
            <pc:docMk/>
            <pc:sldMk cId="3109524862" sldId="308"/>
            <ac:spMk id="4" creationId="{7A0CD8E3-0642-7BE9-0A4F-4E991A2C660D}"/>
          </ac:spMkLst>
        </pc:spChg>
        <pc:spChg chg="add del mod">
          <ac:chgData name="Ian Parr" userId="4f46477c-3823-44e3-a023-ec7a0abfe074" providerId="ADAL" clId="{3CB5D7D7-F946-46B9-8815-DE2AB2FE0349}" dt="2023-06-08T02:36:40.551" v="743" actId="478"/>
          <ac:spMkLst>
            <pc:docMk/>
            <pc:sldMk cId="3109524862" sldId="308"/>
            <ac:spMk id="5" creationId="{14972C98-A356-C32B-011B-59894D497FC2}"/>
          </ac:spMkLst>
        </pc:spChg>
        <pc:picChg chg="add mod">
          <ac:chgData name="Ian Parr" userId="4f46477c-3823-44e3-a023-ec7a0abfe074" providerId="ADAL" clId="{3CB5D7D7-F946-46B9-8815-DE2AB2FE0349}" dt="2023-06-08T02:37:32.730" v="750" actId="1076"/>
          <ac:picMkLst>
            <pc:docMk/>
            <pc:sldMk cId="3109524862" sldId="308"/>
            <ac:picMk id="6" creationId="{DCAB8CA3-CCDF-E2B7-5DAF-C8F0EE36C113}"/>
          </ac:picMkLst>
        </pc:picChg>
        <pc:picChg chg="del">
          <ac:chgData name="Ian Parr" userId="4f46477c-3823-44e3-a023-ec7a0abfe074" providerId="ADAL" clId="{3CB5D7D7-F946-46B9-8815-DE2AB2FE0349}" dt="2023-06-08T02:36:35.003" v="742" actId="478"/>
          <ac:picMkLst>
            <pc:docMk/>
            <pc:sldMk cId="3109524862" sldId="308"/>
            <ac:picMk id="8" creationId="{C69C326B-8C84-0866-7589-6268EEB71287}"/>
          </ac:picMkLst>
        </pc:picChg>
        <pc:picChg chg="add del">
          <ac:chgData name="Ian Parr" userId="4f46477c-3823-44e3-a023-ec7a0abfe074" providerId="ADAL" clId="{3CB5D7D7-F946-46B9-8815-DE2AB2FE0349}" dt="2023-06-08T02:36:56.191" v="746" actId="478"/>
          <ac:picMkLst>
            <pc:docMk/>
            <pc:sldMk cId="3109524862" sldId="308"/>
            <ac:picMk id="10" creationId="{E78A1B24-D128-972F-0B88-7FF77C074D0D}"/>
          </ac:picMkLst>
        </pc:picChg>
        <pc:picChg chg="add del">
          <ac:chgData name="Ian Parr" userId="4f46477c-3823-44e3-a023-ec7a0abfe074" providerId="ADAL" clId="{3CB5D7D7-F946-46B9-8815-DE2AB2FE0349}" dt="2023-06-08T02:37:12.146" v="748" actId="478"/>
          <ac:picMkLst>
            <pc:docMk/>
            <pc:sldMk cId="3109524862" sldId="308"/>
            <ac:picMk id="12" creationId="{996A78CE-13E8-E016-0F9F-F3401EA18DF7}"/>
          </ac:picMkLst>
        </pc:picChg>
        <pc:picChg chg="add mod">
          <ac:chgData name="Ian Parr" userId="4f46477c-3823-44e3-a023-ec7a0abfe074" providerId="ADAL" clId="{3CB5D7D7-F946-46B9-8815-DE2AB2FE0349}" dt="2023-06-08T02:37:37.403" v="751" actId="1076"/>
          <ac:picMkLst>
            <pc:docMk/>
            <pc:sldMk cId="3109524862" sldId="308"/>
            <ac:picMk id="13" creationId="{8CF8F02E-9FD0-AC41-8069-60AC2679E743}"/>
          </ac:picMkLst>
        </pc:picChg>
      </pc:sldChg>
      <pc:sldChg chg="addSp delSp modSp add mod">
        <pc:chgData name="Ian Parr" userId="4f46477c-3823-44e3-a023-ec7a0abfe074" providerId="ADAL" clId="{3CB5D7D7-F946-46B9-8815-DE2AB2FE0349}" dt="2023-06-08T02:38:42.518" v="759" actId="1076"/>
        <pc:sldMkLst>
          <pc:docMk/>
          <pc:sldMk cId="1042097248" sldId="309"/>
        </pc:sldMkLst>
        <pc:picChg chg="add mod">
          <ac:chgData name="Ian Parr" userId="4f46477c-3823-44e3-a023-ec7a0abfe074" providerId="ADAL" clId="{3CB5D7D7-F946-46B9-8815-DE2AB2FE0349}" dt="2023-06-08T02:38:29.261" v="757" actId="1076"/>
          <ac:picMkLst>
            <pc:docMk/>
            <pc:sldMk cId="1042097248" sldId="309"/>
            <ac:picMk id="2" creationId="{49E7ABBE-F98E-8C39-1E21-AEB1213BBFED}"/>
          </ac:picMkLst>
        </pc:picChg>
        <pc:picChg chg="add mod">
          <ac:chgData name="Ian Parr" userId="4f46477c-3823-44e3-a023-ec7a0abfe074" providerId="ADAL" clId="{3CB5D7D7-F946-46B9-8815-DE2AB2FE0349}" dt="2023-06-08T02:38:42.518" v="759" actId="1076"/>
          <ac:picMkLst>
            <pc:docMk/>
            <pc:sldMk cId="1042097248" sldId="309"/>
            <ac:picMk id="4" creationId="{C536D091-A5DC-501A-E36D-DF376827BD16}"/>
          </ac:picMkLst>
        </pc:picChg>
        <pc:picChg chg="del">
          <ac:chgData name="Ian Parr" userId="4f46477c-3823-44e3-a023-ec7a0abfe074" providerId="ADAL" clId="{3CB5D7D7-F946-46B9-8815-DE2AB2FE0349}" dt="2023-06-08T02:37:56.805" v="753" actId="478"/>
          <ac:picMkLst>
            <pc:docMk/>
            <pc:sldMk cId="1042097248" sldId="309"/>
            <ac:picMk id="6" creationId="{DCAB8CA3-CCDF-E2B7-5DAF-C8F0EE36C113}"/>
          </ac:picMkLst>
        </pc:picChg>
        <pc:picChg chg="mod">
          <ac:chgData name="Ian Parr" userId="4f46477c-3823-44e3-a023-ec7a0abfe074" providerId="ADAL" clId="{3CB5D7D7-F946-46B9-8815-DE2AB2FE0349}" dt="2023-06-08T02:38:01.145" v="755" actId="1076"/>
          <ac:picMkLst>
            <pc:docMk/>
            <pc:sldMk cId="1042097248" sldId="309"/>
            <ac:picMk id="9" creationId="{E3ECA5AF-E6DB-1A50-E8D5-72D66497E0D6}"/>
          </ac:picMkLst>
        </pc:picChg>
        <pc:picChg chg="del">
          <ac:chgData name="Ian Parr" userId="4f46477c-3823-44e3-a023-ec7a0abfe074" providerId="ADAL" clId="{3CB5D7D7-F946-46B9-8815-DE2AB2FE0349}" dt="2023-06-08T02:37:58.068" v="754" actId="478"/>
          <ac:picMkLst>
            <pc:docMk/>
            <pc:sldMk cId="1042097248" sldId="309"/>
            <ac:picMk id="13" creationId="{8CF8F02E-9FD0-AC41-8069-60AC2679E743}"/>
          </ac:picMkLst>
        </pc:picChg>
      </pc:sldChg>
      <pc:sldChg chg="addSp delSp modSp add mod">
        <pc:chgData name="Ian Parr" userId="4f46477c-3823-44e3-a023-ec7a0abfe074" providerId="ADAL" clId="{3CB5D7D7-F946-46B9-8815-DE2AB2FE0349}" dt="2023-06-08T02:39:21.301" v="764" actId="1076"/>
        <pc:sldMkLst>
          <pc:docMk/>
          <pc:sldMk cId="1606674632" sldId="310"/>
        </pc:sldMkLst>
        <pc:picChg chg="del">
          <ac:chgData name="Ian Parr" userId="4f46477c-3823-44e3-a023-ec7a0abfe074" providerId="ADAL" clId="{3CB5D7D7-F946-46B9-8815-DE2AB2FE0349}" dt="2023-06-08T02:39:07.492" v="761" actId="478"/>
          <ac:picMkLst>
            <pc:docMk/>
            <pc:sldMk cId="1606674632" sldId="310"/>
            <ac:picMk id="2" creationId="{49E7ABBE-F98E-8C39-1E21-AEB1213BBFED}"/>
          </ac:picMkLst>
        </pc:picChg>
        <pc:picChg chg="del">
          <ac:chgData name="Ian Parr" userId="4f46477c-3823-44e3-a023-ec7a0abfe074" providerId="ADAL" clId="{3CB5D7D7-F946-46B9-8815-DE2AB2FE0349}" dt="2023-06-08T02:39:09.046" v="762" actId="478"/>
          <ac:picMkLst>
            <pc:docMk/>
            <pc:sldMk cId="1606674632" sldId="310"/>
            <ac:picMk id="4" creationId="{C536D091-A5DC-501A-E36D-DF376827BD16}"/>
          </ac:picMkLst>
        </pc:picChg>
        <pc:picChg chg="add mod">
          <ac:chgData name="Ian Parr" userId="4f46477c-3823-44e3-a023-ec7a0abfe074" providerId="ADAL" clId="{3CB5D7D7-F946-46B9-8815-DE2AB2FE0349}" dt="2023-06-08T02:39:21.301" v="764" actId="1076"/>
          <ac:picMkLst>
            <pc:docMk/>
            <pc:sldMk cId="1606674632" sldId="310"/>
            <ac:picMk id="5" creationId="{219CE8F1-8D3E-BA36-1F5B-9F0F2D6FAC7E}"/>
          </ac:picMkLst>
        </pc:picChg>
      </pc:sldChg>
      <pc:sldChg chg="addSp delSp modSp add mod ord delAnim modAnim">
        <pc:chgData name="Ian Parr" userId="4f46477c-3823-44e3-a023-ec7a0abfe074" providerId="ADAL" clId="{3CB5D7D7-F946-46B9-8815-DE2AB2FE0349}" dt="2023-06-08T02:58:47.019" v="1403"/>
        <pc:sldMkLst>
          <pc:docMk/>
          <pc:sldMk cId="1291118745" sldId="311"/>
        </pc:sldMkLst>
        <pc:spChg chg="add mod">
          <ac:chgData name="Ian Parr" userId="4f46477c-3823-44e3-a023-ec7a0abfe074" providerId="ADAL" clId="{3CB5D7D7-F946-46B9-8815-DE2AB2FE0349}" dt="2023-06-08T02:57:47.266" v="1399" actId="1076"/>
          <ac:spMkLst>
            <pc:docMk/>
            <pc:sldMk cId="1291118745" sldId="311"/>
            <ac:spMk id="6" creationId="{A9AB6350-00D1-381F-AAAE-82B0B9881CA0}"/>
          </ac:spMkLst>
        </pc:spChg>
        <pc:spChg chg="mod">
          <ac:chgData name="Ian Parr" userId="4f46477c-3823-44e3-a023-ec7a0abfe074" providerId="ADAL" clId="{3CB5D7D7-F946-46B9-8815-DE2AB2FE0349}" dt="2023-06-08T02:57:50.599" v="1400" actId="1076"/>
          <ac:spMkLst>
            <pc:docMk/>
            <pc:sldMk cId="1291118745" sldId="311"/>
            <ac:spMk id="7" creationId="{B60A506E-BE78-8010-4CDD-A0FF1571608A}"/>
          </ac:spMkLst>
        </pc:spChg>
        <pc:spChg chg="add del mod">
          <ac:chgData name="Ian Parr" userId="4f46477c-3823-44e3-a023-ec7a0abfe074" providerId="ADAL" clId="{3CB5D7D7-F946-46B9-8815-DE2AB2FE0349}" dt="2023-06-08T02:56:13.802" v="1373" actId="478"/>
          <ac:spMkLst>
            <pc:docMk/>
            <pc:sldMk cId="1291118745" sldId="311"/>
            <ac:spMk id="10" creationId="{3A4903BA-FE6C-2693-663D-37F5BF3BE406}"/>
          </ac:spMkLst>
        </pc:spChg>
        <pc:spChg chg="add mod">
          <ac:chgData name="Ian Parr" userId="4f46477c-3823-44e3-a023-ec7a0abfe074" providerId="ADAL" clId="{3CB5D7D7-F946-46B9-8815-DE2AB2FE0349}" dt="2023-06-08T02:57:38.381" v="1397" actId="1076"/>
          <ac:spMkLst>
            <pc:docMk/>
            <pc:sldMk cId="1291118745" sldId="311"/>
            <ac:spMk id="11" creationId="{24D7FC92-81A8-A8D6-FBB2-6B8E72C79568}"/>
          </ac:spMkLst>
        </pc:spChg>
        <pc:spChg chg="add mod">
          <ac:chgData name="Ian Parr" userId="4f46477c-3823-44e3-a023-ec7a0abfe074" providerId="ADAL" clId="{3CB5D7D7-F946-46B9-8815-DE2AB2FE0349}" dt="2023-06-08T02:52:07.853" v="1219" actId="1076"/>
          <ac:spMkLst>
            <pc:docMk/>
            <pc:sldMk cId="1291118745" sldId="311"/>
            <ac:spMk id="12" creationId="{7B985173-8AAD-21A1-2CE8-01379B3A07D5}"/>
          </ac:spMkLst>
        </pc:spChg>
        <pc:spChg chg="add mod">
          <ac:chgData name="Ian Parr" userId="4f46477c-3823-44e3-a023-ec7a0abfe074" providerId="ADAL" clId="{3CB5D7D7-F946-46B9-8815-DE2AB2FE0349}" dt="2023-06-08T02:57:36.311" v="1396" actId="1076"/>
          <ac:spMkLst>
            <pc:docMk/>
            <pc:sldMk cId="1291118745" sldId="311"/>
            <ac:spMk id="13" creationId="{B5493283-A0A5-94B1-E842-8316734847E5}"/>
          </ac:spMkLst>
        </pc:spChg>
        <pc:spChg chg="add mod">
          <ac:chgData name="Ian Parr" userId="4f46477c-3823-44e3-a023-ec7a0abfe074" providerId="ADAL" clId="{3CB5D7D7-F946-46B9-8815-DE2AB2FE0349}" dt="2023-06-08T02:57:24.584" v="1395" actId="20577"/>
          <ac:spMkLst>
            <pc:docMk/>
            <pc:sldMk cId="1291118745" sldId="311"/>
            <ac:spMk id="14" creationId="{F80DF4D1-D25B-D740-79EA-D75DA1B93BCC}"/>
          </ac:spMkLst>
        </pc:spChg>
        <pc:spChg chg="add del mod">
          <ac:chgData name="Ian Parr" userId="4f46477c-3823-44e3-a023-ec7a0abfe074" providerId="ADAL" clId="{3CB5D7D7-F946-46B9-8815-DE2AB2FE0349}" dt="2023-06-08T02:56:18.108" v="1374" actId="478"/>
          <ac:spMkLst>
            <pc:docMk/>
            <pc:sldMk cId="1291118745" sldId="311"/>
            <ac:spMk id="15" creationId="{A1EA2C19-1805-254C-7EE5-577754D94AD7}"/>
          </ac:spMkLst>
        </pc:spChg>
        <pc:spChg chg="add del mod">
          <ac:chgData name="Ian Parr" userId="4f46477c-3823-44e3-a023-ec7a0abfe074" providerId="ADAL" clId="{3CB5D7D7-F946-46B9-8815-DE2AB2FE0349}" dt="2023-06-08T02:56:39.212" v="1377" actId="478"/>
          <ac:spMkLst>
            <pc:docMk/>
            <pc:sldMk cId="1291118745" sldId="311"/>
            <ac:spMk id="16" creationId="{0F28FA8E-C3C5-8C6D-A65B-8DAE4A35A544}"/>
          </ac:spMkLst>
        </pc:spChg>
        <pc:spChg chg="add del mod">
          <ac:chgData name="Ian Parr" userId="4f46477c-3823-44e3-a023-ec7a0abfe074" providerId="ADAL" clId="{3CB5D7D7-F946-46B9-8815-DE2AB2FE0349}" dt="2023-06-08T02:57:00.355" v="1380" actId="478"/>
          <ac:spMkLst>
            <pc:docMk/>
            <pc:sldMk cId="1291118745" sldId="311"/>
            <ac:spMk id="17" creationId="{278D9B86-9A7F-72AD-5AFD-0C28D9501A3E}"/>
          </ac:spMkLst>
        </pc:spChg>
        <pc:picChg chg="mod">
          <ac:chgData name="Ian Parr" userId="4f46477c-3823-44e3-a023-ec7a0abfe074" providerId="ADAL" clId="{3CB5D7D7-F946-46B9-8815-DE2AB2FE0349}" dt="2023-06-08T02:55:46.939" v="1366" actId="1076"/>
          <ac:picMkLst>
            <pc:docMk/>
            <pc:sldMk cId="1291118745" sldId="311"/>
            <ac:picMk id="2" creationId="{3908CA4D-0C5A-AC33-5EE8-013F04338D31}"/>
          </ac:picMkLst>
        </pc:picChg>
        <pc:picChg chg="add del mod">
          <ac:chgData name="Ian Parr" userId="4f46477c-3823-44e3-a023-ec7a0abfe074" providerId="ADAL" clId="{3CB5D7D7-F946-46B9-8815-DE2AB2FE0349}" dt="2023-06-08T02:40:36.875" v="773" actId="478"/>
          <ac:picMkLst>
            <pc:docMk/>
            <pc:sldMk cId="1291118745" sldId="311"/>
            <ac:picMk id="3" creationId="{31E91837-6BE4-2810-7298-8DA1017E68E6}"/>
          </ac:picMkLst>
        </pc:picChg>
        <pc:picChg chg="del mod">
          <ac:chgData name="Ian Parr" userId="4f46477c-3823-44e3-a023-ec7a0abfe074" providerId="ADAL" clId="{3CB5D7D7-F946-46B9-8815-DE2AB2FE0349}" dt="2023-06-08T02:45:41.273" v="972" actId="478"/>
          <ac:picMkLst>
            <pc:docMk/>
            <pc:sldMk cId="1291118745" sldId="311"/>
            <ac:picMk id="4" creationId="{0793CB12-C22A-F339-B1A2-EBACA09BB38C}"/>
          </ac:picMkLst>
        </pc:picChg>
        <pc:picChg chg="del mod">
          <ac:chgData name="Ian Parr" userId="4f46477c-3823-44e3-a023-ec7a0abfe074" providerId="ADAL" clId="{3CB5D7D7-F946-46B9-8815-DE2AB2FE0349}" dt="2023-06-08T02:54:50.306" v="1321" actId="478"/>
          <ac:picMkLst>
            <pc:docMk/>
            <pc:sldMk cId="1291118745" sldId="311"/>
            <ac:picMk id="5" creationId="{BED55FB3-05AB-F517-375A-3D11F0DD17DA}"/>
          </ac:picMkLst>
        </pc:picChg>
        <pc:picChg chg="mod">
          <ac:chgData name="Ian Parr" userId="4f46477c-3823-44e3-a023-ec7a0abfe074" providerId="ADAL" clId="{3CB5D7D7-F946-46B9-8815-DE2AB2FE0349}" dt="2023-06-08T02:57:42.731" v="1398" actId="1076"/>
          <ac:picMkLst>
            <pc:docMk/>
            <pc:sldMk cId="1291118745" sldId="311"/>
            <ac:picMk id="8" creationId="{AD73B3B8-507A-870E-D03F-DE1EB4FB4264}"/>
          </ac:picMkLst>
        </pc:picChg>
        <pc:picChg chg="del mod">
          <ac:chgData name="Ian Parr" userId="4f46477c-3823-44e3-a023-ec7a0abfe074" providerId="ADAL" clId="{3CB5D7D7-F946-46B9-8815-DE2AB2FE0349}" dt="2023-06-08T02:52:20.951" v="1222" actId="478"/>
          <ac:picMkLst>
            <pc:docMk/>
            <pc:sldMk cId="1291118745" sldId="311"/>
            <ac:picMk id="9" creationId="{84250C8B-DD19-535E-A3A4-A091EA2A4AC7}"/>
          </ac:picMkLst>
        </pc:picChg>
      </pc:sldChg>
      <pc:sldChg chg="add ord">
        <pc:chgData name="Ian Parr" userId="4f46477c-3823-44e3-a023-ec7a0abfe074" providerId="ADAL" clId="{3CB5D7D7-F946-46B9-8815-DE2AB2FE0349}" dt="2023-06-08T02:49:14.049" v="1098"/>
        <pc:sldMkLst>
          <pc:docMk/>
          <pc:sldMk cId="3872474660" sldId="312"/>
        </pc:sldMkLst>
      </pc:sldChg>
      <pc:sldChg chg="addSp delSp modSp add mod modNotesTx">
        <pc:chgData name="Ian Parr" userId="4f46477c-3823-44e3-a023-ec7a0abfe074" providerId="ADAL" clId="{3CB5D7D7-F946-46B9-8815-DE2AB2FE0349}" dt="2023-06-08T03:01:13.230" v="1436"/>
        <pc:sldMkLst>
          <pc:docMk/>
          <pc:sldMk cId="974351716" sldId="313"/>
        </pc:sldMkLst>
        <pc:spChg chg="mod">
          <ac:chgData name="Ian Parr" userId="4f46477c-3823-44e3-a023-ec7a0abfe074" providerId="ADAL" clId="{3CB5D7D7-F946-46B9-8815-DE2AB2FE0349}" dt="2023-06-08T02:59:11.788" v="1419" actId="20577"/>
          <ac:spMkLst>
            <pc:docMk/>
            <pc:sldMk cId="974351716" sldId="313"/>
            <ac:spMk id="3" creationId="{FD809A61-25EA-292C-FCA3-2A43BEFD87BF}"/>
          </ac:spMkLst>
        </pc:spChg>
        <pc:spChg chg="add mod">
          <ac:chgData name="Ian Parr" userId="4f46477c-3823-44e3-a023-ec7a0abfe074" providerId="ADAL" clId="{3CB5D7D7-F946-46B9-8815-DE2AB2FE0349}" dt="2023-06-08T03:00:37.276" v="1432" actId="1076"/>
          <ac:spMkLst>
            <pc:docMk/>
            <pc:sldMk cId="974351716" sldId="313"/>
            <ac:spMk id="6" creationId="{DBCCA730-7D63-810F-91B4-A87005F807EF}"/>
          </ac:spMkLst>
        </pc:spChg>
        <pc:picChg chg="add del mod">
          <ac:chgData name="Ian Parr" userId="4f46477c-3823-44e3-a023-ec7a0abfe074" providerId="ADAL" clId="{3CB5D7D7-F946-46B9-8815-DE2AB2FE0349}" dt="2023-06-08T02:59:39.625" v="1424" actId="478"/>
          <ac:picMkLst>
            <pc:docMk/>
            <pc:sldMk cId="974351716" sldId="313"/>
            <ac:picMk id="2" creationId="{65309A3C-8924-23DB-A9E1-7DFB5F64A1C9}"/>
          </ac:picMkLst>
        </pc:picChg>
        <pc:picChg chg="del">
          <ac:chgData name="Ian Parr" userId="4f46477c-3823-44e3-a023-ec7a0abfe074" providerId="ADAL" clId="{3CB5D7D7-F946-46B9-8815-DE2AB2FE0349}" dt="2023-06-08T02:59:19.574" v="1421" actId="478"/>
          <ac:picMkLst>
            <pc:docMk/>
            <pc:sldMk cId="974351716" sldId="313"/>
            <ac:picMk id="5" creationId="{219CE8F1-8D3E-BA36-1F5B-9F0F2D6FAC7E}"/>
          </ac:picMkLst>
        </pc:picChg>
        <pc:picChg chg="add mod">
          <ac:chgData name="Ian Parr" userId="4f46477c-3823-44e3-a023-ec7a0abfe074" providerId="ADAL" clId="{3CB5D7D7-F946-46B9-8815-DE2AB2FE0349}" dt="2023-06-08T03:00:43.101" v="1433" actId="14100"/>
          <ac:picMkLst>
            <pc:docMk/>
            <pc:sldMk cId="974351716" sldId="313"/>
            <ac:picMk id="7" creationId="{4B36075C-FEB8-CFA8-467F-2B9CB1258BF5}"/>
          </ac:picMkLst>
        </pc:picChg>
        <pc:picChg chg="add mod">
          <ac:chgData name="Ian Parr" userId="4f46477c-3823-44e3-a023-ec7a0abfe074" providerId="ADAL" clId="{3CB5D7D7-F946-46B9-8815-DE2AB2FE0349}" dt="2023-06-08T03:01:02.445" v="1435"/>
          <ac:picMkLst>
            <pc:docMk/>
            <pc:sldMk cId="974351716" sldId="313"/>
            <ac:picMk id="8" creationId="{B3E23441-599B-1FF2-279E-5DCEA7EC1E96}"/>
          </ac:picMkLst>
        </pc:picChg>
        <pc:picChg chg="del">
          <ac:chgData name="Ian Parr" userId="4f46477c-3823-44e3-a023-ec7a0abfe074" providerId="ADAL" clId="{3CB5D7D7-F946-46B9-8815-DE2AB2FE0349}" dt="2023-06-08T02:59:16.676" v="1420" actId="478"/>
          <ac:picMkLst>
            <pc:docMk/>
            <pc:sldMk cId="974351716" sldId="313"/>
            <ac:picMk id="9" creationId="{E3ECA5AF-E6DB-1A50-E8D5-72D66497E0D6}"/>
          </ac:picMkLst>
        </pc:picChg>
      </pc:sldChg>
      <pc:sldChg chg="delSp modSp add mod ord">
        <pc:chgData name="Ian Parr" userId="4f46477c-3823-44e3-a023-ec7a0abfe074" providerId="ADAL" clId="{3CB5D7D7-F946-46B9-8815-DE2AB2FE0349}" dt="2023-06-08T03:02:17.838" v="1445"/>
        <pc:sldMkLst>
          <pc:docMk/>
          <pc:sldMk cId="3974410210" sldId="314"/>
        </pc:sldMkLst>
        <pc:spChg chg="mod">
          <ac:chgData name="Ian Parr" userId="4f46477c-3823-44e3-a023-ec7a0abfe074" providerId="ADAL" clId="{3CB5D7D7-F946-46B9-8815-DE2AB2FE0349}" dt="2023-06-08T03:02:17.838" v="1445"/>
          <ac:spMkLst>
            <pc:docMk/>
            <pc:sldMk cId="3974410210" sldId="314"/>
            <ac:spMk id="3" creationId="{FD809A61-25EA-292C-FCA3-2A43BEFD87BF}"/>
          </ac:spMkLst>
        </pc:spChg>
        <pc:spChg chg="mod">
          <ac:chgData name="Ian Parr" userId="4f46477c-3823-44e3-a023-ec7a0abfe074" providerId="ADAL" clId="{3CB5D7D7-F946-46B9-8815-DE2AB2FE0349}" dt="2023-06-08T03:02:00.830" v="1444" actId="20577"/>
          <ac:spMkLst>
            <pc:docMk/>
            <pc:sldMk cId="3974410210" sldId="314"/>
            <ac:spMk id="6" creationId="{DBCCA730-7D63-810F-91B4-A87005F807EF}"/>
          </ac:spMkLst>
        </pc:spChg>
        <pc:picChg chg="del">
          <ac:chgData name="Ian Parr" userId="4f46477c-3823-44e3-a023-ec7a0abfe074" providerId="ADAL" clId="{3CB5D7D7-F946-46B9-8815-DE2AB2FE0349}" dt="2023-06-08T03:01:43.596" v="1441" actId="478"/>
          <ac:picMkLst>
            <pc:docMk/>
            <pc:sldMk cId="3974410210" sldId="314"/>
            <ac:picMk id="7" creationId="{4B36075C-FEB8-CFA8-467F-2B9CB1258BF5}"/>
          </ac:picMkLst>
        </pc:picChg>
        <pc:picChg chg="del">
          <ac:chgData name="Ian Parr" userId="4f46477c-3823-44e3-a023-ec7a0abfe074" providerId="ADAL" clId="{3CB5D7D7-F946-46B9-8815-DE2AB2FE0349}" dt="2023-06-08T03:01:41.229" v="1440" actId="478"/>
          <ac:picMkLst>
            <pc:docMk/>
            <pc:sldMk cId="3974410210" sldId="314"/>
            <ac:picMk id="8" creationId="{B3E23441-599B-1FF2-279E-5DCEA7EC1E96}"/>
          </ac:picMkLst>
        </pc:picChg>
      </pc:sldChg>
      <pc:sldChg chg="addSp add modNotesTx">
        <pc:chgData name="Ian Parr" userId="4f46477c-3823-44e3-a023-ec7a0abfe074" providerId="ADAL" clId="{3CB5D7D7-F946-46B9-8815-DE2AB2FE0349}" dt="2023-06-08T03:03:01.311" v="1448" actId="20577"/>
        <pc:sldMkLst>
          <pc:docMk/>
          <pc:sldMk cId="3482259193" sldId="315"/>
        </pc:sldMkLst>
        <pc:picChg chg="add">
          <ac:chgData name="Ian Parr" userId="4f46477c-3823-44e3-a023-ec7a0abfe074" providerId="ADAL" clId="{3CB5D7D7-F946-46B9-8815-DE2AB2FE0349}" dt="2023-06-08T03:02:54.669" v="1447"/>
          <ac:picMkLst>
            <pc:docMk/>
            <pc:sldMk cId="3482259193" sldId="315"/>
            <ac:picMk id="2" creationId="{79D91CDB-F1C9-5157-9D13-CFD0C01FE958}"/>
          </ac:picMkLst>
        </pc:picChg>
      </pc:sldChg>
      <pc:sldChg chg="addSp delSp modSp add mod ord modNotesTx">
        <pc:chgData name="Ian Parr" userId="4f46477c-3823-44e3-a023-ec7a0abfe074" providerId="ADAL" clId="{3CB5D7D7-F946-46B9-8815-DE2AB2FE0349}" dt="2023-06-08T03:05:07.427" v="1465" actId="20577"/>
        <pc:sldMkLst>
          <pc:docMk/>
          <pc:sldMk cId="2224320428" sldId="316"/>
        </pc:sldMkLst>
        <pc:spChg chg="add del mod">
          <ac:chgData name="Ian Parr" userId="4f46477c-3823-44e3-a023-ec7a0abfe074" providerId="ADAL" clId="{3CB5D7D7-F946-46B9-8815-DE2AB2FE0349}" dt="2023-06-08T03:04:36.845" v="1459" actId="478"/>
          <ac:spMkLst>
            <pc:docMk/>
            <pc:sldMk cId="2224320428" sldId="316"/>
            <ac:spMk id="4" creationId="{DA86020D-37A7-3728-C0E4-A27B2D96E256}"/>
          </ac:spMkLst>
        </pc:spChg>
        <pc:spChg chg="add mod">
          <ac:chgData name="Ian Parr" userId="4f46477c-3823-44e3-a023-ec7a0abfe074" providerId="ADAL" clId="{3CB5D7D7-F946-46B9-8815-DE2AB2FE0349}" dt="2023-06-08T03:05:07.427" v="1465" actId="20577"/>
          <ac:spMkLst>
            <pc:docMk/>
            <pc:sldMk cId="2224320428" sldId="316"/>
            <ac:spMk id="5" creationId="{D0BF15E8-AFF8-9AB1-9CD6-FA4CBA425DC2}"/>
          </ac:spMkLst>
        </pc:spChg>
        <pc:spChg chg="del">
          <ac:chgData name="Ian Parr" userId="4f46477c-3823-44e3-a023-ec7a0abfe074" providerId="ADAL" clId="{3CB5D7D7-F946-46B9-8815-DE2AB2FE0349}" dt="2023-06-08T03:03:38.709" v="1453" actId="478"/>
          <ac:spMkLst>
            <pc:docMk/>
            <pc:sldMk cId="2224320428" sldId="316"/>
            <ac:spMk id="6" creationId="{DBCCA730-7D63-810F-91B4-A87005F807EF}"/>
          </ac:spMkLst>
        </pc:spChg>
      </pc:sldChg>
      <pc:sldMasterChg chg="addSp modSldLayout">
        <pc:chgData name="Ian Parr" userId="4f46477c-3823-44e3-a023-ec7a0abfe074" providerId="ADAL" clId="{3CB5D7D7-F946-46B9-8815-DE2AB2FE0349}" dt="2023-06-08T00:13:50.665" v="38"/>
        <pc:sldMasterMkLst>
          <pc:docMk/>
          <pc:sldMasterMk cId="3009084755" sldId="2147483659"/>
        </pc:sldMasterMkLst>
        <pc:picChg chg="add">
          <ac:chgData name="Ian Parr" userId="4f46477c-3823-44e3-a023-ec7a0abfe074" providerId="ADAL" clId="{3CB5D7D7-F946-46B9-8815-DE2AB2FE0349}" dt="2023-06-08T00:13:50.665" v="38"/>
          <ac:picMkLst>
            <pc:docMk/>
            <pc:sldMasterMk cId="3009084755" sldId="2147483659"/>
            <ac:picMk id="7" creationId="{B4DBEBE9-2AA6-20A6-E750-60C740DA730D}"/>
          </ac:picMkLst>
        </pc:picChg>
        <pc:picChg chg="add">
          <ac:chgData name="Ian Parr" userId="4f46477c-3823-44e3-a023-ec7a0abfe074" providerId="ADAL" clId="{3CB5D7D7-F946-46B9-8815-DE2AB2FE0349}" dt="2023-06-08T00:13:50.665" v="38"/>
          <ac:picMkLst>
            <pc:docMk/>
            <pc:sldMasterMk cId="3009084755" sldId="2147483659"/>
            <ac:picMk id="8" creationId="{3C6F8321-F14E-498D-6DAC-427A2B5B88E8}"/>
          </ac:picMkLst>
        </pc:picChg>
        <pc:sldLayoutChg chg="addSp">
          <pc:chgData name="Ian Parr" userId="4f46477c-3823-44e3-a023-ec7a0abfe074" providerId="ADAL" clId="{3CB5D7D7-F946-46B9-8815-DE2AB2FE0349}" dt="2023-06-08T00:13:50.665" v="38"/>
          <pc:sldLayoutMkLst>
            <pc:docMk/>
            <pc:sldMasterMk cId="3009084755" sldId="2147483659"/>
            <pc:sldLayoutMk cId="1049934231" sldId="2147483662"/>
          </pc:sldLayoutMkLst>
          <pc:cxnChg chg="add">
            <ac:chgData name="Ian Parr" userId="4f46477c-3823-44e3-a023-ec7a0abfe074" providerId="ADAL" clId="{3CB5D7D7-F946-46B9-8815-DE2AB2FE0349}" dt="2023-06-08T00:13:50.665" v="38"/>
            <ac:cxnSpMkLst>
              <pc:docMk/>
              <pc:sldMasterMk cId="3009084755" sldId="2147483659"/>
              <pc:sldLayoutMk cId="1049934231" sldId="2147483662"/>
              <ac:cxnSpMk id="7" creationId="{9A13FBB1-9FB4-37D7-EC21-F12943A266DE}"/>
            </ac:cxnSpMkLst>
          </pc:cxnChg>
        </pc:sldLayoutChg>
        <pc:sldLayoutChg chg="addSp">
          <pc:chgData name="Ian Parr" userId="4f46477c-3823-44e3-a023-ec7a0abfe074" providerId="ADAL" clId="{3CB5D7D7-F946-46B9-8815-DE2AB2FE0349}" dt="2023-06-08T00:13:50.665" v="38"/>
          <pc:sldLayoutMkLst>
            <pc:docMk/>
            <pc:sldMasterMk cId="3009084755" sldId="2147483659"/>
            <pc:sldLayoutMk cId="3063993316" sldId="2147483664"/>
          </pc:sldLayoutMkLst>
          <pc:cxnChg chg="add">
            <ac:chgData name="Ian Parr" userId="4f46477c-3823-44e3-a023-ec7a0abfe074" providerId="ADAL" clId="{3CB5D7D7-F946-46B9-8815-DE2AB2FE0349}" dt="2023-06-08T00:13:50.665" v="38"/>
            <ac:cxnSpMkLst>
              <pc:docMk/>
              <pc:sldMasterMk cId="3009084755" sldId="2147483659"/>
              <pc:sldLayoutMk cId="3063993316" sldId="2147483664"/>
              <ac:cxnSpMk id="10" creationId="{1F7A794B-D72B-1C65-60F4-84FD99C9D08E}"/>
            </ac:cxnSpMkLst>
          </pc:cxnChg>
        </pc:sldLayoutChg>
      </pc:sldMasterChg>
    </pc:docChg>
  </pc:docChgLst>
  <pc:docChgLst>
    <pc:chgData name="Ian Parr" userId="4f46477c-3823-44e3-a023-ec7a0abfe074" providerId="ADAL" clId="{5F209169-F28A-49F5-94F5-15B4719877AA}"/>
    <pc:docChg chg="undo custSel delSld modSld sldOrd">
      <pc:chgData name="Ian Parr" userId="4f46477c-3823-44e3-a023-ec7a0abfe074" providerId="ADAL" clId="{5F209169-F28A-49F5-94F5-15B4719877AA}" dt="2023-03-30T02:13:49.378" v="571" actId="20577"/>
      <pc:docMkLst>
        <pc:docMk/>
      </pc:docMkLst>
      <pc:sldChg chg="addSp delSp modSp mod">
        <pc:chgData name="Ian Parr" userId="4f46477c-3823-44e3-a023-ec7a0abfe074" providerId="ADAL" clId="{5F209169-F28A-49F5-94F5-15B4719877AA}" dt="2023-03-30T02:13:49.378" v="571" actId="20577"/>
        <pc:sldMkLst>
          <pc:docMk/>
          <pc:sldMk cId="2153998600" sldId="258"/>
        </pc:sldMkLst>
        <pc:spChg chg="add del mod">
          <ac:chgData name="Ian Parr" userId="4f46477c-3823-44e3-a023-ec7a0abfe074" providerId="ADAL" clId="{5F209169-F28A-49F5-94F5-15B4719877AA}" dt="2023-03-21T01:51:28.798" v="58" actId="478"/>
          <ac:spMkLst>
            <pc:docMk/>
            <pc:sldMk cId="2153998600" sldId="258"/>
            <ac:spMk id="3" creationId="{F395C902-DD3C-70C4-D343-E6357F5065C5}"/>
          </ac:spMkLst>
        </pc:spChg>
        <pc:spChg chg="mod">
          <ac:chgData name="Ian Parr" userId="4f46477c-3823-44e3-a023-ec7a0abfe074" providerId="ADAL" clId="{5F209169-F28A-49F5-94F5-15B4719877AA}" dt="2023-03-30T02:13:49.378" v="57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705924410" sldId="259"/>
        </pc:sldMkLst>
        <pc:spChg chg="mod">
          <ac:chgData name="Ian Parr" userId="4f46477c-3823-44e3-a023-ec7a0abfe074" providerId="ADAL" clId="{5F209169-F28A-49F5-94F5-15B4719877AA}" dt="2023-03-22T03:37:55.046" v="200" actId="20577"/>
          <ac:spMkLst>
            <pc:docMk/>
            <pc:sldMk cId="3705924410" sldId="259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5" creationId="{C8241A0F-C640-419E-37F5-D9AF0DA8EE4D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2013231601" sldId="260"/>
        </pc:sldMkLst>
        <pc:picChg chg="add del mod">
          <ac:chgData name="Ian Parr" userId="4f46477c-3823-44e3-a023-ec7a0abfe074" providerId="ADAL" clId="{5F209169-F28A-49F5-94F5-15B4719877AA}" dt="2023-03-22T03:32:11.042" v="133" actId="21"/>
          <ac:picMkLst>
            <pc:docMk/>
            <pc:sldMk cId="2013231601" sldId="260"/>
            <ac:picMk id="3" creationId="{3B678711-996C-68DF-0C0F-AB8BBF3C7F33}"/>
          </ac:picMkLst>
        </pc:picChg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1681489543" sldId="261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447760478" sldId="262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2429678960" sldId="263"/>
        </pc:sldMkLst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1904167386" sldId="264"/>
        </pc:sldMkLst>
        <pc:spChg chg="del">
          <ac:chgData name="Ian Parr" userId="4f46477c-3823-44e3-a023-ec7a0abfe074" providerId="ADAL" clId="{5F209169-F28A-49F5-94F5-15B4719877AA}" dt="2023-03-22T03:29:13.325" v="80"/>
          <ac:spMkLst>
            <pc:docMk/>
            <pc:sldMk cId="1904167386" sldId="264"/>
            <ac:spMk id="2" creationId="{C19D8CF8-B1AE-9145-AD12-2489047FF173}"/>
          </ac:spMkLst>
        </pc:spChg>
        <pc:spChg chg="add mod">
          <ac:chgData name="Ian Parr" userId="4f46477c-3823-44e3-a023-ec7a0abfe074" providerId="ADAL" clId="{5F209169-F28A-49F5-94F5-15B4719877AA}" dt="2023-03-22T03:33:12.371" v="171" actId="478"/>
          <ac:spMkLst>
            <pc:docMk/>
            <pc:sldMk cId="1904167386" sldId="264"/>
            <ac:spMk id="6" creationId="{B6F9F245-5911-CB42-B9C3-409D9564A6F8}"/>
          </ac:spMkLst>
        </pc:spChg>
        <pc:picChg chg="add del mod">
          <ac:chgData name="Ian Parr" userId="4f46477c-3823-44e3-a023-ec7a0abfe074" providerId="ADAL" clId="{5F209169-F28A-49F5-94F5-15B4719877AA}" dt="2023-03-22T03:33:12.371" v="171" actId="478"/>
          <ac:picMkLst>
            <pc:docMk/>
            <pc:sldMk cId="1904167386" sldId="264"/>
            <ac:picMk id="4" creationId="{E15C733B-DCB5-8F7A-B833-30A03C2991C5}"/>
          </ac:picMkLst>
        </pc:picChg>
      </pc:sldChg>
      <pc:sldChg chg="addSp delSp modSp mod">
        <pc:chgData name="Ian Parr" userId="4f46477c-3823-44e3-a023-ec7a0abfe074" providerId="ADAL" clId="{5F209169-F28A-49F5-94F5-15B4719877AA}" dt="2023-03-30T02:13:29.820" v="551" actId="1076"/>
        <pc:sldMkLst>
          <pc:docMk/>
          <pc:sldMk cId="908109795" sldId="265"/>
        </pc:sldMkLst>
        <pc:spChg chg="mod">
          <ac:chgData name="Ian Parr" userId="4f46477c-3823-44e3-a023-ec7a0abfe074" providerId="ADAL" clId="{5F209169-F28A-49F5-94F5-15B4719877AA}" dt="2023-03-21T04:57:18.321" v="79" actId="20577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5F209169-F28A-49F5-94F5-15B4719877AA}" dt="2023-03-21T01:49:42.425" v="1" actId="478"/>
          <ac:spMkLst>
            <pc:docMk/>
            <pc:sldMk cId="908109795" sldId="265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4:51.056" v="172"/>
          <ac:spMkLst>
            <pc:docMk/>
            <pc:sldMk cId="908109795" sldId="265"/>
            <ac:spMk id="5" creationId="{88A2B14B-F8E7-90DF-287B-10C0CF5CA24E}"/>
          </ac:spMkLst>
        </pc:spChg>
        <pc:spChg chg="add mod">
          <ac:chgData name="Ian Parr" userId="4f46477c-3823-44e3-a023-ec7a0abfe074" providerId="ADAL" clId="{5F209169-F28A-49F5-94F5-15B4719877AA}" dt="2023-03-29T05:18:25.105" v="437" actId="20577"/>
          <ac:spMkLst>
            <pc:docMk/>
            <pc:sldMk cId="908109795" sldId="265"/>
            <ac:spMk id="5" creationId="{CBE84C0D-6D8D-7E12-4F5E-319114A57856}"/>
          </ac:spMkLst>
        </pc:spChg>
        <pc:spChg chg="add mod">
          <ac:chgData name="Ian Parr" userId="4f46477c-3823-44e3-a023-ec7a0abfe074" providerId="ADAL" clId="{5F209169-F28A-49F5-94F5-15B4719877AA}" dt="2023-03-29T05:38:47.425" v="548" actId="1076"/>
          <ac:spMkLst>
            <pc:docMk/>
            <pc:sldMk cId="908109795" sldId="265"/>
            <ac:spMk id="8" creationId="{D0DF085D-58CB-7061-97AA-F928F44A7843}"/>
          </ac:spMkLst>
        </pc:spChg>
        <pc:spChg chg="add mod">
          <ac:chgData name="Ian Parr" userId="4f46477c-3823-44e3-a023-ec7a0abfe074" providerId="ADAL" clId="{5F209169-F28A-49F5-94F5-15B4719877AA}" dt="2023-03-30T02:13:29.820" v="551" actId="1076"/>
          <ac:spMkLst>
            <pc:docMk/>
            <pc:sldMk cId="908109795" sldId="265"/>
            <ac:spMk id="9" creationId="{85542720-F5AB-46B8-B920-A1593D33CE23}"/>
          </ac:spMkLst>
        </pc:spChg>
        <pc:picChg chg="add mod">
          <ac:chgData name="Ian Parr" userId="4f46477c-3823-44e3-a023-ec7a0abfe074" providerId="ADAL" clId="{5F209169-F28A-49F5-94F5-15B4719877AA}" dt="2023-03-22T03:36:05.397" v="177" actId="1076"/>
          <ac:picMkLst>
            <pc:docMk/>
            <pc:sldMk cId="908109795" sldId="265"/>
            <ac:picMk id="3" creationId="{BA697822-7073-C3B5-E32B-3C862D90BC7A}"/>
          </ac:picMkLst>
        </pc:picChg>
        <pc:picChg chg="add mod">
          <ac:chgData name="Ian Parr" userId="4f46477c-3823-44e3-a023-ec7a0abfe074" providerId="ADAL" clId="{5F209169-F28A-49F5-94F5-15B4719877AA}" dt="2023-03-22T03:36:13.950" v="180" actId="1076"/>
          <ac:picMkLst>
            <pc:docMk/>
            <pc:sldMk cId="908109795" sldId="265"/>
            <ac:picMk id="4" creationId="{5D017BFA-7EE9-CD18-E3D4-A60BA79F5A86}"/>
          </ac:picMkLst>
        </pc:picChg>
        <pc:picChg chg="add del mod">
          <ac:chgData name="Ian Parr" userId="4f46477c-3823-44e3-a023-ec7a0abfe074" providerId="ADAL" clId="{5F209169-F28A-49F5-94F5-15B4719877AA}" dt="2023-03-29T05:22:07.615" v="438" actId="478"/>
          <ac:picMkLst>
            <pc:docMk/>
            <pc:sldMk cId="908109795" sldId="265"/>
            <ac:picMk id="6" creationId="{7D84C0B3-DD60-5D62-A952-84328C58053F}"/>
          </ac:picMkLst>
        </pc:picChg>
        <pc:picChg chg="add mod">
          <ac:chgData name="Ian Parr" userId="4f46477c-3823-44e3-a023-ec7a0abfe074" providerId="ADAL" clId="{5F209169-F28A-49F5-94F5-15B4719877AA}" dt="2023-03-29T05:22:18.875" v="443" actId="14100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014860339" sldId="266"/>
        </pc:sldMkLst>
        <pc:spChg chg="del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5" creationId="{42776FAA-C3E8-0EAB-53A0-4A7852073801}"/>
          </ac:spMkLst>
        </pc:spChg>
      </pc:sldChg>
      <pc:sldChg chg="addSp delSp modSp mod ord modClrScheme chgLayout">
        <pc:chgData name="Ian Parr" userId="4f46477c-3823-44e3-a023-ec7a0abfe074" providerId="ADAL" clId="{5F209169-F28A-49F5-94F5-15B4719877AA}" dt="2023-03-29T05:37:49.392" v="541" actId="20577"/>
        <pc:sldMkLst>
          <pc:docMk/>
          <pc:sldMk cId="3574695121" sldId="267"/>
        </pc:sldMkLst>
        <pc:spChg chg="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50.743" v="3" actId="478"/>
          <ac:spMkLst>
            <pc:docMk/>
            <pc:sldMk cId="3574695121" sldId="267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1:47.506" v="131"/>
          <ac:spMkLst>
            <pc:docMk/>
            <pc:sldMk cId="3574695121" sldId="267"/>
            <ac:spMk id="5" creationId="{84D53A44-3DD0-571D-DD53-7051737A4D4F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5" creationId="{B93A4F96-2D37-1BD8-F8AF-AC6F461DD686}"/>
          </ac:spMkLst>
        </pc:spChg>
        <pc:spChg chg="add del mod">
          <ac:chgData name="Ian Parr" userId="4f46477c-3823-44e3-a023-ec7a0abfe074" providerId="ADAL" clId="{5F209169-F28A-49F5-94F5-15B4719877AA}" dt="2023-03-22T03:32:16.907" v="134"/>
          <ac:spMkLst>
            <pc:docMk/>
            <pc:sldMk cId="3574695121" sldId="267"/>
            <ac:spMk id="6" creationId="{400CACED-1C2C-85D2-4CF4-556F325DCBA5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6" creationId="{D44DC569-5EA7-2165-AF3A-A49CC27FC70D}"/>
          </ac:spMkLst>
        </pc:spChg>
        <pc:spChg chg="add del mod ord">
          <ac:chgData name="Ian Parr" userId="4f46477c-3823-44e3-a023-ec7a0abfe074" providerId="ADAL" clId="{5F209169-F28A-49F5-94F5-15B4719877AA}" dt="2023-03-29T05:06:55.706" v="297" actId="478"/>
          <ac:spMkLst>
            <pc:docMk/>
            <pc:sldMk cId="3574695121" sldId="267"/>
            <ac:spMk id="7" creationId="{EBCA7D5F-F753-D48A-6193-3F8486E3DCB6}"/>
          </ac:spMkLst>
        </pc:spChg>
        <pc:spChg chg="add mod ord">
          <ac:chgData name="Ian Parr" userId="4f46477c-3823-44e3-a023-ec7a0abfe074" providerId="ADAL" clId="{5F209169-F28A-49F5-94F5-15B4719877AA}" dt="2023-03-29T05:36:45.648" v="535" actId="20577"/>
          <ac:spMkLst>
            <pc:docMk/>
            <pc:sldMk cId="3574695121" sldId="267"/>
            <ac:spMk id="8" creationId="{A14BD47A-7A36-2739-A264-6814D051DD33}"/>
          </ac:spMkLst>
        </pc:spChg>
        <pc:spChg chg="add del mod">
          <ac:chgData name="Ian Parr" userId="4f46477c-3823-44e3-a023-ec7a0abfe074" providerId="ADAL" clId="{5F209169-F28A-49F5-94F5-15B4719877AA}" dt="2023-03-22T03:38:05.910" v="202"/>
          <ac:spMkLst>
            <pc:docMk/>
            <pc:sldMk cId="3574695121" sldId="267"/>
            <ac:spMk id="9" creationId="{9F5832DD-A01E-76B8-A140-54D44E1959F0}"/>
          </ac:spMkLst>
        </pc:spChg>
        <pc:spChg chg="add del mod">
          <ac:chgData name="Ian Parr" userId="4f46477c-3823-44e3-a023-ec7a0abfe074" providerId="ADAL" clId="{5F209169-F28A-49F5-94F5-15B4719877AA}" dt="2023-03-29T05:08:42.428" v="355"/>
          <ac:spMkLst>
            <pc:docMk/>
            <pc:sldMk cId="3574695121" sldId="267"/>
            <ac:spMk id="9" creationId="{EF135258-205D-C501-11F4-248F291AB4B0}"/>
          </ac:spMkLst>
        </pc:spChg>
        <pc:spChg chg="add del mod">
          <ac:chgData name="Ian Parr" userId="4f46477c-3823-44e3-a023-ec7a0abfe074" providerId="ADAL" clId="{5F209169-F28A-49F5-94F5-15B4719877AA}" dt="2023-03-29T05:09:54.370" v="361"/>
          <ac:spMkLst>
            <pc:docMk/>
            <pc:sldMk cId="3574695121" sldId="267"/>
            <ac:spMk id="11" creationId="{252A5C7E-F329-B5AA-CCAA-2259FDC8F03C}"/>
          </ac:spMkLst>
        </pc:spChg>
        <pc:spChg chg="add mod">
          <ac:chgData name="Ian Parr" userId="4f46477c-3823-44e3-a023-ec7a0abfe074" providerId="ADAL" clId="{5F209169-F28A-49F5-94F5-15B4719877AA}" dt="2023-03-29T05:11:54.518" v="402" actId="1076"/>
          <ac:spMkLst>
            <pc:docMk/>
            <pc:sldMk cId="3574695121" sldId="267"/>
            <ac:spMk id="15" creationId="{D79FE9EE-AEDB-ACF1-E038-50917EA9DCBC}"/>
          </ac:spMkLst>
        </pc:spChg>
        <pc:spChg chg="add mod">
          <ac:chgData name="Ian Parr" userId="4f46477c-3823-44e3-a023-ec7a0abfe074" providerId="ADAL" clId="{5F209169-F28A-49F5-94F5-15B4719877AA}" dt="2023-03-29T05:37:49.392" v="541" actId="20577"/>
          <ac:spMkLst>
            <pc:docMk/>
            <pc:sldMk cId="3574695121" sldId="267"/>
            <ac:spMk id="17" creationId="{5182C047-1462-51CB-2B83-8ACB5193E4BF}"/>
          </ac:spMkLst>
        </pc:spChg>
        <pc:picChg chg="add del mod">
          <ac:chgData name="Ian Parr" userId="4f46477c-3823-44e3-a023-ec7a0abfe074" providerId="ADAL" clId="{5F209169-F28A-49F5-94F5-15B4719877AA}" dt="2023-03-22T03:31:52.150" v="132" actId="478"/>
          <ac:picMkLst>
            <pc:docMk/>
            <pc:sldMk cId="3574695121" sldId="267"/>
            <ac:picMk id="3" creationId="{5C8F9258-560D-E322-5C0D-B061BE0532B1}"/>
          </ac:picMkLst>
        </pc:picChg>
        <pc:picChg chg="add del mod">
          <ac:chgData name="Ian Parr" userId="4f46477c-3823-44e3-a023-ec7a0abfe074" providerId="ADAL" clId="{5F209169-F28A-49F5-94F5-15B4719877AA}" dt="2023-03-29T05:06:23.311" v="291" actId="478"/>
          <ac:picMkLst>
            <pc:docMk/>
            <pc:sldMk cId="3574695121" sldId="267"/>
            <ac:picMk id="3" creationId="{82FF369B-AEFB-52D6-633B-A4C3A0FB5AD5}"/>
          </ac:picMkLst>
        </pc:picChg>
        <pc:picChg chg="add mod">
          <ac:chgData name="Ian Parr" userId="4f46477c-3823-44e3-a023-ec7a0abfe074" providerId="ADAL" clId="{5F209169-F28A-49F5-94F5-15B4719877AA}" dt="2023-03-29T05:10:05.231" v="365" actId="1076"/>
          <ac:picMkLst>
            <pc:docMk/>
            <pc:sldMk cId="3574695121" sldId="267"/>
            <ac:picMk id="4" creationId="{56281909-C30E-D324-D1B1-3BA6557C934E}"/>
          </ac:picMkLst>
        </pc:picChg>
        <pc:picChg chg="add del mod">
          <ac:chgData name="Ian Parr" userId="4f46477c-3823-44e3-a023-ec7a0abfe074" providerId="ADAL" clId="{5F209169-F28A-49F5-94F5-15B4719877AA}" dt="2023-03-22T03:38:01.332" v="201" actId="21"/>
          <ac:picMkLst>
            <pc:docMk/>
            <pc:sldMk cId="3574695121" sldId="267"/>
            <ac:picMk id="7" creationId="{B98E81D3-19FC-01A9-55B8-273E64EB6711}"/>
          </ac:picMkLst>
        </pc:picChg>
        <pc:picChg chg="add mod ord">
          <ac:chgData name="Ian Parr" userId="4f46477c-3823-44e3-a023-ec7a0abfe074" providerId="ADAL" clId="{5F209169-F28A-49F5-94F5-15B4719877AA}" dt="2023-03-29T05:12:06.911" v="404" actId="1076"/>
          <ac:picMkLst>
            <pc:docMk/>
            <pc:sldMk cId="3574695121" sldId="267"/>
            <ac:picMk id="10" creationId="{AB4BE123-48B6-3B25-649A-1CE01BFE9761}"/>
          </ac:picMkLst>
        </pc:picChg>
        <pc:picChg chg="add del mod">
          <ac:chgData name="Ian Parr" userId="4f46477c-3823-44e3-a023-ec7a0abfe074" providerId="ADAL" clId="{5F209169-F28A-49F5-94F5-15B4719877AA}" dt="2023-03-22T03:40:25.050" v="213" actId="478"/>
          <ac:picMkLst>
            <pc:docMk/>
            <pc:sldMk cId="3574695121" sldId="267"/>
            <ac:picMk id="11" creationId="{755DF674-BA47-677D-1A4D-3BEF2A018FCC}"/>
          </ac:picMkLst>
        </pc:picChg>
        <pc:picChg chg="add del mod">
          <ac:chgData name="Ian Parr" userId="4f46477c-3823-44e3-a023-ec7a0abfe074" providerId="ADAL" clId="{5F209169-F28A-49F5-94F5-15B4719877AA}" dt="2023-03-29T05:01:33.634" v="285" actId="478"/>
          <ac:picMkLst>
            <pc:docMk/>
            <pc:sldMk cId="3574695121" sldId="267"/>
            <ac:picMk id="12" creationId="{AA35B3BB-9EE0-9B33-1501-6C52EAD8502D}"/>
          </ac:picMkLst>
        </pc:picChg>
        <pc:picChg chg="add del mod">
          <ac:chgData name="Ian Parr" userId="4f46477c-3823-44e3-a023-ec7a0abfe074" providerId="ADAL" clId="{5F209169-F28A-49F5-94F5-15B4719877AA}" dt="2023-03-22T04:03:25.058" v="255" actId="478"/>
          <ac:picMkLst>
            <pc:docMk/>
            <pc:sldMk cId="3574695121" sldId="267"/>
            <ac:picMk id="13" creationId="{701931AB-5ADD-34A7-E2F5-2498B5E9FA50}"/>
          </ac:picMkLst>
        </pc:picChg>
        <pc:picChg chg="add mod">
          <ac:chgData name="Ian Parr" userId="4f46477c-3823-44e3-a023-ec7a0abfe074" providerId="ADAL" clId="{5F209169-F28A-49F5-94F5-15B4719877AA}" dt="2023-03-29T05:11:50.366" v="401" actId="1076"/>
          <ac:picMkLst>
            <pc:docMk/>
            <pc:sldMk cId="3574695121" sldId="267"/>
            <ac:picMk id="13" creationId="{F6ADFD9D-56C5-F855-D664-3EB4BC5B6F06}"/>
          </ac:picMkLst>
        </pc:picChg>
        <pc:picChg chg="add del mod">
          <ac:chgData name="Ian Parr" userId="4f46477c-3823-44e3-a023-ec7a0abfe074" providerId="ADAL" clId="{5F209169-F28A-49F5-94F5-15B4719877AA}" dt="2023-03-22T04:04:07.758" v="262" actId="478"/>
          <ac:picMkLst>
            <pc:docMk/>
            <pc:sldMk cId="3574695121" sldId="267"/>
            <ac:picMk id="14" creationId="{FC91A5CB-FBE8-A3CC-B3BD-6D26D839DBAF}"/>
          </ac:picMkLst>
        </pc:picChg>
        <pc:picChg chg="add del mod">
          <ac:chgData name="Ian Parr" userId="4f46477c-3823-44e3-a023-ec7a0abfe074" providerId="ADAL" clId="{5F209169-F28A-49F5-94F5-15B4719877AA}" dt="2023-03-22T04:05:29.742" v="273" actId="478"/>
          <ac:picMkLst>
            <pc:docMk/>
            <pc:sldMk cId="3574695121" sldId="267"/>
            <ac:picMk id="15" creationId="{B72C1729-61E1-7232-DF2D-F76B3588C3E0}"/>
          </ac:picMkLst>
        </pc:picChg>
        <pc:picChg chg="add del mod">
          <ac:chgData name="Ian Parr" userId="4f46477c-3823-44e3-a023-ec7a0abfe074" providerId="ADAL" clId="{5F209169-F28A-49F5-94F5-15B4719877AA}" dt="2023-03-29T05:09:54.368" v="359" actId="478"/>
          <ac:picMkLst>
            <pc:docMk/>
            <pc:sldMk cId="3574695121" sldId="267"/>
            <ac:picMk id="16" creationId="{33F66E53-2080-2D55-8F46-EE57F85E4C4D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03:31:36.493" v="130" actId="47"/>
        <pc:sldMkLst>
          <pc:docMk/>
          <pc:sldMk cId="3919126870" sldId="268"/>
        </pc:sldMkLst>
        <pc:spChg chg="mod">
          <ac:chgData name="Ian Parr" userId="4f46477c-3823-44e3-a023-ec7a0abfe074" providerId="ADAL" clId="{5F209169-F28A-49F5-94F5-15B4719877AA}" dt="2023-03-22T03:31:01.961" v="127" actId="20577"/>
          <ac:spMkLst>
            <pc:docMk/>
            <pc:sldMk cId="3919126870" sldId="268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5" creationId="{1661C60F-0233-9C2F-2139-1FE028B069BE}"/>
          </ac:spMkLst>
        </pc:spChg>
        <pc:graphicFrameChg chg="add mod modGraphic">
          <ac:chgData name="Ian Parr" userId="4f46477c-3823-44e3-a023-ec7a0abfe074" providerId="ADAL" clId="{5F209169-F28A-49F5-94F5-15B4719877AA}" dt="2023-03-22T03:31:22.649" v="129" actId="1076"/>
          <ac:graphicFrameMkLst>
            <pc:docMk/>
            <pc:sldMk cId="3919126870" sldId="268"/>
            <ac:graphicFrameMk id="4" creationId="{467F1889-5CCE-915F-67E3-AF6E715D8439}"/>
          </ac:graphicFrameMkLst>
        </pc:graphicFrameChg>
      </pc:sldChg>
    </pc:docChg>
  </pc:docChgLst>
  <pc:docChgLst>
    <pc:chgData name="Ian Parr" userId="4f46477c-3823-44e3-a023-ec7a0abfe074" providerId="ADAL" clId="{0453CDE1-8492-4D84-8346-B564AE07104A}"/>
    <pc:docChg chg="custSel addSld modSld sldOrd modSection">
      <pc:chgData name="Ian Parr" userId="4f46477c-3823-44e3-a023-ec7a0abfe074" providerId="ADAL" clId="{0453CDE1-8492-4D84-8346-B564AE07104A}" dt="2023-06-21T00:09:40.481" v="1450"/>
      <pc:docMkLst>
        <pc:docMk/>
      </pc:docMkLst>
      <pc:sldChg chg="modSp mod">
        <pc:chgData name="Ian Parr" userId="4f46477c-3823-44e3-a023-ec7a0abfe074" providerId="ADAL" clId="{0453CDE1-8492-4D84-8346-B564AE07104A}" dt="2023-06-20T01:48:18.533" v="22" actId="20577"/>
        <pc:sldMkLst>
          <pc:docMk/>
          <pc:sldMk cId="2153998600" sldId="258"/>
        </pc:sldMkLst>
        <pc:spChg chg="mod">
          <ac:chgData name="Ian Parr" userId="4f46477c-3823-44e3-a023-ec7a0abfe074" providerId="ADAL" clId="{0453CDE1-8492-4D84-8346-B564AE07104A}" dt="2023-06-20T01:48:18.533" v="22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addSp delSp modSp add mod ord setBg delDesignElem modNotesTx">
        <pc:chgData name="Ian Parr" userId="4f46477c-3823-44e3-a023-ec7a0abfe074" providerId="ADAL" clId="{0453CDE1-8492-4D84-8346-B564AE07104A}" dt="2023-06-21T00:05:41.174" v="1446"/>
        <pc:sldMkLst>
          <pc:docMk/>
          <pc:sldMk cId="2308575096" sldId="321"/>
        </pc:sldMkLst>
        <pc:spChg chg="del">
          <ac:chgData name="Ian Parr" userId="4f46477c-3823-44e3-a023-ec7a0abfe074" providerId="ADAL" clId="{0453CDE1-8492-4D84-8346-B564AE07104A}" dt="2023-06-20T02:12:13.279" v="416" actId="478"/>
          <ac:spMkLst>
            <pc:docMk/>
            <pc:sldMk cId="2308575096" sldId="321"/>
            <ac:spMk id="2" creationId="{ECB16D6B-E156-4B67-B953-5BAA9D1F0935}"/>
          </ac:spMkLst>
        </pc:spChg>
        <pc:spChg chg="mod">
          <ac:chgData name="Ian Parr" userId="4f46477c-3823-44e3-a023-ec7a0abfe074" providerId="ADAL" clId="{0453CDE1-8492-4D84-8346-B564AE07104A}" dt="2023-06-20T02:11:36.269" v="413" actId="1076"/>
          <ac:spMkLst>
            <pc:docMk/>
            <pc:sldMk cId="2308575096" sldId="321"/>
            <ac:spMk id="4" creationId="{69B5E383-27CA-47B3-A44C-748BD416E3F3}"/>
          </ac:spMkLst>
        </pc:spChg>
        <pc:spChg chg="add mod">
          <ac:chgData name="Ian Parr" userId="4f46477c-3823-44e3-a023-ec7a0abfe074" providerId="ADAL" clId="{0453CDE1-8492-4D84-8346-B564AE07104A}" dt="2023-06-20T02:13:20.221" v="455" actId="20577"/>
          <ac:spMkLst>
            <pc:docMk/>
            <pc:sldMk cId="2308575096" sldId="321"/>
            <ac:spMk id="5" creationId="{AAAF1302-EE50-4395-CC91-640EB01E166C}"/>
          </ac:spMkLst>
        </pc:spChg>
        <pc:spChg chg="mod">
          <ac:chgData name="Ian Parr" userId="4f46477c-3823-44e3-a023-ec7a0abfe074" providerId="ADAL" clId="{0453CDE1-8492-4D84-8346-B564AE07104A}" dt="2023-06-20T02:13:38.874" v="458" actId="1076"/>
          <ac:spMkLst>
            <pc:docMk/>
            <pc:sldMk cId="2308575096" sldId="321"/>
            <ac:spMk id="41" creationId="{2EC01ED2-A23A-4CE1-BA8E-78C146CB2A7D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46" creationId="{C4285719-470E-454C-AF62-8323075F1F5B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48" creationId="{CD9FE4EF-C4D8-49A0-B2FF-81D8DB7D8A24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50" creationId="{4300840D-0A0B-4512-BACA-B439D5B9C57C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52" creationId="{D2B78728-A580-49A7-84F9-6EF6F583ADE0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54" creationId="{38FAA1A1-D861-433F-88FA-1E9D6FD31D11}"/>
          </ac:spMkLst>
        </pc:spChg>
        <pc:spChg chg="del">
          <ac:chgData name="Ian Parr" userId="4f46477c-3823-44e3-a023-ec7a0abfe074" providerId="ADAL" clId="{0453CDE1-8492-4D84-8346-B564AE07104A}" dt="2023-06-20T02:11:03.841" v="410"/>
          <ac:spMkLst>
            <pc:docMk/>
            <pc:sldMk cId="2308575096" sldId="321"/>
            <ac:spMk id="56" creationId="{8D71EDA1-87BF-4D5D-AB79-F346FD19278A}"/>
          </ac:spMkLst>
        </pc:spChg>
        <pc:picChg chg="mod">
          <ac:chgData name="Ian Parr" userId="4f46477c-3823-44e3-a023-ec7a0abfe074" providerId="ADAL" clId="{0453CDE1-8492-4D84-8346-B564AE07104A}" dt="2023-06-20T02:13:41.313" v="459" actId="1076"/>
          <ac:picMkLst>
            <pc:docMk/>
            <pc:sldMk cId="2308575096" sldId="321"/>
            <ac:picMk id="40" creationId="{31F73A47-5EFF-426A-957A-FEB62D422F31}"/>
          </ac:picMkLst>
        </pc:picChg>
      </pc:sldChg>
      <pc:sldChg chg="addSp delSp modSp mod modAnim modNotesTx">
        <pc:chgData name="Ian Parr" userId="4f46477c-3823-44e3-a023-ec7a0abfe074" providerId="ADAL" clId="{0453CDE1-8492-4D84-8346-B564AE07104A}" dt="2023-06-20T01:56:22.132" v="221" actId="1076"/>
        <pc:sldMkLst>
          <pc:docMk/>
          <pc:sldMk cId="3393250852" sldId="351"/>
        </pc:sldMkLst>
        <pc:spChg chg="del">
          <ac:chgData name="Ian Parr" userId="4f46477c-3823-44e3-a023-ec7a0abfe074" providerId="ADAL" clId="{0453CDE1-8492-4D84-8346-B564AE07104A}" dt="2023-06-20T01:48:26.472" v="24" actId="478"/>
          <ac:spMkLst>
            <pc:docMk/>
            <pc:sldMk cId="3393250852" sldId="351"/>
            <ac:spMk id="2" creationId="{9B847319-2E87-C734-96BD-B9E87622E714}"/>
          </ac:spMkLst>
        </pc:spChg>
        <pc:spChg chg="add mod">
          <ac:chgData name="Ian Parr" userId="4f46477c-3823-44e3-a023-ec7a0abfe074" providerId="ADAL" clId="{0453CDE1-8492-4D84-8346-B564AE07104A}" dt="2023-06-20T01:49:29.456" v="34" actId="1076"/>
          <ac:spMkLst>
            <pc:docMk/>
            <pc:sldMk cId="3393250852" sldId="351"/>
            <ac:spMk id="4" creationId="{CD09DE26-45E3-1EFE-3D9D-8A0DBA5149CF}"/>
          </ac:spMkLst>
        </pc:spChg>
        <pc:picChg chg="add mod">
          <ac:chgData name="Ian Parr" userId="4f46477c-3823-44e3-a023-ec7a0abfe074" providerId="ADAL" clId="{0453CDE1-8492-4D84-8346-B564AE07104A}" dt="2023-06-20T01:56:22.132" v="221" actId="1076"/>
          <ac:picMkLst>
            <pc:docMk/>
            <pc:sldMk cId="3393250852" sldId="351"/>
            <ac:picMk id="3" creationId="{65085BD5-90C4-FAB8-D84D-3005754CBF63}"/>
          </ac:picMkLst>
        </pc:picChg>
        <pc:picChg chg="add mod">
          <ac:chgData name="Ian Parr" userId="4f46477c-3823-44e3-a023-ec7a0abfe074" providerId="ADAL" clId="{0453CDE1-8492-4D84-8346-B564AE07104A}" dt="2023-06-20T01:50:41.284" v="42" actId="1076"/>
          <ac:picMkLst>
            <pc:docMk/>
            <pc:sldMk cId="3393250852" sldId="351"/>
            <ac:picMk id="5" creationId="{396CB3CB-411A-DC05-A248-F0967D1DB762}"/>
          </ac:picMkLst>
        </pc:picChg>
        <pc:picChg chg="add del">
          <ac:chgData name="Ian Parr" userId="4f46477c-3823-44e3-a023-ec7a0abfe074" providerId="ADAL" clId="{0453CDE1-8492-4D84-8346-B564AE07104A}" dt="2023-06-20T01:50:18.864" v="37" actId="478"/>
          <ac:picMkLst>
            <pc:docMk/>
            <pc:sldMk cId="3393250852" sldId="351"/>
            <ac:picMk id="6" creationId="{2ACA745B-E085-D223-7741-321E0F2F8663}"/>
          </ac:picMkLst>
        </pc:picChg>
        <pc:picChg chg="add mod">
          <ac:chgData name="Ian Parr" userId="4f46477c-3823-44e3-a023-ec7a0abfe074" providerId="ADAL" clId="{0453CDE1-8492-4D84-8346-B564AE07104A}" dt="2023-06-20T01:51:27.411" v="45" actId="1076"/>
          <ac:picMkLst>
            <pc:docMk/>
            <pc:sldMk cId="3393250852" sldId="351"/>
            <ac:picMk id="8" creationId="{B9191CC2-327B-BD04-72B1-459EDD28B46C}"/>
          </ac:picMkLst>
        </pc:picChg>
        <pc:picChg chg="del">
          <ac:chgData name="Ian Parr" userId="4f46477c-3823-44e3-a023-ec7a0abfe074" providerId="ADAL" clId="{0453CDE1-8492-4D84-8346-B564AE07104A}" dt="2023-06-20T01:48:23.245" v="23" actId="478"/>
          <ac:picMkLst>
            <pc:docMk/>
            <pc:sldMk cId="3393250852" sldId="351"/>
            <ac:picMk id="1026" creationId="{7183204B-6395-BA82-EB6A-88FE37849901}"/>
          </ac:picMkLst>
        </pc:picChg>
        <pc:cxnChg chg="add mod">
          <ac:chgData name="Ian Parr" userId="4f46477c-3823-44e3-a023-ec7a0abfe074" providerId="ADAL" clId="{0453CDE1-8492-4D84-8346-B564AE07104A}" dt="2023-06-20T01:55:37.386" v="220" actId="692"/>
          <ac:cxnSpMkLst>
            <pc:docMk/>
            <pc:sldMk cId="3393250852" sldId="351"/>
            <ac:cxnSpMk id="12" creationId="{3169DF81-F0FD-A8F0-A7A1-8F38B4F82206}"/>
          </ac:cxnSpMkLst>
        </pc:cxnChg>
        <pc:cxnChg chg="add mod">
          <ac:chgData name="Ian Parr" userId="4f46477c-3823-44e3-a023-ec7a0abfe074" providerId="ADAL" clId="{0453CDE1-8492-4D84-8346-B564AE07104A}" dt="2023-06-20T01:55:31.596" v="212" actId="692"/>
          <ac:cxnSpMkLst>
            <pc:docMk/>
            <pc:sldMk cId="3393250852" sldId="351"/>
            <ac:cxnSpMk id="14" creationId="{034E677D-9D42-2E32-84D0-30D8F5D532F3}"/>
          </ac:cxnSpMkLst>
        </pc:cxnChg>
        <pc:cxnChg chg="add mod">
          <ac:chgData name="Ian Parr" userId="4f46477c-3823-44e3-a023-ec7a0abfe074" providerId="ADAL" clId="{0453CDE1-8492-4D84-8346-B564AE07104A}" dt="2023-06-20T01:55:18.565" v="196" actId="692"/>
          <ac:cxnSpMkLst>
            <pc:docMk/>
            <pc:sldMk cId="3393250852" sldId="351"/>
            <ac:cxnSpMk id="17" creationId="{B38D99DC-DF09-1555-E3AA-1353946F3D2C}"/>
          </ac:cxnSpMkLst>
        </pc:cxnChg>
        <pc:cxnChg chg="add mod">
          <ac:chgData name="Ian Parr" userId="4f46477c-3823-44e3-a023-ec7a0abfe074" providerId="ADAL" clId="{0453CDE1-8492-4D84-8346-B564AE07104A}" dt="2023-06-20T01:55:25.163" v="204" actId="692"/>
          <ac:cxnSpMkLst>
            <pc:docMk/>
            <pc:sldMk cId="3393250852" sldId="351"/>
            <ac:cxnSpMk id="18" creationId="{211AF84A-9335-E414-E992-330CD2E7192D}"/>
          </ac:cxnSpMkLst>
        </pc:cxnChg>
      </pc:sldChg>
      <pc:sldChg chg="addSp delSp modSp add mod delAnim modAnim modNotesTx">
        <pc:chgData name="Ian Parr" userId="4f46477c-3823-44e3-a023-ec7a0abfe074" providerId="ADAL" clId="{0453CDE1-8492-4D84-8346-B564AE07104A}" dt="2023-06-20T01:58:22.076" v="233"/>
        <pc:sldMkLst>
          <pc:docMk/>
          <pc:sldMk cId="3250419692" sldId="360"/>
        </pc:sldMkLst>
        <pc:picChg chg="add mod">
          <ac:chgData name="Ian Parr" userId="4f46477c-3823-44e3-a023-ec7a0abfe074" providerId="ADAL" clId="{0453CDE1-8492-4D84-8346-B564AE07104A}" dt="2023-06-20T01:57:26.390" v="226" actId="14100"/>
          <ac:picMkLst>
            <pc:docMk/>
            <pc:sldMk cId="3250419692" sldId="360"/>
            <ac:picMk id="2" creationId="{4185DF01-50BE-BD0A-A3C8-0617C9362EAB}"/>
          </ac:picMkLst>
        </pc:picChg>
        <pc:picChg chg="add mod">
          <ac:chgData name="Ian Parr" userId="4f46477c-3823-44e3-a023-ec7a0abfe074" providerId="ADAL" clId="{0453CDE1-8492-4D84-8346-B564AE07104A}" dt="2023-06-20T01:57:48.732" v="230" actId="1076"/>
          <ac:picMkLst>
            <pc:docMk/>
            <pc:sldMk cId="3250419692" sldId="360"/>
            <ac:picMk id="3" creationId="{832BFF4C-4115-F7A4-C42D-D324C4422B36}"/>
          </ac:picMkLst>
        </pc:picChg>
        <pc:picChg chg="add del mod">
          <ac:chgData name="Ian Parr" userId="4f46477c-3823-44e3-a023-ec7a0abfe074" providerId="ADAL" clId="{0453CDE1-8492-4D84-8346-B564AE07104A}" dt="2023-06-20T01:57:55.203" v="232" actId="478"/>
          <ac:picMkLst>
            <pc:docMk/>
            <pc:sldMk cId="3250419692" sldId="360"/>
            <ac:picMk id="4" creationId="{E7E799A9-7A5D-BE94-9AEF-86B612A185F3}"/>
          </ac:picMkLst>
        </pc:picChg>
      </pc:sldChg>
      <pc:sldChg chg="addSp delSp modSp add mod setBg modAnim modNotesTx">
        <pc:chgData name="Ian Parr" userId="4f46477c-3823-44e3-a023-ec7a0abfe074" providerId="ADAL" clId="{0453CDE1-8492-4D84-8346-B564AE07104A}" dt="2023-06-21T00:05:56.666" v="1448"/>
        <pc:sldMkLst>
          <pc:docMk/>
          <pc:sldMk cId="3813317259" sldId="361"/>
        </pc:sldMkLst>
        <pc:spChg chg="add mod">
          <ac:chgData name="Ian Parr" userId="4f46477c-3823-44e3-a023-ec7a0abfe074" providerId="ADAL" clId="{0453CDE1-8492-4D84-8346-B564AE07104A}" dt="2023-06-20T02:00:05.696" v="239" actId="26606"/>
          <ac:spMkLst>
            <pc:docMk/>
            <pc:sldMk cId="3813317259" sldId="361"/>
            <ac:spMk id="2" creationId="{A3056795-4EA7-929C-BFFC-560671557C06}"/>
          </ac:spMkLst>
        </pc:spChg>
        <pc:spChg chg="add mod">
          <ac:chgData name="Ian Parr" userId="4f46477c-3823-44e3-a023-ec7a0abfe074" providerId="ADAL" clId="{0453CDE1-8492-4D84-8346-B564AE07104A}" dt="2023-06-20T02:02:05.669" v="255" actId="1076"/>
          <ac:spMkLst>
            <pc:docMk/>
            <pc:sldMk cId="3813317259" sldId="361"/>
            <ac:spMk id="5" creationId="{D3E7C25E-925C-3A1C-E24E-2F9118736CEA}"/>
          </ac:spMkLst>
        </pc:spChg>
        <pc:spChg chg="add mod">
          <ac:chgData name="Ian Parr" userId="4f46477c-3823-44e3-a023-ec7a0abfe074" providerId="ADAL" clId="{0453CDE1-8492-4D84-8346-B564AE07104A}" dt="2023-06-20T02:02:08.762" v="256" actId="1076"/>
          <ac:spMkLst>
            <pc:docMk/>
            <pc:sldMk cId="3813317259" sldId="361"/>
            <ac:spMk id="6" creationId="{1EF5B19C-E9B4-A3CD-0C42-8A9828A7CF3A}"/>
          </ac:spMkLst>
        </pc:spChg>
        <pc:spChg chg="add mod">
          <ac:chgData name="Ian Parr" userId="4f46477c-3823-44e3-a023-ec7a0abfe074" providerId="ADAL" clId="{0453CDE1-8492-4D84-8346-B564AE07104A}" dt="2023-06-20T02:02:10.920" v="257" actId="1076"/>
          <ac:spMkLst>
            <pc:docMk/>
            <pc:sldMk cId="3813317259" sldId="361"/>
            <ac:spMk id="7" creationId="{8ED71B31-CF41-4197-DAE8-284DDB641113}"/>
          </ac:spMkLst>
        </pc:spChg>
        <pc:spChg chg="add mod">
          <ac:chgData name="Ian Parr" userId="4f46477c-3823-44e3-a023-ec7a0abfe074" providerId="ADAL" clId="{0453CDE1-8492-4D84-8346-B564AE07104A}" dt="2023-06-20T02:02:21.669" v="259" actId="1076"/>
          <ac:spMkLst>
            <pc:docMk/>
            <pc:sldMk cId="3813317259" sldId="361"/>
            <ac:spMk id="28" creationId="{59C81A08-001A-992E-FB7E-8F97357B8516}"/>
          </ac:spMkLst>
        </pc:spChg>
        <pc:spChg chg="add">
          <ac:chgData name="Ian Parr" userId="4f46477c-3823-44e3-a023-ec7a0abfe074" providerId="ADAL" clId="{0453CDE1-8492-4D84-8346-B564AE07104A}" dt="2023-06-20T02:00:05.696" v="239" actId="26606"/>
          <ac:spMkLst>
            <pc:docMk/>
            <pc:sldMk cId="3813317259" sldId="361"/>
            <ac:spMk id="34" creationId="{F25D9EEC-24EA-4FED-9057-A7DF62184176}"/>
          </ac:spMkLst>
        </pc:spChg>
        <pc:spChg chg="add mod">
          <ac:chgData name="Ian Parr" userId="4f46477c-3823-44e3-a023-ec7a0abfe074" providerId="ADAL" clId="{0453CDE1-8492-4D84-8346-B564AE07104A}" dt="2023-06-20T02:02:30.342" v="261" actId="1076"/>
          <ac:spMkLst>
            <pc:docMk/>
            <pc:sldMk cId="3813317259" sldId="361"/>
            <ac:spMk id="35" creationId="{3B1E24B1-CC8E-CC06-3EDC-218482247C51}"/>
          </ac:spMkLst>
        </pc:spChg>
        <pc:spChg chg="add mod">
          <ac:chgData name="Ian Parr" userId="4f46477c-3823-44e3-a023-ec7a0abfe074" providerId="ADAL" clId="{0453CDE1-8492-4D84-8346-B564AE07104A}" dt="2023-06-20T02:01:53.162" v="254" actId="1076"/>
          <ac:spMkLst>
            <pc:docMk/>
            <pc:sldMk cId="3813317259" sldId="361"/>
            <ac:spMk id="56" creationId="{3BC5DC90-9191-4E68-8388-970850C63456}"/>
          </ac:spMkLst>
        </pc:spChg>
        <pc:grpChg chg="add">
          <ac:chgData name="Ian Parr" userId="4f46477c-3823-44e3-a023-ec7a0abfe074" providerId="ADAL" clId="{0453CDE1-8492-4D84-8346-B564AE07104A}" dt="2023-06-20T02:00:05.696" v="239" actId="26606"/>
          <ac:grpSpMkLst>
            <pc:docMk/>
            <pc:sldMk cId="3813317259" sldId="361"/>
            <ac:grpSpMk id="8" creationId="{2DAE3342-9DFC-49D4-B09C-25E310769317}"/>
          </ac:grpSpMkLst>
        </pc:grpChg>
        <pc:grpChg chg="add">
          <ac:chgData name="Ian Parr" userId="4f46477c-3823-44e3-a023-ec7a0abfe074" providerId="ADAL" clId="{0453CDE1-8492-4D84-8346-B564AE07104A}" dt="2023-06-20T02:00:05.696" v="239" actId="26606"/>
          <ac:grpSpMkLst>
            <pc:docMk/>
            <pc:sldMk cId="3813317259" sldId="361"/>
            <ac:grpSpMk id="29" creationId="{B54F73D8-62C2-4127-9D19-01219BBB9942}"/>
          </ac:grpSpMkLst>
        </pc:grpChg>
        <pc:grpChg chg="add">
          <ac:chgData name="Ian Parr" userId="4f46477c-3823-44e3-a023-ec7a0abfe074" providerId="ADAL" clId="{0453CDE1-8492-4D84-8346-B564AE07104A}" dt="2023-06-20T02:00:05.696" v="239" actId="26606"/>
          <ac:grpSpMkLst>
            <pc:docMk/>
            <pc:sldMk cId="3813317259" sldId="361"/>
            <ac:grpSpMk id="36" creationId="{EE6BBC07-CF0C-4EE5-8031-F879DB97AE09}"/>
          </ac:grpSpMkLst>
        </pc:grpChg>
        <pc:grpChg chg="add">
          <ac:chgData name="Ian Parr" userId="4f46477c-3823-44e3-a023-ec7a0abfe074" providerId="ADAL" clId="{0453CDE1-8492-4D84-8346-B564AE07104A}" dt="2023-06-20T02:00:05.696" v="239" actId="26606"/>
          <ac:grpSpMkLst>
            <pc:docMk/>
            <pc:sldMk cId="3813317259" sldId="361"/>
            <ac:grpSpMk id="57" creationId="{C823590F-2DA6-407F-920B-C16D7DF273D0}"/>
          </ac:grpSpMkLst>
        </pc:grpChg>
        <pc:picChg chg="add del">
          <ac:chgData name="Ian Parr" userId="4f46477c-3823-44e3-a023-ec7a0abfe074" providerId="ADAL" clId="{0453CDE1-8492-4D84-8346-B564AE07104A}" dt="2023-06-20T01:58:49.563" v="236" actId="478"/>
          <ac:picMkLst>
            <pc:docMk/>
            <pc:sldMk cId="3813317259" sldId="361"/>
            <ac:picMk id="3" creationId="{D490DE10-8DEA-D39A-704D-A94EE77CC4B5}"/>
          </ac:picMkLst>
        </pc:picChg>
        <pc:picChg chg="add del">
          <ac:chgData name="Ian Parr" userId="4f46477c-3823-44e3-a023-ec7a0abfe074" providerId="ADAL" clId="{0453CDE1-8492-4D84-8346-B564AE07104A}" dt="2023-06-20T02:00:09.555" v="240" actId="478"/>
          <ac:picMkLst>
            <pc:docMk/>
            <pc:sldMk cId="3813317259" sldId="361"/>
            <ac:picMk id="4" creationId="{92E72AF9-0CDE-F009-00B6-D7428E3DEE19}"/>
          </ac:picMkLst>
        </pc:picChg>
        <pc:picChg chg="add del">
          <ac:chgData name="Ian Parr" userId="4f46477c-3823-44e3-a023-ec7a0abfe074" providerId="ADAL" clId="{0453CDE1-8492-4D84-8346-B564AE07104A}" dt="2023-06-20T02:01:36.945" v="251" actId="478"/>
          <ac:picMkLst>
            <pc:docMk/>
            <pc:sldMk cId="3813317259" sldId="361"/>
            <ac:picMk id="33" creationId="{BC123F91-9BA1-AA8E-79A3-7F3ECBD0F267}"/>
          </ac:picMkLst>
        </pc:picChg>
      </pc:sldChg>
      <pc:sldChg chg="addSp delSp modSp add mod ord modNotesTx">
        <pc:chgData name="Ian Parr" userId="4f46477c-3823-44e3-a023-ec7a0abfe074" providerId="ADAL" clId="{0453CDE1-8492-4D84-8346-B564AE07104A}" dt="2023-06-21T00:05:24.287" v="1444" actId="20577"/>
        <pc:sldMkLst>
          <pc:docMk/>
          <pc:sldMk cId="1147968956" sldId="362"/>
        </pc:sldMkLst>
        <pc:spChg chg="add mod">
          <ac:chgData name="Ian Parr" userId="4f46477c-3823-44e3-a023-ec7a0abfe074" providerId="ADAL" clId="{0453CDE1-8492-4D84-8346-B564AE07104A}" dt="2023-06-20T02:35:08.728" v="772" actId="1076"/>
          <ac:spMkLst>
            <pc:docMk/>
            <pc:sldMk cId="1147968956" sldId="362"/>
            <ac:spMk id="6" creationId="{49717268-120A-27D7-323D-158F96A7295B}"/>
          </ac:spMkLst>
        </pc:spChg>
        <pc:spChg chg="add mod">
          <ac:chgData name="Ian Parr" userId="4f46477c-3823-44e3-a023-ec7a0abfe074" providerId="ADAL" clId="{0453CDE1-8492-4D84-8346-B564AE07104A}" dt="2023-06-20T02:35:05.136" v="771" actId="1076"/>
          <ac:spMkLst>
            <pc:docMk/>
            <pc:sldMk cId="1147968956" sldId="362"/>
            <ac:spMk id="7" creationId="{E7682CCF-D9A5-4B4D-352C-B15D3904EE76}"/>
          </ac:spMkLst>
        </pc:spChg>
        <pc:picChg chg="add del mod">
          <ac:chgData name="Ian Parr" userId="4f46477c-3823-44e3-a023-ec7a0abfe074" providerId="ADAL" clId="{0453CDE1-8492-4D84-8346-B564AE07104A}" dt="2023-06-20T02:09:56.107" v="408" actId="478"/>
          <ac:picMkLst>
            <pc:docMk/>
            <pc:sldMk cId="1147968956" sldId="362"/>
            <ac:picMk id="2" creationId="{F1187169-220C-C277-CCA0-5DB6BE6FD113}"/>
          </ac:picMkLst>
        </pc:picChg>
        <pc:picChg chg="add mod">
          <ac:chgData name="Ian Parr" userId="4f46477c-3823-44e3-a023-ec7a0abfe074" providerId="ADAL" clId="{0453CDE1-8492-4D84-8346-B564AE07104A}" dt="2023-06-20T02:31:55.811" v="704" actId="1076"/>
          <ac:picMkLst>
            <pc:docMk/>
            <pc:sldMk cId="1147968956" sldId="362"/>
            <ac:picMk id="3" creationId="{A61EACC8-CA6A-E25F-BD1F-57488CC717DD}"/>
          </ac:picMkLst>
        </pc:picChg>
        <pc:picChg chg="add mod">
          <ac:chgData name="Ian Parr" userId="4f46477c-3823-44e3-a023-ec7a0abfe074" providerId="ADAL" clId="{0453CDE1-8492-4D84-8346-B564AE07104A}" dt="2023-06-20T02:32:25.494" v="709" actId="1076"/>
          <ac:picMkLst>
            <pc:docMk/>
            <pc:sldMk cId="1147968956" sldId="362"/>
            <ac:picMk id="4" creationId="{36BFA913-218B-E3E5-BB72-F0866036FC71}"/>
          </ac:picMkLst>
        </pc:picChg>
        <pc:picChg chg="add del mod">
          <ac:chgData name="Ian Parr" userId="4f46477c-3823-44e3-a023-ec7a0abfe074" providerId="ADAL" clId="{0453CDE1-8492-4D84-8346-B564AE07104A}" dt="2023-06-20T02:32:46.002" v="710" actId="478"/>
          <ac:picMkLst>
            <pc:docMk/>
            <pc:sldMk cId="1147968956" sldId="362"/>
            <ac:picMk id="5" creationId="{3F557DC9-D9AA-E184-D662-1CEF012515C0}"/>
          </ac:picMkLst>
        </pc:picChg>
        <pc:picChg chg="add mod">
          <ac:chgData name="Ian Parr" userId="4f46477c-3823-44e3-a023-ec7a0abfe074" providerId="ADAL" clId="{0453CDE1-8492-4D84-8346-B564AE07104A}" dt="2023-06-20T02:35:01.906" v="770" actId="1076"/>
          <ac:picMkLst>
            <pc:docMk/>
            <pc:sldMk cId="1147968956" sldId="362"/>
            <ac:picMk id="8" creationId="{35D8B49F-ADB9-FC76-0090-12D88FF1E285}"/>
          </ac:picMkLst>
        </pc:picChg>
      </pc:sldChg>
      <pc:sldChg chg="addSp delSp modSp add mod ord modNotesTx">
        <pc:chgData name="Ian Parr" userId="4f46477c-3823-44e3-a023-ec7a0abfe074" providerId="ADAL" clId="{0453CDE1-8492-4D84-8346-B564AE07104A}" dt="2023-06-21T00:05:35.327" v="1445"/>
        <pc:sldMkLst>
          <pc:docMk/>
          <pc:sldMk cId="1896215819" sldId="363"/>
        </pc:sldMkLst>
        <pc:spChg chg="add mod">
          <ac:chgData name="Ian Parr" userId="4f46477c-3823-44e3-a023-ec7a0abfe074" providerId="ADAL" clId="{0453CDE1-8492-4D84-8346-B564AE07104A}" dt="2023-06-20T02:28:49.370" v="694" actId="1076"/>
          <ac:spMkLst>
            <pc:docMk/>
            <pc:sldMk cId="1896215819" sldId="363"/>
            <ac:spMk id="10" creationId="{57813A21-FC90-46EF-ED9C-9DAD2C2D636C}"/>
          </ac:spMkLst>
        </pc:spChg>
        <pc:spChg chg="add mod">
          <ac:chgData name="Ian Parr" userId="4f46477c-3823-44e3-a023-ec7a0abfe074" providerId="ADAL" clId="{0453CDE1-8492-4D84-8346-B564AE07104A}" dt="2023-06-20T02:29:02.132" v="699" actId="20577"/>
          <ac:spMkLst>
            <pc:docMk/>
            <pc:sldMk cId="1896215819" sldId="363"/>
            <ac:spMk id="11" creationId="{82AA80C3-F99E-904E-153D-98670DBABBFA}"/>
          </ac:spMkLst>
        </pc:spChg>
        <pc:spChg chg="add mod">
          <ac:chgData name="Ian Parr" userId="4f46477c-3823-44e3-a023-ec7a0abfe074" providerId="ADAL" clId="{0453CDE1-8492-4D84-8346-B564AE07104A}" dt="2023-06-20T02:29:05.238" v="700" actId="1076"/>
          <ac:spMkLst>
            <pc:docMk/>
            <pc:sldMk cId="1896215819" sldId="363"/>
            <ac:spMk id="12" creationId="{C13FCC75-40BD-F17B-7F6A-C4491C944576}"/>
          </ac:spMkLst>
        </pc:spChg>
        <pc:picChg chg="add mod">
          <ac:chgData name="Ian Parr" userId="4f46477c-3823-44e3-a023-ec7a0abfe074" providerId="ADAL" clId="{0453CDE1-8492-4D84-8346-B564AE07104A}" dt="2023-06-20T02:28:52.861" v="695" actId="1076"/>
          <ac:picMkLst>
            <pc:docMk/>
            <pc:sldMk cId="1896215819" sldId="363"/>
            <ac:picMk id="2" creationId="{C9654B88-7F27-A611-736F-648CEC2729DF}"/>
          </ac:picMkLst>
        </pc:picChg>
        <pc:picChg chg="add del mod">
          <ac:chgData name="Ian Parr" userId="4f46477c-3823-44e3-a023-ec7a0abfe074" providerId="ADAL" clId="{0453CDE1-8492-4D84-8346-B564AE07104A}" dt="2023-06-20T02:19:20.959" v="487" actId="478"/>
          <ac:picMkLst>
            <pc:docMk/>
            <pc:sldMk cId="1896215819" sldId="363"/>
            <ac:picMk id="3" creationId="{CF2EC2D5-0634-D8E4-B562-204698651803}"/>
          </ac:picMkLst>
        </pc:picChg>
        <pc:picChg chg="add del mod">
          <ac:chgData name="Ian Parr" userId="4f46477c-3823-44e3-a023-ec7a0abfe074" providerId="ADAL" clId="{0453CDE1-8492-4D84-8346-B564AE07104A}" dt="2023-06-20T02:20:19.510" v="495" actId="478"/>
          <ac:picMkLst>
            <pc:docMk/>
            <pc:sldMk cId="1896215819" sldId="363"/>
            <ac:picMk id="4" creationId="{D3166D6B-71D4-8FEE-3A53-1C327B872E91}"/>
          </ac:picMkLst>
        </pc:picChg>
        <pc:picChg chg="add del mod">
          <ac:chgData name="Ian Parr" userId="4f46477c-3823-44e3-a023-ec7a0abfe074" providerId="ADAL" clId="{0453CDE1-8492-4D84-8346-B564AE07104A}" dt="2023-06-20T02:20:45.371" v="498" actId="478"/>
          <ac:picMkLst>
            <pc:docMk/>
            <pc:sldMk cId="1896215819" sldId="363"/>
            <ac:picMk id="5" creationId="{2EC1B747-B5AE-AF24-03C4-C2F76B9B0B27}"/>
          </ac:picMkLst>
        </pc:picChg>
        <pc:picChg chg="add del mod">
          <ac:chgData name="Ian Parr" userId="4f46477c-3823-44e3-a023-ec7a0abfe074" providerId="ADAL" clId="{0453CDE1-8492-4D84-8346-B564AE07104A}" dt="2023-06-20T02:23:42.573" v="519" actId="478"/>
          <ac:picMkLst>
            <pc:docMk/>
            <pc:sldMk cId="1896215819" sldId="363"/>
            <ac:picMk id="6" creationId="{40C30E4A-DB0F-5634-6DAE-0079F6B09731}"/>
          </ac:picMkLst>
        </pc:picChg>
        <pc:picChg chg="add del mod">
          <ac:chgData name="Ian Parr" userId="4f46477c-3823-44e3-a023-ec7a0abfe074" providerId="ADAL" clId="{0453CDE1-8492-4D84-8346-B564AE07104A}" dt="2023-06-20T02:21:15.769" v="503" actId="478"/>
          <ac:picMkLst>
            <pc:docMk/>
            <pc:sldMk cId="1896215819" sldId="363"/>
            <ac:picMk id="7" creationId="{3282041A-CF0A-7CF4-C0D4-184327D82194}"/>
          </ac:picMkLst>
        </pc:picChg>
        <pc:picChg chg="add mod">
          <ac:chgData name="Ian Parr" userId="4f46477c-3823-44e3-a023-ec7a0abfe074" providerId="ADAL" clId="{0453CDE1-8492-4D84-8346-B564AE07104A}" dt="2023-06-20T02:29:08.630" v="701" actId="1076"/>
          <ac:picMkLst>
            <pc:docMk/>
            <pc:sldMk cId="1896215819" sldId="363"/>
            <ac:picMk id="8" creationId="{FE0552D0-DAB1-0CDD-7898-1F9C0070D0B1}"/>
          </ac:picMkLst>
        </pc:picChg>
        <pc:picChg chg="add mod">
          <ac:chgData name="Ian Parr" userId="4f46477c-3823-44e3-a023-ec7a0abfe074" providerId="ADAL" clId="{0453CDE1-8492-4D84-8346-B564AE07104A}" dt="2023-06-20T02:23:49.627" v="522" actId="1076"/>
          <ac:picMkLst>
            <pc:docMk/>
            <pc:sldMk cId="1896215819" sldId="363"/>
            <ac:picMk id="9" creationId="{BCDFAE10-0354-CFFB-3115-C4FC51A0A3CB}"/>
          </ac:picMkLst>
        </pc:picChg>
      </pc:sldChg>
      <pc:sldChg chg="add ord">
        <pc:chgData name="Ian Parr" userId="4f46477c-3823-44e3-a023-ec7a0abfe074" providerId="ADAL" clId="{0453CDE1-8492-4D84-8346-B564AE07104A}" dt="2023-06-20T01:57:04.483" v="224"/>
        <pc:sldMkLst>
          <pc:docMk/>
          <pc:sldMk cId="2045028137" sldId="364"/>
        </pc:sldMkLst>
      </pc:sldChg>
      <pc:sldChg chg="addSp delSp modSp add mod delAnim modAnim modNotesTx">
        <pc:chgData name="Ian Parr" userId="4f46477c-3823-44e3-a023-ec7a0abfe074" providerId="ADAL" clId="{0453CDE1-8492-4D84-8346-B564AE07104A}" dt="2023-06-21T00:05:46.240" v="1447"/>
        <pc:sldMkLst>
          <pc:docMk/>
          <pc:sldMk cId="2352523416" sldId="365"/>
        </pc:sldMkLst>
        <pc:spChg chg="add del mod">
          <ac:chgData name="Ian Parr" userId="4f46477c-3823-44e3-a023-ec7a0abfe074" providerId="ADAL" clId="{0453CDE1-8492-4D84-8346-B564AE07104A}" dt="2023-06-20T02:04:20.487" v="360" actId="478"/>
          <ac:spMkLst>
            <pc:docMk/>
            <pc:sldMk cId="2352523416" sldId="365"/>
            <ac:spMk id="3" creationId="{D9591B87-AD5C-BF5C-FE4F-E41B73F61E03}"/>
          </ac:spMkLst>
        </pc:spChg>
        <pc:spChg chg="del mod">
          <ac:chgData name="Ian Parr" userId="4f46477c-3823-44e3-a023-ec7a0abfe074" providerId="ADAL" clId="{0453CDE1-8492-4D84-8346-B564AE07104A}" dt="2023-06-20T02:03:05.058" v="264" actId="478"/>
          <ac:spMkLst>
            <pc:docMk/>
            <pc:sldMk cId="2352523416" sldId="365"/>
            <ac:spMk id="5" creationId="{D3E7C25E-925C-3A1C-E24E-2F9118736CEA}"/>
          </ac:spMkLst>
        </pc:spChg>
        <pc:spChg chg="del">
          <ac:chgData name="Ian Parr" userId="4f46477c-3823-44e3-a023-ec7a0abfe074" providerId="ADAL" clId="{0453CDE1-8492-4D84-8346-B564AE07104A}" dt="2023-06-20T02:03:46.532" v="354" actId="478"/>
          <ac:spMkLst>
            <pc:docMk/>
            <pc:sldMk cId="2352523416" sldId="365"/>
            <ac:spMk id="6" creationId="{1EF5B19C-E9B4-A3CD-0C42-8A9828A7CF3A}"/>
          </ac:spMkLst>
        </pc:spChg>
        <pc:spChg chg="mod">
          <ac:chgData name="Ian Parr" userId="4f46477c-3823-44e3-a023-ec7a0abfe074" providerId="ADAL" clId="{0453CDE1-8492-4D84-8346-B564AE07104A}" dt="2023-06-20T02:04:01.319" v="358" actId="1076"/>
          <ac:spMkLst>
            <pc:docMk/>
            <pc:sldMk cId="2352523416" sldId="365"/>
            <ac:spMk id="7" creationId="{8ED71B31-CF41-4197-DAE8-284DDB641113}"/>
          </ac:spMkLst>
        </pc:spChg>
        <pc:spChg chg="del">
          <ac:chgData name="Ian Parr" userId="4f46477c-3823-44e3-a023-ec7a0abfe074" providerId="ADAL" clId="{0453CDE1-8492-4D84-8346-B564AE07104A}" dt="2023-06-20T02:03:50.588" v="355" actId="478"/>
          <ac:spMkLst>
            <pc:docMk/>
            <pc:sldMk cId="2352523416" sldId="365"/>
            <ac:spMk id="28" creationId="{59C81A08-001A-992E-FB7E-8F97357B8516}"/>
          </ac:spMkLst>
        </pc:spChg>
        <pc:spChg chg="mod">
          <ac:chgData name="Ian Parr" userId="4f46477c-3823-44e3-a023-ec7a0abfe074" providerId="ADAL" clId="{0453CDE1-8492-4D84-8346-B564AE07104A}" dt="2023-06-20T02:05:02.087" v="401" actId="114"/>
          <ac:spMkLst>
            <pc:docMk/>
            <pc:sldMk cId="2352523416" sldId="365"/>
            <ac:spMk id="35" creationId="{3B1E24B1-CC8E-CC06-3EDC-218482247C51}"/>
          </ac:spMkLst>
        </pc:spChg>
        <pc:spChg chg="del">
          <ac:chgData name="Ian Parr" userId="4f46477c-3823-44e3-a023-ec7a0abfe074" providerId="ADAL" clId="{0453CDE1-8492-4D84-8346-B564AE07104A}" dt="2023-06-20T02:03:56.745" v="356" actId="478"/>
          <ac:spMkLst>
            <pc:docMk/>
            <pc:sldMk cId="2352523416" sldId="365"/>
            <ac:spMk id="56" creationId="{3BC5DC90-9191-4E68-8388-970850C63456}"/>
          </ac:spMkLst>
        </pc:spChg>
      </pc:sldChg>
      <pc:sldChg chg="addSp delSp modSp add mod">
        <pc:chgData name="Ian Parr" userId="4f46477c-3823-44e3-a023-ec7a0abfe074" providerId="ADAL" clId="{0453CDE1-8492-4D84-8346-B564AE07104A}" dt="2023-06-20T02:18:31.042" v="484" actId="14100"/>
        <pc:sldMkLst>
          <pc:docMk/>
          <pc:sldMk cId="497996201" sldId="366"/>
        </pc:sldMkLst>
        <pc:picChg chg="add del mod">
          <ac:chgData name="Ian Parr" userId="4f46477c-3823-44e3-a023-ec7a0abfe074" providerId="ADAL" clId="{0453CDE1-8492-4D84-8346-B564AE07104A}" dt="2023-06-20T02:18:01.931" v="478" actId="478"/>
          <ac:picMkLst>
            <pc:docMk/>
            <pc:sldMk cId="497996201" sldId="366"/>
            <ac:picMk id="2" creationId="{FAA6DF3F-7482-3385-49E7-B8295CE125D8}"/>
          </ac:picMkLst>
        </pc:picChg>
        <pc:picChg chg="del">
          <ac:chgData name="Ian Parr" userId="4f46477c-3823-44e3-a023-ec7a0abfe074" providerId="ADAL" clId="{0453CDE1-8492-4D84-8346-B564AE07104A}" dt="2023-06-20T02:16:33.037" v="466" actId="478"/>
          <ac:picMkLst>
            <pc:docMk/>
            <pc:sldMk cId="497996201" sldId="366"/>
            <ac:picMk id="3" creationId="{A61EACC8-CA6A-E25F-BD1F-57488CC717DD}"/>
          </ac:picMkLst>
        </pc:picChg>
        <pc:picChg chg="add mod">
          <ac:chgData name="Ian Parr" userId="4f46477c-3823-44e3-a023-ec7a0abfe074" providerId="ADAL" clId="{0453CDE1-8492-4D84-8346-B564AE07104A}" dt="2023-06-20T02:18:17.179" v="481" actId="14100"/>
          <ac:picMkLst>
            <pc:docMk/>
            <pc:sldMk cId="497996201" sldId="366"/>
            <ac:picMk id="4" creationId="{0869E3F9-5BC8-2A8C-A164-4FBF0B217BD8}"/>
          </ac:picMkLst>
        </pc:picChg>
        <pc:picChg chg="add mod">
          <ac:chgData name="Ian Parr" userId="4f46477c-3823-44e3-a023-ec7a0abfe074" providerId="ADAL" clId="{0453CDE1-8492-4D84-8346-B564AE07104A}" dt="2023-06-20T02:18:31.042" v="484" actId="14100"/>
          <ac:picMkLst>
            <pc:docMk/>
            <pc:sldMk cId="497996201" sldId="366"/>
            <ac:picMk id="5" creationId="{C86F0CAE-403D-41D7-BFB9-C22B1108F9A1}"/>
          </ac:picMkLst>
        </pc:picChg>
      </pc:sldChg>
      <pc:sldChg chg="addSp delSp modSp add mod">
        <pc:chgData name="Ian Parr" userId="4f46477c-3823-44e3-a023-ec7a0abfe074" providerId="ADAL" clId="{0453CDE1-8492-4D84-8346-B564AE07104A}" dt="2023-06-20T02:36:43.201" v="777" actId="1076"/>
        <pc:sldMkLst>
          <pc:docMk/>
          <pc:sldMk cId="1828764141" sldId="367"/>
        </pc:sldMkLst>
        <pc:picChg chg="del">
          <ac:chgData name="Ian Parr" userId="4f46477c-3823-44e3-a023-ec7a0abfe074" providerId="ADAL" clId="{0453CDE1-8492-4D84-8346-B564AE07104A}" dt="2023-06-20T02:17:03.664" v="470" actId="478"/>
          <ac:picMkLst>
            <pc:docMk/>
            <pc:sldMk cId="1828764141" sldId="367"/>
            <ac:picMk id="2" creationId="{FAA6DF3F-7482-3385-49E7-B8295CE125D8}"/>
          </ac:picMkLst>
        </pc:picChg>
        <pc:picChg chg="add mod">
          <ac:chgData name="Ian Parr" userId="4f46477c-3823-44e3-a023-ec7a0abfe074" providerId="ADAL" clId="{0453CDE1-8492-4D84-8346-B564AE07104A}" dt="2023-06-20T02:17:35.649" v="474" actId="14100"/>
          <ac:picMkLst>
            <pc:docMk/>
            <pc:sldMk cId="1828764141" sldId="367"/>
            <ac:picMk id="3" creationId="{F2B9848F-D93F-5510-7458-18CB2F7BA90E}"/>
          </ac:picMkLst>
        </pc:picChg>
        <pc:picChg chg="add mod">
          <ac:chgData name="Ian Parr" userId="4f46477c-3823-44e3-a023-ec7a0abfe074" providerId="ADAL" clId="{0453CDE1-8492-4D84-8346-B564AE07104A}" dt="2023-06-20T02:17:52.794" v="477" actId="14100"/>
          <ac:picMkLst>
            <pc:docMk/>
            <pc:sldMk cId="1828764141" sldId="367"/>
            <ac:picMk id="4" creationId="{FE71FF1B-6E58-AE82-82D6-D8BA7BB4B47A}"/>
          </ac:picMkLst>
        </pc:picChg>
        <pc:picChg chg="add mod">
          <ac:chgData name="Ian Parr" userId="4f46477c-3823-44e3-a023-ec7a0abfe074" providerId="ADAL" clId="{0453CDE1-8492-4D84-8346-B564AE07104A}" dt="2023-06-20T02:36:43.201" v="777" actId="1076"/>
          <ac:picMkLst>
            <pc:docMk/>
            <pc:sldMk cId="1828764141" sldId="367"/>
            <ac:picMk id="5" creationId="{293BE0EC-7784-7169-0AAF-FED0C5AD7CE4}"/>
          </ac:picMkLst>
        </pc:picChg>
      </pc:sldChg>
      <pc:sldChg chg="addSp modSp add mod">
        <pc:chgData name="Ian Parr" userId="4f46477c-3823-44e3-a023-ec7a0abfe074" providerId="ADAL" clId="{0453CDE1-8492-4D84-8346-B564AE07104A}" dt="2023-06-20T02:36:22.324" v="774" actId="1076"/>
        <pc:sldMkLst>
          <pc:docMk/>
          <pc:sldMk cId="1350921815" sldId="368"/>
        </pc:sldMkLst>
        <pc:picChg chg="add mod">
          <ac:chgData name="Ian Parr" userId="4f46477c-3823-44e3-a023-ec7a0abfe074" providerId="ADAL" clId="{0453CDE1-8492-4D84-8346-B564AE07104A}" dt="2023-06-20T02:36:22.324" v="774" actId="1076"/>
          <ac:picMkLst>
            <pc:docMk/>
            <pc:sldMk cId="1350921815" sldId="368"/>
            <ac:picMk id="3" creationId="{E72F66DF-4B24-D093-7CB4-EB7C7F4FF818}"/>
          </ac:picMkLst>
        </pc:picChg>
      </pc:sldChg>
      <pc:sldChg chg="add">
        <pc:chgData name="Ian Parr" userId="4f46477c-3823-44e3-a023-ec7a0abfe074" providerId="ADAL" clId="{0453CDE1-8492-4D84-8346-B564AE07104A}" dt="2023-06-20T02:37:19.143" v="778" actId="2890"/>
        <pc:sldMkLst>
          <pc:docMk/>
          <pc:sldMk cId="2276931542" sldId="369"/>
        </pc:sldMkLst>
      </pc:sldChg>
      <pc:sldChg chg="addSp delSp modSp add mod">
        <pc:chgData name="Ian Parr" userId="4f46477c-3823-44e3-a023-ec7a0abfe074" providerId="ADAL" clId="{0453CDE1-8492-4D84-8346-B564AE07104A}" dt="2023-06-20T02:41:04.660" v="862" actId="14100"/>
        <pc:sldMkLst>
          <pc:docMk/>
          <pc:sldMk cId="185212880" sldId="370"/>
        </pc:sldMkLst>
        <pc:spChg chg="add del mod">
          <ac:chgData name="Ian Parr" userId="4f46477c-3823-44e3-a023-ec7a0abfe074" providerId="ADAL" clId="{0453CDE1-8492-4D84-8346-B564AE07104A}" dt="2023-06-20T02:38:22.139" v="790"/>
          <ac:spMkLst>
            <pc:docMk/>
            <pc:sldMk cId="185212880" sldId="370"/>
            <ac:spMk id="5" creationId="{C501307B-4E3E-D732-CD97-B4ACBFC7D53A}"/>
          </ac:spMkLst>
        </pc:spChg>
        <pc:spChg chg="del mod">
          <ac:chgData name="Ian Parr" userId="4f46477c-3823-44e3-a023-ec7a0abfe074" providerId="ADAL" clId="{0453CDE1-8492-4D84-8346-B564AE07104A}" dt="2023-06-20T02:37:39.385" v="781" actId="478"/>
          <ac:spMkLst>
            <pc:docMk/>
            <pc:sldMk cId="185212880" sldId="370"/>
            <ac:spMk id="6" creationId="{49717268-120A-27D7-323D-158F96A7295B}"/>
          </ac:spMkLst>
        </pc:spChg>
        <pc:spChg chg="del">
          <ac:chgData name="Ian Parr" userId="4f46477c-3823-44e3-a023-ec7a0abfe074" providerId="ADAL" clId="{0453CDE1-8492-4D84-8346-B564AE07104A}" dt="2023-06-20T02:37:43.111" v="783" actId="478"/>
          <ac:spMkLst>
            <pc:docMk/>
            <pc:sldMk cId="185212880" sldId="370"/>
            <ac:spMk id="7" creationId="{E7682CCF-D9A5-4B4D-352C-B15D3904EE76}"/>
          </ac:spMkLst>
        </pc:spChg>
        <pc:spChg chg="add mod">
          <ac:chgData name="Ian Parr" userId="4f46477c-3823-44e3-a023-ec7a0abfe074" providerId="ADAL" clId="{0453CDE1-8492-4D84-8346-B564AE07104A}" dt="2023-06-20T02:41:04.660" v="862" actId="14100"/>
          <ac:spMkLst>
            <pc:docMk/>
            <pc:sldMk cId="185212880" sldId="370"/>
            <ac:spMk id="10" creationId="{E8ADF3E4-AAE4-EC68-E6AE-7E08701F22E4}"/>
          </ac:spMkLst>
        </pc:spChg>
        <pc:picChg chg="add mod">
          <ac:chgData name="Ian Parr" userId="4f46477c-3823-44e3-a023-ec7a0abfe074" providerId="ADAL" clId="{0453CDE1-8492-4D84-8346-B564AE07104A}" dt="2023-06-20T02:40:52.354" v="860" actId="1076"/>
          <ac:picMkLst>
            <pc:docMk/>
            <pc:sldMk cId="185212880" sldId="370"/>
            <ac:picMk id="2" creationId="{37502CE1-97AF-D402-0D3E-E727B7B83DCD}"/>
          </ac:picMkLst>
        </pc:picChg>
        <pc:picChg chg="del">
          <ac:chgData name="Ian Parr" userId="4f46477c-3823-44e3-a023-ec7a0abfe074" providerId="ADAL" clId="{0453CDE1-8492-4D84-8346-B564AE07104A}" dt="2023-06-20T02:37:45.070" v="784" actId="478"/>
          <ac:picMkLst>
            <pc:docMk/>
            <pc:sldMk cId="185212880" sldId="370"/>
            <ac:picMk id="3" creationId="{A61EACC8-CA6A-E25F-BD1F-57488CC717DD}"/>
          </ac:picMkLst>
        </pc:picChg>
        <pc:picChg chg="del">
          <ac:chgData name="Ian Parr" userId="4f46477c-3823-44e3-a023-ec7a0abfe074" providerId="ADAL" clId="{0453CDE1-8492-4D84-8346-B564AE07104A}" dt="2023-06-20T02:37:47.361" v="785" actId="478"/>
          <ac:picMkLst>
            <pc:docMk/>
            <pc:sldMk cId="185212880" sldId="370"/>
            <ac:picMk id="4" creationId="{36BFA913-218B-E3E5-BB72-F0866036FC71}"/>
          </ac:picMkLst>
        </pc:picChg>
        <pc:picChg chg="del">
          <ac:chgData name="Ian Parr" userId="4f46477c-3823-44e3-a023-ec7a0abfe074" providerId="ADAL" clId="{0453CDE1-8492-4D84-8346-B564AE07104A}" dt="2023-06-20T02:37:41.221" v="782" actId="478"/>
          <ac:picMkLst>
            <pc:docMk/>
            <pc:sldMk cId="185212880" sldId="370"/>
            <ac:picMk id="8" creationId="{35D8B49F-ADB9-FC76-0090-12D88FF1E285}"/>
          </ac:picMkLst>
        </pc:picChg>
        <pc:picChg chg="add del mod">
          <ac:chgData name="Ian Parr" userId="4f46477c-3823-44e3-a023-ec7a0abfe074" providerId="ADAL" clId="{0453CDE1-8492-4D84-8346-B564AE07104A}" dt="2023-06-20T02:38:34.431" v="793" actId="478"/>
          <ac:picMkLst>
            <pc:docMk/>
            <pc:sldMk cId="185212880" sldId="370"/>
            <ac:picMk id="9" creationId="{A56DF988-5D44-411F-DDF3-B2CA750445CA}"/>
          </ac:picMkLst>
        </pc:picChg>
      </pc:sldChg>
      <pc:sldChg chg="addSp new modNotesTx">
        <pc:chgData name="Ian Parr" userId="4f46477c-3823-44e3-a023-ec7a0abfe074" providerId="ADAL" clId="{0453CDE1-8492-4D84-8346-B564AE07104A}" dt="2023-06-20T02:41:41.130" v="865"/>
        <pc:sldMkLst>
          <pc:docMk/>
          <pc:sldMk cId="1378994147" sldId="371"/>
        </pc:sldMkLst>
        <pc:picChg chg="add">
          <ac:chgData name="Ian Parr" userId="4f46477c-3823-44e3-a023-ec7a0abfe074" providerId="ADAL" clId="{0453CDE1-8492-4D84-8346-B564AE07104A}" dt="2023-06-20T02:41:27.476" v="864"/>
          <ac:picMkLst>
            <pc:docMk/>
            <pc:sldMk cId="1378994147" sldId="371"/>
            <ac:picMk id="2" creationId="{A32FC253-7719-CF62-4A42-F572F8F406D8}"/>
          </ac:picMkLst>
        </pc:picChg>
      </pc:sldChg>
      <pc:sldChg chg="addSp modSp new mod ord">
        <pc:chgData name="Ian Parr" userId="4f46477c-3823-44e3-a023-ec7a0abfe074" providerId="ADAL" clId="{0453CDE1-8492-4D84-8346-B564AE07104A}" dt="2023-06-20T02:45:51.765" v="923" actId="1076"/>
        <pc:sldMkLst>
          <pc:docMk/>
          <pc:sldMk cId="329231116" sldId="372"/>
        </pc:sldMkLst>
        <pc:spChg chg="add mod">
          <ac:chgData name="Ian Parr" userId="4f46477c-3823-44e3-a023-ec7a0abfe074" providerId="ADAL" clId="{0453CDE1-8492-4D84-8346-B564AE07104A}" dt="2023-06-20T02:45:49.458" v="922" actId="1076"/>
          <ac:spMkLst>
            <pc:docMk/>
            <pc:sldMk cId="329231116" sldId="372"/>
            <ac:spMk id="3" creationId="{7500B73E-0298-AE13-C63C-473E4E342785}"/>
          </ac:spMkLst>
        </pc:spChg>
        <pc:spChg chg="add mod">
          <ac:chgData name="Ian Parr" userId="4f46477c-3823-44e3-a023-ec7a0abfe074" providerId="ADAL" clId="{0453CDE1-8492-4D84-8346-B564AE07104A}" dt="2023-06-20T02:45:51.765" v="923" actId="1076"/>
          <ac:spMkLst>
            <pc:docMk/>
            <pc:sldMk cId="329231116" sldId="372"/>
            <ac:spMk id="4" creationId="{81F6042B-FCC3-ED4B-EEB7-00A074EA8C08}"/>
          </ac:spMkLst>
        </pc:spChg>
        <pc:picChg chg="add mod">
          <ac:chgData name="Ian Parr" userId="4f46477c-3823-44e3-a023-ec7a0abfe074" providerId="ADAL" clId="{0453CDE1-8492-4D84-8346-B564AE07104A}" dt="2023-06-20T02:42:32.253" v="871" actId="1076"/>
          <ac:picMkLst>
            <pc:docMk/>
            <pc:sldMk cId="329231116" sldId="372"/>
            <ac:picMk id="2" creationId="{72FB59F1-3651-BC85-C5CD-0745EEA5C2B3}"/>
          </ac:picMkLst>
        </pc:picChg>
        <pc:picChg chg="add mod">
          <ac:chgData name="Ian Parr" userId="4f46477c-3823-44e3-a023-ec7a0abfe074" providerId="ADAL" clId="{0453CDE1-8492-4D84-8346-B564AE07104A}" dt="2023-06-20T02:45:47.900" v="921" actId="1076"/>
          <ac:picMkLst>
            <pc:docMk/>
            <pc:sldMk cId="329231116" sldId="372"/>
            <ac:picMk id="5" creationId="{6AFCE240-4DF6-A60E-D80B-56776BBB56FB}"/>
          </ac:picMkLst>
        </pc:picChg>
      </pc:sldChg>
      <pc:sldChg chg="addSp delSp modSp new mod">
        <pc:chgData name="Ian Parr" userId="4f46477c-3823-44e3-a023-ec7a0abfe074" providerId="ADAL" clId="{0453CDE1-8492-4D84-8346-B564AE07104A}" dt="2023-06-20T02:49:07.930" v="948" actId="1076"/>
        <pc:sldMkLst>
          <pc:docMk/>
          <pc:sldMk cId="3679390238" sldId="373"/>
        </pc:sldMkLst>
        <pc:spChg chg="add mod">
          <ac:chgData name="Ian Parr" userId="4f46477c-3823-44e3-a023-ec7a0abfe074" providerId="ADAL" clId="{0453CDE1-8492-4D84-8346-B564AE07104A}" dt="2023-06-20T02:47:16.800" v="925"/>
          <ac:spMkLst>
            <pc:docMk/>
            <pc:sldMk cId="3679390238" sldId="373"/>
            <ac:spMk id="2" creationId="{AE63F713-E8B2-9441-BCFA-CDB4169349D1}"/>
          </ac:spMkLst>
        </pc:spChg>
        <pc:spChg chg="add mod">
          <ac:chgData name="Ian Parr" userId="4f46477c-3823-44e3-a023-ec7a0abfe074" providerId="ADAL" clId="{0453CDE1-8492-4D84-8346-B564AE07104A}" dt="2023-06-20T02:47:51.476" v="928" actId="255"/>
          <ac:spMkLst>
            <pc:docMk/>
            <pc:sldMk cId="3679390238" sldId="373"/>
            <ac:spMk id="3" creationId="{F7D526CF-87A5-3F58-209A-21519E374DF2}"/>
          </ac:spMkLst>
        </pc:spChg>
        <pc:picChg chg="add mod">
          <ac:chgData name="Ian Parr" userId="4f46477c-3823-44e3-a023-ec7a0abfe074" providerId="ADAL" clId="{0453CDE1-8492-4D84-8346-B564AE07104A}" dt="2023-06-20T02:49:07.930" v="948" actId="1076"/>
          <ac:picMkLst>
            <pc:docMk/>
            <pc:sldMk cId="3679390238" sldId="373"/>
            <ac:picMk id="4" creationId="{EF2842A0-47E5-AEF7-77EF-3AAE986C86E8}"/>
          </ac:picMkLst>
        </pc:picChg>
        <pc:picChg chg="add del mod">
          <ac:chgData name="Ian Parr" userId="4f46477c-3823-44e3-a023-ec7a0abfe074" providerId="ADAL" clId="{0453CDE1-8492-4D84-8346-B564AE07104A}" dt="2023-06-20T02:48:23.415" v="936" actId="478"/>
          <ac:picMkLst>
            <pc:docMk/>
            <pc:sldMk cId="3679390238" sldId="373"/>
            <ac:picMk id="5" creationId="{A41CB1A7-6C43-B9EC-8AC2-96F0B32AF9BC}"/>
          </ac:picMkLst>
        </pc:picChg>
        <pc:picChg chg="add mod">
          <ac:chgData name="Ian Parr" userId="4f46477c-3823-44e3-a023-ec7a0abfe074" providerId="ADAL" clId="{0453CDE1-8492-4D84-8346-B564AE07104A}" dt="2023-06-20T02:48:34.558" v="939" actId="14100"/>
          <ac:picMkLst>
            <pc:docMk/>
            <pc:sldMk cId="3679390238" sldId="373"/>
            <ac:picMk id="6" creationId="{7F1B491A-6809-F3DD-A4AE-DBDF99A6EDC2}"/>
          </ac:picMkLst>
        </pc:picChg>
        <pc:picChg chg="add del">
          <ac:chgData name="Ian Parr" userId="4f46477c-3823-44e3-a023-ec7a0abfe074" providerId="ADAL" clId="{0453CDE1-8492-4D84-8346-B564AE07104A}" dt="2023-06-20T02:48:45.744" v="942" actId="478"/>
          <ac:picMkLst>
            <pc:docMk/>
            <pc:sldMk cId="3679390238" sldId="373"/>
            <ac:picMk id="7" creationId="{BFE7594B-554F-5383-F3A5-F2716DE6B340}"/>
          </ac:picMkLst>
        </pc:picChg>
        <pc:picChg chg="add mod">
          <ac:chgData name="Ian Parr" userId="4f46477c-3823-44e3-a023-ec7a0abfe074" providerId="ADAL" clId="{0453CDE1-8492-4D84-8346-B564AE07104A}" dt="2023-06-20T02:49:06.745" v="947" actId="1076"/>
          <ac:picMkLst>
            <pc:docMk/>
            <pc:sldMk cId="3679390238" sldId="373"/>
            <ac:picMk id="8" creationId="{327A743D-0DEA-EAE9-87B6-62A09698F21C}"/>
          </ac:picMkLst>
        </pc:picChg>
      </pc:sldChg>
      <pc:sldChg chg="addSp delSp modSp new mod">
        <pc:chgData name="Ian Parr" userId="4f46477c-3823-44e3-a023-ec7a0abfe074" providerId="ADAL" clId="{0453CDE1-8492-4D84-8346-B564AE07104A}" dt="2023-06-20T02:55:36.628" v="1017" actId="1076"/>
        <pc:sldMkLst>
          <pc:docMk/>
          <pc:sldMk cId="3120474074" sldId="374"/>
        </pc:sldMkLst>
        <pc:spChg chg="add del mod">
          <ac:chgData name="Ian Parr" userId="4f46477c-3823-44e3-a023-ec7a0abfe074" providerId="ADAL" clId="{0453CDE1-8492-4D84-8346-B564AE07104A}" dt="2023-06-20T02:49:44.554" v="953"/>
          <ac:spMkLst>
            <pc:docMk/>
            <pc:sldMk cId="3120474074" sldId="374"/>
            <ac:spMk id="2" creationId="{F84D36C6-ACA7-CF59-80F8-40FC52F899A4}"/>
          </ac:spMkLst>
        </pc:spChg>
        <pc:spChg chg="add del mod">
          <ac:chgData name="Ian Parr" userId="4f46477c-3823-44e3-a023-ec7a0abfe074" providerId="ADAL" clId="{0453CDE1-8492-4D84-8346-B564AE07104A}" dt="2023-06-20T02:51:27.188" v="959"/>
          <ac:spMkLst>
            <pc:docMk/>
            <pc:sldMk cId="3120474074" sldId="374"/>
            <ac:spMk id="4" creationId="{647AFA12-8566-37EB-2FA3-558B49BC9E7A}"/>
          </ac:spMkLst>
        </pc:spChg>
        <pc:spChg chg="add del mod">
          <ac:chgData name="Ian Parr" userId="4f46477c-3823-44e3-a023-ec7a0abfe074" providerId="ADAL" clId="{0453CDE1-8492-4D84-8346-B564AE07104A}" dt="2023-06-20T02:52:54.676" v="975"/>
          <ac:spMkLst>
            <pc:docMk/>
            <pc:sldMk cId="3120474074" sldId="374"/>
            <ac:spMk id="6" creationId="{DBDDBDB1-5DAF-7069-2326-068F7DDF77BC}"/>
          </ac:spMkLst>
        </pc:spChg>
        <pc:spChg chg="add del mod">
          <ac:chgData name="Ian Parr" userId="4f46477c-3823-44e3-a023-ec7a0abfe074" providerId="ADAL" clId="{0453CDE1-8492-4D84-8346-B564AE07104A}" dt="2023-06-20T02:53:25.588" v="980" actId="478"/>
          <ac:spMkLst>
            <pc:docMk/>
            <pc:sldMk cId="3120474074" sldId="374"/>
            <ac:spMk id="11" creationId="{74D7F8F9-0377-C923-CBC0-349C1555A1EF}"/>
          </ac:spMkLst>
        </pc:spChg>
        <pc:spChg chg="add mod">
          <ac:chgData name="Ian Parr" userId="4f46477c-3823-44e3-a023-ec7a0abfe074" providerId="ADAL" clId="{0453CDE1-8492-4D84-8346-B564AE07104A}" dt="2023-06-20T02:55:09.637" v="1014" actId="114"/>
          <ac:spMkLst>
            <pc:docMk/>
            <pc:sldMk cId="3120474074" sldId="374"/>
            <ac:spMk id="15" creationId="{1B9A4BCA-8B37-4245-624A-B67BF3C06564}"/>
          </ac:spMkLst>
        </pc:spChg>
        <pc:spChg chg="add mod">
          <ac:chgData name="Ian Parr" userId="4f46477c-3823-44e3-a023-ec7a0abfe074" providerId="ADAL" clId="{0453CDE1-8492-4D84-8346-B564AE07104A}" dt="2023-06-20T02:54:14.239" v="1002" actId="1076"/>
          <ac:spMkLst>
            <pc:docMk/>
            <pc:sldMk cId="3120474074" sldId="374"/>
            <ac:spMk id="16" creationId="{13A5560C-5A4D-D858-2DC6-EA1A939E7654}"/>
          </ac:spMkLst>
        </pc:spChg>
        <pc:picChg chg="add mod">
          <ac:chgData name="Ian Parr" userId="4f46477c-3823-44e3-a023-ec7a0abfe074" providerId="ADAL" clId="{0453CDE1-8492-4D84-8346-B564AE07104A}" dt="2023-06-20T02:54:54.720" v="1010" actId="1076"/>
          <ac:picMkLst>
            <pc:docMk/>
            <pc:sldMk cId="3120474074" sldId="374"/>
            <ac:picMk id="3" creationId="{6B1BB734-EA31-EF54-D0CF-07ABF6E8FF07}"/>
          </ac:picMkLst>
        </pc:picChg>
        <pc:picChg chg="add del mod">
          <ac:chgData name="Ian Parr" userId="4f46477c-3823-44e3-a023-ec7a0abfe074" providerId="ADAL" clId="{0453CDE1-8492-4D84-8346-B564AE07104A}" dt="2023-06-20T02:51:27.186" v="957" actId="478"/>
          <ac:picMkLst>
            <pc:docMk/>
            <pc:sldMk cId="3120474074" sldId="374"/>
            <ac:picMk id="5" creationId="{B1F21160-F23A-608A-2592-61539D430055}"/>
          </ac:picMkLst>
        </pc:picChg>
        <pc:picChg chg="add mod ord">
          <ac:chgData name="Ian Parr" userId="4f46477c-3823-44e3-a023-ec7a0abfe074" providerId="ADAL" clId="{0453CDE1-8492-4D84-8346-B564AE07104A}" dt="2023-06-20T02:52:02.992" v="965" actId="1076"/>
          <ac:picMkLst>
            <pc:docMk/>
            <pc:sldMk cId="3120474074" sldId="374"/>
            <ac:picMk id="7" creationId="{B9233B3E-8152-97E8-C382-708EB29BCDA8}"/>
          </ac:picMkLst>
        </pc:picChg>
        <pc:picChg chg="add mod">
          <ac:chgData name="Ian Parr" userId="4f46477c-3823-44e3-a023-ec7a0abfe074" providerId="ADAL" clId="{0453CDE1-8492-4D84-8346-B564AE07104A}" dt="2023-06-20T02:53:37.914" v="984" actId="1076"/>
          <ac:picMkLst>
            <pc:docMk/>
            <pc:sldMk cId="3120474074" sldId="374"/>
            <ac:picMk id="9" creationId="{26FBB16C-948D-BB28-D948-EE0D062573A5}"/>
          </ac:picMkLst>
        </pc:picChg>
        <pc:picChg chg="add del mod">
          <ac:chgData name="Ian Parr" userId="4f46477c-3823-44e3-a023-ec7a0abfe074" providerId="ADAL" clId="{0453CDE1-8492-4D84-8346-B564AE07104A}" dt="2023-06-20T02:52:54.676" v="973" actId="478"/>
          <ac:picMkLst>
            <pc:docMk/>
            <pc:sldMk cId="3120474074" sldId="374"/>
            <ac:picMk id="13" creationId="{1FDAEF3E-0A8A-EFE5-249F-FE03F0653123}"/>
          </ac:picMkLst>
        </pc:picChg>
        <pc:picChg chg="add mod">
          <ac:chgData name="Ian Parr" userId="4f46477c-3823-44e3-a023-ec7a0abfe074" providerId="ADAL" clId="{0453CDE1-8492-4D84-8346-B564AE07104A}" dt="2023-06-20T02:55:36.628" v="1017" actId="1076"/>
          <ac:picMkLst>
            <pc:docMk/>
            <pc:sldMk cId="3120474074" sldId="374"/>
            <ac:picMk id="17" creationId="{0CADEC18-2D5F-07F6-77AC-BF1798C83FF2}"/>
          </ac:picMkLst>
        </pc:picChg>
        <pc:picChg chg="add mod">
          <ac:chgData name="Ian Parr" userId="4f46477c-3823-44e3-a023-ec7a0abfe074" providerId="ADAL" clId="{0453CDE1-8492-4D84-8346-B564AE07104A}" dt="2023-06-20T02:55:01.148" v="1013" actId="1076"/>
          <ac:picMkLst>
            <pc:docMk/>
            <pc:sldMk cId="3120474074" sldId="374"/>
            <ac:picMk id="18" creationId="{AA0BB5E8-2539-AC6D-98FF-637865A7EFBF}"/>
          </ac:picMkLst>
        </pc:picChg>
        <pc:picChg chg="add del">
          <ac:chgData name="Ian Parr" userId="4f46477c-3823-44e3-a023-ec7a0abfe074" providerId="ADAL" clId="{0453CDE1-8492-4D84-8346-B564AE07104A}" dt="2023-06-20T02:55:34.268" v="1016" actId="478"/>
          <ac:picMkLst>
            <pc:docMk/>
            <pc:sldMk cId="3120474074" sldId="374"/>
            <ac:picMk id="19" creationId="{731C3750-377D-8876-CC12-F3F800461FD4}"/>
          </ac:picMkLst>
        </pc:picChg>
      </pc:sldChg>
      <pc:sldChg chg="addSp modSp new mod chgLayout modNotesTx">
        <pc:chgData name="Ian Parr" userId="4f46477c-3823-44e3-a023-ec7a0abfe074" providerId="ADAL" clId="{0453CDE1-8492-4D84-8346-B564AE07104A}" dt="2023-06-20T04:07:41.417" v="1331" actId="207"/>
        <pc:sldMkLst>
          <pc:docMk/>
          <pc:sldMk cId="2729045404" sldId="375"/>
        </pc:sldMkLst>
        <pc:spChg chg="add mod ord">
          <ac:chgData name="Ian Parr" userId="4f46477c-3823-44e3-a023-ec7a0abfe074" providerId="ADAL" clId="{0453CDE1-8492-4D84-8346-B564AE07104A}" dt="2023-06-20T04:07:08.497" v="1285" actId="207"/>
          <ac:spMkLst>
            <pc:docMk/>
            <pc:sldMk cId="2729045404" sldId="375"/>
            <ac:spMk id="3" creationId="{20E34816-2327-EB89-FADA-8DA200BB1FF4}"/>
          </ac:spMkLst>
        </pc:spChg>
        <pc:spChg chg="add mod">
          <ac:chgData name="Ian Parr" userId="4f46477c-3823-44e3-a023-ec7a0abfe074" providerId="ADAL" clId="{0453CDE1-8492-4D84-8346-B564AE07104A}" dt="2023-06-20T04:06:43.857" v="1216" actId="1076"/>
          <ac:spMkLst>
            <pc:docMk/>
            <pc:sldMk cId="2729045404" sldId="375"/>
            <ac:spMk id="4" creationId="{3AE7F3B7-9D52-46C0-7681-64D1788FBFAD}"/>
          </ac:spMkLst>
        </pc:spChg>
        <pc:spChg chg="add mod">
          <ac:chgData name="Ian Parr" userId="4f46477c-3823-44e3-a023-ec7a0abfe074" providerId="ADAL" clId="{0453CDE1-8492-4D84-8346-B564AE07104A}" dt="2023-06-20T04:07:41.417" v="1331" actId="207"/>
          <ac:spMkLst>
            <pc:docMk/>
            <pc:sldMk cId="2729045404" sldId="375"/>
            <ac:spMk id="5" creationId="{5B0CBA16-A5EC-A7E9-2981-D0D7DD168300}"/>
          </ac:spMkLst>
        </pc:spChg>
        <pc:picChg chg="add mod">
          <ac:chgData name="Ian Parr" userId="4f46477c-3823-44e3-a023-ec7a0abfe074" providerId="ADAL" clId="{0453CDE1-8492-4D84-8346-B564AE07104A}" dt="2023-06-20T04:06:47.767" v="1217" actId="1076"/>
          <ac:picMkLst>
            <pc:docMk/>
            <pc:sldMk cId="2729045404" sldId="375"/>
            <ac:picMk id="2" creationId="{7F9DBB3E-8869-35FF-3B6C-28EAAA627AAA}"/>
          </ac:picMkLst>
        </pc:picChg>
      </pc:sldChg>
      <pc:sldChg chg="addSp delSp modSp add mod ord delAnim modAnim">
        <pc:chgData name="Ian Parr" userId="4f46477c-3823-44e3-a023-ec7a0abfe074" providerId="ADAL" clId="{0453CDE1-8492-4D84-8346-B564AE07104A}" dt="2023-06-20T04:14:34.979" v="1385" actId="1076"/>
        <pc:sldMkLst>
          <pc:docMk/>
          <pc:sldMk cId="1625045237" sldId="376"/>
        </pc:sldMkLst>
        <pc:spChg chg="del mod">
          <ac:chgData name="Ian Parr" userId="4f46477c-3823-44e3-a023-ec7a0abfe074" providerId="ADAL" clId="{0453CDE1-8492-4D84-8346-B564AE07104A}" dt="2023-06-20T04:09:21.036" v="1339" actId="478"/>
          <ac:spMkLst>
            <pc:docMk/>
            <pc:sldMk cId="1625045237" sldId="376"/>
            <ac:spMk id="4" creationId="{CD09DE26-45E3-1EFE-3D9D-8A0DBA5149CF}"/>
          </ac:spMkLst>
        </pc:spChg>
        <pc:spChg chg="add mod">
          <ac:chgData name="Ian Parr" userId="4f46477c-3823-44e3-a023-ec7a0abfe074" providerId="ADAL" clId="{0453CDE1-8492-4D84-8346-B564AE07104A}" dt="2023-06-20T04:14:34.979" v="1385" actId="1076"/>
          <ac:spMkLst>
            <pc:docMk/>
            <pc:sldMk cId="1625045237" sldId="376"/>
            <ac:spMk id="6" creationId="{29D4344B-10FE-EB75-ABED-55C98FB7ED5C}"/>
          </ac:spMkLst>
        </pc:spChg>
        <pc:picChg chg="add del mod">
          <ac:chgData name="Ian Parr" userId="4f46477c-3823-44e3-a023-ec7a0abfe074" providerId="ADAL" clId="{0453CDE1-8492-4D84-8346-B564AE07104A}" dt="2023-06-20T04:14:21.756" v="1381" actId="478"/>
          <ac:picMkLst>
            <pc:docMk/>
            <pc:sldMk cId="1625045237" sldId="376"/>
            <ac:picMk id="2" creationId="{CA746D6A-F57B-40CC-A854-F0D668C9F842}"/>
          </ac:picMkLst>
        </pc:picChg>
        <pc:picChg chg="del mod">
          <ac:chgData name="Ian Parr" userId="4f46477c-3823-44e3-a023-ec7a0abfe074" providerId="ADAL" clId="{0453CDE1-8492-4D84-8346-B564AE07104A}" dt="2023-06-20T04:09:15.339" v="1337" actId="478"/>
          <ac:picMkLst>
            <pc:docMk/>
            <pc:sldMk cId="1625045237" sldId="376"/>
            <ac:picMk id="5" creationId="{396CB3CB-411A-DC05-A248-F0967D1DB762}"/>
          </ac:picMkLst>
        </pc:picChg>
      </pc:sldChg>
      <pc:sldChg chg="addSp delSp modSp new mod ord modNotesTx">
        <pc:chgData name="Ian Parr" userId="4f46477c-3823-44e3-a023-ec7a0abfe074" providerId="ADAL" clId="{0453CDE1-8492-4D84-8346-B564AE07104A}" dt="2023-06-20T04:15:47.482" v="1388"/>
        <pc:sldMkLst>
          <pc:docMk/>
          <pc:sldMk cId="1287247128" sldId="377"/>
        </pc:sldMkLst>
        <pc:spChg chg="add del mod">
          <ac:chgData name="Ian Parr" userId="4f46477c-3823-44e3-a023-ec7a0abfe074" providerId="ADAL" clId="{0453CDE1-8492-4D84-8346-B564AE07104A}" dt="2023-06-20T04:12:45.529" v="1374" actId="478"/>
          <ac:spMkLst>
            <pc:docMk/>
            <pc:sldMk cId="1287247128" sldId="377"/>
            <ac:spMk id="5" creationId="{1A5BA520-AF53-6EE2-8D20-C9928C54EFFD}"/>
          </ac:spMkLst>
        </pc:spChg>
        <pc:spChg chg="add mod">
          <ac:chgData name="Ian Parr" userId="4f46477c-3823-44e3-a023-ec7a0abfe074" providerId="ADAL" clId="{0453CDE1-8492-4D84-8346-B564AE07104A}" dt="2023-06-20T04:13:30.527" v="1380" actId="207"/>
          <ac:spMkLst>
            <pc:docMk/>
            <pc:sldMk cId="1287247128" sldId="377"/>
            <ac:spMk id="6" creationId="{B6EBC6CE-0E13-D2A2-F349-F3E449884950}"/>
          </ac:spMkLst>
        </pc:spChg>
        <pc:picChg chg="add mod">
          <ac:chgData name="Ian Parr" userId="4f46477c-3823-44e3-a023-ec7a0abfe074" providerId="ADAL" clId="{0453CDE1-8492-4D84-8346-B564AE07104A}" dt="2023-06-20T04:13:22.437" v="1379" actId="14100"/>
          <ac:picMkLst>
            <pc:docMk/>
            <pc:sldMk cId="1287247128" sldId="377"/>
            <ac:picMk id="2" creationId="{13558FF5-8A3F-CD3A-5EB6-E44C521ECF08}"/>
          </ac:picMkLst>
        </pc:picChg>
        <pc:picChg chg="add mod">
          <ac:chgData name="Ian Parr" userId="4f46477c-3823-44e3-a023-ec7a0abfe074" providerId="ADAL" clId="{0453CDE1-8492-4D84-8346-B564AE07104A}" dt="2023-06-20T04:13:13.912" v="1376" actId="1076"/>
          <ac:picMkLst>
            <pc:docMk/>
            <pc:sldMk cId="1287247128" sldId="377"/>
            <ac:picMk id="3" creationId="{CC7F6EEC-DCA2-6291-DA9E-214D2A89A09C}"/>
          </ac:picMkLst>
        </pc:picChg>
        <pc:picChg chg="add del mod">
          <ac:chgData name="Ian Parr" userId="4f46477c-3823-44e3-a023-ec7a0abfe074" providerId="ADAL" clId="{0453CDE1-8492-4D84-8346-B564AE07104A}" dt="2023-06-20T04:11:31.946" v="1360" actId="478"/>
          <ac:picMkLst>
            <pc:docMk/>
            <pc:sldMk cId="1287247128" sldId="377"/>
            <ac:picMk id="4" creationId="{1E6555CB-A9AF-AD24-2B50-3542A7F8BA03}"/>
          </ac:picMkLst>
        </pc:picChg>
      </pc:sldChg>
      <pc:sldChg chg="add ord">
        <pc:chgData name="Ian Parr" userId="4f46477c-3823-44e3-a023-ec7a0abfe074" providerId="ADAL" clId="{0453CDE1-8492-4D84-8346-B564AE07104A}" dt="2023-06-21T00:09:40.481" v="1450"/>
        <pc:sldMkLst>
          <pc:docMk/>
          <pc:sldMk cId="2858003355" sldId="378"/>
        </pc:sldMkLst>
      </pc:sldChg>
    </pc:docChg>
  </pc:docChgLst>
  <pc:docChgLst>
    <pc:chgData name="Ian Parr" userId="4f46477c-3823-44e3-a023-ec7a0abfe074" providerId="ADAL" clId="{6D4883D9-D1DA-4E8F-9A36-EE14A16553DF}"/>
    <pc:docChg chg="undo custSel addSld delSld modSld sldOrd addSection modSection">
      <pc:chgData name="Ian Parr" userId="4f46477c-3823-44e3-a023-ec7a0abfe074" providerId="ADAL" clId="{6D4883D9-D1DA-4E8F-9A36-EE14A16553DF}" dt="2023-06-20T01:02:44.159" v="1456" actId="47"/>
      <pc:docMkLst>
        <pc:docMk/>
      </pc:docMkLst>
      <pc:sldChg chg="modSp mod">
        <pc:chgData name="Ian Parr" userId="4f46477c-3823-44e3-a023-ec7a0abfe074" providerId="ADAL" clId="{6D4883D9-D1DA-4E8F-9A36-EE14A16553DF}" dt="2023-06-13T04:51:47.677" v="5" actId="20577"/>
        <pc:sldMkLst>
          <pc:docMk/>
          <pc:sldMk cId="2153998600" sldId="258"/>
        </pc:sldMkLst>
        <pc:spChg chg="mod">
          <ac:chgData name="Ian Parr" userId="4f46477c-3823-44e3-a023-ec7a0abfe074" providerId="ADAL" clId="{6D4883D9-D1DA-4E8F-9A36-EE14A16553DF}" dt="2023-06-13T04:51:47.677" v="5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680316906" sldId="280"/>
        </pc:sldMkLst>
      </pc:sldChg>
      <pc:sldChg chg="addSp delSp modSp mod setBg chgLayout modNotesTx">
        <pc:chgData name="Ian Parr" userId="4f46477c-3823-44e3-a023-ec7a0abfe074" providerId="ADAL" clId="{6D4883D9-D1DA-4E8F-9A36-EE14A16553DF}" dt="2023-06-13T05:05:23.663" v="235" actId="14100"/>
        <pc:sldMkLst>
          <pc:docMk/>
          <pc:sldMk cId="3554899215" sldId="322"/>
        </pc:sldMkLst>
        <pc:spChg chg="del mod">
          <ac:chgData name="Ian Parr" userId="4f46477c-3823-44e3-a023-ec7a0abfe074" providerId="ADAL" clId="{6D4883D9-D1DA-4E8F-9A36-EE14A16553DF}" dt="2023-06-13T04:54:38.004" v="38" actId="478"/>
          <ac:spMkLst>
            <pc:docMk/>
            <pc:sldMk cId="3554899215" sldId="322"/>
            <ac:spMk id="3" creationId="{B717094A-8D0D-29EB-8646-706817A18D7C}"/>
          </ac:spMkLst>
        </pc:spChg>
        <pc:spChg chg="add">
          <ac:chgData name="Ian Parr" userId="4f46477c-3823-44e3-a023-ec7a0abfe074" providerId="ADAL" clId="{6D4883D9-D1DA-4E8F-9A36-EE14A16553DF}" dt="2023-06-13T04:58:43.127" v="150" actId="22"/>
          <ac:spMkLst>
            <pc:docMk/>
            <pc:sldMk cId="3554899215" sldId="322"/>
            <ac:spMk id="4" creationId="{86629850-28E9-F0B8-F001-472F63E609B3}"/>
          </ac:spMkLst>
        </pc:spChg>
        <pc:spChg chg="add">
          <ac:chgData name="Ian Parr" userId="4f46477c-3823-44e3-a023-ec7a0abfe074" providerId="ADAL" clId="{6D4883D9-D1DA-4E8F-9A36-EE14A16553DF}" dt="2023-06-13T04:58:45.314" v="151" actId="22"/>
          <ac:spMkLst>
            <pc:docMk/>
            <pc:sldMk cId="3554899215" sldId="322"/>
            <ac:spMk id="6" creationId="{44266FB2-EE8B-E991-083E-61F2C5C9CB4E}"/>
          </ac:spMkLst>
        </pc:spChg>
        <pc:spChg chg="add del">
          <ac:chgData name="Ian Parr" userId="4f46477c-3823-44e3-a023-ec7a0abfe074" providerId="ADAL" clId="{6D4883D9-D1DA-4E8F-9A36-EE14A16553DF}" dt="2023-06-13T04:58:49.777" v="153" actId="478"/>
          <ac:spMkLst>
            <pc:docMk/>
            <pc:sldMk cId="3554899215" sldId="322"/>
            <ac:spMk id="8" creationId="{5FC17BA4-8B69-E87D-3BEF-4C3C8EB22588}"/>
          </ac:spMkLst>
        </pc:spChg>
        <pc:spChg chg="add mod">
          <ac:chgData name="Ian Parr" userId="4f46477c-3823-44e3-a023-ec7a0abfe074" providerId="ADAL" clId="{6D4883D9-D1DA-4E8F-9A36-EE14A16553DF}" dt="2023-06-13T05:01:24.698" v="220" actId="113"/>
          <ac:spMkLst>
            <pc:docMk/>
            <pc:sldMk cId="3554899215" sldId="322"/>
            <ac:spMk id="11" creationId="{A32DA20F-0A6F-4975-1A04-86EAF893F869}"/>
          </ac:spMkLst>
        </pc:spChg>
        <pc:picChg chg="add mod">
          <ac:chgData name="Ian Parr" userId="4f46477c-3823-44e3-a023-ec7a0abfe074" providerId="ADAL" clId="{6D4883D9-D1DA-4E8F-9A36-EE14A16553DF}" dt="2023-06-13T05:05:20.728" v="234" actId="1076"/>
          <ac:picMkLst>
            <pc:docMk/>
            <pc:sldMk cId="3554899215" sldId="322"/>
            <ac:picMk id="10" creationId="{285B8E78-7ACA-5EC2-5013-08F87EB4EF6E}"/>
          </ac:picMkLst>
        </pc:picChg>
        <pc:picChg chg="add mod">
          <ac:chgData name="Ian Parr" userId="4f46477c-3823-44e3-a023-ec7a0abfe074" providerId="ADAL" clId="{6D4883D9-D1DA-4E8F-9A36-EE14A16553DF}" dt="2023-06-13T05:04:28.511" v="230" actId="1076"/>
          <ac:picMkLst>
            <pc:docMk/>
            <pc:sldMk cId="3554899215" sldId="322"/>
            <ac:picMk id="12" creationId="{4EE9F200-F367-2897-99FC-6728EC988625}"/>
          </ac:picMkLst>
        </pc:picChg>
        <pc:picChg chg="add mod">
          <ac:chgData name="Ian Parr" userId="4f46477c-3823-44e3-a023-ec7a0abfe074" providerId="ADAL" clId="{6D4883D9-D1DA-4E8F-9A36-EE14A16553DF}" dt="2023-06-13T05:05:23.663" v="235" actId="14100"/>
          <ac:picMkLst>
            <pc:docMk/>
            <pc:sldMk cId="3554899215" sldId="322"/>
            <ac:picMk id="13" creationId="{F3A2E97D-9D82-AE3E-9766-B3514B35C702}"/>
          </ac:picMkLst>
        </pc:picChg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803858322" sldId="323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1521310445" sldId="324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938009726" sldId="325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574703755" sldId="326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4080257677" sldId="327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230865316" sldId="328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414072249" sldId="329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4015092483" sldId="330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123059002" sldId="331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961515924" sldId="332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423111978" sldId="333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153996825" sldId="334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884797175" sldId="335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48035470" sldId="336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31714227" sldId="337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1570454107" sldId="338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2459831765" sldId="339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399061578" sldId="340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664483996" sldId="341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1906389388" sldId="343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536652586" sldId="344"/>
        </pc:sldMkLst>
      </pc:sldChg>
      <pc:sldChg chg="del">
        <pc:chgData name="Ian Parr" userId="4f46477c-3823-44e3-a023-ec7a0abfe074" providerId="ADAL" clId="{6D4883D9-D1DA-4E8F-9A36-EE14A16553DF}" dt="2023-06-20T01:02:39.715" v="1455" actId="47"/>
        <pc:sldMkLst>
          <pc:docMk/>
          <pc:sldMk cId="1798076384" sldId="346"/>
        </pc:sldMkLst>
      </pc:sldChg>
      <pc:sldChg chg="addSp modSp add mod">
        <pc:chgData name="Ian Parr" userId="4f46477c-3823-44e3-a023-ec7a0abfe074" providerId="ADAL" clId="{6D4883D9-D1DA-4E8F-9A36-EE14A16553DF}" dt="2023-06-13T05:07:22.552" v="279" actId="1076"/>
        <pc:sldMkLst>
          <pc:docMk/>
          <pc:sldMk cId="1337981826" sldId="347"/>
        </pc:sldMkLst>
        <pc:spChg chg="add mod">
          <ac:chgData name="Ian Parr" userId="4f46477c-3823-44e3-a023-ec7a0abfe074" providerId="ADAL" clId="{6D4883D9-D1DA-4E8F-9A36-EE14A16553DF}" dt="2023-06-13T05:07:20.199" v="278" actId="1076"/>
          <ac:spMkLst>
            <pc:docMk/>
            <pc:sldMk cId="1337981826" sldId="347"/>
            <ac:spMk id="2" creationId="{47D599F8-1CBD-E6F4-99FB-901808003C29}"/>
          </ac:spMkLst>
        </pc:spChg>
        <pc:spChg chg="add mod">
          <ac:chgData name="Ian Parr" userId="4f46477c-3823-44e3-a023-ec7a0abfe074" providerId="ADAL" clId="{6D4883D9-D1DA-4E8F-9A36-EE14A16553DF}" dt="2023-06-13T05:07:22.552" v="279" actId="1076"/>
          <ac:spMkLst>
            <pc:docMk/>
            <pc:sldMk cId="1337981826" sldId="347"/>
            <ac:spMk id="3" creationId="{026A1C5F-B59C-CAF5-BEEF-BD51424B92B7}"/>
          </ac:spMkLst>
        </pc:spChg>
      </pc:sldChg>
      <pc:sldChg chg="addSp modSp add mod modNotesTx">
        <pc:chgData name="Ian Parr" userId="4f46477c-3823-44e3-a023-ec7a0abfe074" providerId="ADAL" clId="{6D4883D9-D1DA-4E8F-9A36-EE14A16553DF}" dt="2023-06-13T05:11:28.031" v="292" actId="1076"/>
        <pc:sldMkLst>
          <pc:docMk/>
          <pc:sldMk cId="946317902" sldId="348"/>
        </pc:sldMkLst>
        <pc:spChg chg="add mod">
          <ac:chgData name="Ian Parr" userId="4f46477c-3823-44e3-a023-ec7a0abfe074" providerId="ADAL" clId="{6D4883D9-D1DA-4E8F-9A36-EE14A16553DF}" dt="2023-06-13T05:11:28.031" v="292" actId="1076"/>
          <ac:spMkLst>
            <pc:docMk/>
            <pc:sldMk cId="946317902" sldId="348"/>
            <ac:spMk id="3" creationId="{6FDB6FD3-6845-7A35-BBE9-F872B8EA18EA}"/>
          </ac:spMkLst>
        </pc:spChg>
        <pc:picChg chg="add mod">
          <ac:chgData name="Ian Parr" userId="4f46477c-3823-44e3-a023-ec7a0abfe074" providerId="ADAL" clId="{6D4883D9-D1DA-4E8F-9A36-EE14A16553DF}" dt="2023-06-13T05:11:24.368" v="291" actId="14100"/>
          <ac:picMkLst>
            <pc:docMk/>
            <pc:sldMk cId="946317902" sldId="348"/>
            <ac:picMk id="5" creationId="{5AEDF9D1-D08D-F513-2642-83550C170C2F}"/>
          </ac:picMkLst>
        </pc:picChg>
      </pc:sldChg>
      <pc:sldChg chg="addSp delSp modSp add mod chgLayout">
        <pc:chgData name="Ian Parr" userId="4f46477c-3823-44e3-a023-ec7a0abfe074" providerId="ADAL" clId="{6D4883D9-D1DA-4E8F-9A36-EE14A16553DF}" dt="2023-06-13T05:21:41.167" v="403" actId="1076"/>
        <pc:sldMkLst>
          <pc:docMk/>
          <pc:sldMk cId="1582442621" sldId="349"/>
        </pc:sldMkLst>
        <pc:spChg chg="add mod">
          <ac:chgData name="Ian Parr" userId="4f46477c-3823-44e3-a023-ec7a0abfe074" providerId="ADAL" clId="{6D4883D9-D1DA-4E8F-9A36-EE14A16553DF}" dt="2023-06-13T05:21:41.167" v="403" actId="1076"/>
          <ac:spMkLst>
            <pc:docMk/>
            <pc:sldMk cId="1582442621" sldId="349"/>
            <ac:spMk id="2" creationId="{833798E5-43CD-58AF-8AA6-EF509E3EFDE6}"/>
          </ac:spMkLst>
        </pc:spChg>
        <pc:spChg chg="add del mod">
          <ac:chgData name="Ian Parr" userId="4f46477c-3823-44e3-a023-ec7a0abfe074" providerId="ADAL" clId="{6D4883D9-D1DA-4E8F-9A36-EE14A16553DF}" dt="2023-06-13T05:20:42.064" v="391" actId="478"/>
          <ac:spMkLst>
            <pc:docMk/>
            <pc:sldMk cId="1582442621" sldId="349"/>
            <ac:spMk id="5" creationId="{D975A708-FD8D-7283-891D-548E3E07C135}"/>
          </ac:spMkLst>
        </pc:spChg>
        <pc:spChg chg="add del mod">
          <ac:chgData name="Ian Parr" userId="4f46477c-3823-44e3-a023-ec7a0abfe074" providerId="ADAL" clId="{6D4883D9-D1DA-4E8F-9A36-EE14A16553DF}" dt="2023-06-13T05:20:34.713" v="388" actId="21"/>
          <ac:spMkLst>
            <pc:docMk/>
            <pc:sldMk cId="1582442621" sldId="349"/>
            <ac:spMk id="6" creationId="{48790F90-1D15-1B7F-9CF6-7EF56B6D6D00}"/>
          </ac:spMkLst>
        </pc:spChg>
        <pc:spChg chg="add mod">
          <ac:chgData name="Ian Parr" userId="4f46477c-3823-44e3-a023-ec7a0abfe074" providerId="ADAL" clId="{6D4883D9-D1DA-4E8F-9A36-EE14A16553DF}" dt="2023-06-13T05:21:36.656" v="402" actId="14100"/>
          <ac:spMkLst>
            <pc:docMk/>
            <pc:sldMk cId="1582442621" sldId="349"/>
            <ac:spMk id="8" creationId="{6556B231-F6B1-5B3D-A216-6064D983E8CE}"/>
          </ac:spMkLst>
        </pc:spChg>
        <pc:picChg chg="add del mod">
          <ac:chgData name="Ian Parr" userId="4f46477c-3823-44e3-a023-ec7a0abfe074" providerId="ADAL" clId="{6D4883D9-D1DA-4E8F-9A36-EE14A16553DF}" dt="2023-06-13T05:18:28.750" v="366" actId="21"/>
          <ac:picMkLst>
            <pc:docMk/>
            <pc:sldMk cId="1582442621" sldId="349"/>
            <ac:picMk id="4" creationId="{B871E39F-22FF-775D-640B-EE6FF8E8860E}"/>
          </ac:picMkLst>
        </pc:picChg>
        <pc:picChg chg="add mod">
          <ac:chgData name="Ian Parr" userId="4f46477c-3823-44e3-a023-ec7a0abfe074" providerId="ADAL" clId="{6D4883D9-D1DA-4E8F-9A36-EE14A16553DF}" dt="2023-06-13T05:18:42.568" v="371" actId="1076"/>
          <ac:picMkLst>
            <pc:docMk/>
            <pc:sldMk cId="1582442621" sldId="349"/>
            <ac:picMk id="7" creationId="{B9CE9429-146B-5B1D-59B9-28720C3BAAE6}"/>
          </ac:picMkLst>
        </pc:picChg>
        <pc:picChg chg="add mod">
          <ac:chgData name="Ian Parr" userId="4f46477c-3823-44e3-a023-ec7a0abfe074" providerId="ADAL" clId="{6D4883D9-D1DA-4E8F-9A36-EE14A16553DF}" dt="2023-06-13T05:21:29.367" v="400" actId="1076"/>
          <ac:picMkLst>
            <pc:docMk/>
            <pc:sldMk cId="1582442621" sldId="349"/>
            <ac:picMk id="9" creationId="{FC1E6020-4449-3F1B-A132-70D955B2331C}"/>
          </ac:picMkLst>
        </pc:picChg>
      </pc:sldChg>
      <pc:sldChg chg="addSp modSp add mod modNotesTx">
        <pc:chgData name="Ian Parr" userId="4f46477c-3823-44e3-a023-ec7a0abfe074" providerId="ADAL" clId="{6D4883D9-D1DA-4E8F-9A36-EE14A16553DF}" dt="2023-06-20T00:41:34.411" v="1148" actId="20577"/>
        <pc:sldMkLst>
          <pc:docMk/>
          <pc:sldMk cId="3696276037" sldId="350"/>
        </pc:sldMkLst>
        <pc:spChg chg="add mod">
          <ac:chgData name="Ian Parr" userId="4f46477c-3823-44e3-a023-ec7a0abfe074" providerId="ADAL" clId="{6D4883D9-D1DA-4E8F-9A36-EE14A16553DF}" dt="2023-06-13T05:22:49.240" v="409" actId="207"/>
          <ac:spMkLst>
            <pc:docMk/>
            <pc:sldMk cId="3696276037" sldId="350"/>
            <ac:spMk id="2" creationId="{E4E5E2B7-2FB0-C041-A6AF-2BB202E4734D}"/>
          </ac:spMkLst>
        </pc:spChg>
        <pc:spChg chg="add mod">
          <ac:chgData name="Ian Parr" userId="4f46477c-3823-44e3-a023-ec7a0abfe074" providerId="ADAL" clId="{6D4883D9-D1DA-4E8F-9A36-EE14A16553DF}" dt="2023-06-13T05:23:42.249" v="454" actId="113"/>
          <ac:spMkLst>
            <pc:docMk/>
            <pc:sldMk cId="3696276037" sldId="350"/>
            <ac:spMk id="3" creationId="{911FF22A-1A1C-43ED-A2E5-DC2F7BF89CC7}"/>
          </ac:spMkLst>
        </pc:spChg>
        <pc:spChg chg="add mod">
          <ac:chgData name="Ian Parr" userId="4f46477c-3823-44e3-a023-ec7a0abfe074" providerId="ADAL" clId="{6D4883D9-D1DA-4E8F-9A36-EE14A16553DF}" dt="2023-06-13T05:24:18.175" v="460" actId="1076"/>
          <ac:spMkLst>
            <pc:docMk/>
            <pc:sldMk cId="3696276037" sldId="350"/>
            <ac:spMk id="4" creationId="{2C33CBF6-6B3D-D167-2749-19628028CDA4}"/>
          </ac:spMkLst>
        </pc:spChg>
        <pc:spChg chg="add mod">
          <ac:chgData name="Ian Parr" userId="4f46477c-3823-44e3-a023-ec7a0abfe074" providerId="ADAL" clId="{6D4883D9-D1DA-4E8F-9A36-EE14A16553DF}" dt="2023-06-13T05:25:37.818" v="485" actId="207"/>
          <ac:spMkLst>
            <pc:docMk/>
            <pc:sldMk cId="3696276037" sldId="350"/>
            <ac:spMk id="5" creationId="{B8C81364-FC52-2343-FBD4-069BBCD8559C}"/>
          </ac:spMkLst>
        </pc:spChg>
      </pc:sldChg>
      <pc:sldChg chg="addSp modSp add mod ord">
        <pc:chgData name="Ian Parr" userId="4f46477c-3823-44e3-a023-ec7a0abfe074" providerId="ADAL" clId="{6D4883D9-D1DA-4E8F-9A36-EE14A16553DF}" dt="2023-06-13T04:58:27.043" v="145"/>
        <pc:sldMkLst>
          <pc:docMk/>
          <pc:sldMk cId="3393250852" sldId="351"/>
        </pc:sldMkLst>
        <pc:spChg chg="add mod">
          <ac:chgData name="Ian Parr" userId="4f46477c-3823-44e3-a023-ec7a0abfe074" providerId="ADAL" clId="{6D4883D9-D1DA-4E8F-9A36-EE14A16553DF}" dt="2023-06-13T04:58:20.021" v="143" actId="207"/>
          <ac:spMkLst>
            <pc:docMk/>
            <pc:sldMk cId="3393250852" sldId="351"/>
            <ac:spMk id="2" creationId="{9B847319-2E87-C734-96BD-B9E87622E714}"/>
          </ac:spMkLst>
        </pc:spChg>
        <pc:picChg chg="add mod">
          <ac:chgData name="Ian Parr" userId="4f46477c-3823-44e3-a023-ec7a0abfe074" providerId="ADAL" clId="{6D4883D9-D1DA-4E8F-9A36-EE14A16553DF}" dt="2023-06-13T04:57:33.584" v="120" actId="1076"/>
          <ac:picMkLst>
            <pc:docMk/>
            <pc:sldMk cId="3393250852" sldId="351"/>
            <ac:picMk id="1026" creationId="{7183204B-6395-BA82-EB6A-88FE37849901}"/>
          </ac:picMkLst>
        </pc:picChg>
      </pc:sldChg>
      <pc:sldChg chg="addSp delSp modSp add mod modNotesTx">
        <pc:chgData name="Ian Parr" userId="4f46477c-3823-44e3-a023-ec7a0abfe074" providerId="ADAL" clId="{6D4883D9-D1DA-4E8F-9A36-EE14A16553DF}" dt="2023-06-20T01:02:14.562" v="1454" actId="20577"/>
        <pc:sldMkLst>
          <pc:docMk/>
          <pc:sldMk cId="2191420651" sldId="352"/>
        </pc:sldMkLst>
        <pc:spChg chg="add del mod">
          <ac:chgData name="Ian Parr" userId="4f46477c-3823-44e3-a023-ec7a0abfe074" providerId="ADAL" clId="{6D4883D9-D1DA-4E8F-9A36-EE14A16553DF}" dt="2023-06-20T01:00:02.398" v="1412" actId="478"/>
          <ac:spMkLst>
            <pc:docMk/>
            <pc:sldMk cId="2191420651" sldId="352"/>
            <ac:spMk id="6" creationId="{4D81EECE-AD1D-6E75-B636-F235B7BA608C}"/>
          </ac:spMkLst>
        </pc:spChg>
        <pc:spChg chg="add del mod">
          <ac:chgData name="Ian Parr" userId="4f46477c-3823-44e3-a023-ec7a0abfe074" providerId="ADAL" clId="{6D4883D9-D1DA-4E8F-9A36-EE14A16553DF}" dt="2023-06-20T00:52:44.591" v="1338" actId="478"/>
          <ac:spMkLst>
            <pc:docMk/>
            <pc:sldMk cId="2191420651" sldId="352"/>
            <ac:spMk id="7" creationId="{4AEEBA33-E4D5-01F7-0A24-D91C69499215}"/>
          </ac:spMkLst>
        </pc:spChg>
        <pc:spChg chg="add mod">
          <ac:chgData name="Ian Parr" userId="4f46477c-3823-44e3-a023-ec7a0abfe074" providerId="ADAL" clId="{6D4883D9-D1DA-4E8F-9A36-EE14A16553DF}" dt="2023-06-20T00:53:58.083" v="1373" actId="255"/>
          <ac:spMkLst>
            <pc:docMk/>
            <pc:sldMk cId="2191420651" sldId="352"/>
            <ac:spMk id="8" creationId="{DBEDB71F-9BDD-7EFA-D665-CCD5BBFFCC38}"/>
          </ac:spMkLst>
        </pc:spChg>
        <pc:picChg chg="add del mod">
          <ac:chgData name="Ian Parr" userId="4f46477c-3823-44e3-a023-ec7a0abfe074" providerId="ADAL" clId="{6D4883D9-D1DA-4E8F-9A36-EE14A16553DF}" dt="2023-06-20T00:51:21.533" v="1328" actId="478"/>
          <ac:picMkLst>
            <pc:docMk/>
            <pc:sldMk cId="2191420651" sldId="352"/>
            <ac:picMk id="2" creationId="{FB0D014E-1980-6F7D-4A74-C69723502190}"/>
          </ac:picMkLst>
        </pc:picChg>
        <pc:picChg chg="add del">
          <ac:chgData name="Ian Parr" userId="4f46477c-3823-44e3-a023-ec7a0abfe074" providerId="ADAL" clId="{6D4883D9-D1DA-4E8F-9A36-EE14A16553DF}" dt="2023-06-20T00:50:08.246" v="1321" actId="478"/>
          <ac:picMkLst>
            <pc:docMk/>
            <pc:sldMk cId="2191420651" sldId="352"/>
            <ac:picMk id="3" creationId="{BF3482BB-BFEF-B367-6EB7-9757AA1E5BEE}"/>
          </ac:picMkLst>
        </pc:picChg>
        <pc:picChg chg="add del">
          <ac:chgData name="Ian Parr" userId="4f46477c-3823-44e3-a023-ec7a0abfe074" providerId="ADAL" clId="{6D4883D9-D1DA-4E8F-9A36-EE14A16553DF}" dt="2023-06-20T00:51:55.176" v="1330" actId="478"/>
          <ac:picMkLst>
            <pc:docMk/>
            <pc:sldMk cId="2191420651" sldId="352"/>
            <ac:picMk id="5" creationId="{16E02B4E-58B4-7C6E-BFA1-B10A741D8642}"/>
          </ac:picMkLst>
        </pc:picChg>
        <pc:picChg chg="add">
          <ac:chgData name="Ian Parr" userId="4f46477c-3823-44e3-a023-ec7a0abfe074" providerId="ADAL" clId="{6D4883D9-D1DA-4E8F-9A36-EE14A16553DF}" dt="2023-06-20T01:00:04.741" v="1413"/>
          <ac:picMkLst>
            <pc:docMk/>
            <pc:sldMk cId="2191420651" sldId="352"/>
            <ac:picMk id="9" creationId="{1300824A-19AC-EF22-2340-A3C804B0DF58}"/>
          </ac:picMkLst>
        </pc:picChg>
      </pc:sldChg>
      <pc:sldChg chg="addSp delSp modSp add mod setBg modNotesTx">
        <pc:chgData name="Ian Parr" userId="4f46477c-3823-44e3-a023-ec7a0abfe074" providerId="ADAL" clId="{6D4883D9-D1DA-4E8F-9A36-EE14A16553DF}" dt="2023-06-20T00:41:07.529" v="1147" actId="20577"/>
        <pc:sldMkLst>
          <pc:docMk/>
          <pc:sldMk cId="4223140732" sldId="353"/>
        </pc:sldMkLst>
        <pc:spChg chg="add del mod">
          <ac:chgData name="Ian Parr" userId="4f46477c-3823-44e3-a023-ec7a0abfe074" providerId="ADAL" clId="{6D4883D9-D1DA-4E8F-9A36-EE14A16553DF}" dt="2023-06-20T00:34:28.115" v="1088"/>
          <ac:spMkLst>
            <pc:docMk/>
            <pc:sldMk cId="4223140732" sldId="353"/>
            <ac:spMk id="5" creationId="{23099A00-DD1F-C886-8AD1-2FF868E4B789}"/>
          </ac:spMkLst>
        </pc:spChg>
        <pc:spChg chg="add del mod">
          <ac:chgData name="Ian Parr" userId="4f46477c-3823-44e3-a023-ec7a0abfe074" providerId="ADAL" clId="{6D4883D9-D1DA-4E8F-9A36-EE14A16553DF}" dt="2023-06-20T00:34:44.770" v="1093"/>
          <ac:spMkLst>
            <pc:docMk/>
            <pc:sldMk cId="4223140732" sldId="353"/>
            <ac:spMk id="8" creationId="{419D1A25-F868-3EF8-D875-5BB8BBAAAE37}"/>
          </ac:spMkLst>
        </pc:spChg>
        <pc:spChg chg="add del mod">
          <ac:chgData name="Ian Parr" userId="4f46477c-3823-44e3-a023-ec7a0abfe074" providerId="ADAL" clId="{6D4883D9-D1DA-4E8F-9A36-EE14A16553DF}" dt="2023-06-20T00:39:50.369" v="1117"/>
          <ac:spMkLst>
            <pc:docMk/>
            <pc:sldMk cId="4223140732" sldId="353"/>
            <ac:spMk id="12" creationId="{7F37DEBC-246A-6C08-6A33-A930AD192A23}"/>
          </ac:spMkLst>
        </pc:spChg>
        <pc:spChg chg="add mod">
          <ac:chgData name="Ian Parr" userId="4f46477c-3823-44e3-a023-ec7a0abfe074" providerId="ADAL" clId="{6D4883D9-D1DA-4E8F-9A36-EE14A16553DF}" dt="2023-06-20T00:40:45.476" v="1144" actId="1076"/>
          <ac:spMkLst>
            <pc:docMk/>
            <pc:sldMk cId="4223140732" sldId="353"/>
            <ac:spMk id="13" creationId="{BB7A4AFC-E5E3-2D38-4089-03BA6C1F2B2B}"/>
          </ac:spMkLst>
        </pc:spChg>
        <pc:picChg chg="add mod">
          <ac:chgData name="Ian Parr" userId="4f46477c-3823-44e3-a023-ec7a0abfe074" providerId="ADAL" clId="{6D4883D9-D1DA-4E8F-9A36-EE14A16553DF}" dt="2023-06-20T00:40:52.017" v="1146" actId="1076"/>
          <ac:picMkLst>
            <pc:docMk/>
            <pc:sldMk cId="4223140732" sldId="353"/>
            <ac:picMk id="2" creationId="{8DB937BE-80E7-6874-B47E-EC0B6E7BBFE3}"/>
          </ac:picMkLst>
        </pc:picChg>
        <pc:picChg chg="add del mod ord">
          <ac:chgData name="Ian Parr" userId="4f46477c-3823-44e3-a023-ec7a0abfe074" providerId="ADAL" clId="{6D4883D9-D1DA-4E8F-9A36-EE14A16553DF}" dt="2023-06-20T00:28:30.088" v="1077" actId="478"/>
          <ac:picMkLst>
            <pc:docMk/>
            <pc:sldMk cId="4223140732" sldId="353"/>
            <ac:picMk id="3" creationId="{7A47B222-7962-7CD5-8F50-68F4579F35C3}"/>
          </ac:picMkLst>
        </pc:picChg>
        <pc:picChg chg="add del mod ord">
          <ac:chgData name="Ian Parr" userId="4f46477c-3823-44e3-a023-ec7a0abfe074" providerId="ADAL" clId="{6D4883D9-D1DA-4E8F-9A36-EE14A16553DF}" dt="2023-06-20T00:29:21.752" v="1082" actId="478"/>
          <ac:picMkLst>
            <pc:docMk/>
            <pc:sldMk cId="4223140732" sldId="353"/>
            <ac:picMk id="4" creationId="{AE2C05EF-62C9-A1C3-6E19-257C3524DDF0}"/>
          </ac:picMkLst>
        </pc:picChg>
        <pc:picChg chg="add del mod">
          <ac:chgData name="Ian Parr" userId="4f46477c-3823-44e3-a023-ec7a0abfe074" providerId="ADAL" clId="{6D4883D9-D1DA-4E8F-9A36-EE14A16553DF}" dt="2023-06-20T00:34:28.115" v="1086" actId="478"/>
          <ac:picMkLst>
            <pc:docMk/>
            <pc:sldMk cId="4223140732" sldId="353"/>
            <ac:picMk id="6" creationId="{5921812F-599A-4B73-D454-128F82852FD4}"/>
          </ac:picMkLst>
        </pc:picChg>
        <pc:picChg chg="add del">
          <ac:chgData name="Ian Parr" userId="4f46477c-3823-44e3-a023-ec7a0abfe074" providerId="ADAL" clId="{6D4883D9-D1DA-4E8F-9A36-EE14A16553DF}" dt="2023-06-20T00:34:37.140" v="1090" actId="478"/>
          <ac:picMkLst>
            <pc:docMk/>
            <pc:sldMk cId="4223140732" sldId="353"/>
            <ac:picMk id="7" creationId="{19F66DC8-44D2-3274-DC26-55495CAF73E6}"/>
          </ac:picMkLst>
        </pc:picChg>
        <pc:picChg chg="add del mod">
          <ac:chgData name="Ian Parr" userId="4f46477c-3823-44e3-a023-ec7a0abfe074" providerId="ADAL" clId="{6D4883D9-D1DA-4E8F-9A36-EE14A16553DF}" dt="2023-06-20T00:36:28.276" v="1102" actId="478"/>
          <ac:picMkLst>
            <pc:docMk/>
            <pc:sldMk cId="4223140732" sldId="353"/>
            <ac:picMk id="9" creationId="{7DA18013-E5C2-E6E4-E45B-4B16B0EEF3B7}"/>
          </ac:picMkLst>
        </pc:picChg>
        <pc:picChg chg="add mod">
          <ac:chgData name="Ian Parr" userId="4f46477c-3823-44e3-a023-ec7a0abfe074" providerId="ADAL" clId="{6D4883D9-D1DA-4E8F-9A36-EE14A16553DF}" dt="2023-06-20T00:40:48.883" v="1145" actId="1076"/>
          <ac:picMkLst>
            <pc:docMk/>
            <pc:sldMk cId="4223140732" sldId="353"/>
            <ac:picMk id="11" creationId="{8E4E7141-60C0-3E23-E3BA-AE684E31F45F}"/>
          </ac:picMkLst>
        </pc:picChg>
      </pc:sldChg>
      <pc:sldChg chg="addSp delSp modSp add mod modNotesTx">
        <pc:chgData name="Ian Parr" userId="4f46477c-3823-44e3-a023-ec7a0abfe074" providerId="ADAL" clId="{6D4883D9-D1DA-4E8F-9A36-EE14A16553DF}" dt="2023-06-20T00:25:25.669" v="1061" actId="20577"/>
        <pc:sldMkLst>
          <pc:docMk/>
          <pc:sldMk cId="3259209702" sldId="354"/>
        </pc:sldMkLst>
        <pc:spChg chg="add del mod">
          <ac:chgData name="Ian Parr" userId="4f46477c-3823-44e3-a023-ec7a0abfe074" providerId="ADAL" clId="{6D4883D9-D1DA-4E8F-9A36-EE14A16553DF}" dt="2023-06-13T05:47:50.770" v="964" actId="478"/>
          <ac:spMkLst>
            <pc:docMk/>
            <pc:sldMk cId="3259209702" sldId="354"/>
            <ac:spMk id="3" creationId="{4A5EB15A-B485-63F0-5FD8-27DC9BA00B8E}"/>
          </ac:spMkLst>
        </pc:spChg>
        <pc:spChg chg="add del">
          <ac:chgData name="Ian Parr" userId="4f46477c-3823-44e3-a023-ec7a0abfe074" providerId="ADAL" clId="{6D4883D9-D1DA-4E8F-9A36-EE14A16553DF}" dt="2023-06-13T05:27:56.400" v="492" actId="478"/>
          <ac:spMkLst>
            <pc:docMk/>
            <pc:sldMk cId="3259209702" sldId="354"/>
            <ac:spMk id="5" creationId="{5D7AD608-0AD6-A94B-9E2C-6436B884F7B2}"/>
          </ac:spMkLst>
        </pc:spChg>
        <pc:spChg chg="add mod">
          <ac:chgData name="Ian Parr" userId="4f46477c-3823-44e3-a023-ec7a0abfe074" providerId="ADAL" clId="{6D4883D9-D1DA-4E8F-9A36-EE14A16553DF}" dt="2023-06-13T05:50:35.477" v="1006" actId="255"/>
          <ac:spMkLst>
            <pc:docMk/>
            <pc:sldMk cId="3259209702" sldId="354"/>
            <ac:spMk id="6" creationId="{989EE318-C7B5-6C9D-C8C2-B90F0906502B}"/>
          </ac:spMkLst>
        </pc:spChg>
        <pc:spChg chg="add mod">
          <ac:chgData name="Ian Parr" userId="4f46477c-3823-44e3-a023-ec7a0abfe074" providerId="ADAL" clId="{6D4883D9-D1DA-4E8F-9A36-EE14A16553DF}" dt="2023-06-13T05:53:38.559" v="1054" actId="1076"/>
          <ac:spMkLst>
            <pc:docMk/>
            <pc:sldMk cId="3259209702" sldId="354"/>
            <ac:spMk id="7" creationId="{C3641D93-67CE-DD05-4786-E6A57C55B0A4}"/>
          </ac:spMkLst>
        </pc:spChg>
        <pc:spChg chg="add mod">
          <ac:chgData name="Ian Parr" userId="4f46477c-3823-44e3-a023-ec7a0abfe074" providerId="ADAL" clId="{6D4883D9-D1DA-4E8F-9A36-EE14A16553DF}" dt="2023-06-13T05:53:49.457" v="1058" actId="1076"/>
          <ac:spMkLst>
            <pc:docMk/>
            <pc:sldMk cId="3259209702" sldId="354"/>
            <ac:spMk id="8" creationId="{0484ACBF-8C42-D756-FF7E-BD31D68D0AAC}"/>
          </ac:spMkLst>
        </pc:spChg>
        <pc:spChg chg="add mod">
          <ac:chgData name="Ian Parr" userId="4f46477c-3823-44e3-a023-ec7a0abfe074" providerId="ADAL" clId="{6D4883D9-D1DA-4E8F-9A36-EE14A16553DF}" dt="2023-06-13T05:53:51.281" v="1059" actId="1076"/>
          <ac:spMkLst>
            <pc:docMk/>
            <pc:sldMk cId="3259209702" sldId="354"/>
            <ac:spMk id="9" creationId="{547E6A40-1085-665C-7917-21E00C3ECAF4}"/>
          </ac:spMkLst>
        </pc:spChg>
        <pc:spChg chg="add mod">
          <ac:chgData name="Ian Parr" userId="4f46477c-3823-44e3-a023-ec7a0abfe074" providerId="ADAL" clId="{6D4883D9-D1DA-4E8F-9A36-EE14A16553DF}" dt="2023-06-13T05:53:55.360" v="1060" actId="14100"/>
          <ac:spMkLst>
            <pc:docMk/>
            <pc:sldMk cId="3259209702" sldId="354"/>
            <ac:spMk id="10" creationId="{AD56422B-B0A7-E1B6-F65A-F59568085688}"/>
          </ac:spMkLst>
        </pc:spChg>
        <pc:spChg chg="add mod">
          <ac:chgData name="Ian Parr" userId="4f46477c-3823-44e3-a023-ec7a0abfe074" providerId="ADAL" clId="{6D4883D9-D1DA-4E8F-9A36-EE14A16553DF}" dt="2023-06-13T05:53:44.416" v="1056" actId="1076"/>
          <ac:spMkLst>
            <pc:docMk/>
            <pc:sldMk cId="3259209702" sldId="354"/>
            <ac:spMk id="11" creationId="{7A9969EE-9DDE-41CD-E0A3-C55ED6006D80}"/>
          </ac:spMkLst>
        </pc:spChg>
        <pc:spChg chg="add mod">
          <ac:chgData name="Ian Parr" userId="4f46477c-3823-44e3-a023-ec7a0abfe074" providerId="ADAL" clId="{6D4883D9-D1DA-4E8F-9A36-EE14A16553DF}" dt="2023-06-13T05:53:46.983" v="1057" actId="1076"/>
          <ac:spMkLst>
            <pc:docMk/>
            <pc:sldMk cId="3259209702" sldId="354"/>
            <ac:spMk id="12" creationId="{F4168665-27C0-E9E9-7873-1F95BCA7A49E}"/>
          </ac:spMkLst>
        </pc:spChg>
      </pc:sldChg>
      <pc:sldChg chg="addSp delSp modSp add mod">
        <pc:chgData name="Ian Parr" userId="4f46477c-3823-44e3-a023-ec7a0abfe074" providerId="ADAL" clId="{6D4883D9-D1DA-4E8F-9A36-EE14A16553DF}" dt="2023-06-13T05:47:11.128" v="963" actId="1076"/>
        <pc:sldMkLst>
          <pc:docMk/>
          <pc:sldMk cId="919428585" sldId="355"/>
        </pc:sldMkLst>
        <pc:spChg chg="del mod">
          <ac:chgData name="Ian Parr" userId="4f46477c-3823-44e3-a023-ec7a0abfe074" providerId="ADAL" clId="{6D4883D9-D1DA-4E8F-9A36-EE14A16553DF}" dt="2023-06-13T05:29:25.792" v="501" actId="478"/>
          <ac:spMkLst>
            <pc:docMk/>
            <pc:sldMk cId="919428585" sldId="355"/>
            <ac:spMk id="3" creationId="{4A5EB15A-B485-63F0-5FD8-27DC9BA00B8E}"/>
          </ac:spMkLst>
        </pc:spChg>
        <pc:spChg chg="add mod">
          <ac:chgData name="Ian Parr" userId="4f46477c-3823-44e3-a023-ec7a0abfe074" providerId="ADAL" clId="{6D4883D9-D1DA-4E8F-9A36-EE14A16553DF}" dt="2023-06-13T05:29:15.563" v="500" actId="14100"/>
          <ac:spMkLst>
            <pc:docMk/>
            <pc:sldMk cId="919428585" sldId="355"/>
            <ac:spMk id="4" creationId="{138C4AFD-70C2-F427-F579-8F474A394A68}"/>
          </ac:spMkLst>
        </pc:spChg>
        <pc:spChg chg="del">
          <ac:chgData name="Ian Parr" userId="4f46477c-3823-44e3-a023-ec7a0abfe074" providerId="ADAL" clId="{6D4883D9-D1DA-4E8F-9A36-EE14A16553DF}" dt="2023-06-13T05:29:01.480" v="497" actId="478"/>
          <ac:spMkLst>
            <pc:docMk/>
            <pc:sldMk cId="919428585" sldId="355"/>
            <ac:spMk id="6" creationId="{989EE318-C7B5-6C9D-C8C2-B90F0906502B}"/>
          </ac:spMkLst>
        </pc:spChg>
        <pc:spChg chg="add del mod">
          <ac:chgData name="Ian Parr" userId="4f46477c-3823-44e3-a023-ec7a0abfe074" providerId="ADAL" clId="{6D4883D9-D1DA-4E8F-9A36-EE14A16553DF}" dt="2023-06-13T05:33:52.847" v="680" actId="478"/>
          <ac:spMkLst>
            <pc:docMk/>
            <pc:sldMk cId="919428585" sldId="355"/>
            <ac:spMk id="12" creationId="{AF0D7429-0560-5B7A-48B7-3FF76F2A64DE}"/>
          </ac:spMkLst>
        </pc:spChg>
        <pc:spChg chg="add del mod">
          <ac:chgData name="Ian Parr" userId="4f46477c-3823-44e3-a023-ec7a0abfe074" providerId="ADAL" clId="{6D4883D9-D1DA-4E8F-9A36-EE14A16553DF}" dt="2023-06-13T05:36:21.837" v="709" actId="478"/>
          <ac:spMkLst>
            <pc:docMk/>
            <pc:sldMk cId="919428585" sldId="355"/>
            <ac:spMk id="15" creationId="{6D6C1865-C7B2-E8DA-A37D-26C62649EC17}"/>
          </ac:spMkLst>
        </pc:spChg>
        <pc:spChg chg="add del mod">
          <ac:chgData name="Ian Parr" userId="4f46477c-3823-44e3-a023-ec7a0abfe074" providerId="ADAL" clId="{6D4883D9-D1DA-4E8F-9A36-EE14A16553DF}" dt="2023-06-13T05:37:07.369" v="715" actId="478"/>
          <ac:spMkLst>
            <pc:docMk/>
            <pc:sldMk cId="919428585" sldId="355"/>
            <ac:spMk id="18" creationId="{3C12F908-D890-B63B-AF3E-B9C8E09CADEE}"/>
          </ac:spMkLst>
        </pc:spChg>
        <pc:spChg chg="add del mod">
          <ac:chgData name="Ian Parr" userId="4f46477c-3823-44e3-a023-ec7a0abfe074" providerId="ADAL" clId="{6D4883D9-D1DA-4E8F-9A36-EE14A16553DF}" dt="2023-06-13T05:37:59.777" v="736" actId="21"/>
          <ac:spMkLst>
            <pc:docMk/>
            <pc:sldMk cId="919428585" sldId="355"/>
            <ac:spMk id="20" creationId="{1698E1E4-2ACB-DB38-023E-61F2143C1ACB}"/>
          </ac:spMkLst>
        </pc:spChg>
        <pc:spChg chg="add mod">
          <ac:chgData name="Ian Parr" userId="4f46477c-3823-44e3-a023-ec7a0abfe074" providerId="ADAL" clId="{6D4883D9-D1DA-4E8F-9A36-EE14A16553DF}" dt="2023-06-13T05:44:20.984" v="939" actId="14100"/>
          <ac:spMkLst>
            <pc:docMk/>
            <pc:sldMk cId="919428585" sldId="355"/>
            <ac:spMk id="21" creationId="{E9B9E945-1961-C65C-9736-DAC4DAF688EE}"/>
          </ac:spMkLst>
        </pc:spChg>
        <pc:spChg chg="add mod">
          <ac:chgData name="Ian Parr" userId="4f46477c-3823-44e3-a023-ec7a0abfe074" providerId="ADAL" clId="{6D4883D9-D1DA-4E8F-9A36-EE14A16553DF}" dt="2023-06-13T05:44:24.255" v="940" actId="1076"/>
          <ac:spMkLst>
            <pc:docMk/>
            <pc:sldMk cId="919428585" sldId="355"/>
            <ac:spMk id="22" creationId="{1FAEA84E-95D4-A47F-565A-6239F748361C}"/>
          </ac:spMkLst>
        </pc:spChg>
        <pc:spChg chg="add mod">
          <ac:chgData name="Ian Parr" userId="4f46477c-3823-44e3-a023-ec7a0abfe074" providerId="ADAL" clId="{6D4883D9-D1DA-4E8F-9A36-EE14A16553DF}" dt="2023-06-13T05:44:07.208" v="938" actId="14100"/>
          <ac:spMkLst>
            <pc:docMk/>
            <pc:sldMk cId="919428585" sldId="355"/>
            <ac:spMk id="23" creationId="{1D0CA39E-A8A9-2D60-C65F-53D8807EE1F2}"/>
          </ac:spMkLst>
        </pc:spChg>
        <pc:spChg chg="add mod">
          <ac:chgData name="Ian Parr" userId="4f46477c-3823-44e3-a023-ec7a0abfe074" providerId="ADAL" clId="{6D4883D9-D1DA-4E8F-9A36-EE14A16553DF}" dt="2023-06-13T05:46:56.752" v="961" actId="1076"/>
          <ac:spMkLst>
            <pc:docMk/>
            <pc:sldMk cId="919428585" sldId="355"/>
            <ac:spMk id="24" creationId="{320562E1-1D38-8E6C-55E0-6DE6EA98ABFF}"/>
          </ac:spMkLst>
        </pc:spChg>
        <pc:spChg chg="add mod">
          <ac:chgData name="Ian Parr" userId="4f46477c-3823-44e3-a023-ec7a0abfe074" providerId="ADAL" clId="{6D4883D9-D1DA-4E8F-9A36-EE14A16553DF}" dt="2023-06-13T05:44:02.033" v="937" actId="1076"/>
          <ac:spMkLst>
            <pc:docMk/>
            <pc:sldMk cId="919428585" sldId="355"/>
            <ac:spMk id="25" creationId="{346D790F-940B-78BD-C18A-ABA4980BACEC}"/>
          </ac:spMkLst>
        </pc:spChg>
        <pc:spChg chg="add mod">
          <ac:chgData name="Ian Parr" userId="4f46477c-3823-44e3-a023-ec7a0abfe074" providerId="ADAL" clId="{6D4883D9-D1DA-4E8F-9A36-EE14A16553DF}" dt="2023-06-13T05:47:00.720" v="962" actId="1076"/>
          <ac:spMkLst>
            <pc:docMk/>
            <pc:sldMk cId="919428585" sldId="355"/>
            <ac:spMk id="26" creationId="{F45036E7-4188-3B45-AB48-B199C24E1122}"/>
          </ac:spMkLst>
        </pc:spChg>
        <pc:spChg chg="add del mod">
          <ac:chgData name="Ian Parr" userId="4f46477c-3823-44e3-a023-ec7a0abfe074" providerId="ADAL" clId="{6D4883D9-D1DA-4E8F-9A36-EE14A16553DF}" dt="2023-06-13T05:45:03.514" v="946" actId="478"/>
          <ac:spMkLst>
            <pc:docMk/>
            <pc:sldMk cId="919428585" sldId="355"/>
            <ac:spMk id="27" creationId="{25B29A55-674A-2071-A4C4-10E81351D35E}"/>
          </ac:spMkLst>
        </pc:spChg>
        <pc:spChg chg="add mod">
          <ac:chgData name="Ian Parr" userId="4f46477c-3823-44e3-a023-ec7a0abfe074" providerId="ADAL" clId="{6D4883D9-D1DA-4E8F-9A36-EE14A16553DF}" dt="2023-06-13T05:47:11.128" v="963" actId="1076"/>
          <ac:spMkLst>
            <pc:docMk/>
            <pc:sldMk cId="919428585" sldId="355"/>
            <ac:spMk id="28" creationId="{E9E73780-7CAF-517E-1F82-886D634D389E}"/>
          </ac:spMkLst>
        </pc:spChg>
        <pc:spChg chg="add del">
          <ac:chgData name="Ian Parr" userId="4f46477c-3823-44e3-a023-ec7a0abfe074" providerId="ADAL" clId="{6D4883D9-D1DA-4E8F-9A36-EE14A16553DF}" dt="2023-06-13T05:46:29.647" v="957" actId="478"/>
          <ac:spMkLst>
            <pc:docMk/>
            <pc:sldMk cId="919428585" sldId="355"/>
            <ac:spMk id="29" creationId="{53C41D7F-A9B8-F7C7-41CF-9223ABC5C0A2}"/>
          </ac:spMkLst>
        </pc:spChg>
        <pc:spChg chg="add mod">
          <ac:chgData name="Ian Parr" userId="4f46477c-3823-44e3-a023-ec7a0abfe074" providerId="ADAL" clId="{6D4883D9-D1DA-4E8F-9A36-EE14A16553DF}" dt="2023-06-13T05:46:46.090" v="959" actId="13822"/>
          <ac:spMkLst>
            <pc:docMk/>
            <pc:sldMk cId="919428585" sldId="355"/>
            <ac:spMk id="30" creationId="{84F37020-585B-A9E9-BED0-A699368DA772}"/>
          </ac:spMkLst>
        </pc:spChg>
        <pc:graphicFrameChg chg="add mod modGraphic">
          <ac:chgData name="Ian Parr" userId="4f46477c-3823-44e3-a023-ec7a0abfe074" providerId="ADAL" clId="{6D4883D9-D1DA-4E8F-9A36-EE14A16553DF}" dt="2023-06-13T05:43:13.065" v="922" actId="1076"/>
          <ac:graphicFrameMkLst>
            <pc:docMk/>
            <pc:sldMk cId="919428585" sldId="355"/>
            <ac:graphicFrameMk id="2" creationId="{76E89F22-A9DB-012A-A9AF-71B6EFB939E0}"/>
          </ac:graphicFrameMkLst>
        </pc:graphicFrameChg>
        <pc:picChg chg="add del mod">
          <ac:chgData name="Ian Parr" userId="4f46477c-3823-44e3-a023-ec7a0abfe074" providerId="ADAL" clId="{6D4883D9-D1DA-4E8F-9A36-EE14A16553DF}" dt="2023-06-13T05:40:37.708" v="786" actId="478"/>
          <ac:picMkLst>
            <pc:docMk/>
            <pc:sldMk cId="919428585" sldId="355"/>
            <ac:picMk id="16" creationId="{6CE2232D-54C0-E16A-07C9-2AB43E2AE282}"/>
          </ac:picMkLst>
        </pc:picChg>
        <pc:picChg chg="add del mod">
          <ac:chgData name="Ian Parr" userId="4f46477c-3823-44e3-a023-ec7a0abfe074" providerId="ADAL" clId="{6D4883D9-D1DA-4E8F-9A36-EE14A16553DF}" dt="2023-06-13T05:40:40.442" v="787" actId="478"/>
          <ac:picMkLst>
            <pc:docMk/>
            <pc:sldMk cId="919428585" sldId="355"/>
            <ac:picMk id="17" creationId="{3024E226-ECE1-DB4E-0195-94F7413A5AE0}"/>
          </ac:picMkLst>
        </pc:picChg>
        <pc:picChg chg="add del mod">
          <ac:chgData name="Ian Parr" userId="4f46477c-3823-44e3-a023-ec7a0abfe074" providerId="ADAL" clId="{6D4883D9-D1DA-4E8F-9A36-EE14A16553DF}" dt="2023-06-13T05:38:44.223" v="742" actId="478"/>
          <ac:picMkLst>
            <pc:docMk/>
            <pc:sldMk cId="919428585" sldId="355"/>
            <ac:picMk id="19" creationId="{CB2868DF-89D5-658A-67E6-CF75F3464F12}"/>
          </ac:picMkLst>
        </pc:picChg>
        <pc:cxnChg chg="add del mod">
          <ac:chgData name="Ian Parr" userId="4f46477c-3823-44e3-a023-ec7a0abfe074" providerId="ADAL" clId="{6D4883D9-D1DA-4E8F-9A36-EE14A16553DF}" dt="2023-06-13T05:34:43.084" v="688" actId="478"/>
          <ac:cxnSpMkLst>
            <pc:docMk/>
            <pc:sldMk cId="919428585" sldId="355"/>
            <ac:cxnSpMk id="7" creationId="{0DD44113-97BE-2583-CACD-41911AB6B709}"/>
          </ac:cxnSpMkLst>
        </pc:cxnChg>
        <pc:cxnChg chg="add del mod">
          <ac:chgData name="Ian Parr" userId="4f46477c-3823-44e3-a023-ec7a0abfe074" providerId="ADAL" clId="{6D4883D9-D1DA-4E8F-9A36-EE14A16553DF}" dt="2023-06-13T05:33:43.653" v="678" actId="478"/>
          <ac:cxnSpMkLst>
            <pc:docMk/>
            <pc:sldMk cId="919428585" sldId="355"/>
            <ac:cxnSpMk id="9" creationId="{7FC96774-74C7-1C58-A305-8687FAA43853}"/>
          </ac:cxnSpMkLst>
        </pc:cxnChg>
        <pc:cxnChg chg="add del mod">
          <ac:chgData name="Ian Parr" userId="4f46477c-3823-44e3-a023-ec7a0abfe074" providerId="ADAL" clId="{6D4883D9-D1DA-4E8F-9A36-EE14A16553DF}" dt="2023-06-13T05:35:14.175" v="695" actId="478"/>
          <ac:cxnSpMkLst>
            <pc:docMk/>
            <pc:sldMk cId="919428585" sldId="355"/>
            <ac:cxnSpMk id="11" creationId="{21084721-FFF1-18CC-B635-3541405B45CD}"/>
          </ac:cxnSpMkLst>
        </pc:cxnChg>
        <pc:cxnChg chg="add del mod">
          <ac:chgData name="Ian Parr" userId="4f46477c-3823-44e3-a023-ec7a0abfe074" providerId="ADAL" clId="{6D4883D9-D1DA-4E8F-9A36-EE14A16553DF}" dt="2023-06-13T05:34:18.179" v="685" actId="478"/>
          <ac:cxnSpMkLst>
            <pc:docMk/>
            <pc:sldMk cId="919428585" sldId="355"/>
            <ac:cxnSpMk id="14" creationId="{4015F262-F14F-36A3-BFB0-994243991ED8}"/>
          </ac:cxnSpMkLst>
        </pc:cxnChg>
      </pc:sldChg>
      <pc:sldChg chg="addSp delSp modSp add mod ord setBg modNotesTx">
        <pc:chgData name="Ian Parr" userId="4f46477c-3823-44e3-a023-ec7a0abfe074" providerId="ADAL" clId="{6D4883D9-D1DA-4E8F-9A36-EE14A16553DF}" dt="2023-06-20T00:59:46.361" v="1411" actId="167"/>
        <pc:sldMkLst>
          <pc:docMk/>
          <pc:sldMk cId="342079894" sldId="356"/>
        </pc:sldMkLst>
        <pc:spChg chg="mod">
          <ac:chgData name="Ian Parr" userId="4f46477c-3823-44e3-a023-ec7a0abfe074" providerId="ADAL" clId="{6D4883D9-D1DA-4E8F-9A36-EE14A16553DF}" dt="2023-06-20T00:46:20.120" v="1226" actId="255"/>
          <ac:spMkLst>
            <pc:docMk/>
            <pc:sldMk cId="342079894" sldId="356"/>
            <ac:spMk id="2" creationId="{833798E5-43CD-58AF-8AA6-EF509E3EFDE6}"/>
          </ac:spMkLst>
        </pc:spChg>
        <pc:spChg chg="add del mod">
          <ac:chgData name="Ian Parr" userId="4f46477c-3823-44e3-a023-ec7a0abfe074" providerId="ADAL" clId="{6D4883D9-D1DA-4E8F-9A36-EE14A16553DF}" dt="2023-06-20T00:55:35.026" v="1377" actId="478"/>
          <ac:spMkLst>
            <pc:docMk/>
            <pc:sldMk cId="342079894" sldId="356"/>
            <ac:spMk id="3" creationId="{C099BEC6-512A-175D-3FF5-9CA62BFD8F39}"/>
          </ac:spMkLst>
        </pc:spChg>
        <pc:spChg chg="add del mod">
          <ac:chgData name="Ian Parr" userId="4f46477c-3823-44e3-a023-ec7a0abfe074" providerId="ADAL" clId="{6D4883D9-D1DA-4E8F-9A36-EE14A16553DF}" dt="2023-06-20T00:56:24.694" v="1387"/>
          <ac:spMkLst>
            <pc:docMk/>
            <pc:sldMk cId="342079894" sldId="356"/>
            <ac:spMk id="5" creationId="{83223539-5B5F-CBAF-97A8-A8C830A5EF95}"/>
          </ac:spMkLst>
        </pc:spChg>
        <pc:spChg chg="add mod">
          <ac:chgData name="Ian Parr" userId="4f46477c-3823-44e3-a023-ec7a0abfe074" providerId="ADAL" clId="{6D4883D9-D1DA-4E8F-9A36-EE14A16553DF}" dt="2023-06-20T00:57:30.069" v="1394" actId="1076"/>
          <ac:spMkLst>
            <pc:docMk/>
            <pc:sldMk cId="342079894" sldId="356"/>
            <ac:spMk id="6" creationId="{ACA4EEBF-BDD9-1628-AEFC-E2B1E13E9042}"/>
          </ac:spMkLst>
        </pc:spChg>
        <pc:spChg chg="del mod">
          <ac:chgData name="Ian Parr" userId="4f46477c-3823-44e3-a023-ec7a0abfe074" providerId="ADAL" clId="{6D4883D9-D1DA-4E8F-9A36-EE14A16553DF}" dt="2023-06-20T00:42:30.002" v="1159" actId="478"/>
          <ac:spMkLst>
            <pc:docMk/>
            <pc:sldMk cId="342079894" sldId="356"/>
            <ac:spMk id="8" creationId="{6556B231-F6B1-5B3D-A216-6064D983E8CE}"/>
          </ac:spMkLst>
        </pc:spChg>
        <pc:spChg chg="add del">
          <ac:chgData name="Ian Parr" userId="4f46477c-3823-44e3-a023-ec7a0abfe074" providerId="ADAL" clId="{6D4883D9-D1DA-4E8F-9A36-EE14A16553DF}" dt="2023-06-20T00:45:58.334" v="1221" actId="26606"/>
          <ac:spMkLst>
            <pc:docMk/>
            <pc:sldMk cId="342079894" sldId="356"/>
            <ac:spMk id="12" creationId="{53BB5D57-6178-4F62-B472-0312F6D95A85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16" creationId="{9E621646-8902-4518-ADFE-798B8AF7F1D0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18" creationId="{BC03DD73-798C-403F-B9AC-BFF84A0B1FFA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20" creationId="{6756FE0C-DC81-49BD-AD76-1E223B686342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22" creationId="{FEEAE74D-A8B8-4601-84C4-7F01DFF4199E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24" creationId="{CFD751E0-7430-4ACA-A679-ECB74EA589C6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26" creationId="{4337B0AD-9A1D-4899-8791-EDEB9B5A1D7B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28" creationId="{20EE4868-1730-433B-AA39-A91305A4974F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0" creationId="{89921AE2-097C-4DEE-A398-FCB910D60DDC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2" creationId="{A4098D72-B456-40CC-8C9F-D08B9DD25BA5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4" creationId="{BCA1A530-E6F6-465D-BCD0-371D816CCC10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6" creationId="{5AB5DD23-5ECB-4E0C-AC9B-C384785BAEC9}"/>
          </ac:spMkLst>
        </pc:spChg>
        <pc:spChg chg="add del">
          <ac:chgData name="Ian Parr" userId="4f46477c-3823-44e3-a023-ec7a0abfe074" providerId="ADAL" clId="{6D4883D9-D1DA-4E8F-9A36-EE14A16553DF}" dt="2023-06-20T00:45:58.334" v="1221" actId="26606"/>
          <ac:spMkLst>
            <pc:docMk/>
            <pc:sldMk cId="342079894" sldId="356"/>
            <ac:spMk id="37" creationId="{8C244A1F-7C11-45E7-AB98-65851A650E46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8" creationId="{7DA4BF21-FA96-43DB-A077-173C5F43338D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39" creationId="{E6C08EBB-2C97-4884-9312-EA0A6A62A238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40" creationId="{BF956BA4-7CC2-4E13-9E1D-0854EF4CB06C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41" creationId="{17406E40-244E-4DD6-94A4-E73960241945}"/>
          </ac:spMkLst>
        </pc:spChg>
        <pc:spChg chg="add">
          <ac:chgData name="Ian Parr" userId="4f46477c-3823-44e3-a023-ec7a0abfe074" providerId="ADAL" clId="{6D4883D9-D1DA-4E8F-9A36-EE14A16553DF}" dt="2023-06-20T00:45:58.357" v="1222" actId="26606"/>
          <ac:spMkLst>
            <pc:docMk/>
            <pc:sldMk cId="342079894" sldId="356"/>
            <ac:spMk id="42" creationId="{3262514D-691E-4344-8751-4E80F046A0CA}"/>
          </ac:spMkLst>
        </pc:spChg>
        <pc:grpChg chg="add del">
          <ac:chgData name="Ian Parr" userId="4f46477c-3823-44e3-a023-ec7a0abfe074" providerId="ADAL" clId="{6D4883D9-D1DA-4E8F-9A36-EE14A16553DF}" dt="2023-06-20T00:45:58.334" v="1221" actId="26606"/>
          <ac:grpSpMkLst>
            <pc:docMk/>
            <pc:sldMk cId="342079894" sldId="356"/>
            <ac:grpSpMk id="14" creationId="{4800B320-C486-4967-AFB8-58E3EBDA9EF5}"/>
          </ac:grpSpMkLst>
        </pc:grpChg>
        <pc:picChg chg="add mod">
          <ac:chgData name="Ian Parr" userId="4f46477c-3823-44e3-a023-ec7a0abfe074" providerId="ADAL" clId="{6D4883D9-D1DA-4E8F-9A36-EE14A16553DF}" dt="2023-06-20T00:55:52.311" v="1383" actId="14100"/>
          <ac:picMkLst>
            <pc:docMk/>
            <pc:sldMk cId="342079894" sldId="356"/>
            <ac:picMk id="4" creationId="{9B52949D-D784-6D56-457C-689005BCCEDE}"/>
          </ac:picMkLst>
        </pc:picChg>
        <pc:picChg chg="mod">
          <ac:chgData name="Ian Parr" userId="4f46477c-3823-44e3-a023-ec7a0abfe074" providerId="ADAL" clId="{6D4883D9-D1DA-4E8F-9A36-EE14A16553DF}" dt="2023-06-20T00:55:48.116" v="1381" actId="1076"/>
          <ac:picMkLst>
            <pc:docMk/>
            <pc:sldMk cId="342079894" sldId="356"/>
            <ac:picMk id="7" creationId="{B9CE9429-146B-5B1D-59B9-28720C3BAAE6}"/>
          </ac:picMkLst>
        </pc:picChg>
        <pc:picChg chg="del">
          <ac:chgData name="Ian Parr" userId="4f46477c-3823-44e3-a023-ec7a0abfe074" providerId="ADAL" clId="{6D4883D9-D1DA-4E8F-9A36-EE14A16553DF}" dt="2023-06-20T00:42:05.821" v="1155" actId="478"/>
          <ac:picMkLst>
            <pc:docMk/>
            <pc:sldMk cId="342079894" sldId="356"/>
            <ac:picMk id="9" creationId="{FC1E6020-4449-3F1B-A132-70D955B2331C}"/>
          </ac:picMkLst>
        </pc:picChg>
        <pc:picChg chg="add mod ord">
          <ac:chgData name="Ian Parr" userId="4f46477c-3823-44e3-a023-ec7a0abfe074" providerId="ADAL" clId="{6D4883D9-D1DA-4E8F-9A36-EE14A16553DF}" dt="2023-06-20T00:59:46.361" v="1411" actId="167"/>
          <ac:picMkLst>
            <pc:docMk/>
            <pc:sldMk cId="342079894" sldId="356"/>
            <ac:picMk id="10" creationId="{C8416D4F-7955-B94D-6469-9AF1B2B88412}"/>
          </ac:picMkLst>
        </pc:picChg>
      </pc:sldChg>
      <pc:sldChg chg="addSp delSp modSp add del mod ord modNotesTx">
        <pc:chgData name="Ian Parr" userId="4f46477c-3823-44e3-a023-ec7a0abfe074" providerId="ADAL" clId="{6D4883D9-D1DA-4E8F-9A36-EE14A16553DF}" dt="2023-06-20T01:02:44.159" v="1456" actId="47"/>
        <pc:sldMkLst>
          <pc:docMk/>
          <pc:sldMk cId="3174144972" sldId="357"/>
        </pc:sldMkLst>
        <pc:spChg chg="del">
          <ac:chgData name="Ian Parr" userId="4f46477c-3823-44e3-a023-ec7a0abfe074" providerId="ADAL" clId="{6D4883D9-D1DA-4E8F-9A36-EE14A16553DF}" dt="2023-06-20T00:50:54.151" v="1323" actId="478"/>
          <ac:spMkLst>
            <pc:docMk/>
            <pc:sldMk cId="3174144972" sldId="357"/>
            <ac:spMk id="2" creationId="{833798E5-43CD-58AF-8AA6-EF509E3EFDE6}"/>
          </ac:spMkLst>
        </pc:spChg>
        <pc:picChg chg="add mod">
          <ac:chgData name="Ian Parr" userId="4f46477c-3823-44e3-a023-ec7a0abfe074" providerId="ADAL" clId="{6D4883D9-D1DA-4E8F-9A36-EE14A16553DF}" dt="2023-06-20T00:57:48.101" v="1396" actId="1076"/>
          <ac:picMkLst>
            <pc:docMk/>
            <pc:sldMk cId="3174144972" sldId="357"/>
            <ac:picMk id="4" creationId="{AD2716AB-18D2-864C-5BFF-F80DD9396249}"/>
          </ac:picMkLst>
        </pc:picChg>
      </pc:sldChg>
      <pc:sldChg chg="addSp delSp modSp add mod modNotesTx">
        <pc:chgData name="Ian Parr" userId="4f46477c-3823-44e3-a023-ec7a0abfe074" providerId="ADAL" clId="{6D4883D9-D1DA-4E8F-9A36-EE14A16553DF}" dt="2023-06-20T00:59:27.019" v="1408" actId="167"/>
        <pc:sldMkLst>
          <pc:docMk/>
          <pc:sldMk cId="3994672170" sldId="358"/>
        </pc:sldMkLst>
        <pc:spChg chg="del">
          <ac:chgData name="Ian Parr" userId="4f46477c-3823-44e3-a023-ec7a0abfe074" providerId="ADAL" clId="{6D4883D9-D1DA-4E8F-9A36-EE14A16553DF}" dt="2023-06-20T00:57:58.335" v="1397" actId="478"/>
          <ac:spMkLst>
            <pc:docMk/>
            <pc:sldMk cId="3994672170" sldId="358"/>
            <ac:spMk id="2" creationId="{833798E5-43CD-58AF-8AA6-EF509E3EFDE6}"/>
          </ac:spMkLst>
        </pc:spChg>
        <pc:picChg chg="add mod">
          <ac:chgData name="Ian Parr" userId="4f46477c-3823-44e3-a023-ec7a0abfe074" providerId="ADAL" clId="{6D4883D9-D1DA-4E8F-9A36-EE14A16553DF}" dt="2023-06-20T00:58:03.937" v="1399" actId="1076"/>
          <ac:picMkLst>
            <pc:docMk/>
            <pc:sldMk cId="3994672170" sldId="358"/>
            <ac:picMk id="3" creationId="{20A82623-97EC-6478-DDDA-D9161EB5E5C7}"/>
          </ac:picMkLst>
        </pc:picChg>
        <pc:picChg chg="add del">
          <ac:chgData name="Ian Parr" userId="4f46477c-3823-44e3-a023-ec7a0abfe074" providerId="ADAL" clId="{6D4883D9-D1DA-4E8F-9A36-EE14A16553DF}" dt="2023-06-20T00:59:00.333" v="1405" actId="478"/>
          <ac:picMkLst>
            <pc:docMk/>
            <pc:sldMk cId="3994672170" sldId="358"/>
            <ac:picMk id="5" creationId="{4CCC414D-5968-F078-67D0-584EFF87DC37}"/>
          </ac:picMkLst>
        </pc:picChg>
        <pc:picChg chg="mod">
          <ac:chgData name="Ian Parr" userId="4f46477c-3823-44e3-a023-ec7a0abfe074" providerId="ADAL" clId="{6D4883D9-D1DA-4E8F-9A36-EE14A16553DF}" dt="2023-06-20T00:58:29.147" v="1401" actId="1076"/>
          <ac:picMkLst>
            <pc:docMk/>
            <pc:sldMk cId="3994672170" sldId="358"/>
            <ac:picMk id="7" creationId="{B9CE9429-146B-5B1D-59B9-28720C3BAAE6}"/>
          </ac:picMkLst>
        </pc:picChg>
        <pc:picChg chg="add mod ord">
          <ac:chgData name="Ian Parr" userId="4f46477c-3823-44e3-a023-ec7a0abfe074" providerId="ADAL" clId="{6D4883D9-D1DA-4E8F-9A36-EE14A16553DF}" dt="2023-06-20T00:59:27.019" v="1408" actId="167"/>
          <ac:picMkLst>
            <pc:docMk/>
            <pc:sldMk cId="3994672170" sldId="358"/>
            <ac:picMk id="8" creationId="{00F8F529-C3FA-33C5-2141-43A6535549C8}"/>
          </ac:picMkLst>
        </pc:picChg>
      </pc:sldChg>
      <pc:sldChg chg="addSp delSp modSp add mod modNotesTx">
        <pc:chgData name="Ian Parr" userId="4f46477c-3823-44e3-a023-ec7a0abfe074" providerId="ADAL" clId="{6D4883D9-D1DA-4E8F-9A36-EE14A16553DF}" dt="2023-06-20T01:02:06.494" v="1443" actId="20577"/>
        <pc:sldMkLst>
          <pc:docMk/>
          <pc:sldMk cId="3653667156" sldId="359"/>
        </pc:sldMkLst>
        <pc:spChg chg="del mod">
          <ac:chgData name="Ian Parr" userId="4f46477c-3823-44e3-a023-ec7a0abfe074" providerId="ADAL" clId="{6D4883D9-D1DA-4E8F-9A36-EE14A16553DF}" dt="2023-06-20T01:00:56.233" v="1423" actId="478"/>
          <ac:spMkLst>
            <pc:docMk/>
            <pc:sldMk cId="3653667156" sldId="359"/>
            <ac:spMk id="8" creationId="{DBEDB71F-9BDD-7EFA-D665-CCD5BBFFCC38}"/>
          </ac:spMkLst>
        </pc:spChg>
        <pc:picChg chg="add mod ord">
          <ac:chgData name="Ian Parr" userId="4f46477c-3823-44e3-a023-ec7a0abfe074" providerId="ADAL" clId="{6D4883D9-D1DA-4E8F-9A36-EE14A16553DF}" dt="2023-06-20T01:01:47.350" v="1432" actId="14100"/>
          <ac:picMkLst>
            <pc:docMk/>
            <pc:sldMk cId="3653667156" sldId="359"/>
            <ac:picMk id="2" creationId="{3300CF70-0861-44C7-A3AB-1D71CE14456A}"/>
          </ac:picMkLst>
        </pc:picChg>
        <pc:picChg chg="del">
          <ac:chgData name="Ian Parr" userId="4f46477c-3823-44e3-a023-ec7a0abfe074" providerId="ADAL" clId="{6D4883D9-D1DA-4E8F-9A36-EE14A16553DF}" dt="2023-06-20T01:00:28.338" v="1415" actId="478"/>
          <ac:picMkLst>
            <pc:docMk/>
            <pc:sldMk cId="3653667156" sldId="359"/>
            <ac:picMk id="9" creationId="{1300824A-19AC-EF22-2340-A3C804B0DF58}"/>
          </ac:picMkLst>
        </pc:picChg>
      </pc:sldChg>
    </pc:docChg>
  </pc:docChgLst>
  <pc:docChgLst>
    <pc:chgData name="Ian Parr" userId="4f46477c-3823-44e3-a023-ec7a0abfe074" providerId="ADAL" clId="{680E4D16-B893-4A96-9376-35741D4A3890}"/>
    <pc:docChg chg="undo custSel addSld delSld modSld sldOrd">
      <pc:chgData name="Ian Parr" userId="4f46477c-3823-44e3-a023-ec7a0abfe074" providerId="ADAL" clId="{680E4D16-B893-4A96-9376-35741D4A3890}" dt="2023-06-13T04:50:36.208" v="1688" actId="20577"/>
      <pc:docMkLst>
        <pc:docMk/>
      </pc:docMkLst>
      <pc:sldChg chg="modSp mod modNotesTx">
        <pc:chgData name="Ian Parr" userId="4f46477c-3823-44e3-a023-ec7a0abfe074" providerId="ADAL" clId="{680E4D16-B893-4A96-9376-35741D4A3890}" dt="2023-06-13T01:08:16.484" v="195"/>
        <pc:sldMkLst>
          <pc:docMk/>
          <pc:sldMk cId="2153998600" sldId="258"/>
        </pc:sldMkLst>
        <pc:spChg chg="mod">
          <ac:chgData name="Ian Parr" userId="4f46477c-3823-44e3-a023-ec7a0abfe074" providerId="ADAL" clId="{680E4D16-B893-4A96-9376-35741D4A3890}" dt="2023-06-13T01:07:49.585" v="194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908109795" sldId="26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308465661" sldId="268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096131400" sldId="269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239031814" sldId="270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02963872" sldId="271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506818410" sldId="272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381967022" sldId="27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516207296" sldId="276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695235706" sldId="277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602052502" sldId="278"/>
        </pc:sldMkLst>
      </pc:sldChg>
      <pc:sldChg chg="addSp delSp modSp del mod ord">
        <pc:chgData name="Ian Parr" userId="4f46477c-3823-44e3-a023-ec7a0abfe074" providerId="ADAL" clId="{680E4D16-B893-4A96-9376-35741D4A3890}" dt="2023-06-13T01:57:26.859" v="402" actId="2696"/>
        <pc:sldMkLst>
          <pc:docMk/>
          <pc:sldMk cId="1443673978" sldId="279"/>
        </pc:sldMkLst>
        <pc:spChg chg="add mod">
          <ac:chgData name="Ian Parr" userId="4f46477c-3823-44e3-a023-ec7a0abfe074" providerId="ADAL" clId="{680E4D16-B893-4A96-9376-35741D4A3890}" dt="2023-06-13T01:57:02.214" v="400" actId="478"/>
          <ac:spMkLst>
            <pc:docMk/>
            <pc:sldMk cId="1443673978" sldId="279"/>
            <ac:spMk id="3" creationId="{86C86441-F82B-3424-78B7-23E2BFD786E0}"/>
          </ac:spMkLst>
        </pc:spChg>
        <pc:picChg chg="del">
          <ac:chgData name="Ian Parr" userId="4f46477c-3823-44e3-a023-ec7a0abfe074" providerId="ADAL" clId="{680E4D16-B893-4A96-9376-35741D4A3890}" dt="2023-06-13T01:57:02.214" v="400" actId="478"/>
          <ac:picMkLst>
            <pc:docMk/>
            <pc:sldMk cId="1443673978" sldId="279"/>
            <ac:picMk id="11" creationId="{F2C67C25-334D-B985-616A-773848BBA23E}"/>
          </ac:picMkLst>
        </pc:picChg>
      </pc:sldChg>
      <pc:sldChg chg="addSp delSp modSp mod ord modNotesTx">
        <pc:chgData name="Ian Parr" userId="4f46477c-3823-44e3-a023-ec7a0abfe074" providerId="ADAL" clId="{680E4D16-B893-4A96-9376-35741D4A3890}" dt="2023-06-13T00:58:11.539" v="36" actId="1076"/>
        <pc:sldMkLst>
          <pc:docMk/>
          <pc:sldMk cId="3680316906" sldId="280"/>
        </pc:sldMkLst>
        <pc:spChg chg="add mod">
          <ac:chgData name="Ian Parr" userId="4f46477c-3823-44e3-a023-ec7a0abfe074" providerId="ADAL" clId="{680E4D16-B893-4A96-9376-35741D4A3890}" dt="2023-06-13T00:58:11.539" v="36" actId="1076"/>
          <ac:spMkLst>
            <pc:docMk/>
            <pc:sldMk cId="3680316906" sldId="280"/>
            <ac:spMk id="4" creationId="{EC32F1EE-07DB-BD99-F5ED-E7B51556C5E5}"/>
          </ac:spMkLst>
        </pc:spChg>
        <pc:spChg chg="del">
          <ac:chgData name="Ian Parr" userId="4f46477c-3823-44e3-a023-ec7a0abfe074" providerId="ADAL" clId="{680E4D16-B893-4A96-9376-35741D4A3890}" dt="2023-06-13T00:55:15.844" v="25" actId="478"/>
          <ac:spMkLst>
            <pc:docMk/>
            <pc:sldMk cId="3680316906" sldId="280"/>
            <ac:spMk id="7" creationId="{F35AFE45-13E3-BBBD-39BD-F0D341367C3C}"/>
          </ac:spMkLst>
        </pc:spChg>
        <pc:picChg chg="add mod">
          <ac:chgData name="Ian Parr" userId="4f46477c-3823-44e3-a023-ec7a0abfe074" providerId="ADAL" clId="{680E4D16-B893-4A96-9376-35741D4A3890}" dt="2023-06-13T00:58:08.380" v="35" actId="1076"/>
          <ac:picMkLst>
            <pc:docMk/>
            <pc:sldMk cId="3680316906" sldId="280"/>
            <ac:picMk id="2" creationId="{37E7FDBD-C383-B00D-A401-6A5B83514508}"/>
          </ac:picMkLst>
        </pc:picChg>
        <pc:picChg chg="del">
          <ac:chgData name="Ian Parr" userId="4f46477c-3823-44e3-a023-ec7a0abfe074" providerId="ADAL" clId="{680E4D16-B893-4A96-9376-35741D4A3890}" dt="2023-06-13T00:54:58.201" v="22" actId="478"/>
          <ac:picMkLst>
            <pc:docMk/>
            <pc:sldMk cId="3680316906" sldId="280"/>
            <ac:picMk id="6" creationId="{6F6EDC8D-7819-BE83-62FE-12924B8E1B22}"/>
          </ac:picMkLst>
        </pc:picChg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462620978" sldId="281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958282633" sldId="282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918531073" sldId="283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190371627" sldId="28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178049518" sldId="286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493984392" sldId="287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477327691" sldId="294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836124279" sldId="29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41836622" sldId="296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926047135" sldId="297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632629412" sldId="298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946666339" sldId="299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166488941" sldId="300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688595053" sldId="301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549843058" sldId="302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921949879" sldId="303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832798813" sldId="304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829709827" sldId="30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417958888" sldId="306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713022233" sldId="307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109524862" sldId="308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042097248" sldId="309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606674632" sldId="310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291118745" sldId="311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872474660" sldId="312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974351716" sldId="313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974410210" sldId="314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3482259193" sldId="315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224320428" sldId="316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068941391" sldId="317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328630751" sldId="318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1718198991" sldId="319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2154339194" sldId="320"/>
        </pc:sldMkLst>
      </pc:sldChg>
      <pc:sldChg chg="del">
        <pc:chgData name="Ian Parr" userId="4f46477c-3823-44e3-a023-ec7a0abfe074" providerId="ADAL" clId="{680E4D16-B893-4A96-9376-35741D4A3890}" dt="2023-06-13T04:49:17.377" v="1653" actId="47"/>
        <pc:sldMkLst>
          <pc:docMk/>
          <pc:sldMk cId="4099274522" sldId="321"/>
        </pc:sldMkLst>
      </pc:sldChg>
      <pc:sldChg chg="addSp delSp modSp add mod ord setBg modNotesTx">
        <pc:chgData name="Ian Parr" userId="4f46477c-3823-44e3-a023-ec7a0abfe074" providerId="ADAL" clId="{680E4D16-B893-4A96-9376-35741D4A3890}" dt="2023-06-13T04:50:24.703" v="1687"/>
        <pc:sldMkLst>
          <pc:docMk/>
          <pc:sldMk cId="3554899215" sldId="322"/>
        </pc:sldMkLst>
        <pc:spChg chg="add mod">
          <ac:chgData name="Ian Parr" userId="4f46477c-3823-44e3-a023-ec7a0abfe074" providerId="ADAL" clId="{680E4D16-B893-4A96-9376-35741D4A3890}" dt="2023-06-13T01:06:54.284" v="154" actId="1076"/>
          <ac:spMkLst>
            <pc:docMk/>
            <pc:sldMk cId="3554899215" sldId="322"/>
            <ac:spMk id="3" creationId="{B717094A-8D0D-29EB-8646-706817A18D7C}"/>
          </ac:spMkLst>
        </pc:spChg>
        <pc:spChg chg="del">
          <ac:chgData name="Ian Parr" userId="4f46477c-3823-44e3-a023-ec7a0abfe074" providerId="ADAL" clId="{680E4D16-B893-4A96-9376-35741D4A3890}" dt="2023-06-13T00:59:05.228" v="40" actId="478"/>
          <ac:spMkLst>
            <pc:docMk/>
            <pc:sldMk cId="3554899215" sldId="322"/>
            <ac:spMk id="4" creationId="{EC32F1EE-07DB-BD99-F5ED-E7B51556C5E5}"/>
          </ac:spMkLst>
        </pc:spChg>
        <pc:picChg chg="del">
          <ac:chgData name="Ian Parr" userId="4f46477c-3823-44e3-a023-ec7a0abfe074" providerId="ADAL" clId="{680E4D16-B893-4A96-9376-35741D4A3890}" dt="2023-06-13T00:59:02.007" v="39" actId="478"/>
          <ac:picMkLst>
            <pc:docMk/>
            <pc:sldMk cId="3554899215" sldId="322"/>
            <ac:picMk id="2" creationId="{37E7FDBD-C383-B00D-A401-6A5B83514508}"/>
          </ac:picMkLst>
        </pc:picChg>
      </pc:sldChg>
      <pc:sldChg chg="addSp delSp modSp add mod modNotesTx">
        <pc:chgData name="Ian Parr" userId="4f46477c-3823-44e3-a023-ec7a0abfe074" providerId="ADAL" clId="{680E4D16-B893-4A96-9376-35741D4A3890}" dt="2023-06-13T01:56:31.965" v="397"/>
        <pc:sldMkLst>
          <pc:docMk/>
          <pc:sldMk cId="2803858322" sldId="323"/>
        </pc:sldMkLst>
        <pc:spChg chg="del">
          <ac:chgData name="Ian Parr" userId="4f46477c-3823-44e3-a023-ec7a0abfe074" providerId="ADAL" clId="{680E4D16-B893-4A96-9376-35741D4A3890}" dt="2023-06-13T00:59:12.282" v="42" actId="478"/>
          <ac:spMkLst>
            <pc:docMk/>
            <pc:sldMk cId="2803858322" sldId="323"/>
            <ac:spMk id="4" creationId="{EC32F1EE-07DB-BD99-F5ED-E7B51556C5E5}"/>
          </ac:spMkLst>
        </pc:spChg>
        <pc:spChg chg="add del mod">
          <ac:chgData name="Ian Parr" userId="4f46477c-3823-44e3-a023-ec7a0abfe074" providerId="ADAL" clId="{680E4D16-B893-4A96-9376-35741D4A3890}" dt="2023-06-13T01:12:18.228" v="201" actId="478"/>
          <ac:spMkLst>
            <pc:docMk/>
            <pc:sldMk cId="2803858322" sldId="323"/>
            <ac:spMk id="5" creationId="{2A58E911-60D4-18F7-0197-090C92487C14}"/>
          </ac:spMkLst>
        </pc:spChg>
        <pc:spChg chg="add mod">
          <ac:chgData name="Ian Parr" userId="4f46477c-3823-44e3-a023-ec7a0abfe074" providerId="ADAL" clId="{680E4D16-B893-4A96-9376-35741D4A3890}" dt="2023-06-13T01:55:06.265" v="391" actId="255"/>
          <ac:spMkLst>
            <pc:docMk/>
            <pc:sldMk cId="2803858322" sldId="323"/>
            <ac:spMk id="7" creationId="{7604B460-DBB2-ACA5-9E47-6ABFAEDAAE10}"/>
          </ac:spMkLst>
        </pc:spChg>
        <pc:picChg chg="del">
          <ac:chgData name="Ian Parr" userId="4f46477c-3823-44e3-a023-ec7a0abfe074" providerId="ADAL" clId="{680E4D16-B893-4A96-9376-35741D4A3890}" dt="2023-06-13T00:59:08.382" v="41" actId="478"/>
          <ac:picMkLst>
            <pc:docMk/>
            <pc:sldMk cId="2803858322" sldId="323"/>
            <ac:picMk id="2" creationId="{37E7FDBD-C383-B00D-A401-6A5B83514508}"/>
          </ac:picMkLst>
        </pc:picChg>
        <pc:picChg chg="add mod">
          <ac:chgData name="Ian Parr" userId="4f46477c-3823-44e3-a023-ec7a0abfe074" providerId="ADAL" clId="{680E4D16-B893-4A96-9376-35741D4A3890}" dt="2023-06-13T01:13:22.516" v="207" actId="1076"/>
          <ac:picMkLst>
            <pc:docMk/>
            <pc:sldMk cId="2803858322" sldId="323"/>
            <ac:picMk id="6" creationId="{A1CBC63E-4E0E-D851-68D8-A0DA892A6E04}"/>
          </ac:picMkLst>
        </pc:picChg>
      </pc:sldChg>
      <pc:sldChg chg="addSp delSp modSp add mod ord setBg modNotesTx">
        <pc:chgData name="Ian Parr" userId="4f46477c-3823-44e3-a023-ec7a0abfe074" providerId="ADAL" clId="{680E4D16-B893-4A96-9376-35741D4A3890}" dt="2023-06-13T01:56:10.566" v="396" actId="20577"/>
        <pc:sldMkLst>
          <pc:docMk/>
          <pc:sldMk cId="1521310445" sldId="324"/>
        </pc:sldMkLst>
        <pc:spChg chg="del">
          <ac:chgData name="Ian Parr" userId="4f46477c-3823-44e3-a023-ec7a0abfe074" providerId="ADAL" clId="{680E4D16-B893-4A96-9376-35741D4A3890}" dt="2023-06-13T01:19:20.629" v="361" actId="478"/>
          <ac:spMkLst>
            <pc:docMk/>
            <pc:sldMk cId="1521310445" sldId="324"/>
            <ac:spMk id="5" creationId="{2A58E911-60D4-18F7-0197-090C92487C14}"/>
          </ac:spMkLst>
        </pc:spChg>
        <pc:grpChg chg="add">
          <ac:chgData name="Ian Parr" userId="4f46477c-3823-44e3-a023-ec7a0abfe074" providerId="ADAL" clId="{680E4D16-B893-4A96-9376-35741D4A3890}" dt="2023-06-13T01:54:48.803" v="390" actId="26606"/>
          <ac:grpSpMkLst>
            <pc:docMk/>
            <pc:sldMk cId="1521310445" sldId="324"/>
            <ac:grpSpMk id="13" creationId="{5927D013-91F2-4965-B38E-247BB7DEFDC6}"/>
          </ac:grpSpMkLst>
        </pc:grpChg>
        <pc:picChg chg="add del mod">
          <ac:chgData name="Ian Parr" userId="4f46477c-3823-44e3-a023-ec7a0abfe074" providerId="ADAL" clId="{680E4D16-B893-4A96-9376-35741D4A3890}" dt="2023-06-13T01:19:18.001" v="360" actId="478"/>
          <ac:picMkLst>
            <pc:docMk/>
            <pc:sldMk cId="1521310445" sldId="324"/>
            <ac:picMk id="2" creationId="{2D175E10-7BD2-62E0-0632-4C235270F698}"/>
          </ac:picMkLst>
        </pc:picChg>
        <pc:picChg chg="add del mod">
          <ac:chgData name="Ian Parr" userId="4f46477c-3823-44e3-a023-ec7a0abfe074" providerId="ADAL" clId="{680E4D16-B893-4A96-9376-35741D4A3890}" dt="2023-06-13T01:19:16.905" v="359" actId="478"/>
          <ac:picMkLst>
            <pc:docMk/>
            <pc:sldMk cId="1521310445" sldId="324"/>
            <ac:picMk id="3" creationId="{6F3FB26B-46A0-9B94-AC53-3086FDC305AA}"/>
          </ac:picMkLst>
        </pc:picChg>
        <pc:picChg chg="add del mod">
          <ac:chgData name="Ian Parr" userId="4f46477c-3823-44e3-a023-ec7a0abfe074" providerId="ADAL" clId="{680E4D16-B893-4A96-9376-35741D4A3890}" dt="2023-06-13T01:20:35.528" v="375" actId="478"/>
          <ac:picMkLst>
            <pc:docMk/>
            <pc:sldMk cId="1521310445" sldId="324"/>
            <ac:picMk id="6" creationId="{6F8AEE46-5ECD-D1EC-A309-72FADB0F76FB}"/>
          </ac:picMkLst>
        </pc:picChg>
        <pc:picChg chg="add del mod">
          <ac:chgData name="Ian Parr" userId="4f46477c-3823-44e3-a023-ec7a0abfe074" providerId="ADAL" clId="{680E4D16-B893-4A96-9376-35741D4A3890}" dt="2023-06-13T01:54:15.870" v="381" actId="478"/>
          <ac:picMkLst>
            <pc:docMk/>
            <pc:sldMk cId="1521310445" sldId="324"/>
            <ac:picMk id="7" creationId="{E94073F0-CCAA-E9C6-E033-1C6124E60F73}"/>
          </ac:picMkLst>
        </pc:picChg>
        <pc:picChg chg="add mod">
          <ac:chgData name="Ian Parr" userId="4f46477c-3823-44e3-a023-ec7a0abfe074" providerId="ADAL" clId="{680E4D16-B893-4A96-9376-35741D4A3890}" dt="2023-06-13T01:54:48.803" v="390" actId="26606"/>
          <ac:picMkLst>
            <pc:docMk/>
            <pc:sldMk cId="1521310445" sldId="324"/>
            <ac:picMk id="8" creationId="{C8AF4D17-46FF-816B-21A8-E2A357A2135B}"/>
          </ac:picMkLst>
        </pc:picChg>
      </pc:sldChg>
      <pc:sldChg chg="addSp delSp modSp add mod">
        <pc:chgData name="Ian Parr" userId="4f46477c-3823-44e3-a023-ec7a0abfe074" providerId="ADAL" clId="{680E4D16-B893-4A96-9376-35741D4A3890}" dt="2023-06-13T02:48:34.518" v="1275" actId="1076"/>
        <pc:sldMkLst>
          <pc:docMk/>
          <pc:sldMk cId="2938009726" sldId="325"/>
        </pc:sldMkLst>
        <pc:spChg chg="add del">
          <ac:chgData name="Ian Parr" userId="4f46477c-3823-44e3-a023-ec7a0abfe074" providerId="ADAL" clId="{680E4D16-B893-4A96-9376-35741D4A3890}" dt="2023-06-13T02:40:51.224" v="962" actId="478"/>
          <ac:spMkLst>
            <pc:docMk/>
            <pc:sldMk cId="2938009726" sldId="325"/>
            <ac:spMk id="4" creationId="{EE689287-D79A-5573-1BE6-92409C1BB401}"/>
          </ac:spMkLst>
        </pc:spChg>
        <pc:spChg chg="del mod">
          <ac:chgData name="Ian Parr" userId="4f46477c-3823-44e3-a023-ec7a0abfe074" providerId="ADAL" clId="{680E4D16-B893-4A96-9376-35741D4A3890}" dt="2023-06-13T02:40:27.927" v="959" actId="478"/>
          <ac:spMkLst>
            <pc:docMk/>
            <pc:sldMk cId="2938009726" sldId="325"/>
            <ac:spMk id="5" creationId="{2A58E911-60D4-18F7-0197-090C92487C14}"/>
          </ac:spMkLst>
        </pc:spChg>
        <pc:spChg chg="add mod">
          <ac:chgData name="Ian Parr" userId="4f46477c-3823-44e3-a023-ec7a0abfe074" providerId="ADAL" clId="{680E4D16-B893-4A96-9376-35741D4A3890}" dt="2023-06-13T02:43:48.910" v="1157" actId="14100"/>
          <ac:spMkLst>
            <pc:docMk/>
            <pc:sldMk cId="2938009726" sldId="325"/>
            <ac:spMk id="6" creationId="{9CA8AD0B-C2E8-741D-FE86-E2D70F0C6037}"/>
          </ac:spMkLst>
        </pc:spChg>
        <pc:spChg chg="add mod">
          <ac:chgData name="Ian Parr" userId="4f46477c-3823-44e3-a023-ec7a0abfe074" providerId="ADAL" clId="{680E4D16-B893-4A96-9376-35741D4A3890}" dt="2023-06-13T02:44:02.912" v="1162" actId="1076"/>
          <ac:spMkLst>
            <pc:docMk/>
            <pc:sldMk cId="2938009726" sldId="325"/>
            <ac:spMk id="7" creationId="{BD5EF17B-EF10-B869-2C1E-DE4A419C5E72}"/>
          </ac:spMkLst>
        </pc:spChg>
        <pc:spChg chg="add mod">
          <ac:chgData name="Ian Parr" userId="4f46477c-3823-44e3-a023-ec7a0abfe074" providerId="ADAL" clId="{680E4D16-B893-4A96-9376-35741D4A3890}" dt="2023-06-13T02:44:01.662" v="1161" actId="1076"/>
          <ac:spMkLst>
            <pc:docMk/>
            <pc:sldMk cId="2938009726" sldId="325"/>
            <ac:spMk id="8" creationId="{FA28AF77-C0C0-FD64-74F4-7B4B56E7C2F9}"/>
          </ac:spMkLst>
        </pc:spChg>
        <pc:spChg chg="add mod">
          <ac:chgData name="Ian Parr" userId="4f46477c-3823-44e3-a023-ec7a0abfe074" providerId="ADAL" clId="{680E4D16-B893-4A96-9376-35741D4A3890}" dt="2023-06-13T02:44:08.825" v="1163" actId="1076"/>
          <ac:spMkLst>
            <pc:docMk/>
            <pc:sldMk cId="2938009726" sldId="325"/>
            <ac:spMk id="9" creationId="{A6A635C3-2423-E2BE-F803-1E6E66ED6724}"/>
          </ac:spMkLst>
        </pc:spChg>
        <pc:spChg chg="add mod">
          <ac:chgData name="Ian Parr" userId="4f46477c-3823-44e3-a023-ec7a0abfe074" providerId="ADAL" clId="{680E4D16-B893-4A96-9376-35741D4A3890}" dt="2023-06-13T02:45:38.589" v="1225" actId="1076"/>
          <ac:spMkLst>
            <pc:docMk/>
            <pc:sldMk cId="2938009726" sldId="325"/>
            <ac:spMk id="10" creationId="{BB697624-732B-A83A-04D5-F1723C0E64B2}"/>
          </ac:spMkLst>
        </pc:spChg>
        <pc:spChg chg="add mod">
          <ac:chgData name="Ian Parr" userId="4f46477c-3823-44e3-a023-ec7a0abfe074" providerId="ADAL" clId="{680E4D16-B893-4A96-9376-35741D4A3890}" dt="2023-06-13T02:44:56.111" v="1220" actId="255"/>
          <ac:spMkLst>
            <pc:docMk/>
            <pc:sldMk cId="2938009726" sldId="325"/>
            <ac:spMk id="11" creationId="{B7A44B4B-687B-9BBA-CCC1-2847FBADB95F}"/>
          </ac:spMkLst>
        </pc:spChg>
        <pc:spChg chg="add mod">
          <ac:chgData name="Ian Parr" userId="4f46477c-3823-44e3-a023-ec7a0abfe074" providerId="ADAL" clId="{680E4D16-B893-4A96-9376-35741D4A3890}" dt="2023-06-13T02:48:34.518" v="1275" actId="1076"/>
          <ac:spMkLst>
            <pc:docMk/>
            <pc:sldMk cId="2938009726" sldId="325"/>
            <ac:spMk id="18" creationId="{914D1A04-8E1D-736E-EDEF-01A7AE1E8338}"/>
          </ac:spMkLst>
        </pc:spChg>
        <pc:picChg chg="del">
          <ac:chgData name="Ian Parr" userId="4f46477c-3823-44e3-a023-ec7a0abfe074" providerId="ADAL" clId="{680E4D16-B893-4A96-9376-35741D4A3890}" dt="2023-06-13T02:40:29.432" v="960" actId="478"/>
          <ac:picMkLst>
            <pc:docMk/>
            <pc:sldMk cId="2938009726" sldId="325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2:40:25.693" v="957" actId="478"/>
          <ac:picMkLst>
            <pc:docMk/>
            <pc:sldMk cId="2938009726" sldId="325"/>
            <ac:picMk id="3" creationId="{6F3FB26B-46A0-9B94-AC53-3086FDC305AA}"/>
          </ac:picMkLst>
        </pc:picChg>
        <pc:picChg chg="add mod">
          <ac:chgData name="Ian Parr" userId="4f46477c-3823-44e3-a023-ec7a0abfe074" providerId="ADAL" clId="{680E4D16-B893-4A96-9376-35741D4A3890}" dt="2023-06-13T02:46:33.541" v="1233" actId="1076"/>
          <ac:picMkLst>
            <pc:docMk/>
            <pc:sldMk cId="2938009726" sldId="325"/>
            <ac:picMk id="13" creationId="{93DBD8B3-41BE-B378-3453-DABC2D245952}"/>
          </ac:picMkLst>
        </pc:picChg>
        <pc:picChg chg="add mod">
          <ac:chgData name="Ian Parr" userId="4f46477c-3823-44e3-a023-ec7a0abfe074" providerId="ADAL" clId="{680E4D16-B893-4A96-9376-35741D4A3890}" dt="2023-06-13T02:46:30.649" v="1232" actId="207"/>
          <ac:picMkLst>
            <pc:docMk/>
            <pc:sldMk cId="2938009726" sldId="325"/>
            <ac:picMk id="15" creationId="{7BB6CC76-7033-E22C-079D-4E61FE515B76}"/>
          </ac:picMkLst>
        </pc:picChg>
        <pc:picChg chg="add mod">
          <ac:chgData name="Ian Parr" userId="4f46477c-3823-44e3-a023-ec7a0abfe074" providerId="ADAL" clId="{680E4D16-B893-4A96-9376-35741D4A3890}" dt="2023-06-13T02:47:10.075" v="1238" actId="207"/>
          <ac:picMkLst>
            <pc:docMk/>
            <pc:sldMk cId="2938009726" sldId="325"/>
            <ac:picMk id="17" creationId="{E3BD2692-C302-1F52-27E4-BB04682E119C}"/>
          </ac:picMkLst>
        </pc:picChg>
      </pc:sldChg>
      <pc:sldChg chg="addSp delSp modSp add mod setBg setClrOvrMap">
        <pc:chgData name="Ian Parr" userId="4f46477c-3823-44e3-a023-ec7a0abfe074" providerId="ADAL" clId="{680E4D16-B893-4A96-9376-35741D4A3890}" dt="2023-06-13T03:17:00.155" v="1540" actId="207"/>
        <pc:sldMkLst>
          <pc:docMk/>
          <pc:sldMk cId="574703755" sldId="326"/>
        </pc:sldMkLst>
        <pc:spChg chg="del mod">
          <ac:chgData name="Ian Parr" userId="4f46477c-3823-44e3-a023-ec7a0abfe074" providerId="ADAL" clId="{680E4D16-B893-4A96-9376-35741D4A3890}" dt="2023-06-13T02:28:12.075" v="679" actId="478"/>
          <ac:spMkLst>
            <pc:docMk/>
            <pc:sldMk cId="574703755" sldId="326"/>
            <ac:spMk id="5" creationId="{2A58E911-60D4-18F7-0197-090C92487C14}"/>
          </ac:spMkLst>
        </pc:spChg>
        <pc:spChg chg="add mod">
          <ac:chgData name="Ian Parr" userId="4f46477c-3823-44e3-a023-ec7a0abfe074" providerId="ADAL" clId="{680E4D16-B893-4A96-9376-35741D4A3890}" dt="2023-06-13T02:30:59.565" v="698" actId="26606"/>
          <ac:spMkLst>
            <pc:docMk/>
            <pc:sldMk cId="574703755" sldId="326"/>
            <ac:spMk id="7" creationId="{DC5E2304-9AAC-303F-B461-8C771E1FE252}"/>
          </ac:spMkLst>
        </pc:spChg>
        <pc:spChg chg="add mod">
          <ac:chgData name="Ian Parr" userId="4f46477c-3823-44e3-a023-ec7a0abfe074" providerId="ADAL" clId="{680E4D16-B893-4A96-9376-35741D4A3890}" dt="2023-06-13T03:17:00.155" v="1540" actId="207"/>
          <ac:spMkLst>
            <pc:docMk/>
            <pc:sldMk cId="574703755" sldId="326"/>
            <ac:spMk id="8" creationId="{1006C598-FD05-835E-88C2-95E12CA6B673}"/>
          </ac:spMkLst>
        </pc:spChg>
        <pc:spChg chg="add">
          <ac:chgData name="Ian Parr" userId="4f46477c-3823-44e3-a023-ec7a0abfe074" providerId="ADAL" clId="{680E4D16-B893-4A96-9376-35741D4A3890}" dt="2023-06-13T02:30:59.565" v="698" actId="26606"/>
          <ac:spMkLst>
            <pc:docMk/>
            <pc:sldMk cId="574703755" sldId="326"/>
            <ac:spMk id="10" creationId="{B55196D0-95AD-4497-84D1-430C6EBB2504}"/>
          </ac:spMkLst>
        </pc:spChg>
        <pc:spChg chg="add">
          <ac:chgData name="Ian Parr" userId="4f46477c-3823-44e3-a023-ec7a0abfe074" providerId="ADAL" clId="{680E4D16-B893-4A96-9376-35741D4A3890}" dt="2023-06-13T02:30:59.565" v="698" actId="26606"/>
          <ac:spMkLst>
            <pc:docMk/>
            <pc:sldMk cId="574703755" sldId="326"/>
            <ac:spMk id="12" creationId="{4EA367D7-D8FE-4C9E-B6C6-5285FC7B52A2}"/>
          </ac:spMkLst>
        </pc:spChg>
        <pc:spChg chg="add del">
          <ac:chgData name="Ian Parr" userId="4f46477c-3823-44e3-a023-ec7a0abfe074" providerId="ADAL" clId="{680E4D16-B893-4A96-9376-35741D4A3890}" dt="2023-06-13T02:30:39.958" v="691" actId="26606"/>
          <ac:spMkLst>
            <pc:docMk/>
            <pc:sldMk cId="574703755" sldId="326"/>
            <ac:spMk id="36" creationId="{C40B6375-7479-45C4-8B99-EA1CF75F31E2}"/>
          </ac:spMkLst>
        </pc:spChg>
        <pc:spChg chg="add del">
          <ac:chgData name="Ian Parr" userId="4f46477c-3823-44e3-a023-ec7a0abfe074" providerId="ADAL" clId="{680E4D16-B893-4A96-9376-35741D4A3890}" dt="2023-06-13T02:30:43.045" v="693" actId="26606"/>
          <ac:spMkLst>
            <pc:docMk/>
            <pc:sldMk cId="574703755" sldId="326"/>
            <ac:spMk id="38" creationId="{B55196D0-95AD-4497-84D1-430C6EBB2504}"/>
          </ac:spMkLst>
        </pc:spChg>
        <pc:spChg chg="add del">
          <ac:chgData name="Ian Parr" userId="4f46477c-3823-44e3-a023-ec7a0abfe074" providerId="ADAL" clId="{680E4D16-B893-4A96-9376-35741D4A3890}" dt="2023-06-13T02:30:43.045" v="693" actId="26606"/>
          <ac:spMkLst>
            <pc:docMk/>
            <pc:sldMk cId="574703755" sldId="326"/>
            <ac:spMk id="39" creationId="{4EA367D7-D8FE-4C9E-B6C6-5285FC7B52A2}"/>
          </ac:spMkLst>
        </pc:spChg>
        <pc:spChg chg="add del">
          <ac:chgData name="Ian Parr" userId="4f46477c-3823-44e3-a023-ec7a0abfe074" providerId="ADAL" clId="{680E4D16-B893-4A96-9376-35741D4A3890}" dt="2023-06-13T02:30:53.782" v="695" actId="26606"/>
          <ac:spMkLst>
            <pc:docMk/>
            <pc:sldMk cId="574703755" sldId="326"/>
            <ac:spMk id="43" creationId="{C40B6375-7479-45C4-8B99-EA1CF75F31E2}"/>
          </ac:spMkLst>
        </pc:spChg>
        <pc:grpChg chg="add">
          <ac:chgData name="Ian Parr" userId="4f46477c-3823-44e3-a023-ec7a0abfe074" providerId="ADAL" clId="{680E4D16-B893-4A96-9376-35741D4A3890}" dt="2023-06-13T02:30:59.565" v="698" actId="26606"/>
          <ac:grpSpMkLst>
            <pc:docMk/>
            <pc:sldMk cId="574703755" sldId="326"/>
            <ac:grpSpMk id="11" creationId="{6DDA3D29-E716-4F33-AB4C-8ED10BB364BE}"/>
          </ac:grpSpMkLst>
        </pc:grpChg>
        <pc:grpChg chg="add del">
          <ac:chgData name="Ian Parr" userId="4f46477c-3823-44e3-a023-ec7a0abfe074" providerId="ADAL" clId="{680E4D16-B893-4A96-9376-35741D4A3890}" dt="2023-06-13T02:30:39.958" v="691" actId="26606"/>
          <ac:grpSpMkLst>
            <pc:docMk/>
            <pc:sldMk cId="574703755" sldId="326"/>
            <ac:grpSpMk id="13" creationId="{9EA06921-3C0C-4126-AF75-9499D48390C3}"/>
          </ac:grpSpMkLst>
        </pc:grpChg>
        <pc:grpChg chg="add del">
          <ac:chgData name="Ian Parr" userId="4f46477c-3823-44e3-a023-ec7a0abfe074" providerId="ADAL" clId="{680E4D16-B893-4A96-9376-35741D4A3890}" dt="2023-06-13T02:30:43.045" v="693" actId="26606"/>
          <ac:grpSpMkLst>
            <pc:docMk/>
            <pc:sldMk cId="574703755" sldId="326"/>
            <ac:grpSpMk id="15" creationId="{6DDA3D29-E716-4F33-AB4C-8ED10BB364BE}"/>
          </ac:grpSpMkLst>
        </pc:grpChg>
        <pc:grpChg chg="add del">
          <ac:chgData name="Ian Parr" userId="4f46477c-3823-44e3-a023-ec7a0abfe074" providerId="ADAL" clId="{680E4D16-B893-4A96-9376-35741D4A3890}" dt="2023-06-13T02:30:53.782" v="695" actId="26606"/>
          <ac:grpSpMkLst>
            <pc:docMk/>
            <pc:sldMk cId="574703755" sldId="326"/>
            <ac:grpSpMk id="41" creationId="{9EA06921-3C0C-4126-AF75-9499D48390C3}"/>
          </ac:grpSpMkLst>
        </pc:grpChg>
        <pc:picChg chg="del">
          <ac:chgData name="Ian Parr" userId="4f46477c-3823-44e3-a023-ec7a0abfe074" providerId="ADAL" clId="{680E4D16-B893-4A96-9376-35741D4A3890}" dt="2023-06-13T02:28:09.136" v="677" actId="478"/>
          <ac:picMkLst>
            <pc:docMk/>
            <pc:sldMk cId="574703755" sldId="326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2:28:08.032" v="676" actId="478"/>
          <ac:picMkLst>
            <pc:docMk/>
            <pc:sldMk cId="574703755" sldId="326"/>
            <ac:picMk id="3" creationId="{6F3FB26B-46A0-9B94-AC53-3086FDC305AA}"/>
          </ac:picMkLst>
        </pc:picChg>
        <pc:picChg chg="add mod">
          <ac:chgData name="Ian Parr" userId="4f46477c-3823-44e3-a023-ec7a0abfe074" providerId="ADAL" clId="{680E4D16-B893-4A96-9376-35741D4A3890}" dt="2023-06-13T02:30:59.565" v="698" actId="26606"/>
          <ac:picMkLst>
            <pc:docMk/>
            <pc:sldMk cId="574703755" sldId="326"/>
            <ac:picMk id="6" creationId="{19E7C0EC-DC7C-822B-8C90-98FFC8D97736}"/>
          </ac:picMkLst>
        </pc:picChg>
      </pc:sldChg>
      <pc:sldChg chg="add">
        <pc:chgData name="Ian Parr" userId="4f46477c-3823-44e3-a023-ec7a0abfe074" providerId="ADAL" clId="{680E4D16-B893-4A96-9376-35741D4A3890}" dt="2023-06-13T01:18:55.499" v="358" actId="2890"/>
        <pc:sldMkLst>
          <pc:docMk/>
          <pc:sldMk cId="4080257677" sldId="327"/>
        </pc:sldMkLst>
      </pc:sldChg>
      <pc:sldChg chg="addSp delSp modSp new mod ord modClrScheme chgLayout modNotesTx">
        <pc:chgData name="Ian Parr" userId="4f46477c-3823-44e3-a023-ec7a0abfe074" providerId="ADAL" clId="{680E4D16-B893-4A96-9376-35741D4A3890}" dt="2023-06-13T02:08:30.951" v="494" actId="115"/>
        <pc:sldMkLst>
          <pc:docMk/>
          <pc:sldMk cId="2230865316" sldId="328"/>
        </pc:sldMkLst>
        <pc:spChg chg="del mod">
          <ac:chgData name="Ian Parr" userId="4f46477c-3823-44e3-a023-ec7a0abfe074" providerId="ADAL" clId="{680E4D16-B893-4A96-9376-35741D4A3890}" dt="2023-06-13T01:58:04.622" v="411" actId="478"/>
          <ac:spMkLst>
            <pc:docMk/>
            <pc:sldMk cId="2230865316" sldId="328"/>
            <ac:spMk id="2" creationId="{2309A763-63AB-830F-E675-D2161BD222A5}"/>
          </ac:spMkLst>
        </pc:spChg>
        <pc:spChg chg="add mod ord">
          <ac:chgData name="Ian Parr" userId="4f46477c-3823-44e3-a023-ec7a0abfe074" providerId="ADAL" clId="{680E4D16-B893-4A96-9376-35741D4A3890}" dt="2023-06-13T02:08:30.951" v="494" actId="115"/>
          <ac:spMkLst>
            <pc:docMk/>
            <pc:sldMk cId="2230865316" sldId="328"/>
            <ac:spMk id="4" creationId="{0B295511-8BDD-3F13-5361-1017F0DE5135}"/>
          </ac:spMkLst>
        </pc:spChg>
        <pc:picChg chg="add mod ord">
          <ac:chgData name="Ian Parr" userId="4f46477c-3823-44e3-a023-ec7a0abfe074" providerId="ADAL" clId="{680E4D16-B893-4A96-9376-35741D4A3890}" dt="2023-06-13T02:07:55.617" v="486" actId="26606"/>
          <ac:picMkLst>
            <pc:docMk/>
            <pc:sldMk cId="2230865316" sldId="328"/>
            <ac:picMk id="2050" creationId="{50EE9BCE-2820-A3E6-3238-56BB6831B2E7}"/>
          </ac:picMkLst>
        </pc:picChg>
      </pc:sldChg>
      <pc:sldChg chg="addSp delSp modSp add mod ord modMedia modClrScheme delAnim chgLayout">
        <pc:chgData name="Ian Parr" userId="4f46477c-3823-44e3-a023-ec7a0abfe074" providerId="ADAL" clId="{680E4D16-B893-4A96-9376-35741D4A3890}" dt="2023-06-13T02:19:34.940" v="612" actId="14100"/>
        <pc:sldMkLst>
          <pc:docMk/>
          <pc:sldMk cId="2414072249" sldId="329"/>
        </pc:sldMkLst>
        <pc:spChg chg="del">
          <ac:chgData name="Ian Parr" userId="4f46477c-3823-44e3-a023-ec7a0abfe074" providerId="ADAL" clId="{680E4D16-B893-4A96-9376-35741D4A3890}" dt="2023-06-13T02:08:58.525" v="497" actId="478"/>
          <ac:spMkLst>
            <pc:docMk/>
            <pc:sldMk cId="2414072249" sldId="329"/>
            <ac:spMk id="2" creationId="{2309A763-63AB-830F-E675-D2161BD222A5}"/>
          </ac:spMkLst>
        </pc:spChg>
        <pc:spChg chg="add del mod">
          <ac:chgData name="Ian Parr" userId="4f46477c-3823-44e3-a023-ec7a0abfe074" providerId="ADAL" clId="{680E4D16-B893-4A96-9376-35741D4A3890}" dt="2023-06-13T02:11:25.540" v="530" actId="478"/>
          <ac:spMkLst>
            <pc:docMk/>
            <pc:sldMk cId="2414072249" sldId="329"/>
            <ac:spMk id="3" creationId="{0E77ECD5-CA3A-9AB8-0848-762269E0B55B}"/>
          </ac:spMkLst>
        </pc:spChg>
        <pc:spChg chg="add mod">
          <ac:chgData name="Ian Parr" userId="4f46477c-3823-44e3-a023-ec7a0abfe074" providerId="ADAL" clId="{680E4D16-B893-4A96-9376-35741D4A3890}" dt="2023-06-13T02:15:58.949" v="575" actId="1076"/>
          <ac:spMkLst>
            <pc:docMk/>
            <pc:sldMk cId="2414072249" sldId="329"/>
            <ac:spMk id="4" creationId="{E03937F2-0B81-D1D5-11BA-D4684D56ADED}"/>
          </ac:spMkLst>
        </pc:spChg>
        <pc:spChg chg="add mod">
          <ac:chgData name="Ian Parr" userId="4f46477c-3823-44e3-a023-ec7a0abfe074" providerId="ADAL" clId="{680E4D16-B893-4A96-9376-35741D4A3890}" dt="2023-06-13T02:16:02.757" v="576" actId="1076"/>
          <ac:spMkLst>
            <pc:docMk/>
            <pc:sldMk cId="2414072249" sldId="329"/>
            <ac:spMk id="6" creationId="{83B46331-076F-ACCD-0D10-5E61230F92E5}"/>
          </ac:spMkLst>
        </pc:spChg>
        <pc:picChg chg="add del mod">
          <ac:chgData name="Ian Parr" userId="4f46477c-3823-44e3-a023-ec7a0abfe074" providerId="ADAL" clId="{680E4D16-B893-4A96-9376-35741D4A3890}" dt="2023-06-13T02:11:15.835" v="529" actId="478"/>
          <ac:picMkLst>
            <pc:docMk/>
            <pc:sldMk cId="2414072249" sldId="329"/>
            <ac:picMk id="5" creationId="{C74FCEB4-D96E-D0F6-2E9F-195783CF1E8C}"/>
          </ac:picMkLst>
        </pc:picChg>
        <pc:picChg chg="add del mod">
          <ac:chgData name="Ian Parr" userId="4f46477c-3823-44e3-a023-ec7a0abfe074" providerId="ADAL" clId="{680E4D16-B893-4A96-9376-35741D4A3890}" dt="2023-06-13T02:18:07.826" v="592" actId="478"/>
          <ac:picMkLst>
            <pc:docMk/>
            <pc:sldMk cId="2414072249" sldId="329"/>
            <ac:picMk id="7" creationId="{27EBBD03-03D7-6776-DE81-EECF0BE941A9}"/>
          </ac:picMkLst>
        </pc:picChg>
        <pc:picChg chg="add del mod">
          <ac:chgData name="Ian Parr" userId="4f46477c-3823-44e3-a023-ec7a0abfe074" providerId="ADAL" clId="{680E4D16-B893-4A96-9376-35741D4A3890}" dt="2023-06-13T02:18:30.151" v="598" actId="478"/>
          <ac:picMkLst>
            <pc:docMk/>
            <pc:sldMk cId="2414072249" sldId="329"/>
            <ac:picMk id="8" creationId="{0EA486FC-851A-017D-D5D2-6460FC9231B5}"/>
          </ac:picMkLst>
        </pc:picChg>
        <pc:picChg chg="add del mod">
          <ac:chgData name="Ian Parr" userId="4f46477c-3823-44e3-a023-ec7a0abfe074" providerId="ADAL" clId="{680E4D16-B893-4A96-9376-35741D4A3890}" dt="2023-06-13T02:19:19.027" v="605" actId="478"/>
          <ac:picMkLst>
            <pc:docMk/>
            <pc:sldMk cId="2414072249" sldId="329"/>
            <ac:picMk id="9" creationId="{E1F31891-223B-35EE-C06A-54F99BA585D8}"/>
          </ac:picMkLst>
        </pc:picChg>
        <pc:picChg chg="add mod">
          <ac:chgData name="Ian Parr" userId="4f46477c-3823-44e3-a023-ec7a0abfe074" providerId="ADAL" clId="{680E4D16-B893-4A96-9376-35741D4A3890}" dt="2023-06-13T02:19:34.940" v="612" actId="14100"/>
          <ac:picMkLst>
            <pc:docMk/>
            <pc:sldMk cId="2414072249" sldId="329"/>
            <ac:picMk id="10" creationId="{891EEECF-D718-CBC0-84E7-9A87A6A8A412}"/>
          </ac:picMkLst>
        </pc:picChg>
      </pc:sldChg>
      <pc:sldChg chg="addSp delSp modSp add mod ord modNotesTx">
        <pc:chgData name="Ian Parr" userId="4f46477c-3823-44e3-a023-ec7a0abfe074" providerId="ADAL" clId="{680E4D16-B893-4A96-9376-35741D4A3890}" dt="2023-06-13T02:06:38.909" v="480" actId="1076"/>
        <pc:sldMkLst>
          <pc:docMk/>
          <pc:sldMk cId="4015092483" sldId="330"/>
        </pc:sldMkLst>
        <pc:spChg chg="del mod">
          <ac:chgData name="Ian Parr" userId="4f46477c-3823-44e3-a023-ec7a0abfe074" providerId="ADAL" clId="{680E4D16-B893-4A96-9376-35741D4A3890}" dt="2023-06-13T01:57:43.666" v="407" actId="478"/>
          <ac:spMkLst>
            <pc:docMk/>
            <pc:sldMk cId="4015092483" sldId="330"/>
            <ac:spMk id="2" creationId="{2309A763-63AB-830F-E675-D2161BD222A5}"/>
          </ac:spMkLst>
        </pc:spChg>
        <pc:picChg chg="add mod">
          <ac:chgData name="Ian Parr" userId="4f46477c-3823-44e3-a023-ec7a0abfe074" providerId="ADAL" clId="{680E4D16-B893-4A96-9376-35741D4A3890}" dt="2023-06-13T02:06:38.909" v="480" actId="1076"/>
          <ac:picMkLst>
            <pc:docMk/>
            <pc:sldMk cId="4015092483" sldId="330"/>
            <ac:picMk id="3" creationId="{4DCE8906-B79B-47E5-F531-548EB2A79A20}"/>
          </ac:picMkLst>
        </pc:picChg>
        <pc:picChg chg="add del mod">
          <ac:chgData name="Ian Parr" userId="4f46477c-3823-44e3-a023-ec7a0abfe074" providerId="ADAL" clId="{680E4D16-B893-4A96-9376-35741D4A3890}" dt="2023-06-13T01:57:43.666" v="407" actId="478"/>
          <ac:picMkLst>
            <pc:docMk/>
            <pc:sldMk cId="4015092483" sldId="330"/>
            <ac:picMk id="1026" creationId="{4C1A783D-A4DA-E515-1703-A31D9E0E2712}"/>
          </ac:picMkLst>
        </pc:picChg>
      </pc:sldChg>
      <pc:sldChg chg="addSp delSp modSp add mod">
        <pc:chgData name="Ian Parr" userId="4f46477c-3823-44e3-a023-ec7a0abfe074" providerId="ADAL" clId="{680E4D16-B893-4A96-9376-35741D4A3890}" dt="2023-06-13T02:20:46.817" v="620" actId="20577"/>
        <pc:sldMkLst>
          <pc:docMk/>
          <pc:sldMk cId="3123059002" sldId="331"/>
        </pc:sldMkLst>
        <pc:spChg chg="mod">
          <ac:chgData name="Ian Parr" userId="4f46477c-3823-44e3-a023-ec7a0abfe074" providerId="ADAL" clId="{680E4D16-B893-4A96-9376-35741D4A3890}" dt="2023-06-13T02:20:46.817" v="620" actId="20577"/>
          <ac:spMkLst>
            <pc:docMk/>
            <pc:sldMk cId="3123059002" sldId="331"/>
            <ac:spMk id="4" creationId="{E03937F2-0B81-D1D5-11BA-D4684D56ADED}"/>
          </ac:spMkLst>
        </pc:spChg>
        <pc:spChg chg="mod">
          <ac:chgData name="Ian Parr" userId="4f46477c-3823-44e3-a023-ec7a0abfe074" providerId="ADAL" clId="{680E4D16-B893-4A96-9376-35741D4A3890}" dt="2023-06-13T02:17:24.814" v="589" actId="20577"/>
          <ac:spMkLst>
            <pc:docMk/>
            <pc:sldMk cId="3123059002" sldId="331"/>
            <ac:spMk id="6" creationId="{83B46331-076F-ACCD-0D10-5E61230F92E5}"/>
          </ac:spMkLst>
        </pc:spChg>
        <pc:picChg chg="add mod">
          <ac:chgData name="Ian Parr" userId="4f46477c-3823-44e3-a023-ec7a0abfe074" providerId="ADAL" clId="{680E4D16-B893-4A96-9376-35741D4A3890}" dt="2023-06-13T02:19:46.981" v="613" actId="14100"/>
          <ac:picMkLst>
            <pc:docMk/>
            <pc:sldMk cId="3123059002" sldId="331"/>
            <ac:picMk id="2" creationId="{98087234-CECF-8032-F2AC-6F1BB6856A94}"/>
          </ac:picMkLst>
        </pc:picChg>
        <pc:picChg chg="del">
          <ac:chgData name="Ian Parr" userId="4f46477c-3823-44e3-a023-ec7a0abfe074" providerId="ADAL" clId="{680E4D16-B893-4A96-9376-35741D4A3890}" dt="2023-06-13T02:17:11.531" v="579" actId="478"/>
          <ac:picMkLst>
            <pc:docMk/>
            <pc:sldMk cId="3123059002" sldId="331"/>
            <ac:picMk id="7" creationId="{27EBBD03-03D7-6776-DE81-EECF0BE941A9}"/>
          </ac:picMkLst>
        </pc:picChg>
      </pc:sldChg>
      <pc:sldChg chg="addSp delSp modSp add mod setBg modNotesTx">
        <pc:chgData name="Ian Parr" userId="4f46477c-3823-44e3-a023-ec7a0abfe074" providerId="ADAL" clId="{680E4D16-B893-4A96-9376-35741D4A3890}" dt="2023-06-13T02:26:58.539" v="675" actId="20577"/>
        <pc:sldMkLst>
          <pc:docMk/>
          <pc:sldMk cId="961515924" sldId="332"/>
        </pc:sldMkLst>
        <pc:spChg chg="del">
          <ac:chgData name="Ian Parr" userId="4f46477c-3823-44e3-a023-ec7a0abfe074" providerId="ADAL" clId="{680E4D16-B893-4A96-9376-35741D4A3890}" dt="2023-06-13T02:21:32.041" v="625" actId="478"/>
          <ac:spMkLst>
            <pc:docMk/>
            <pc:sldMk cId="961515924" sldId="332"/>
            <ac:spMk id="4" creationId="{E03937F2-0B81-D1D5-11BA-D4684D56ADED}"/>
          </ac:spMkLst>
        </pc:spChg>
        <pc:spChg chg="del mod">
          <ac:chgData name="Ian Parr" userId="4f46477c-3823-44e3-a023-ec7a0abfe074" providerId="ADAL" clId="{680E4D16-B893-4A96-9376-35741D4A3890}" dt="2023-06-13T02:21:29.718" v="624" actId="478"/>
          <ac:spMkLst>
            <pc:docMk/>
            <pc:sldMk cId="961515924" sldId="332"/>
            <ac:spMk id="6" creationId="{83B46331-076F-ACCD-0D10-5E61230F92E5}"/>
          </ac:spMkLst>
        </pc:spChg>
        <pc:spChg chg="add mod">
          <ac:chgData name="Ian Parr" userId="4f46477c-3823-44e3-a023-ec7a0abfe074" providerId="ADAL" clId="{680E4D16-B893-4A96-9376-35741D4A3890}" dt="2023-06-13T02:25:47.140" v="667" actId="255"/>
          <ac:spMkLst>
            <pc:docMk/>
            <pc:sldMk cId="961515924" sldId="332"/>
            <ac:spMk id="10" creationId="{3A9465EA-84EB-AD76-2E9B-030B89C58565}"/>
          </ac:spMkLst>
        </pc:spChg>
        <pc:spChg chg="add mod">
          <ac:chgData name="Ian Parr" userId="4f46477c-3823-44e3-a023-ec7a0abfe074" providerId="ADAL" clId="{680E4D16-B893-4A96-9376-35741D4A3890}" dt="2023-06-13T02:25:34.063" v="663" actId="1076"/>
          <ac:spMkLst>
            <pc:docMk/>
            <pc:sldMk cId="961515924" sldId="332"/>
            <ac:spMk id="12" creationId="{324414E1-BCFE-EF1A-091D-9508F7D8C808}"/>
          </ac:spMkLst>
        </pc:spChg>
        <pc:picChg chg="del">
          <ac:chgData name="Ian Parr" userId="4f46477c-3823-44e3-a023-ec7a0abfe074" providerId="ADAL" clId="{680E4D16-B893-4A96-9376-35741D4A3890}" dt="2023-06-13T02:21:26.866" v="622" actId="478"/>
          <ac:picMkLst>
            <pc:docMk/>
            <pc:sldMk cId="961515924" sldId="332"/>
            <ac:picMk id="2" creationId="{98087234-CECF-8032-F2AC-6F1BB6856A94}"/>
          </ac:picMkLst>
        </pc:picChg>
        <pc:picChg chg="add del">
          <ac:chgData name="Ian Parr" userId="4f46477c-3823-44e3-a023-ec7a0abfe074" providerId="ADAL" clId="{680E4D16-B893-4A96-9376-35741D4A3890}" dt="2023-06-13T02:21:43.150" v="628" actId="478"/>
          <ac:picMkLst>
            <pc:docMk/>
            <pc:sldMk cId="961515924" sldId="332"/>
            <ac:picMk id="5" creationId="{7CBD2309-92FD-BA18-76CA-7DE38E0FE3B1}"/>
          </ac:picMkLst>
        </pc:picChg>
        <pc:picChg chg="add del mod">
          <ac:chgData name="Ian Parr" userId="4f46477c-3823-44e3-a023-ec7a0abfe074" providerId="ADAL" clId="{680E4D16-B893-4A96-9376-35741D4A3890}" dt="2023-06-13T02:22:23.465" v="633" actId="478"/>
          <ac:picMkLst>
            <pc:docMk/>
            <pc:sldMk cId="961515924" sldId="332"/>
            <ac:picMk id="7" creationId="{EBA38016-8D9B-4E57-B708-9FDB2ADD4C4F}"/>
          </ac:picMkLst>
        </pc:picChg>
        <pc:picChg chg="add del">
          <ac:chgData name="Ian Parr" userId="4f46477c-3823-44e3-a023-ec7a0abfe074" providerId="ADAL" clId="{680E4D16-B893-4A96-9376-35741D4A3890}" dt="2023-06-13T02:22:21.364" v="632" actId="478"/>
          <ac:picMkLst>
            <pc:docMk/>
            <pc:sldMk cId="961515924" sldId="332"/>
            <ac:picMk id="8" creationId="{131D8123-C5DD-3998-8CC8-2C0277BB0448}"/>
          </ac:picMkLst>
        </pc:picChg>
        <pc:picChg chg="add mod">
          <ac:chgData name="Ian Parr" userId="4f46477c-3823-44e3-a023-ec7a0abfe074" providerId="ADAL" clId="{680E4D16-B893-4A96-9376-35741D4A3890}" dt="2023-06-13T02:25:56.500" v="669" actId="14100"/>
          <ac:picMkLst>
            <pc:docMk/>
            <pc:sldMk cId="961515924" sldId="332"/>
            <ac:picMk id="9" creationId="{08AFEE3C-40D2-D909-D70A-563B97081AC2}"/>
          </ac:picMkLst>
        </pc:picChg>
        <pc:picChg chg="add del mod">
          <ac:chgData name="Ian Parr" userId="4f46477c-3823-44e3-a023-ec7a0abfe074" providerId="ADAL" clId="{680E4D16-B893-4A96-9376-35741D4A3890}" dt="2023-06-13T02:24:12.705" v="650" actId="478"/>
          <ac:picMkLst>
            <pc:docMk/>
            <pc:sldMk cId="961515924" sldId="332"/>
            <ac:picMk id="11" creationId="{4B5C3C95-BCA7-42A7-E2D2-C44D736619E0}"/>
          </ac:picMkLst>
        </pc:picChg>
      </pc:sldChg>
      <pc:sldChg chg="addSp delSp modSp add mod ord setBg setClrOvrMap">
        <pc:chgData name="Ian Parr" userId="4f46477c-3823-44e3-a023-ec7a0abfe074" providerId="ADAL" clId="{680E4D16-B893-4A96-9376-35741D4A3890}" dt="2023-06-13T02:36:40.034" v="730" actId="5793"/>
        <pc:sldMkLst>
          <pc:docMk/>
          <pc:sldMk cId="2423111978" sldId="333"/>
        </pc:sldMkLst>
        <pc:spChg chg="mod">
          <ac:chgData name="Ian Parr" userId="4f46477c-3823-44e3-a023-ec7a0abfe074" providerId="ADAL" clId="{680E4D16-B893-4A96-9376-35741D4A3890}" dt="2023-06-13T02:36:40.034" v="730" actId="5793"/>
          <ac:spMkLst>
            <pc:docMk/>
            <pc:sldMk cId="2423111978" sldId="333"/>
            <ac:spMk id="7" creationId="{DC5E2304-9AAC-303F-B461-8C771E1FE252}"/>
          </ac:spMkLst>
        </pc:spChg>
        <pc:spChg chg="mod ord">
          <ac:chgData name="Ian Parr" userId="4f46477c-3823-44e3-a023-ec7a0abfe074" providerId="ADAL" clId="{680E4D16-B893-4A96-9376-35741D4A3890}" dt="2023-06-13T02:31:51.339" v="702" actId="113"/>
          <ac:spMkLst>
            <pc:docMk/>
            <pc:sldMk cId="2423111978" sldId="333"/>
            <ac:spMk id="8" creationId="{1006C598-FD05-835E-88C2-95E12CA6B673}"/>
          </ac:spMkLst>
        </pc:spChg>
        <pc:spChg chg="del">
          <ac:chgData name="Ian Parr" userId="4f46477c-3823-44e3-a023-ec7a0abfe074" providerId="ADAL" clId="{680E4D16-B893-4A96-9376-35741D4A3890}" dt="2023-06-13T02:31:29.282" v="700" actId="26606"/>
          <ac:spMkLst>
            <pc:docMk/>
            <pc:sldMk cId="2423111978" sldId="333"/>
            <ac:spMk id="10" creationId="{B55196D0-95AD-4497-84D1-430C6EBB2504}"/>
          </ac:spMkLst>
        </pc:spChg>
        <pc:spChg chg="del">
          <ac:chgData name="Ian Parr" userId="4f46477c-3823-44e3-a023-ec7a0abfe074" providerId="ADAL" clId="{680E4D16-B893-4A96-9376-35741D4A3890}" dt="2023-06-13T02:31:29.282" v="700" actId="26606"/>
          <ac:spMkLst>
            <pc:docMk/>
            <pc:sldMk cId="2423111978" sldId="333"/>
            <ac:spMk id="12" creationId="{4EA367D7-D8FE-4C9E-B6C6-5285FC7B52A2}"/>
          </ac:spMkLst>
        </pc:spChg>
        <pc:spChg chg="add">
          <ac:chgData name="Ian Parr" userId="4f46477c-3823-44e3-a023-ec7a0abfe074" providerId="ADAL" clId="{680E4D16-B893-4A96-9376-35741D4A3890}" dt="2023-06-13T02:31:29.282" v="700" actId="26606"/>
          <ac:spMkLst>
            <pc:docMk/>
            <pc:sldMk cId="2423111978" sldId="333"/>
            <ac:spMk id="67" creationId="{48CAE4AE-A9DF-45AF-9A9C-1712BC63418E}"/>
          </ac:spMkLst>
        </pc:spChg>
        <pc:spChg chg="add">
          <ac:chgData name="Ian Parr" userId="4f46477c-3823-44e3-a023-ec7a0abfe074" providerId="ADAL" clId="{680E4D16-B893-4A96-9376-35741D4A3890}" dt="2023-06-13T02:31:29.282" v="700" actId="26606"/>
          <ac:spMkLst>
            <pc:docMk/>
            <pc:sldMk cId="2423111978" sldId="333"/>
            <ac:spMk id="92" creationId="{E972DE0D-2E53-4159-ABD3-C601524262C2}"/>
          </ac:spMkLst>
        </pc:spChg>
        <pc:grpChg chg="del">
          <ac:chgData name="Ian Parr" userId="4f46477c-3823-44e3-a023-ec7a0abfe074" providerId="ADAL" clId="{680E4D16-B893-4A96-9376-35741D4A3890}" dt="2023-06-13T02:31:29.282" v="700" actId="26606"/>
          <ac:grpSpMkLst>
            <pc:docMk/>
            <pc:sldMk cId="2423111978" sldId="333"/>
            <ac:grpSpMk id="11" creationId="{6DDA3D29-E716-4F33-AB4C-8ED10BB364BE}"/>
          </ac:grpSpMkLst>
        </pc:grpChg>
        <pc:grpChg chg="add">
          <ac:chgData name="Ian Parr" userId="4f46477c-3823-44e3-a023-ec7a0abfe074" providerId="ADAL" clId="{680E4D16-B893-4A96-9376-35741D4A3890}" dt="2023-06-13T02:31:29.282" v="700" actId="26606"/>
          <ac:grpSpMkLst>
            <pc:docMk/>
            <pc:sldMk cId="2423111978" sldId="333"/>
            <ac:grpSpMk id="39" creationId="{AE19E2D2-078B-459F-A431-2037B063FDF3}"/>
          </ac:grpSpMkLst>
        </pc:grpChg>
        <pc:grpChg chg="add">
          <ac:chgData name="Ian Parr" userId="4f46477c-3823-44e3-a023-ec7a0abfe074" providerId="ADAL" clId="{680E4D16-B893-4A96-9376-35741D4A3890}" dt="2023-06-13T02:31:29.282" v="700" actId="26606"/>
          <ac:grpSpMkLst>
            <pc:docMk/>
            <pc:sldMk cId="2423111978" sldId="333"/>
            <ac:grpSpMk id="62" creationId="{E10C7CFA-FC7F-479C-9026-39109C0B5967}"/>
          </ac:grpSpMkLst>
        </pc:grpChg>
        <pc:grpChg chg="add">
          <ac:chgData name="Ian Parr" userId="4f46477c-3823-44e3-a023-ec7a0abfe074" providerId="ADAL" clId="{680E4D16-B893-4A96-9376-35741D4A3890}" dt="2023-06-13T02:31:29.282" v="700" actId="26606"/>
          <ac:grpSpMkLst>
            <pc:docMk/>
            <pc:sldMk cId="2423111978" sldId="333"/>
            <ac:grpSpMk id="69" creationId="{6C272060-BC98-4C91-A58F-4DFEC566CF7F}"/>
          </ac:grpSpMkLst>
        </pc:grpChg>
        <pc:picChg chg="mod">
          <ac:chgData name="Ian Parr" userId="4f46477c-3823-44e3-a023-ec7a0abfe074" providerId="ADAL" clId="{680E4D16-B893-4A96-9376-35741D4A3890}" dt="2023-06-13T02:31:29.282" v="700" actId="26606"/>
          <ac:picMkLst>
            <pc:docMk/>
            <pc:sldMk cId="2423111978" sldId="333"/>
            <ac:picMk id="6" creationId="{19E7C0EC-DC7C-822B-8C90-98FFC8D97736}"/>
          </ac:picMkLst>
        </pc:picChg>
      </pc:sldChg>
      <pc:sldChg chg="addSp delSp modSp add mod">
        <pc:chgData name="Ian Parr" userId="4f46477c-3823-44e3-a023-ec7a0abfe074" providerId="ADAL" clId="{680E4D16-B893-4A96-9376-35741D4A3890}" dt="2023-06-13T03:16:50.009" v="1539" actId="207"/>
        <pc:sldMkLst>
          <pc:docMk/>
          <pc:sldMk cId="3153996825" sldId="334"/>
        </pc:sldMkLst>
        <pc:spChg chg="mod">
          <ac:chgData name="Ian Parr" userId="4f46477c-3823-44e3-a023-ec7a0abfe074" providerId="ADAL" clId="{680E4D16-B893-4A96-9376-35741D4A3890}" dt="2023-06-13T02:39:59.631" v="955" actId="1076"/>
          <ac:spMkLst>
            <pc:docMk/>
            <pc:sldMk cId="3153996825" sldId="334"/>
            <ac:spMk id="7" creationId="{DC5E2304-9AAC-303F-B461-8C771E1FE252}"/>
          </ac:spMkLst>
        </pc:spChg>
        <pc:spChg chg="mod">
          <ac:chgData name="Ian Parr" userId="4f46477c-3823-44e3-a023-ec7a0abfe074" providerId="ADAL" clId="{680E4D16-B893-4A96-9376-35741D4A3890}" dt="2023-06-13T03:16:50.009" v="1539" actId="207"/>
          <ac:spMkLst>
            <pc:docMk/>
            <pc:sldMk cId="3153996825" sldId="334"/>
            <ac:spMk id="8" creationId="{1006C598-FD05-835E-88C2-95E12CA6B673}"/>
          </ac:spMkLst>
        </pc:spChg>
        <pc:picChg chg="add mod">
          <ac:chgData name="Ian Parr" userId="4f46477c-3823-44e3-a023-ec7a0abfe074" providerId="ADAL" clId="{680E4D16-B893-4A96-9376-35741D4A3890}" dt="2023-06-13T02:33:56.126" v="712" actId="14100"/>
          <ac:picMkLst>
            <pc:docMk/>
            <pc:sldMk cId="3153996825" sldId="334"/>
            <ac:picMk id="2" creationId="{197080E9-3B3F-E6B1-81F8-3714695C140B}"/>
          </ac:picMkLst>
        </pc:picChg>
        <pc:picChg chg="del">
          <ac:chgData name="Ian Parr" userId="4f46477c-3823-44e3-a023-ec7a0abfe074" providerId="ADAL" clId="{680E4D16-B893-4A96-9376-35741D4A3890}" dt="2023-06-13T02:33:41.274" v="706" actId="478"/>
          <ac:picMkLst>
            <pc:docMk/>
            <pc:sldMk cId="3153996825" sldId="334"/>
            <ac:picMk id="6" creationId="{19E7C0EC-DC7C-822B-8C90-98FFC8D97736}"/>
          </ac:picMkLst>
        </pc:picChg>
      </pc:sldChg>
      <pc:sldChg chg="addSp delSp modSp add mod setBg modNotesTx">
        <pc:chgData name="Ian Parr" userId="4f46477c-3823-44e3-a023-ec7a0abfe074" providerId="ADAL" clId="{680E4D16-B893-4A96-9376-35741D4A3890}" dt="2023-06-13T02:54:30.966" v="1315" actId="1076"/>
        <pc:sldMkLst>
          <pc:docMk/>
          <pc:sldMk cId="2884797175" sldId="335"/>
        </pc:sldMkLst>
        <pc:spChg chg="del">
          <ac:chgData name="Ian Parr" userId="4f46477c-3823-44e3-a023-ec7a0abfe074" providerId="ADAL" clId="{680E4D16-B893-4A96-9376-35741D4A3890}" dt="2023-06-13T02:49:37.829" v="1280" actId="478"/>
          <ac:spMkLst>
            <pc:docMk/>
            <pc:sldMk cId="2884797175" sldId="335"/>
            <ac:spMk id="5" creationId="{2A58E911-60D4-18F7-0197-090C92487C14}"/>
          </ac:spMkLst>
        </pc:spChg>
        <pc:spChg chg="add del mod">
          <ac:chgData name="Ian Parr" userId="4f46477c-3823-44e3-a023-ec7a0abfe074" providerId="ADAL" clId="{680E4D16-B893-4A96-9376-35741D4A3890}" dt="2023-06-13T02:51:58.826" v="1293"/>
          <ac:spMkLst>
            <pc:docMk/>
            <pc:sldMk cId="2884797175" sldId="335"/>
            <ac:spMk id="7" creationId="{B06D3FD2-F912-2ACB-9560-8CE556A92471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18" creationId="{17406E40-244E-4DD6-94A4-E73960241945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20" creationId="{9E621646-8902-4518-ADFE-798B8AF7F1D0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22" creationId="{BC03DD73-798C-403F-B9AC-BFF84A0B1FFA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24" creationId="{6756FE0C-DC81-49BD-AD76-1E223B686342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26" creationId="{FEEAE74D-A8B8-4601-84C4-7F01DFF4199E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28" creationId="{CFD751E0-7430-4ACA-A679-ECB74EA589C6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0" creationId="{4337B0AD-9A1D-4899-8791-EDEB9B5A1D7B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2" creationId="{20EE4868-1730-433B-AA39-A91305A4974F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4" creationId="{89921AE2-097C-4DEE-A398-FCB910D60DDC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6" creationId="{A4098D72-B456-40CC-8C9F-D08B9DD25BA5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8" creationId="{BCA1A530-E6F6-465D-BCD0-371D816CCC10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39" creationId="{E6C08EBB-2C97-4884-9312-EA0A6A62A238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40" creationId="{5AB5DD23-5ECB-4E0C-AC9B-C384785BAEC9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42" creationId="{7DA4BF21-FA96-43DB-A077-173C5F43338D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44" creationId="{BF956BA4-7CC2-4E13-9E1D-0854EF4CB06C}"/>
          </ac:spMkLst>
        </pc:spChg>
        <pc:spChg chg="add">
          <ac:chgData name="Ian Parr" userId="4f46477c-3823-44e3-a023-ec7a0abfe074" providerId="ADAL" clId="{680E4D16-B893-4A96-9376-35741D4A3890}" dt="2023-06-13T02:54:04.875" v="1308" actId="26606"/>
          <ac:spMkLst>
            <pc:docMk/>
            <pc:sldMk cId="2884797175" sldId="335"/>
            <ac:spMk id="46" creationId="{3262514D-691E-4344-8751-4E80F046A0CA}"/>
          </ac:spMkLst>
        </pc:spChg>
        <pc:grpChg chg="add del">
          <ac:chgData name="Ian Parr" userId="4f46477c-3823-44e3-a023-ec7a0abfe074" providerId="ADAL" clId="{680E4D16-B893-4A96-9376-35741D4A3890}" dt="2023-06-13T02:54:04.862" v="1307" actId="26606"/>
          <ac:grpSpMkLst>
            <pc:docMk/>
            <pc:sldMk cId="2884797175" sldId="335"/>
            <ac:grpSpMk id="16" creationId="{02809643-1A52-4ED2-AA8C-EEF67E927206}"/>
          </ac:grpSpMkLst>
        </pc:grpChg>
        <pc:picChg chg="del">
          <ac:chgData name="Ian Parr" userId="4f46477c-3823-44e3-a023-ec7a0abfe074" providerId="ADAL" clId="{680E4D16-B893-4A96-9376-35741D4A3890}" dt="2023-06-13T02:49:35.557" v="1279" actId="478"/>
          <ac:picMkLst>
            <pc:docMk/>
            <pc:sldMk cId="2884797175" sldId="335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2:49:34.258" v="1278" actId="478"/>
          <ac:picMkLst>
            <pc:docMk/>
            <pc:sldMk cId="2884797175" sldId="335"/>
            <ac:picMk id="3" creationId="{6F3FB26B-46A0-9B94-AC53-3086FDC305AA}"/>
          </ac:picMkLst>
        </pc:picChg>
        <pc:picChg chg="add del mod">
          <ac:chgData name="Ian Parr" userId="4f46477c-3823-44e3-a023-ec7a0abfe074" providerId="ADAL" clId="{680E4D16-B893-4A96-9376-35741D4A3890}" dt="2023-06-13T02:53:01.565" v="1294" actId="478"/>
          <ac:picMkLst>
            <pc:docMk/>
            <pc:sldMk cId="2884797175" sldId="335"/>
            <ac:picMk id="6" creationId="{D2E54EE6-66C2-CB51-D944-8FC69485F7C7}"/>
          </ac:picMkLst>
        </pc:picChg>
        <pc:picChg chg="add del mod">
          <ac:chgData name="Ian Parr" userId="4f46477c-3823-44e3-a023-ec7a0abfe074" providerId="ADAL" clId="{680E4D16-B893-4A96-9376-35741D4A3890}" dt="2023-06-13T02:51:58.824" v="1291" actId="478"/>
          <ac:picMkLst>
            <pc:docMk/>
            <pc:sldMk cId="2884797175" sldId="335"/>
            <ac:picMk id="9" creationId="{24491EBD-25D2-1402-F1C3-C2DB5B6C71E6}"/>
          </ac:picMkLst>
        </pc:picChg>
        <pc:picChg chg="add mod">
          <ac:chgData name="Ian Parr" userId="4f46477c-3823-44e3-a023-ec7a0abfe074" providerId="ADAL" clId="{680E4D16-B893-4A96-9376-35741D4A3890}" dt="2023-06-13T02:54:30.966" v="1315" actId="1076"/>
          <ac:picMkLst>
            <pc:docMk/>
            <pc:sldMk cId="2884797175" sldId="335"/>
            <ac:picMk id="11" creationId="{234BCA9F-68F5-D979-6BA6-4D1BFC2A3644}"/>
          </ac:picMkLst>
        </pc:picChg>
      </pc:sldChg>
      <pc:sldChg chg="modSp add mod ord">
        <pc:chgData name="Ian Parr" userId="4f46477c-3823-44e3-a023-ec7a0abfe074" providerId="ADAL" clId="{680E4D16-B893-4A96-9376-35741D4A3890}" dt="2023-06-13T04:49:44.378" v="1685" actId="207"/>
        <pc:sldMkLst>
          <pc:docMk/>
          <pc:sldMk cId="348035470" sldId="336"/>
        </pc:sldMkLst>
        <pc:spChg chg="mod">
          <ac:chgData name="Ian Parr" userId="4f46477c-3823-44e3-a023-ec7a0abfe074" providerId="ADAL" clId="{680E4D16-B893-4A96-9376-35741D4A3890}" dt="2023-06-13T04:49:44.378" v="1685" actId="207"/>
          <ac:spMkLst>
            <pc:docMk/>
            <pc:sldMk cId="348035470" sldId="336"/>
            <ac:spMk id="5" creationId="{2A58E911-60D4-18F7-0197-090C92487C14}"/>
          </ac:spMkLst>
        </pc:spChg>
        <pc:picChg chg="mod">
          <ac:chgData name="Ian Parr" userId="4f46477c-3823-44e3-a023-ec7a0abfe074" providerId="ADAL" clId="{680E4D16-B893-4A96-9376-35741D4A3890}" dt="2023-06-13T04:49:30.496" v="1660" actId="14100"/>
          <ac:picMkLst>
            <pc:docMk/>
            <pc:sldMk cId="348035470" sldId="336"/>
            <ac:picMk id="2" creationId="{2D175E10-7BD2-62E0-0632-4C235270F698}"/>
          </ac:picMkLst>
        </pc:picChg>
        <pc:picChg chg="mod">
          <ac:chgData name="Ian Parr" userId="4f46477c-3823-44e3-a023-ec7a0abfe074" providerId="ADAL" clId="{680E4D16-B893-4A96-9376-35741D4A3890}" dt="2023-06-13T04:49:28.631" v="1659" actId="1076"/>
          <ac:picMkLst>
            <pc:docMk/>
            <pc:sldMk cId="348035470" sldId="336"/>
            <ac:picMk id="3" creationId="{6F3FB26B-46A0-9B94-AC53-3086FDC305AA}"/>
          </ac:picMkLst>
        </pc:picChg>
      </pc:sldChg>
      <pc:sldChg chg="addSp delSp modSp add mod setBg modNotesTx">
        <pc:chgData name="Ian Parr" userId="4f46477c-3823-44e3-a023-ec7a0abfe074" providerId="ADAL" clId="{680E4D16-B893-4A96-9376-35741D4A3890}" dt="2023-06-13T03:01:26.710" v="1419"/>
        <pc:sldMkLst>
          <pc:docMk/>
          <pc:sldMk cId="331714227" sldId="337"/>
        </pc:sldMkLst>
        <pc:spChg chg="del">
          <ac:chgData name="Ian Parr" userId="4f46477c-3823-44e3-a023-ec7a0abfe074" providerId="ADAL" clId="{680E4D16-B893-4A96-9376-35741D4A3890}" dt="2023-06-13T02:55:06.024" v="1318" actId="478"/>
          <ac:spMkLst>
            <pc:docMk/>
            <pc:sldMk cId="331714227" sldId="337"/>
            <ac:spMk id="5" creationId="{2A58E911-60D4-18F7-0197-090C92487C14}"/>
          </ac:spMkLst>
        </pc:spChg>
        <pc:spChg chg="add mod">
          <ac:chgData name="Ian Parr" userId="4f46477c-3823-44e3-a023-ec7a0abfe074" providerId="ADAL" clId="{680E4D16-B893-4A96-9376-35741D4A3890}" dt="2023-06-13T03:00:23.534" v="1413" actId="255"/>
          <ac:spMkLst>
            <pc:docMk/>
            <pc:sldMk cId="331714227" sldId="337"/>
            <ac:spMk id="8" creationId="{B81E2B4A-29FD-3EBB-1DD3-12A8E8DF68F1}"/>
          </ac:spMkLst>
        </pc:spChg>
        <pc:spChg chg="add del mod">
          <ac:chgData name="Ian Parr" userId="4f46477c-3823-44e3-a023-ec7a0abfe074" providerId="ADAL" clId="{680E4D16-B893-4A96-9376-35741D4A3890}" dt="2023-06-13T03:01:14.016" v="1418" actId="478"/>
          <ac:spMkLst>
            <pc:docMk/>
            <pc:sldMk cId="331714227" sldId="337"/>
            <ac:spMk id="9" creationId="{AEADD2A7-1F97-D67E-52D6-373D0DB79B2A}"/>
          </ac:spMkLst>
        </pc:spChg>
        <pc:spChg chg="add del mod">
          <ac:chgData name="Ian Parr" userId="4f46477c-3823-44e3-a023-ec7a0abfe074" providerId="ADAL" clId="{680E4D16-B893-4A96-9376-35741D4A3890}" dt="2023-06-13T03:01:08.203" v="1417" actId="478"/>
          <ac:spMkLst>
            <pc:docMk/>
            <pc:sldMk cId="331714227" sldId="337"/>
            <ac:spMk id="10" creationId="{9EC4F23F-6A6F-4C5B-1A69-D1C84D0812C7}"/>
          </ac:spMkLst>
        </pc:spChg>
        <pc:spChg chg="add">
          <ac:chgData name="Ian Parr" userId="4f46477c-3823-44e3-a023-ec7a0abfe074" providerId="ADAL" clId="{680E4D16-B893-4A96-9376-35741D4A3890}" dt="2023-06-13T02:59:46.376" v="1395" actId="26606"/>
          <ac:spMkLst>
            <pc:docMk/>
            <pc:sldMk cId="331714227" sldId="337"/>
            <ac:spMk id="16" creationId="{799448F2-0E5B-42DA-B2D1-11A14E947BD4}"/>
          </ac:spMkLst>
        </pc:spChg>
        <pc:spChg chg="add">
          <ac:chgData name="Ian Parr" userId="4f46477c-3823-44e3-a023-ec7a0abfe074" providerId="ADAL" clId="{680E4D16-B893-4A96-9376-35741D4A3890}" dt="2023-06-13T02:59:46.376" v="1395" actId="26606"/>
          <ac:spMkLst>
            <pc:docMk/>
            <pc:sldMk cId="331714227" sldId="337"/>
            <ac:spMk id="17" creationId="{4E8A7552-20E1-4F34-ADAB-C1DB6634D47E}"/>
          </ac:spMkLst>
        </pc:spChg>
        <pc:picChg chg="del">
          <ac:chgData name="Ian Parr" userId="4f46477c-3823-44e3-a023-ec7a0abfe074" providerId="ADAL" clId="{680E4D16-B893-4A96-9376-35741D4A3890}" dt="2023-06-13T02:55:03.821" v="1317" actId="478"/>
          <ac:picMkLst>
            <pc:docMk/>
            <pc:sldMk cId="331714227" sldId="337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2:55:02.860" v="1316" actId="478"/>
          <ac:picMkLst>
            <pc:docMk/>
            <pc:sldMk cId="331714227" sldId="337"/>
            <ac:picMk id="3" creationId="{6F3FB26B-46A0-9B94-AC53-3086FDC305AA}"/>
          </ac:picMkLst>
        </pc:picChg>
        <pc:picChg chg="add mod ord">
          <ac:chgData name="Ian Parr" userId="4f46477c-3823-44e3-a023-ec7a0abfe074" providerId="ADAL" clId="{680E4D16-B893-4A96-9376-35741D4A3890}" dt="2023-06-13T02:59:46.376" v="1395" actId="26606"/>
          <ac:picMkLst>
            <pc:docMk/>
            <pc:sldMk cId="331714227" sldId="337"/>
            <ac:picMk id="4" creationId="{08BAED47-2D3B-D62F-5CBD-90E38C058793}"/>
          </ac:picMkLst>
        </pc:picChg>
        <pc:picChg chg="add mod ord">
          <ac:chgData name="Ian Parr" userId="4f46477c-3823-44e3-a023-ec7a0abfe074" providerId="ADAL" clId="{680E4D16-B893-4A96-9376-35741D4A3890}" dt="2023-06-13T03:00:31.406" v="1414" actId="1076"/>
          <ac:picMkLst>
            <pc:docMk/>
            <pc:sldMk cId="331714227" sldId="337"/>
            <ac:picMk id="6" creationId="{40A56CA4-529A-6F6F-232D-84695FA0DBB0}"/>
          </ac:picMkLst>
        </pc:picChg>
        <pc:picChg chg="add del mod">
          <ac:chgData name="Ian Parr" userId="4f46477c-3823-44e3-a023-ec7a0abfe074" providerId="ADAL" clId="{680E4D16-B893-4A96-9376-35741D4A3890}" dt="2023-06-13T03:00:06.146" v="1398" actId="478"/>
          <ac:picMkLst>
            <pc:docMk/>
            <pc:sldMk cId="331714227" sldId="337"/>
            <ac:picMk id="7" creationId="{2EC926BE-4C78-6FE1-6AC2-F938909EDEB8}"/>
          </ac:picMkLst>
        </pc:picChg>
        <pc:cxnChg chg="add del">
          <ac:chgData name="Ian Parr" userId="4f46477c-3823-44e3-a023-ec7a0abfe074" providerId="ADAL" clId="{680E4D16-B893-4A96-9376-35741D4A3890}" dt="2023-06-13T02:59:46.371" v="1394" actId="26606"/>
          <ac:cxnSpMkLst>
            <pc:docMk/>
            <pc:sldMk cId="331714227" sldId="337"/>
            <ac:cxnSpMk id="12" creationId="{DCD67800-37AC-4E14-89B0-F79DCB3FB86D}"/>
          </ac:cxnSpMkLst>
        </pc:cxnChg>
        <pc:cxnChg chg="add del">
          <ac:chgData name="Ian Parr" userId="4f46477c-3823-44e3-a023-ec7a0abfe074" providerId="ADAL" clId="{680E4D16-B893-4A96-9376-35741D4A3890}" dt="2023-06-13T02:59:46.371" v="1394" actId="26606"/>
          <ac:cxnSpMkLst>
            <pc:docMk/>
            <pc:sldMk cId="331714227" sldId="337"/>
            <ac:cxnSpMk id="14" creationId="{20F1788F-A5AE-4188-8274-F7F2E3833ECD}"/>
          </ac:cxnSpMkLst>
        </pc:cxnChg>
      </pc:sldChg>
      <pc:sldChg chg="addSp delSp modSp add mod modNotesTx">
        <pc:chgData name="Ian Parr" userId="4f46477c-3823-44e3-a023-ec7a0abfe074" providerId="ADAL" clId="{680E4D16-B893-4A96-9376-35741D4A3890}" dt="2023-06-13T03:15:26.308" v="1529"/>
        <pc:sldMkLst>
          <pc:docMk/>
          <pc:sldMk cId="1570454107" sldId="338"/>
        </pc:sldMkLst>
        <pc:spChg chg="add del mod">
          <ac:chgData name="Ian Parr" userId="4f46477c-3823-44e3-a023-ec7a0abfe074" providerId="ADAL" clId="{680E4D16-B893-4A96-9376-35741D4A3890}" dt="2023-06-13T03:15:08.900" v="1528"/>
          <ac:spMkLst>
            <pc:docMk/>
            <pc:sldMk cId="1570454107" sldId="338"/>
            <ac:spMk id="8" creationId="{060CC79F-0C7C-DD1E-F38B-BE2B6A82A526}"/>
          </ac:spMkLst>
        </pc:spChg>
        <pc:spChg chg="add mod">
          <ac:chgData name="Ian Parr" userId="4f46477c-3823-44e3-a023-ec7a0abfe074" providerId="ADAL" clId="{680E4D16-B893-4A96-9376-35741D4A3890}" dt="2023-06-13T03:14:49.361" v="1523" actId="27636"/>
          <ac:spMkLst>
            <pc:docMk/>
            <pc:sldMk cId="1570454107" sldId="338"/>
            <ac:spMk id="9" creationId="{EF5D126B-F1E8-B822-3417-FA6AB54417CE}"/>
          </ac:spMkLst>
        </pc:spChg>
        <pc:picChg chg="add del">
          <ac:chgData name="Ian Parr" userId="4f46477c-3823-44e3-a023-ec7a0abfe074" providerId="ADAL" clId="{680E4D16-B893-4A96-9376-35741D4A3890}" dt="2023-06-13T03:13:34.740" v="1503" actId="478"/>
          <ac:picMkLst>
            <pc:docMk/>
            <pc:sldMk cId="1570454107" sldId="338"/>
            <ac:picMk id="3" creationId="{AE151E1C-C022-A753-8649-CE6DA3BF509C}"/>
          </ac:picMkLst>
        </pc:picChg>
        <pc:picChg chg="add del">
          <ac:chgData name="Ian Parr" userId="4f46477c-3823-44e3-a023-ec7a0abfe074" providerId="ADAL" clId="{680E4D16-B893-4A96-9376-35741D4A3890}" dt="2023-06-13T03:13:39.559" v="1505" actId="478"/>
          <ac:picMkLst>
            <pc:docMk/>
            <pc:sldMk cId="1570454107" sldId="338"/>
            <ac:picMk id="5" creationId="{C04E4CB9-303A-CF63-E000-75EADACCADD8}"/>
          </ac:picMkLst>
        </pc:picChg>
        <pc:picChg chg="add mod">
          <ac:chgData name="Ian Parr" userId="4f46477c-3823-44e3-a023-ec7a0abfe074" providerId="ADAL" clId="{680E4D16-B893-4A96-9376-35741D4A3890}" dt="2023-06-13T03:14:04.342" v="1515" actId="14100"/>
          <ac:picMkLst>
            <pc:docMk/>
            <pc:sldMk cId="1570454107" sldId="338"/>
            <ac:picMk id="7" creationId="{3FC983CE-476C-7FE6-589B-BE7DA7B1528E}"/>
          </ac:picMkLst>
        </pc:picChg>
      </pc:sldChg>
      <pc:sldChg chg="addSp delSp modSp add mod setBg">
        <pc:chgData name="Ian Parr" userId="4f46477c-3823-44e3-a023-ec7a0abfe074" providerId="ADAL" clId="{680E4D16-B893-4A96-9376-35741D4A3890}" dt="2023-06-13T03:10:48.038" v="1501" actId="14100"/>
        <pc:sldMkLst>
          <pc:docMk/>
          <pc:sldMk cId="2459831765" sldId="339"/>
        </pc:sldMkLst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9" creationId="{E6C08EBB-2C97-4884-9312-EA0A6A62A238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11" creationId="{17406E40-244E-4DD6-94A4-E73960241945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13" creationId="{9E621646-8902-4518-ADFE-798B8AF7F1D0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15" creationId="{BC03DD73-798C-403F-B9AC-BFF84A0B1FFA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17" creationId="{6756FE0C-DC81-49BD-AD76-1E223B686342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19" creationId="{FEEAE74D-A8B8-4601-84C4-7F01DFF4199E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21" creationId="{CFD751E0-7430-4ACA-A679-ECB74EA589C6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23" creationId="{4337B0AD-9A1D-4899-8791-EDEB9B5A1D7B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25" creationId="{20EE4868-1730-433B-AA39-A91305A4974F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27" creationId="{89921AE2-097C-4DEE-A398-FCB910D60DDC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29" creationId="{A4098D72-B456-40CC-8C9F-D08B9DD25BA5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31" creationId="{BCA1A530-E6F6-465D-BCD0-371D816CCC10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33" creationId="{5AB5DD23-5ECB-4E0C-AC9B-C384785BAEC9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35" creationId="{7DA4BF21-FA96-43DB-A077-173C5F43338D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37" creationId="{BF956BA4-7CC2-4E13-9E1D-0854EF4CB06C}"/>
          </ac:spMkLst>
        </pc:spChg>
        <pc:spChg chg="add">
          <ac:chgData name="Ian Parr" userId="4f46477c-3823-44e3-a023-ec7a0abfe074" providerId="ADAL" clId="{680E4D16-B893-4A96-9376-35741D4A3890}" dt="2023-06-13T03:10:37.839" v="1496" actId="26606"/>
          <ac:spMkLst>
            <pc:docMk/>
            <pc:sldMk cId="2459831765" sldId="339"/>
            <ac:spMk id="39" creationId="{3262514D-691E-4344-8751-4E80F046A0CA}"/>
          </ac:spMkLst>
        </pc:spChg>
        <pc:picChg chg="add del mod">
          <ac:chgData name="Ian Parr" userId="4f46477c-3823-44e3-a023-ec7a0abfe074" providerId="ADAL" clId="{680E4D16-B893-4A96-9376-35741D4A3890}" dt="2023-06-13T03:09:42.500" v="1486" actId="478"/>
          <ac:picMkLst>
            <pc:docMk/>
            <pc:sldMk cId="2459831765" sldId="339"/>
            <ac:picMk id="2" creationId="{1712A1CB-E143-4F97-6EFC-FCF47F4BA897}"/>
          </ac:picMkLst>
        </pc:picChg>
        <pc:picChg chg="add del mod">
          <ac:chgData name="Ian Parr" userId="4f46477c-3823-44e3-a023-ec7a0abfe074" providerId="ADAL" clId="{680E4D16-B893-4A96-9376-35741D4A3890}" dt="2023-06-13T03:09:55.631" v="1491" actId="478"/>
          <ac:picMkLst>
            <pc:docMk/>
            <pc:sldMk cId="2459831765" sldId="339"/>
            <ac:picMk id="3" creationId="{563A0F64-BDF8-59C0-9AF9-FDAB9FCB896A}"/>
          </ac:picMkLst>
        </pc:picChg>
        <pc:picChg chg="add mod">
          <ac:chgData name="Ian Parr" userId="4f46477c-3823-44e3-a023-ec7a0abfe074" providerId="ADAL" clId="{680E4D16-B893-4A96-9376-35741D4A3890}" dt="2023-06-13T03:10:48.038" v="1501" actId="14100"/>
          <ac:picMkLst>
            <pc:docMk/>
            <pc:sldMk cId="2459831765" sldId="339"/>
            <ac:picMk id="4" creationId="{8D6EAAC6-C0B8-F905-E39B-099806CBFECB}"/>
          </ac:picMkLst>
        </pc:picChg>
      </pc:sldChg>
      <pc:sldChg chg="addSp delSp modSp add mod">
        <pc:chgData name="Ian Parr" userId="4f46477c-3823-44e3-a023-ec7a0abfe074" providerId="ADAL" clId="{680E4D16-B893-4A96-9376-35741D4A3890}" dt="2023-06-13T03:06:19.674" v="1481" actId="207"/>
        <pc:sldMkLst>
          <pc:docMk/>
          <pc:sldMk cId="399061578" sldId="340"/>
        </pc:sldMkLst>
        <pc:spChg chg="add del mod">
          <ac:chgData name="Ian Parr" userId="4f46477c-3823-44e3-a023-ec7a0abfe074" providerId="ADAL" clId="{680E4D16-B893-4A96-9376-35741D4A3890}" dt="2023-06-13T03:03:14.437" v="1425"/>
          <ac:spMkLst>
            <pc:docMk/>
            <pc:sldMk cId="399061578" sldId="340"/>
            <ac:spMk id="2" creationId="{C1F8F993-9814-34FC-8D15-78D8E8D0C6B0}"/>
          </ac:spMkLst>
        </pc:spChg>
        <pc:spChg chg="add mod">
          <ac:chgData name="Ian Parr" userId="4f46477c-3823-44e3-a023-ec7a0abfe074" providerId="ADAL" clId="{680E4D16-B893-4A96-9376-35741D4A3890}" dt="2023-06-13T03:06:19.674" v="1481" actId="207"/>
          <ac:spMkLst>
            <pc:docMk/>
            <pc:sldMk cId="399061578" sldId="340"/>
            <ac:spMk id="4" creationId="{D81EEB0C-9709-181E-2F0F-B013A38455B7}"/>
          </ac:spMkLst>
        </pc:spChg>
        <pc:spChg chg="add mod">
          <ac:chgData name="Ian Parr" userId="4f46477c-3823-44e3-a023-ec7a0abfe074" providerId="ADAL" clId="{680E4D16-B893-4A96-9376-35741D4A3890}" dt="2023-06-13T03:05:47.392" v="1476" actId="255"/>
          <ac:spMkLst>
            <pc:docMk/>
            <pc:sldMk cId="399061578" sldId="340"/>
            <ac:spMk id="5" creationId="{40F1EC41-2743-58E5-5D4D-A21183B770EB}"/>
          </ac:spMkLst>
        </pc:spChg>
        <pc:picChg chg="add mod">
          <ac:chgData name="Ian Parr" userId="4f46477c-3823-44e3-a023-ec7a0abfe074" providerId="ADAL" clId="{680E4D16-B893-4A96-9376-35741D4A3890}" dt="2023-06-13T03:06:09.791" v="1480" actId="14100"/>
          <ac:picMkLst>
            <pc:docMk/>
            <pc:sldMk cId="399061578" sldId="340"/>
            <ac:picMk id="3" creationId="{6F97BC56-6971-D1C4-7300-4806940AE6D7}"/>
          </ac:picMkLst>
        </pc:picChg>
      </pc:sldChg>
      <pc:sldChg chg="addSp modSp add mod ord setBg modNotesTx">
        <pc:chgData name="Ian Parr" userId="4f46477c-3823-44e3-a023-ec7a0abfe074" providerId="ADAL" clId="{680E4D16-B893-4A96-9376-35741D4A3890}" dt="2023-06-13T02:58:07.477" v="1383" actId="1076"/>
        <pc:sldMkLst>
          <pc:docMk/>
          <pc:sldMk cId="664483996" sldId="341"/>
        </pc:sldMkLst>
        <pc:spChg chg="add mod">
          <ac:chgData name="Ian Parr" userId="4f46477c-3823-44e3-a023-ec7a0abfe074" providerId="ADAL" clId="{680E4D16-B893-4A96-9376-35741D4A3890}" dt="2023-06-13T02:58:02.120" v="1382" actId="255"/>
          <ac:spMkLst>
            <pc:docMk/>
            <pc:sldMk cId="664483996" sldId="341"/>
            <ac:spMk id="2" creationId="{E809E156-61AD-DAB1-8831-E042F09819F4}"/>
          </ac:spMkLst>
        </pc:spChg>
        <pc:spChg chg="add mod">
          <ac:chgData name="Ian Parr" userId="4f46477c-3823-44e3-a023-ec7a0abfe074" providerId="ADAL" clId="{680E4D16-B893-4A96-9376-35741D4A3890}" dt="2023-06-13T02:58:07.477" v="1383" actId="1076"/>
          <ac:spMkLst>
            <pc:docMk/>
            <pc:sldMk cId="664483996" sldId="341"/>
            <ac:spMk id="3" creationId="{52713A70-1813-C4D6-51A3-235A3F6B6120}"/>
          </ac:spMkLst>
        </pc:spChg>
        <pc:spChg chg="add">
          <ac:chgData name="Ian Parr" userId="4f46477c-3823-44e3-a023-ec7a0abfe074" providerId="ADAL" clId="{680E4D16-B893-4A96-9376-35741D4A3890}" dt="2023-06-13T02:57:49.260" v="1380" actId="26606"/>
          <ac:spMkLst>
            <pc:docMk/>
            <pc:sldMk cId="664483996" sldId="341"/>
            <ac:spMk id="3107" creationId="{48CAE4AE-A9DF-45AF-9A9C-1712BC63418E}"/>
          </ac:spMkLst>
        </pc:spChg>
        <pc:spChg chg="add">
          <ac:chgData name="Ian Parr" userId="4f46477c-3823-44e3-a023-ec7a0abfe074" providerId="ADAL" clId="{680E4D16-B893-4A96-9376-35741D4A3890}" dt="2023-06-13T02:57:49.260" v="1380" actId="26606"/>
          <ac:spMkLst>
            <pc:docMk/>
            <pc:sldMk cId="664483996" sldId="341"/>
            <ac:spMk id="3132" creationId="{E972DE0D-2E53-4159-ABD3-C601524262C2}"/>
          </ac:spMkLst>
        </pc:spChg>
        <pc:grpChg chg="add">
          <ac:chgData name="Ian Parr" userId="4f46477c-3823-44e3-a023-ec7a0abfe074" providerId="ADAL" clId="{680E4D16-B893-4A96-9376-35741D4A3890}" dt="2023-06-13T02:57:49.260" v="1380" actId="26606"/>
          <ac:grpSpMkLst>
            <pc:docMk/>
            <pc:sldMk cId="664483996" sldId="341"/>
            <ac:grpSpMk id="3079" creationId="{AE19E2D2-078B-459F-A431-2037B063FDF3}"/>
          </ac:grpSpMkLst>
        </pc:grpChg>
        <pc:grpChg chg="add">
          <ac:chgData name="Ian Parr" userId="4f46477c-3823-44e3-a023-ec7a0abfe074" providerId="ADAL" clId="{680E4D16-B893-4A96-9376-35741D4A3890}" dt="2023-06-13T02:57:49.260" v="1380" actId="26606"/>
          <ac:grpSpMkLst>
            <pc:docMk/>
            <pc:sldMk cId="664483996" sldId="341"/>
            <ac:grpSpMk id="3102" creationId="{E10C7CFA-FC7F-479C-9026-39109C0B5967}"/>
          </ac:grpSpMkLst>
        </pc:grpChg>
        <pc:grpChg chg="add">
          <ac:chgData name="Ian Parr" userId="4f46477c-3823-44e3-a023-ec7a0abfe074" providerId="ADAL" clId="{680E4D16-B893-4A96-9376-35741D4A3890}" dt="2023-06-13T02:57:49.260" v="1380" actId="26606"/>
          <ac:grpSpMkLst>
            <pc:docMk/>
            <pc:sldMk cId="664483996" sldId="341"/>
            <ac:grpSpMk id="3109" creationId="{6C272060-BC98-4C91-A58F-4DFEC566CF7F}"/>
          </ac:grpSpMkLst>
        </pc:grpChg>
        <pc:picChg chg="add mod ord">
          <ac:chgData name="Ian Parr" userId="4f46477c-3823-44e3-a023-ec7a0abfe074" providerId="ADAL" clId="{680E4D16-B893-4A96-9376-35741D4A3890}" dt="2023-06-13T02:57:49.260" v="1380" actId="26606"/>
          <ac:picMkLst>
            <pc:docMk/>
            <pc:sldMk cId="664483996" sldId="341"/>
            <ac:picMk id="3074" creationId="{59C6504A-5192-87D8-F468-8B7E9972298B}"/>
          </ac:picMkLst>
        </pc:picChg>
      </pc:sldChg>
      <pc:sldChg chg="add del">
        <pc:chgData name="Ian Parr" userId="4f46477c-3823-44e3-a023-ec7a0abfe074" providerId="ADAL" clId="{680E4D16-B893-4A96-9376-35741D4A3890}" dt="2023-06-13T04:49:17.377" v="1653" actId="47"/>
        <pc:sldMkLst>
          <pc:docMk/>
          <pc:sldMk cId="2910103540" sldId="342"/>
        </pc:sldMkLst>
      </pc:sldChg>
      <pc:sldChg chg="delSp modSp add mod modNotesTx">
        <pc:chgData name="Ian Parr" userId="4f46477c-3823-44e3-a023-ec7a0abfe074" providerId="ADAL" clId="{680E4D16-B893-4A96-9376-35741D4A3890}" dt="2023-06-13T03:26:42.517" v="1594" actId="478"/>
        <pc:sldMkLst>
          <pc:docMk/>
          <pc:sldMk cId="1906389388" sldId="343"/>
        </pc:sldMkLst>
        <pc:spChg chg="del mod">
          <ac:chgData name="Ian Parr" userId="4f46477c-3823-44e3-a023-ec7a0abfe074" providerId="ADAL" clId="{680E4D16-B893-4A96-9376-35741D4A3890}" dt="2023-06-13T03:26:40.268" v="1593" actId="478"/>
          <ac:spMkLst>
            <pc:docMk/>
            <pc:sldMk cId="1906389388" sldId="343"/>
            <ac:spMk id="5" creationId="{2A58E911-60D4-18F7-0197-090C92487C14}"/>
          </ac:spMkLst>
        </pc:spChg>
        <pc:picChg chg="del">
          <ac:chgData name="Ian Parr" userId="4f46477c-3823-44e3-a023-ec7a0abfe074" providerId="ADAL" clId="{680E4D16-B893-4A96-9376-35741D4A3890}" dt="2023-06-13T03:26:42.517" v="1594" actId="478"/>
          <ac:picMkLst>
            <pc:docMk/>
            <pc:sldMk cId="1906389388" sldId="343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3:26:37.550" v="1591" actId="478"/>
          <ac:picMkLst>
            <pc:docMk/>
            <pc:sldMk cId="1906389388" sldId="343"/>
            <ac:picMk id="3" creationId="{6F3FB26B-46A0-9B94-AC53-3086FDC305AA}"/>
          </ac:picMkLst>
        </pc:picChg>
      </pc:sldChg>
      <pc:sldChg chg="addSp delSp modSp add mod ord">
        <pc:chgData name="Ian Parr" userId="4f46477c-3823-44e3-a023-ec7a0abfe074" providerId="ADAL" clId="{680E4D16-B893-4A96-9376-35741D4A3890}" dt="2023-06-13T04:49:04.291" v="1652"/>
        <pc:sldMkLst>
          <pc:docMk/>
          <pc:sldMk cId="536652586" sldId="344"/>
        </pc:sldMkLst>
        <pc:spChg chg="add mod">
          <ac:chgData name="Ian Parr" userId="4f46477c-3823-44e3-a023-ec7a0abfe074" providerId="ADAL" clId="{680E4D16-B893-4A96-9376-35741D4A3890}" dt="2023-06-13T03:18:23.914" v="1564" actId="2710"/>
          <ac:spMkLst>
            <pc:docMk/>
            <pc:sldMk cId="536652586" sldId="344"/>
            <ac:spMk id="4" creationId="{155C6059-F3F1-BAE7-FE1D-FC8BA9F734C1}"/>
          </ac:spMkLst>
        </pc:spChg>
        <pc:spChg chg="del mod">
          <ac:chgData name="Ian Parr" userId="4f46477c-3823-44e3-a023-ec7a0abfe074" providerId="ADAL" clId="{680E4D16-B893-4A96-9376-35741D4A3890}" dt="2023-06-13T03:16:01.862" v="1535" actId="478"/>
          <ac:spMkLst>
            <pc:docMk/>
            <pc:sldMk cId="536652586" sldId="344"/>
            <ac:spMk id="5" creationId="{2A58E911-60D4-18F7-0197-090C92487C14}"/>
          </ac:spMkLst>
        </pc:spChg>
        <pc:spChg chg="add mod">
          <ac:chgData name="Ian Parr" userId="4f46477c-3823-44e3-a023-ec7a0abfe074" providerId="ADAL" clId="{680E4D16-B893-4A96-9376-35741D4A3890}" dt="2023-06-13T03:18:29.875" v="1566" actId="1076"/>
          <ac:spMkLst>
            <pc:docMk/>
            <pc:sldMk cId="536652586" sldId="344"/>
            <ac:spMk id="6" creationId="{2F90F675-4665-C8F9-AD31-730C57655455}"/>
          </ac:spMkLst>
        </pc:spChg>
        <pc:picChg chg="del">
          <ac:chgData name="Ian Parr" userId="4f46477c-3823-44e3-a023-ec7a0abfe074" providerId="ADAL" clId="{680E4D16-B893-4A96-9376-35741D4A3890}" dt="2023-06-13T03:16:04.109" v="1536" actId="478"/>
          <ac:picMkLst>
            <pc:docMk/>
            <pc:sldMk cId="536652586" sldId="344"/>
            <ac:picMk id="2" creationId="{2D175E10-7BD2-62E0-0632-4C235270F698}"/>
          </ac:picMkLst>
        </pc:picChg>
        <pc:picChg chg="del">
          <ac:chgData name="Ian Parr" userId="4f46477c-3823-44e3-a023-ec7a0abfe074" providerId="ADAL" clId="{680E4D16-B893-4A96-9376-35741D4A3890}" dt="2023-06-13T03:15:57.685" v="1533" actId="478"/>
          <ac:picMkLst>
            <pc:docMk/>
            <pc:sldMk cId="536652586" sldId="344"/>
            <ac:picMk id="3" creationId="{6F3FB26B-46A0-9B94-AC53-3086FDC305AA}"/>
          </ac:picMkLst>
        </pc:picChg>
        <pc:picChg chg="add del">
          <ac:chgData name="Ian Parr" userId="4f46477c-3823-44e3-a023-ec7a0abfe074" providerId="ADAL" clId="{680E4D16-B893-4A96-9376-35741D4A3890}" dt="2023-06-13T03:18:44.181" v="1568" actId="478"/>
          <ac:picMkLst>
            <pc:docMk/>
            <pc:sldMk cId="536652586" sldId="344"/>
            <ac:picMk id="7" creationId="{9E543BD6-9F7B-E54B-5F29-BF852DBBBF12}"/>
          </ac:picMkLst>
        </pc:picChg>
        <pc:picChg chg="add del mod">
          <ac:chgData name="Ian Parr" userId="4f46477c-3823-44e3-a023-ec7a0abfe074" providerId="ADAL" clId="{680E4D16-B893-4A96-9376-35741D4A3890}" dt="2023-06-13T03:23:24.060" v="1581" actId="478"/>
          <ac:picMkLst>
            <pc:docMk/>
            <pc:sldMk cId="536652586" sldId="344"/>
            <ac:picMk id="8" creationId="{39D252B4-18F7-0C38-93EA-20E9F5ECFD3D}"/>
          </ac:picMkLst>
        </pc:picChg>
        <pc:picChg chg="add mod">
          <ac:chgData name="Ian Parr" userId="4f46477c-3823-44e3-a023-ec7a0abfe074" providerId="ADAL" clId="{680E4D16-B893-4A96-9376-35741D4A3890}" dt="2023-06-13T03:24:21.343" v="1589" actId="14100"/>
          <ac:picMkLst>
            <pc:docMk/>
            <pc:sldMk cId="536652586" sldId="344"/>
            <ac:picMk id="9" creationId="{F87DD833-722B-2E9D-87D6-E01E8D04667B}"/>
          </ac:picMkLst>
        </pc:picChg>
        <pc:picChg chg="add mod">
          <ac:chgData name="Ian Parr" userId="4f46477c-3823-44e3-a023-ec7a0abfe074" providerId="ADAL" clId="{680E4D16-B893-4A96-9376-35741D4A3890}" dt="2023-06-13T03:24:15.383" v="1587" actId="14100"/>
          <ac:picMkLst>
            <pc:docMk/>
            <pc:sldMk cId="536652586" sldId="344"/>
            <ac:picMk id="10" creationId="{D45234F3-3D10-BA09-3075-08171EBF193F}"/>
          </ac:picMkLst>
        </pc:picChg>
      </pc:sldChg>
      <pc:sldChg chg="addSp add del mod modNotesTx">
        <pc:chgData name="Ian Parr" userId="4f46477c-3823-44e3-a023-ec7a0abfe074" providerId="ADAL" clId="{680E4D16-B893-4A96-9376-35741D4A3890}" dt="2023-06-13T04:49:17.377" v="1653" actId="47"/>
        <pc:sldMkLst>
          <pc:docMk/>
          <pc:sldMk cId="1896801558" sldId="345"/>
        </pc:sldMkLst>
        <pc:spChg chg="add">
          <ac:chgData name="Ian Parr" userId="4f46477c-3823-44e3-a023-ec7a0abfe074" providerId="ADAL" clId="{680E4D16-B893-4A96-9376-35741D4A3890}" dt="2023-06-13T03:27:54.619" v="1598" actId="22"/>
          <ac:spMkLst>
            <pc:docMk/>
            <pc:sldMk cId="1896801558" sldId="345"/>
            <ac:spMk id="3" creationId="{FA2E6EBB-F23C-6D21-7773-B273BB7C11C8}"/>
          </ac:spMkLst>
        </pc:spChg>
      </pc:sldChg>
      <pc:sldChg chg="addSp delSp modSp add mod ord modNotesTx">
        <pc:chgData name="Ian Parr" userId="4f46477c-3823-44e3-a023-ec7a0abfe074" providerId="ADAL" clId="{680E4D16-B893-4A96-9376-35741D4A3890}" dt="2023-06-13T04:50:36.208" v="1688" actId="20577"/>
        <pc:sldMkLst>
          <pc:docMk/>
          <pc:sldMk cId="1798076384" sldId="346"/>
        </pc:sldMkLst>
        <pc:spChg chg="del mod">
          <ac:chgData name="Ian Parr" userId="4f46477c-3823-44e3-a023-ec7a0abfe074" providerId="ADAL" clId="{680E4D16-B893-4A96-9376-35741D4A3890}" dt="2023-06-13T03:28:52.324" v="1603" actId="478"/>
          <ac:spMkLst>
            <pc:docMk/>
            <pc:sldMk cId="1798076384" sldId="346"/>
            <ac:spMk id="3" creationId="{FA2E6EBB-F23C-6D21-7773-B273BB7C11C8}"/>
          </ac:spMkLst>
        </pc:spChg>
        <pc:spChg chg="add del mod">
          <ac:chgData name="Ian Parr" userId="4f46477c-3823-44e3-a023-ec7a0abfe074" providerId="ADAL" clId="{680E4D16-B893-4A96-9376-35741D4A3890}" dt="2023-06-13T04:34:55.623" v="1608" actId="478"/>
          <ac:spMkLst>
            <pc:docMk/>
            <pc:sldMk cId="1798076384" sldId="346"/>
            <ac:spMk id="4" creationId="{624FF3E8-1B4F-1E9E-A2DD-5E54F88BA475}"/>
          </ac:spMkLst>
        </pc:spChg>
        <pc:spChg chg="add mod">
          <ac:chgData name="Ian Parr" userId="4f46477c-3823-44e3-a023-ec7a0abfe074" providerId="ADAL" clId="{680E4D16-B893-4A96-9376-35741D4A3890}" dt="2023-06-13T04:45:09.103" v="1623" actId="1076"/>
          <ac:spMkLst>
            <pc:docMk/>
            <pc:sldMk cId="1798076384" sldId="346"/>
            <ac:spMk id="8" creationId="{191378FF-9D04-DBB0-0D5C-45C3B4040E9F}"/>
          </ac:spMkLst>
        </pc:spChg>
        <pc:spChg chg="add mod">
          <ac:chgData name="Ian Parr" userId="4f46477c-3823-44e3-a023-ec7a0abfe074" providerId="ADAL" clId="{680E4D16-B893-4A96-9376-35741D4A3890}" dt="2023-06-13T04:45:25.303" v="1625" actId="1076"/>
          <ac:spMkLst>
            <pc:docMk/>
            <pc:sldMk cId="1798076384" sldId="346"/>
            <ac:spMk id="10" creationId="{73C76A86-B1F5-9374-0941-6282EFE58444}"/>
          </ac:spMkLst>
        </pc:spChg>
        <pc:spChg chg="add del">
          <ac:chgData name="Ian Parr" userId="4f46477c-3823-44e3-a023-ec7a0abfe074" providerId="ADAL" clId="{680E4D16-B893-4A96-9376-35741D4A3890}" dt="2023-06-13T04:45:48.958" v="1627" actId="478"/>
          <ac:spMkLst>
            <pc:docMk/>
            <pc:sldMk cId="1798076384" sldId="346"/>
            <ac:spMk id="12" creationId="{668D5CF1-CF9F-82FD-3770-8CCD88104762}"/>
          </ac:spMkLst>
        </pc:spChg>
        <pc:spChg chg="add mod">
          <ac:chgData name="Ian Parr" userId="4f46477c-3823-44e3-a023-ec7a0abfe074" providerId="ADAL" clId="{680E4D16-B893-4A96-9376-35741D4A3890}" dt="2023-06-13T04:46:20.247" v="1646" actId="1076"/>
          <ac:spMkLst>
            <pc:docMk/>
            <pc:sldMk cId="1798076384" sldId="346"/>
            <ac:spMk id="13" creationId="{E4E6E8FA-987F-D90F-6E41-32117CFC30F9}"/>
          </ac:spMkLst>
        </pc:spChg>
        <pc:picChg chg="add mod">
          <ac:chgData name="Ian Parr" userId="4f46477c-3823-44e3-a023-ec7a0abfe074" providerId="ADAL" clId="{680E4D16-B893-4A96-9376-35741D4A3890}" dt="2023-06-13T04:35:44.583" v="1614" actId="14100"/>
          <ac:picMkLst>
            <pc:docMk/>
            <pc:sldMk cId="1798076384" sldId="346"/>
            <ac:picMk id="2" creationId="{D608A434-7434-1C93-49F6-6334F6AACEC8}"/>
          </ac:picMkLst>
        </pc:picChg>
        <pc:picChg chg="add mod">
          <ac:chgData name="Ian Parr" userId="4f46477c-3823-44e3-a023-ec7a0abfe074" providerId="ADAL" clId="{680E4D16-B893-4A96-9376-35741D4A3890}" dt="2023-06-13T04:35:47.775" v="1616" actId="14100"/>
          <ac:picMkLst>
            <pc:docMk/>
            <pc:sldMk cId="1798076384" sldId="346"/>
            <ac:picMk id="3" creationId="{3E0DF294-E8EE-7454-7062-A0CDD3A995B5}"/>
          </ac:picMkLst>
        </pc:picChg>
        <pc:picChg chg="add mod">
          <ac:chgData name="Ian Parr" userId="4f46477c-3823-44e3-a023-ec7a0abfe074" providerId="ADAL" clId="{680E4D16-B893-4A96-9376-35741D4A3890}" dt="2023-06-13T04:37:20.608" v="1621" actId="1076"/>
          <ac:picMkLst>
            <pc:docMk/>
            <pc:sldMk cId="1798076384" sldId="346"/>
            <ac:picMk id="6" creationId="{F0FDA72E-4B89-996B-145F-98942D37272F}"/>
          </ac:picMkLst>
        </pc:picChg>
      </pc:sldChg>
      <pc:sldMasterChg chg="delSldLayout">
        <pc:chgData name="Ian Parr" userId="4f46477c-3823-44e3-a023-ec7a0abfe074" providerId="ADAL" clId="{680E4D16-B893-4A96-9376-35741D4A3890}" dt="2023-06-13T04:49:17.377" v="1653" actId="47"/>
        <pc:sldMasterMkLst>
          <pc:docMk/>
          <pc:sldMasterMk cId="3672277808" sldId="2147483651"/>
        </pc:sldMasterMkLst>
        <pc:sldLayoutChg chg="del">
          <pc:chgData name="Ian Parr" userId="4f46477c-3823-44e3-a023-ec7a0abfe074" providerId="ADAL" clId="{680E4D16-B893-4A96-9376-35741D4A3890}" dt="2023-06-13T04:49:17.377" v="1653" actId="47"/>
          <pc:sldLayoutMkLst>
            <pc:docMk/>
            <pc:sldMasterMk cId="3672277808" sldId="2147483651"/>
            <pc:sldLayoutMk cId="3667624596" sldId="2147483672"/>
          </pc:sldLayoutMkLst>
        </pc:sldLayoutChg>
      </pc:sldMasterChg>
      <pc:sldMasterChg chg="delSldLayout">
        <pc:chgData name="Ian Parr" userId="4f46477c-3823-44e3-a023-ec7a0abfe074" providerId="ADAL" clId="{680E4D16-B893-4A96-9376-35741D4A3890}" dt="2023-06-13T04:49:17.377" v="1653" actId="47"/>
        <pc:sldMasterMkLst>
          <pc:docMk/>
          <pc:sldMasterMk cId="3009084755" sldId="2147483659"/>
        </pc:sldMasterMkLst>
        <pc:sldLayoutChg chg="del">
          <pc:chgData name="Ian Parr" userId="4f46477c-3823-44e3-a023-ec7a0abfe074" providerId="ADAL" clId="{680E4D16-B893-4A96-9376-35741D4A3890}" dt="2023-06-13T04:49:17.377" v="1653" actId="47"/>
          <pc:sldLayoutMkLst>
            <pc:docMk/>
            <pc:sldMasterMk cId="3009084755" sldId="2147483659"/>
            <pc:sldLayoutMk cId="878207750" sldId="2147483671"/>
          </pc:sldLayoutMkLst>
        </pc:sldLayoutChg>
      </pc:sldMasterChg>
    </pc:docChg>
  </pc:docChgLst>
  <pc:docChgLst>
    <pc:chgData name="Ian Parr" userId="4f46477c-3823-44e3-a023-ec7a0abfe074" providerId="ADAL" clId="{7C964ED8-E7C9-4858-A2BB-23AE24FD9ED8}"/>
    <pc:docChg chg="undo custSel addSld delSld modSld sldOrd modSection">
      <pc:chgData name="Ian Parr" userId="4f46477c-3823-44e3-a023-ec7a0abfe074" providerId="ADAL" clId="{7C964ED8-E7C9-4858-A2BB-23AE24FD9ED8}" dt="2023-06-27T23:57:09.430" v="577" actId="2696"/>
      <pc:docMkLst>
        <pc:docMk/>
      </pc:docMkLst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3554899215" sldId="322"/>
        </pc:sldMkLst>
      </pc:sldChg>
      <pc:sldChg chg="modSp mod">
        <pc:chgData name="Ian Parr" userId="4f46477c-3823-44e3-a023-ec7a0abfe074" providerId="ADAL" clId="{7C964ED8-E7C9-4858-A2BB-23AE24FD9ED8}" dt="2023-06-27T23:52:08.650" v="565" actId="1076"/>
        <pc:sldMkLst>
          <pc:docMk/>
          <pc:sldMk cId="1337981826" sldId="347"/>
        </pc:sldMkLst>
        <pc:spChg chg="mod">
          <ac:chgData name="Ian Parr" userId="4f46477c-3823-44e3-a023-ec7a0abfe074" providerId="ADAL" clId="{7C964ED8-E7C9-4858-A2BB-23AE24FD9ED8}" dt="2023-06-27T23:52:08.650" v="565" actId="1076"/>
          <ac:spMkLst>
            <pc:docMk/>
            <pc:sldMk cId="1337981826" sldId="347"/>
            <ac:spMk id="2" creationId="{47D599F8-1CBD-E6F4-99FB-901808003C29}"/>
          </ac:spMkLst>
        </pc:spChg>
        <pc:spChg chg="mod">
          <ac:chgData name="Ian Parr" userId="4f46477c-3823-44e3-a023-ec7a0abfe074" providerId="ADAL" clId="{7C964ED8-E7C9-4858-A2BB-23AE24FD9ED8}" dt="2023-06-27T23:52:06.409" v="564" actId="255"/>
          <ac:spMkLst>
            <pc:docMk/>
            <pc:sldMk cId="1337981826" sldId="347"/>
            <ac:spMk id="3" creationId="{026A1C5F-B59C-CAF5-BEEF-BD51424B92B7}"/>
          </ac:spMkLst>
        </pc:spChg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946317902" sldId="348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1582442621" sldId="349"/>
        </pc:sldMkLst>
      </pc:sldChg>
      <pc:sldChg chg="modSp mod">
        <pc:chgData name="Ian Parr" userId="4f46477c-3823-44e3-a023-ec7a0abfe074" providerId="ADAL" clId="{7C964ED8-E7C9-4858-A2BB-23AE24FD9ED8}" dt="2023-06-27T23:50:40.019" v="484" actId="1076"/>
        <pc:sldMkLst>
          <pc:docMk/>
          <pc:sldMk cId="3696276037" sldId="350"/>
        </pc:sldMkLst>
        <pc:spChg chg="mod">
          <ac:chgData name="Ian Parr" userId="4f46477c-3823-44e3-a023-ec7a0abfe074" providerId="ADAL" clId="{7C964ED8-E7C9-4858-A2BB-23AE24FD9ED8}" dt="2023-06-27T23:50:40.019" v="484" actId="1076"/>
          <ac:spMkLst>
            <pc:docMk/>
            <pc:sldMk cId="3696276037" sldId="350"/>
            <ac:spMk id="4" creationId="{2C33CBF6-6B3D-D167-2749-19628028CDA4}"/>
          </ac:spMkLst>
        </pc:spChg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4223140732" sldId="353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3259209702" sldId="354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919428585" sldId="355"/>
        </pc:sldMkLst>
      </pc:sldChg>
      <pc:sldChg chg="modSp mod">
        <pc:chgData name="Ian Parr" userId="4f46477c-3823-44e3-a023-ec7a0abfe074" providerId="ADAL" clId="{7C964ED8-E7C9-4858-A2BB-23AE24FD9ED8}" dt="2023-06-27T23:37:00.692" v="136" actId="20577"/>
        <pc:sldMkLst>
          <pc:docMk/>
          <pc:sldMk cId="342079894" sldId="356"/>
        </pc:sldMkLst>
        <pc:spChg chg="mod">
          <ac:chgData name="Ian Parr" userId="4f46477c-3823-44e3-a023-ec7a0abfe074" providerId="ADAL" clId="{7C964ED8-E7C9-4858-A2BB-23AE24FD9ED8}" dt="2023-06-27T23:32:23.524" v="32" actId="255"/>
          <ac:spMkLst>
            <pc:docMk/>
            <pc:sldMk cId="342079894" sldId="356"/>
            <ac:spMk id="5" creationId="{5798479D-ACD0-DCAB-780E-1103554853C7}"/>
          </ac:spMkLst>
        </pc:spChg>
        <pc:spChg chg="mod">
          <ac:chgData name="Ian Parr" userId="4f46477c-3823-44e3-a023-ec7a0abfe074" providerId="ADAL" clId="{7C964ED8-E7C9-4858-A2BB-23AE24FD9ED8}" dt="2023-06-27T23:37:00.692" v="136" actId="20577"/>
          <ac:spMkLst>
            <pc:docMk/>
            <pc:sldMk cId="342079894" sldId="356"/>
            <ac:spMk id="8" creationId="{1584B03A-640C-F175-6E11-011E8C6E8404}"/>
          </ac:spMkLst>
        </pc:spChg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2045028137" sldId="364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497996201" sldId="366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1828764141" sldId="367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1350921815" sldId="368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2276931542" sldId="369"/>
        </pc:sldMkLst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2858003355" sldId="378"/>
        </pc:sldMkLst>
      </pc:sldChg>
      <pc:sldChg chg="modSp mod">
        <pc:chgData name="Ian Parr" userId="4f46477c-3823-44e3-a023-ec7a0abfe074" providerId="ADAL" clId="{7C964ED8-E7C9-4858-A2BB-23AE24FD9ED8}" dt="2023-06-27T23:52:46.987" v="573" actId="1076"/>
        <pc:sldMkLst>
          <pc:docMk/>
          <pc:sldMk cId="3485195823" sldId="379"/>
        </pc:sldMkLst>
        <pc:spChg chg="mod">
          <ac:chgData name="Ian Parr" userId="4f46477c-3823-44e3-a023-ec7a0abfe074" providerId="ADAL" clId="{7C964ED8-E7C9-4858-A2BB-23AE24FD9ED8}" dt="2023-06-27T23:52:46.987" v="573" actId="1076"/>
          <ac:spMkLst>
            <pc:docMk/>
            <pc:sldMk cId="3485195823" sldId="379"/>
            <ac:spMk id="2" creationId="{47D599F8-1CBD-E6F4-99FB-901808003C29}"/>
          </ac:spMkLst>
        </pc:spChg>
      </pc:sldChg>
      <pc:sldChg chg="delSp modSp mod">
        <pc:chgData name="Ian Parr" userId="4f46477c-3823-44e3-a023-ec7a0abfe074" providerId="ADAL" clId="{7C964ED8-E7C9-4858-A2BB-23AE24FD9ED8}" dt="2023-06-27T23:27:37.678" v="7" actId="1076"/>
        <pc:sldMkLst>
          <pc:docMk/>
          <pc:sldMk cId="549638597" sldId="380"/>
        </pc:sldMkLst>
        <pc:spChg chg="mod">
          <ac:chgData name="Ian Parr" userId="4f46477c-3823-44e3-a023-ec7a0abfe074" providerId="ADAL" clId="{7C964ED8-E7C9-4858-A2BB-23AE24FD9ED8}" dt="2023-06-27T23:27:37.678" v="7" actId="1076"/>
          <ac:spMkLst>
            <pc:docMk/>
            <pc:sldMk cId="549638597" sldId="380"/>
            <ac:spMk id="5" creationId="{C2A53153-A99B-5413-C02F-A69C4CA2C5FB}"/>
          </ac:spMkLst>
        </pc:spChg>
        <pc:spChg chg="del">
          <ac:chgData name="Ian Parr" userId="4f46477c-3823-44e3-a023-ec7a0abfe074" providerId="ADAL" clId="{7C964ED8-E7C9-4858-A2BB-23AE24FD9ED8}" dt="2023-06-27T23:27:33.498" v="6" actId="478"/>
          <ac:spMkLst>
            <pc:docMk/>
            <pc:sldMk cId="549638597" sldId="380"/>
            <ac:spMk id="9" creationId="{2E3ADE4A-0B6E-7C05-2364-7991F66F37D2}"/>
          </ac:spMkLst>
        </pc:spChg>
      </pc:sldChg>
      <pc:sldChg chg="del">
        <pc:chgData name="Ian Parr" userId="4f46477c-3823-44e3-a023-ec7a0abfe074" providerId="ADAL" clId="{7C964ED8-E7C9-4858-A2BB-23AE24FD9ED8}" dt="2023-06-27T23:57:09.430" v="577" actId="2696"/>
        <pc:sldMkLst>
          <pc:docMk/>
          <pc:sldMk cId="2956998858" sldId="381"/>
        </pc:sldMkLst>
      </pc:sldChg>
      <pc:sldChg chg="modNotesTx">
        <pc:chgData name="Ian Parr" userId="4f46477c-3823-44e3-a023-ec7a0abfe074" providerId="ADAL" clId="{7C964ED8-E7C9-4858-A2BB-23AE24FD9ED8}" dt="2023-06-27T23:51:38.132" v="563" actId="5793"/>
        <pc:sldMkLst>
          <pc:docMk/>
          <pc:sldMk cId="337840531" sldId="384"/>
        </pc:sldMkLst>
      </pc:sldChg>
      <pc:sldChg chg="addSp delSp modSp mod">
        <pc:chgData name="Ian Parr" userId="4f46477c-3823-44e3-a023-ec7a0abfe074" providerId="ADAL" clId="{7C964ED8-E7C9-4858-A2BB-23AE24FD9ED8}" dt="2023-06-27T23:35:51.968" v="126" actId="20577"/>
        <pc:sldMkLst>
          <pc:docMk/>
          <pc:sldMk cId="3579323103" sldId="387"/>
        </pc:sldMkLst>
        <pc:spChg chg="add del mod">
          <ac:chgData name="Ian Parr" userId="4f46477c-3823-44e3-a023-ec7a0abfe074" providerId="ADAL" clId="{7C964ED8-E7C9-4858-A2BB-23AE24FD9ED8}" dt="2023-06-27T23:33:43.293" v="40"/>
          <ac:spMkLst>
            <pc:docMk/>
            <pc:sldMk cId="3579323103" sldId="387"/>
            <ac:spMk id="2" creationId="{24D533BD-D870-FDBF-9D7A-DCC43213DA4D}"/>
          </ac:spMkLst>
        </pc:spChg>
        <pc:spChg chg="add del mod">
          <ac:chgData name="Ian Parr" userId="4f46477c-3823-44e3-a023-ec7a0abfe074" providerId="ADAL" clId="{7C964ED8-E7C9-4858-A2BB-23AE24FD9ED8}" dt="2023-06-27T23:34:08.983" v="49"/>
          <ac:spMkLst>
            <pc:docMk/>
            <pc:sldMk cId="3579323103" sldId="387"/>
            <ac:spMk id="3" creationId="{1EAFD4C0-0189-247E-3346-CF9C0469B334}"/>
          </ac:spMkLst>
        </pc:spChg>
        <pc:spChg chg="add mod">
          <ac:chgData name="Ian Parr" userId="4f46477c-3823-44e3-a023-ec7a0abfe074" providerId="ADAL" clId="{7C964ED8-E7C9-4858-A2BB-23AE24FD9ED8}" dt="2023-06-27T23:35:51.968" v="126" actId="20577"/>
          <ac:spMkLst>
            <pc:docMk/>
            <pc:sldMk cId="3579323103" sldId="387"/>
            <ac:spMk id="7" creationId="{6F7FBBE3-DE12-F887-D7F8-188132527276}"/>
          </ac:spMkLst>
        </pc:spChg>
        <pc:spChg chg="mod">
          <ac:chgData name="Ian Parr" userId="4f46477c-3823-44e3-a023-ec7a0abfe074" providerId="ADAL" clId="{7C964ED8-E7C9-4858-A2BB-23AE24FD9ED8}" dt="2023-06-27T23:33:33.033" v="37" actId="1076"/>
          <ac:spMkLst>
            <pc:docMk/>
            <pc:sldMk cId="3579323103" sldId="387"/>
            <ac:spMk id="13" creationId="{E836E018-0CD1-0776-72B9-4385CB2C9C7B}"/>
          </ac:spMkLst>
        </pc:spChg>
        <pc:picChg chg="mod">
          <ac:chgData name="Ian Parr" userId="4f46477c-3823-44e3-a023-ec7a0abfe074" providerId="ADAL" clId="{7C964ED8-E7C9-4858-A2BB-23AE24FD9ED8}" dt="2023-06-27T23:30:51.813" v="26" actId="1076"/>
          <ac:picMkLst>
            <pc:docMk/>
            <pc:sldMk cId="3579323103" sldId="387"/>
            <ac:picMk id="5" creationId="{4503C627-2287-5556-81EE-C381830F9F27}"/>
          </ac:picMkLst>
        </pc:picChg>
        <pc:picChg chg="del">
          <ac:chgData name="Ian Parr" userId="4f46477c-3823-44e3-a023-ec7a0abfe074" providerId="ADAL" clId="{7C964ED8-E7C9-4858-A2BB-23AE24FD9ED8}" dt="2023-06-27T23:30:13.286" v="21" actId="478"/>
          <ac:picMkLst>
            <pc:docMk/>
            <pc:sldMk cId="3579323103" sldId="387"/>
            <ac:picMk id="11" creationId="{E9B924C7-DE5A-3A1A-925F-3C3B99C676BE}"/>
          </ac:picMkLst>
        </pc:picChg>
      </pc:sldChg>
      <pc:sldChg chg="del">
        <pc:chgData name="Ian Parr" userId="4f46477c-3823-44e3-a023-ec7a0abfe074" providerId="ADAL" clId="{7C964ED8-E7C9-4858-A2BB-23AE24FD9ED8}" dt="2023-06-27T23:54:28.457" v="576" actId="47"/>
        <pc:sldMkLst>
          <pc:docMk/>
          <pc:sldMk cId="2087197932" sldId="388"/>
        </pc:sldMkLst>
      </pc:sldChg>
      <pc:sldChg chg="modSp mod ord">
        <pc:chgData name="Ian Parr" userId="4f46477c-3823-44e3-a023-ec7a0abfe074" providerId="ADAL" clId="{7C964ED8-E7C9-4858-A2BB-23AE24FD9ED8}" dt="2023-06-27T23:36:23.481" v="133" actId="1076"/>
        <pc:sldMkLst>
          <pc:docMk/>
          <pc:sldMk cId="3486246420" sldId="389"/>
        </pc:sldMkLst>
        <pc:spChg chg="mod">
          <ac:chgData name="Ian Parr" userId="4f46477c-3823-44e3-a023-ec7a0abfe074" providerId="ADAL" clId="{7C964ED8-E7C9-4858-A2BB-23AE24FD9ED8}" dt="2023-06-27T23:36:23.481" v="133" actId="1076"/>
          <ac:spMkLst>
            <pc:docMk/>
            <pc:sldMk cId="3486246420" sldId="389"/>
            <ac:spMk id="2" creationId="{47D599F8-1CBD-E6F4-99FB-901808003C29}"/>
          </ac:spMkLst>
        </pc:spChg>
        <pc:spChg chg="mod">
          <ac:chgData name="Ian Parr" userId="4f46477c-3823-44e3-a023-ec7a0abfe074" providerId="ADAL" clId="{7C964ED8-E7C9-4858-A2BB-23AE24FD9ED8}" dt="2023-06-27T23:36:10.672" v="130" actId="255"/>
          <ac:spMkLst>
            <pc:docMk/>
            <pc:sldMk cId="3486246420" sldId="389"/>
            <ac:spMk id="3" creationId="{026A1C5F-B59C-CAF5-BEEF-BD51424B92B7}"/>
          </ac:spMkLst>
        </pc:spChg>
        <pc:picChg chg="mod">
          <ac:chgData name="Ian Parr" userId="4f46477c-3823-44e3-a023-ec7a0abfe074" providerId="ADAL" clId="{7C964ED8-E7C9-4858-A2BB-23AE24FD9ED8}" dt="2023-06-27T23:36:20.441" v="132" actId="14100"/>
          <ac:picMkLst>
            <pc:docMk/>
            <pc:sldMk cId="3486246420" sldId="389"/>
            <ac:picMk id="5" creationId="{D7372EC3-10CE-7B93-0AEF-962937B9F572}"/>
          </ac:picMkLst>
        </pc:picChg>
      </pc:sldChg>
      <pc:sldChg chg="delSp modSp add mod">
        <pc:chgData name="Ian Parr" userId="4f46477c-3823-44e3-a023-ec7a0abfe074" providerId="ADAL" clId="{7C964ED8-E7C9-4858-A2BB-23AE24FD9ED8}" dt="2023-06-27T23:28:18.460" v="10" actId="1076"/>
        <pc:sldMkLst>
          <pc:docMk/>
          <pc:sldMk cId="970182893" sldId="390"/>
        </pc:sldMkLst>
        <pc:spChg chg="mod">
          <ac:chgData name="Ian Parr" userId="4f46477c-3823-44e3-a023-ec7a0abfe074" providerId="ADAL" clId="{7C964ED8-E7C9-4858-A2BB-23AE24FD9ED8}" dt="2023-06-27T23:28:18.460" v="10" actId="1076"/>
          <ac:spMkLst>
            <pc:docMk/>
            <pc:sldMk cId="970182893" sldId="390"/>
            <ac:spMk id="5" creationId="{C2A53153-A99B-5413-C02F-A69C4CA2C5FB}"/>
          </ac:spMkLst>
        </pc:spChg>
        <pc:picChg chg="del">
          <ac:chgData name="Ian Parr" userId="4f46477c-3823-44e3-a023-ec7a0abfe074" providerId="ADAL" clId="{7C964ED8-E7C9-4858-A2BB-23AE24FD9ED8}" dt="2023-06-27T23:28:11.784" v="9" actId="478"/>
          <ac:picMkLst>
            <pc:docMk/>
            <pc:sldMk cId="970182893" sldId="390"/>
            <ac:picMk id="9" creationId="{A302DE41-C8B9-0A9F-95E7-1C4EB58EEC3E}"/>
          </ac:picMkLst>
        </pc:picChg>
      </pc:sldChg>
      <pc:sldChg chg="addSp delSp modSp add mod ord">
        <pc:chgData name="Ian Parr" userId="4f46477c-3823-44e3-a023-ec7a0abfe074" providerId="ADAL" clId="{7C964ED8-E7C9-4858-A2BB-23AE24FD9ED8}" dt="2023-06-27T23:53:49.999" v="575"/>
        <pc:sldMkLst>
          <pc:docMk/>
          <pc:sldMk cId="1011692455" sldId="391"/>
        </pc:sldMkLst>
        <pc:spChg chg="mod ord">
          <ac:chgData name="Ian Parr" userId="4f46477c-3823-44e3-a023-ec7a0abfe074" providerId="ADAL" clId="{7C964ED8-E7C9-4858-A2BB-23AE24FD9ED8}" dt="2023-06-27T23:46:12.833" v="346" actId="255"/>
          <ac:spMkLst>
            <pc:docMk/>
            <pc:sldMk cId="1011692455" sldId="391"/>
            <ac:spMk id="2" creationId="{47D599F8-1CBD-E6F4-99FB-901808003C29}"/>
          </ac:spMkLst>
        </pc:spChg>
        <pc:spChg chg="mod">
          <ac:chgData name="Ian Parr" userId="4f46477c-3823-44e3-a023-ec7a0abfe074" providerId="ADAL" clId="{7C964ED8-E7C9-4858-A2BB-23AE24FD9ED8}" dt="2023-06-27T23:46:04.662" v="345" actId="255"/>
          <ac:spMkLst>
            <pc:docMk/>
            <pc:sldMk cId="1011692455" sldId="391"/>
            <ac:spMk id="3" creationId="{026A1C5F-B59C-CAF5-BEEF-BD51424B92B7}"/>
          </ac:spMkLst>
        </pc:spChg>
        <pc:spChg chg="add del">
          <ac:chgData name="Ian Parr" userId="4f46477c-3823-44e3-a023-ec7a0abfe074" providerId="ADAL" clId="{7C964ED8-E7C9-4858-A2BB-23AE24FD9ED8}" dt="2023-06-27T23:45:36.527" v="340" actId="26606"/>
          <ac:spMkLst>
            <pc:docMk/>
            <pc:sldMk cId="1011692455" sldId="391"/>
            <ac:spMk id="39" creationId="{48CAE4AE-A9DF-45AF-9A9C-1712BC63418E}"/>
          </ac:spMkLst>
        </pc:spChg>
        <pc:spChg chg="add del">
          <ac:chgData name="Ian Parr" userId="4f46477c-3823-44e3-a023-ec7a0abfe074" providerId="ADAL" clId="{7C964ED8-E7C9-4858-A2BB-23AE24FD9ED8}" dt="2023-06-27T23:45:36.527" v="340" actId="26606"/>
          <ac:spMkLst>
            <pc:docMk/>
            <pc:sldMk cId="1011692455" sldId="391"/>
            <ac:spMk id="64" creationId="{E972DE0D-2E53-4159-ABD3-C601524262C2}"/>
          </ac:spMkLst>
        </pc:spChg>
        <pc:spChg chg="add">
          <ac:chgData name="Ian Parr" userId="4f46477c-3823-44e3-a023-ec7a0abfe074" providerId="ADAL" clId="{7C964ED8-E7C9-4858-A2BB-23AE24FD9ED8}" dt="2023-06-27T23:45:36.531" v="341" actId="26606"/>
          <ac:spMkLst>
            <pc:docMk/>
            <pc:sldMk cId="1011692455" sldId="391"/>
            <ac:spMk id="68" creationId="{828D1E49-2A21-4A83-A0E0-FB1597B4B2ED}"/>
          </ac:spMkLst>
        </pc:spChg>
        <pc:spChg chg="add">
          <ac:chgData name="Ian Parr" userId="4f46477c-3823-44e3-a023-ec7a0abfe074" providerId="ADAL" clId="{7C964ED8-E7C9-4858-A2BB-23AE24FD9ED8}" dt="2023-06-27T23:45:36.531" v="341" actId="26606"/>
          <ac:spMkLst>
            <pc:docMk/>
            <pc:sldMk cId="1011692455" sldId="391"/>
            <ac:spMk id="91" creationId="{E972DE0D-2E53-4159-ABD3-C601524262C2}"/>
          </ac:spMkLst>
        </pc:spChg>
        <pc:grpChg chg="add del">
          <ac:chgData name="Ian Parr" userId="4f46477c-3823-44e3-a023-ec7a0abfe074" providerId="ADAL" clId="{7C964ED8-E7C9-4858-A2BB-23AE24FD9ED8}" dt="2023-06-27T23:45:36.527" v="340" actId="26606"/>
          <ac:grpSpMkLst>
            <pc:docMk/>
            <pc:sldMk cId="1011692455" sldId="391"/>
            <ac:grpSpMk id="11" creationId="{E8DD8E1A-9945-4DBA-BC40-7A028BF32D2D}"/>
          </ac:grpSpMkLst>
        </pc:grpChg>
        <pc:grpChg chg="add del">
          <ac:chgData name="Ian Parr" userId="4f46477c-3823-44e3-a023-ec7a0abfe074" providerId="ADAL" clId="{7C964ED8-E7C9-4858-A2BB-23AE24FD9ED8}" dt="2023-06-27T23:45:36.527" v="340" actId="26606"/>
          <ac:grpSpMkLst>
            <pc:docMk/>
            <pc:sldMk cId="1011692455" sldId="391"/>
            <ac:grpSpMk id="34" creationId="{F35369DB-627C-41BD-9041-6426E8BF6604}"/>
          </ac:grpSpMkLst>
        </pc:grpChg>
        <pc:grpChg chg="add del">
          <ac:chgData name="Ian Parr" userId="4f46477c-3823-44e3-a023-ec7a0abfe074" providerId="ADAL" clId="{7C964ED8-E7C9-4858-A2BB-23AE24FD9ED8}" dt="2023-06-27T23:45:36.527" v="340" actId="26606"/>
          <ac:grpSpMkLst>
            <pc:docMk/>
            <pc:sldMk cId="1011692455" sldId="391"/>
            <ac:grpSpMk id="41" creationId="{6C272060-BC98-4C91-A58F-4DFEC566CF7F}"/>
          </ac:grpSpMkLst>
        </pc:grpChg>
        <pc:grpChg chg="add">
          <ac:chgData name="Ian Parr" userId="4f46477c-3823-44e3-a023-ec7a0abfe074" providerId="ADAL" clId="{7C964ED8-E7C9-4858-A2BB-23AE24FD9ED8}" dt="2023-06-27T23:45:36.531" v="341" actId="26606"/>
          <ac:grpSpMkLst>
            <pc:docMk/>
            <pc:sldMk cId="1011692455" sldId="391"/>
            <ac:grpSpMk id="66" creationId="{E8DD8E1A-9945-4DBA-BC40-7A028BF32D2D}"/>
          </ac:grpSpMkLst>
        </pc:grpChg>
        <pc:grpChg chg="add">
          <ac:chgData name="Ian Parr" userId="4f46477c-3823-44e3-a023-ec7a0abfe074" providerId="ADAL" clId="{7C964ED8-E7C9-4858-A2BB-23AE24FD9ED8}" dt="2023-06-27T23:45:36.531" v="341" actId="26606"/>
          <ac:grpSpMkLst>
            <pc:docMk/>
            <pc:sldMk cId="1011692455" sldId="391"/>
            <ac:grpSpMk id="67" creationId="{F35369DB-627C-41BD-9041-6426E8BF6604}"/>
          </ac:grpSpMkLst>
        </pc:grpChg>
        <pc:grpChg chg="add">
          <ac:chgData name="Ian Parr" userId="4f46477c-3823-44e3-a023-ec7a0abfe074" providerId="ADAL" clId="{7C964ED8-E7C9-4858-A2BB-23AE24FD9ED8}" dt="2023-06-27T23:45:36.531" v="341" actId="26606"/>
          <ac:grpSpMkLst>
            <pc:docMk/>
            <pc:sldMk cId="1011692455" sldId="391"/>
            <ac:grpSpMk id="69" creationId="{088B852E-5494-418B-A833-75CF016A9E20}"/>
          </ac:grpSpMkLst>
        </pc:grpChg>
        <pc:picChg chg="add del mod">
          <ac:chgData name="Ian Parr" userId="4f46477c-3823-44e3-a023-ec7a0abfe074" providerId="ADAL" clId="{7C964ED8-E7C9-4858-A2BB-23AE24FD9ED8}" dt="2023-06-27T23:45:17.150" v="337" actId="21"/>
          <ac:picMkLst>
            <pc:docMk/>
            <pc:sldMk cId="1011692455" sldId="391"/>
            <ac:picMk id="4" creationId="{7AE98E6C-EE0C-BB53-7A03-86E4DB40D077}"/>
          </ac:picMkLst>
        </pc:picChg>
        <pc:picChg chg="del">
          <ac:chgData name="Ian Parr" userId="4f46477c-3823-44e3-a023-ec7a0abfe074" providerId="ADAL" clId="{7C964ED8-E7C9-4858-A2BB-23AE24FD9ED8}" dt="2023-06-27T23:42:27.279" v="321" actId="478"/>
          <ac:picMkLst>
            <pc:docMk/>
            <pc:sldMk cId="1011692455" sldId="391"/>
            <ac:picMk id="5" creationId="{D7372EC3-10CE-7B93-0AEF-962937B9F572}"/>
          </ac:picMkLst>
        </pc:picChg>
        <pc:picChg chg="add mod">
          <ac:chgData name="Ian Parr" userId="4f46477c-3823-44e3-a023-ec7a0abfe074" providerId="ADAL" clId="{7C964ED8-E7C9-4858-A2BB-23AE24FD9ED8}" dt="2023-06-27T23:45:36.531" v="341" actId="26606"/>
          <ac:picMkLst>
            <pc:docMk/>
            <pc:sldMk cId="1011692455" sldId="391"/>
            <ac:picMk id="6" creationId="{8C197A23-FECB-EC6B-16DF-0ACD38C0FC23}"/>
          </ac:picMkLst>
        </pc:picChg>
      </pc:sldChg>
    </pc:docChg>
  </pc:docChgLst>
  <pc:docChgLst>
    <pc:chgData name="Ian Parr" userId="4f46477c-3823-44e3-a023-ec7a0abfe074" providerId="ADAL" clId="{E6EEC70A-9CE9-4B48-97F5-AFCABA02AB63}"/>
    <pc:docChg chg="undo custSel addSld modSld sldOrd">
      <pc:chgData name="Ian Parr" userId="4f46477c-3823-44e3-a023-ec7a0abfe074" providerId="ADAL" clId="{E6EEC70A-9CE9-4B48-97F5-AFCABA02AB63}" dt="2023-06-13T00:48:08.047" v="817" actId="27636"/>
      <pc:docMkLst>
        <pc:docMk/>
      </pc:docMkLst>
      <pc:sldChg chg="modSp mod">
        <pc:chgData name="Ian Parr" userId="4f46477c-3823-44e3-a023-ec7a0abfe074" providerId="ADAL" clId="{E6EEC70A-9CE9-4B48-97F5-AFCABA02AB63}" dt="2023-06-12T23:44:11.920" v="20" actId="20577"/>
        <pc:sldMkLst>
          <pc:docMk/>
          <pc:sldMk cId="2153998600" sldId="258"/>
        </pc:sldMkLst>
        <pc:spChg chg="mod">
          <ac:chgData name="Ian Parr" userId="4f46477c-3823-44e3-a023-ec7a0abfe074" providerId="ADAL" clId="{E6EEC70A-9CE9-4B48-97F5-AFCABA02AB63}" dt="2023-06-12T23:44:11.920" v="20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addSp delSp modSp mod">
        <pc:chgData name="Ian Parr" userId="4f46477c-3823-44e3-a023-ec7a0abfe074" providerId="ADAL" clId="{E6EEC70A-9CE9-4B48-97F5-AFCABA02AB63}" dt="2023-06-12T23:51:04.427" v="74" actId="208"/>
        <pc:sldMkLst>
          <pc:docMk/>
          <pc:sldMk cId="3096131400" sldId="269"/>
        </pc:sldMkLst>
        <pc:spChg chg="add mod">
          <ac:chgData name="Ian Parr" userId="4f46477c-3823-44e3-a023-ec7a0abfe074" providerId="ADAL" clId="{E6EEC70A-9CE9-4B48-97F5-AFCABA02AB63}" dt="2023-06-12T23:51:04.427" v="74" actId="208"/>
          <ac:spMkLst>
            <pc:docMk/>
            <pc:sldMk cId="3096131400" sldId="269"/>
            <ac:spMk id="4" creationId="{50324D7B-1A1D-2661-B5D6-E09AD4F1BE54}"/>
          </ac:spMkLst>
        </pc:spChg>
        <pc:spChg chg="add del">
          <ac:chgData name="Ian Parr" userId="4f46477c-3823-44e3-a023-ec7a0abfe074" providerId="ADAL" clId="{E6EEC70A-9CE9-4B48-97F5-AFCABA02AB63}" dt="2023-06-12T23:49:28.076" v="60" actId="478"/>
          <ac:spMkLst>
            <pc:docMk/>
            <pc:sldMk cId="3096131400" sldId="269"/>
            <ac:spMk id="5" creationId="{5ED7A921-472E-D7F1-D781-0BB7720FFDC1}"/>
          </ac:spMkLst>
        </pc:spChg>
        <pc:spChg chg="add mod">
          <ac:chgData name="Ian Parr" userId="4f46477c-3823-44e3-a023-ec7a0abfe074" providerId="ADAL" clId="{E6EEC70A-9CE9-4B48-97F5-AFCABA02AB63}" dt="2023-06-12T23:50:48.180" v="73" actId="1076"/>
          <ac:spMkLst>
            <pc:docMk/>
            <pc:sldMk cId="3096131400" sldId="269"/>
            <ac:spMk id="6" creationId="{6A3E9164-C3C0-DF1D-7889-72602A3F05D3}"/>
          </ac:spMkLst>
        </pc:spChg>
        <pc:spChg chg="del">
          <ac:chgData name="Ian Parr" userId="4f46477c-3823-44e3-a023-ec7a0abfe074" providerId="ADAL" clId="{E6EEC70A-9CE9-4B48-97F5-AFCABA02AB63}" dt="2023-06-12T23:46:32.446" v="25" actId="478"/>
          <ac:spMkLst>
            <pc:docMk/>
            <pc:sldMk cId="3096131400" sldId="269"/>
            <ac:spMk id="10" creationId="{0E179025-0018-94C0-18A0-59FFF6F89432}"/>
          </ac:spMkLst>
        </pc:spChg>
        <pc:picChg chg="add del mod">
          <ac:chgData name="Ian Parr" userId="4f46477c-3823-44e3-a023-ec7a0abfe074" providerId="ADAL" clId="{E6EEC70A-9CE9-4B48-97F5-AFCABA02AB63}" dt="2023-06-12T23:47:24.748" v="28" actId="478"/>
          <ac:picMkLst>
            <pc:docMk/>
            <pc:sldMk cId="3096131400" sldId="269"/>
            <ac:picMk id="2" creationId="{8B63CC67-BE79-648F-7465-FF0E4E13E6F2}"/>
          </ac:picMkLst>
        </pc:picChg>
        <pc:picChg chg="add mod">
          <ac:chgData name="Ian Parr" userId="4f46477c-3823-44e3-a023-ec7a0abfe074" providerId="ADAL" clId="{E6EEC70A-9CE9-4B48-97F5-AFCABA02AB63}" dt="2023-06-12T23:49:25.130" v="59" actId="1076"/>
          <ac:picMkLst>
            <pc:docMk/>
            <pc:sldMk cId="3096131400" sldId="269"/>
            <ac:picMk id="3" creationId="{3C0F3471-352F-9FBA-2B39-D49FEA7B2A6C}"/>
          </ac:picMkLst>
        </pc:picChg>
      </pc:sldChg>
      <pc:sldChg chg="addSp delSp modSp mod ord setBg modClrScheme chgLayout modNotesTx">
        <pc:chgData name="Ian Parr" userId="4f46477c-3823-44e3-a023-ec7a0abfe074" providerId="ADAL" clId="{E6EEC70A-9CE9-4B48-97F5-AFCABA02AB63}" dt="2023-06-13T00:28:56.247" v="255" actId="14100"/>
        <pc:sldMkLst>
          <pc:docMk/>
          <pc:sldMk cId="1443673978" sldId="279"/>
        </pc:sldMkLst>
        <pc:spChg chg="del mod">
          <ac:chgData name="Ian Parr" userId="4f46477c-3823-44e3-a023-ec7a0abfe074" providerId="ADAL" clId="{E6EEC70A-9CE9-4B48-97F5-AFCABA02AB63}" dt="2023-06-13T00:09:34.334" v="123" actId="478"/>
          <ac:spMkLst>
            <pc:docMk/>
            <pc:sldMk cId="1443673978" sldId="279"/>
            <ac:spMk id="3" creationId="{D2F04A3A-5CA6-23CE-B87D-CC00A1A58815}"/>
          </ac:spMkLst>
        </pc:spChg>
        <pc:spChg chg="add del mod">
          <ac:chgData name="Ian Parr" userId="4f46477c-3823-44e3-a023-ec7a0abfe074" providerId="ADAL" clId="{E6EEC70A-9CE9-4B48-97F5-AFCABA02AB63}" dt="2023-06-13T00:21:41.690" v="226" actId="478"/>
          <ac:spMkLst>
            <pc:docMk/>
            <pc:sldMk cId="1443673978" sldId="279"/>
            <ac:spMk id="8" creationId="{6C61D8CF-9B22-AB5A-AA15-E313F7059377}"/>
          </ac:spMkLst>
        </pc:spChg>
        <pc:spChg chg="add del">
          <ac:chgData name="Ian Parr" userId="4f46477c-3823-44e3-a023-ec7a0abfe074" providerId="ADAL" clId="{E6EEC70A-9CE9-4B48-97F5-AFCABA02AB63}" dt="2023-06-13T00:21:58.235" v="228" actId="478"/>
          <ac:spMkLst>
            <pc:docMk/>
            <pc:sldMk cId="1443673978" sldId="279"/>
            <ac:spMk id="10" creationId="{3D327B15-57DE-DBFE-1D09-6165A11BF58E}"/>
          </ac:spMkLst>
        </pc:spChg>
        <pc:spChg chg="add del mod ord">
          <ac:chgData name="Ian Parr" userId="4f46477c-3823-44e3-a023-ec7a0abfe074" providerId="ADAL" clId="{E6EEC70A-9CE9-4B48-97F5-AFCABA02AB63}" dt="2023-06-13T00:27:35.452" v="245" actId="26606"/>
          <ac:spMkLst>
            <pc:docMk/>
            <pc:sldMk cId="1443673978" sldId="279"/>
            <ac:spMk id="20" creationId="{6C70928B-C363-8F60-D368-581054967C52}"/>
          </ac:spMkLst>
        </pc:spChg>
        <pc:spChg chg="add del mod ord">
          <ac:chgData name="Ian Parr" userId="4f46477c-3823-44e3-a023-ec7a0abfe074" providerId="ADAL" clId="{E6EEC70A-9CE9-4B48-97F5-AFCABA02AB63}" dt="2023-06-13T00:27:35.452" v="245" actId="26606"/>
          <ac:spMkLst>
            <pc:docMk/>
            <pc:sldMk cId="1443673978" sldId="279"/>
            <ac:spMk id="21" creationId="{414FE2A7-5E8A-A0CA-4F95-6D14C1774214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24" creationId="{6C70928B-C363-8F60-D368-581054967C52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52" creationId="{FD8F1113-2E3C-46E3-B54F-B7F421EEFD11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54" creationId="{B54A4D14-513F-4121-92D3-5CCB46896211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56" creationId="{6C3411F1-AD17-499D-AFEF-2F300F6DF0F3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58" creationId="{60BF2CBE-B1E9-4C42-89DC-C35E4E651648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60" creationId="{72C95A87-DCDB-41C4-B774-744B3ECBE8CB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62" creationId="{BCB97515-32FF-43A6-A51C-B140193ABB66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64" creationId="{9C6379D3-7045-4B76-9409-6D23D753D054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66" creationId="{61B1C1DE-4201-4989-BE65-41ADC2472550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68" creationId="{806398CC-D327-4E06-838C-31119BD56F81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70" creationId="{70A741CC-E736-448A-A94E-5C8BB9711DCD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72" creationId="{7C324CDD-B30F-47DD-8627-E2171D5E8399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74" creationId="{79C8D19E-E3D6-45A6-BCA2-5918A37D7ACC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76" creationId="{43280283-E04A-43CA-BFA1-F285486A2F00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78" creationId="{38328CB6-0FC5-4AEA-BC7E-489267CB6F19}"/>
          </ac:spMkLst>
        </pc:spChg>
        <pc:spChg chg="add del">
          <ac:chgData name="Ian Parr" userId="4f46477c-3823-44e3-a023-ec7a0abfe074" providerId="ADAL" clId="{E6EEC70A-9CE9-4B48-97F5-AFCABA02AB63}" dt="2023-06-13T00:27:35.452" v="244" actId="26606"/>
          <ac:spMkLst>
            <pc:docMk/>
            <pc:sldMk cId="1443673978" sldId="279"/>
            <ac:spMk id="80" creationId="{138AF5D2-3A9C-4E8F-B879-36865366A1D5}"/>
          </ac:spMkLst>
        </pc:spChg>
        <pc:grpChg chg="add del">
          <ac:chgData name="Ian Parr" userId="4f46477c-3823-44e3-a023-ec7a0abfe074" providerId="ADAL" clId="{E6EEC70A-9CE9-4B48-97F5-AFCABA02AB63}" dt="2023-06-13T00:27:35.452" v="244" actId="26606"/>
          <ac:grpSpMkLst>
            <pc:docMk/>
            <pc:sldMk cId="1443673978" sldId="279"/>
            <ac:grpSpMk id="26" creationId="{2DAE3342-9DFC-49D4-B09C-25E310769317}"/>
          </ac:grpSpMkLst>
        </pc:grpChg>
        <pc:grpChg chg="add del">
          <ac:chgData name="Ian Parr" userId="4f46477c-3823-44e3-a023-ec7a0abfe074" providerId="ADAL" clId="{E6EEC70A-9CE9-4B48-97F5-AFCABA02AB63}" dt="2023-06-13T00:27:35.452" v="244" actId="26606"/>
          <ac:grpSpMkLst>
            <pc:docMk/>
            <pc:sldMk cId="1443673978" sldId="279"/>
            <ac:grpSpMk id="47" creationId="{B54F73D8-62C2-4127-9D19-01219BBB9942}"/>
          </ac:grpSpMkLst>
        </pc:grpChg>
        <pc:picChg chg="del">
          <ac:chgData name="Ian Parr" userId="4f46477c-3823-44e3-a023-ec7a0abfe074" providerId="ADAL" clId="{E6EEC70A-9CE9-4B48-97F5-AFCABA02AB63}" dt="2023-06-13T00:09:18.500" v="111" actId="478"/>
          <ac:picMkLst>
            <pc:docMk/>
            <pc:sldMk cId="1443673978" sldId="279"/>
            <ac:picMk id="2" creationId="{31370D96-D498-4C5D-FCAA-C5D3C4FE1051}"/>
          </ac:picMkLst>
        </pc:picChg>
        <pc:picChg chg="del">
          <ac:chgData name="Ian Parr" userId="4f46477c-3823-44e3-a023-ec7a0abfe074" providerId="ADAL" clId="{E6EEC70A-9CE9-4B48-97F5-AFCABA02AB63}" dt="2023-06-13T00:09:21.117" v="112" actId="478"/>
          <ac:picMkLst>
            <pc:docMk/>
            <pc:sldMk cId="1443673978" sldId="279"/>
            <ac:picMk id="4" creationId="{63B9310F-D913-26BF-97B0-77D48EB601AA}"/>
          </ac:picMkLst>
        </pc:picChg>
        <pc:picChg chg="add del mod">
          <ac:chgData name="Ian Parr" userId="4f46477c-3823-44e3-a023-ec7a0abfe074" providerId="ADAL" clId="{E6EEC70A-9CE9-4B48-97F5-AFCABA02AB63}" dt="2023-06-13T00:21:36.486" v="225" actId="478"/>
          <ac:picMkLst>
            <pc:docMk/>
            <pc:sldMk cId="1443673978" sldId="279"/>
            <ac:picMk id="7" creationId="{DEED6FF9-4D99-F68F-CB71-7D16598B50FC}"/>
          </ac:picMkLst>
        </pc:picChg>
        <pc:picChg chg="add mod">
          <ac:chgData name="Ian Parr" userId="4f46477c-3823-44e3-a023-ec7a0abfe074" providerId="ADAL" clId="{E6EEC70A-9CE9-4B48-97F5-AFCABA02AB63}" dt="2023-06-13T00:28:56.247" v="255" actId="14100"/>
          <ac:picMkLst>
            <pc:docMk/>
            <pc:sldMk cId="1443673978" sldId="279"/>
            <ac:picMk id="11" creationId="{F2C67C25-334D-B985-616A-773848BBA23E}"/>
          </ac:picMkLst>
        </pc:picChg>
        <pc:picChg chg="add del mod">
          <ac:chgData name="Ian Parr" userId="4f46477c-3823-44e3-a023-ec7a0abfe074" providerId="ADAL" clId="{E6EEC70A-9CE9-4B48-97F5-AFCABA02AB63}" dt="2023-06-13T00:23:58.534" v="233" actId="478"/>
          <ac:picMkLst>
            <pc:docMk/>
            <pc:sldMk cId="1443673978" sldId="279"/>
            <ac:picMk id="13" creationId="{D2DCF214-C148-9760-1C52-461021705527}"/>
          </ac:picMkLst>
        </pc:picChg>
        <pc:cxnChg chg="del">
          <ac:chgData name="Ian Parr" userId="4f46477c-3823-44e3-a023-ec7a0abfe074" providerId="ADAL" clId="{E6EEC70A-9CE9-4B48-97F5-AFCABA02AB63}" dt="2023-06-13T00:09:24.953" v="115" actId="478"/>
          <ac:cxnSpMkLst>
            <pc:docMk/>
            <pc:sldMk cId="1443673978" sldId="279"/>
            <ac:cxnSpMk id="5" creationId="{AD07919C-72AE-1C35-F0E5-F27425663462}"/>
          </ac:cxnSpMkLst>
        </pc:cxnChg>
        <pc:cxnChg chg="del">
          <ac:chgData name="Ian Parr" userId="4f46477c-3823-44e3-a023-ec7a0abfe074" providerId="ADAL" clId="{E6EEC70A-9CE9-4B48-97F5-AFCABA02AB63}" dt="2023-06-13T00:09:23.216" v="114" actId="478"/>
          <ac:cxnSpMkLst>
            <pc:docMk/>
            <pc:sldMk cId="1443673978" sldId="279"/>
            <ac:cxnSpMk id="12" creationId="{9AC1EE89-55E8-A54A-3545-296B141C0D02}"/>
          </ac:cxnSpMkLst>
        </pc:cxnChg>
        <pc:cxnChg chg="del">
          <ac:chgData name="Ian Parr" userId="4f46477c-3823-44e3-a023-ec7a0abfe074" providerId="ADAL" clId="{E6EEC70A-9CE9-4B48-97F5-AFCABA02AB63}" dt="2023-06-13T00:09:26.643" v="117" actId="478"/>
          <ac:cxnSpMkLst>
            <pc:docMk/>
            <pc:sldMk cId="1443673978" sldId="279"/>
            <ac:cxnSpMk id="14" creationId="{F98003A4-6B1A-9D00-30EE-65B76E1F7305}"/>
          </ac:cxnSpMkLst>
        </pc:cxnChg>
        <pc:cxnChg chg="del">
          <ac:chgData name="Ian Parr" userId="4f46477c-3823-44e3-a023-ec7a0abfe074" providerId="ADAL" clId="{E6EEC70A-9CE9-4B48-97F5-AFCABA02AB63}" dt="2023-06-13T00:09:27.673" v="118" actId="478"/>
          <ac:cxnSpMkLst>
            <pc:docMk/>
            <pc:sldMk cId="1443673978" sldId="279"/>
            <ac:cxnSpMk id="15" creationId="{4F94C8DE-C190-D880-00FA-30B6D518872A}"/>
          </ac:cxnSpMkLst>
        </pc:cxnChg>
        <pc:cxnChg chg="del">
          <ac:chgData name="Ian Parr" userId="4f46477c-3823-44e3-a023-ec7a0abfe074" providerId="ADAL" clId="{E6EEC70A-9CE9-4B48-97F5-AFCABA02AB63}" dt="2023-06-13T00:09:28.423" v="119" actId="478"/>
          <ac:cxnSpMkLst>
            <pc:docMk/>
            <pc:sldMk cId="1443673978" sldId="279"/>
            <ac:cxnSpMk id="16" creationId="{FB001D2B-DA7A-49B5-9C2B-9040D363B7DC}"/>
          </ac:cxnSpMkLst>
        </pc:cxnChg>
        <pc:cxnChg chg="del">
          <ac:chgData name="Ian Parr" userId="4f46477c-3823-44e3-a023-ec7a0abfe074" providerId="ADAL" clId="{E6EEC70A-9CE9-4B48-97F5-AFCABA02AB63}" dt="2023-06-13T00:09:22.360" v="113" actId="478"/>
          <ac:cxnSpMkLst>
            <pc:docMk/>
            <pc:sldMk cId="1443673978" sldId="279"/>
            <ac:cxnSpMk id="17" creationId="{C69A49DD-E64C-E53E-0FFE-607E2CC949D2}"/>
          </ac:cxnSpMkLst>
        </pc:cxnChg>
        <pc:cxnChg chg="del">
          <ac:chgData name="Ian Parr" userId="4f46477c-3823-44e3-a023-ec7a0abfe074" providerId="ADAL" clId="{E6EEC70A-9CE9-4B48-97F5-AFCABA02AB63}" dt="2023-06-13T00:09:29.375" v="120" actId="478"/>
          <ac:cxnSpMkLst>
            <pc:docMk/>
            <pc:sldMk cId="1443673978" sldId="279"/>
            <ac:cxnSpMk id="18" creationId="{273EB902-DDE1-5A0B-DB02-14D4315A2BF5}"/>
          </ac:cxnSpMkLst>
        </pc:cxnChg>
        <pc:cxnChg chg="del">
          <ac:chgData name="Ian Parr" userId="4f46477c-3823-44e3-a023-ec7a0abfe074" providerId="ADAL" clId="{E6EEC70A-9CE9-4B48-97F5-AFCABA02AB63}" dt="2023-06-13T00:09:25.723" v="116" actId="478"/>
          <ac:cxnSpMkLst>
            <pc:docMk/>
            <pc:sldMk cId="1443673978" sldId="279"/>
            <ac:cxnSpMk id="19" creationId="{FB694198-BC3D-2749-984F-D4B6261F7E1F}"/>
          </ac:cxnSpMkLst>
        </pc:cxnChg>
        <pc:cxnChg chg="del">
          <ac:chgData name="Ian Parr" userId="4f46477c-3823-44e3-a023-ec7a0abfe074" providerId="ADAL" clId="{E6EEC70A-9CE9-4B48-97F5-AFCABA02AB63}" dt="2023-06-13T00:09:30.219" v="121" actId="478"/>
          <ac:cxnSpMkLst>
            <pc:docMk/>
            <pc:sldMk cId="1443673978" sldId="279"/>
            <ac:cxnSpMk id="38" creationId="{D141C656-CE28-43AD-AF85-829397F40A5F}"/>
          </ac:cxnSpMkLst>
        </pc:cxnChg>
      </pc:sldChg>
      <pc:sldChg chg="addSp delSp modSp add mod ord modTransition setBg modClrScheme chgLayout modNotesTx">
        <pc:chgData name="Ian Parr" userId="4f46477c-3823-44e3-a023-ec7a0abfe074" providerId="ADAL" clId="{E6EEC70A-9CE9-4B48-97F5-AFCABA02AB63}" dt="2023-06-13T00:24:26.279" v="235" actId="478"/>
        <pc:sldMkLst>
          <pc:docMk/>
          <pc:sldMk cId="2068941391" sldId="317"/>
        </pc:sldMkLst>
        <pc:spChg chg="add del">
          <ac:chgData name="Ian Parr" userId="4f46477c-3823-44e3-a023-ec7a0abfe074" providerId="ADAL" clId="{E6EEC70A-9CE9-4B48-97F5-AFCABA02AB63}" dt="2023-06-13T00:01:58.423" v="99" actId="478"/>
          <ac:spMkLst>
            <pc:docMk/>
            <pc:sldMk cId="2068941391" sldId="317"/>
            <ac:spMk id="4" creationId="{1311B3E9-01CE-6202-D078-39754ABEDEC3}"/>
          </ac:spMkLst>
        </pc:spChg>
        <pc:spChg chg="del mod">
          <ac:chgData name="Ian Parr" userId="4f46477c-3823-44e3-a023-ec7a0abfe074" providerId="ADAL" clId="{E6EEC70A-9CE9-4B48-97F5-AFCABA02AB63}" dt="2023-06-12T23:51:54.404" v="83" actId="478"/>
          <ac:spMkLst>
            <pc:docMk/>
            <pc:sldMk cId="2068941391" sldId="317"/>
            <ac:spMk id="6" creationId="{A9AB6350-00D1-381F-AAAE-82B0B9881CA0}"/>
          </ac:spMkLst>
        </pc:spChg>
        <pc:spChg chg="del">
          <ac:chgData name="Ian Parr" userId="4f46477c-3823-44e3-a023-ec7a0abfe074" providerId="ADAL" clId="{E6EEC70A-9CE9-4B48-97F5-AFCABA02AB63}" dt="2023-06-12T23:52:01.644" v="85" actId="478"/>
          <ac:spMkLst>
            <pc:docMk/>
            <pc:sldMk cId="2068941391" sldId="317"/>
            <ac:spMk id="7" creationId="{B60A506E-BE78-8010-4CDD-A0FF1571608A}"/>
          </ac:spMkLst>
        </pc:spChg>
        <pc:spChg chg="add del">
          <ac:chgData name="Ian Parr" userId="4f46477c-3823-44e3-a023-ec7a0abfe074" providerId="ADAL" clId="{E6EEC70A-9CE9-4B48-97F5-AFCABA02AB63}" dt="2023-06-13T00:02:04.845" v="101" actId="478"/>
          <ac:spMkLst>
            <pc:docMk/>
            <pc:sldMk cId="2068941391" sldId="317"/>
            <ac:spMk id="9" creationId="{4EA96BD6-078B-E03E-8C16-33899B95FBA7}"/>
          </ac:spMkLst>
        </pc:spChg>
        <pc:spChg chg="del">
          <ac:chgData name="Ian Parr" userId="4f46477c-3823-44e3-a023-ec7a0abfe074" providerId="ADAL" clId="{E6EEC70A-9CE9-4B48-97F5-AFCABA02AB63}" dt="2023-06-12T23:51:44.923" v="78" actId="478"/>
          <ac:spMkLst>
            <pc:docMk/>
            <pc:sldMk cId="2068941391" sldId="317"/>
            <ac:spMk id="11" creationId="{24D7FC92-81A8-A8D6-FBB2-6B8E72C79568}"/>
          </ac:spMkLst>
        </pc:spChg>
        <pc:spChg chg="del mod">
          <ac:chgData name="Ian Parr" userId="4f46477c-3823-44e3-a023-ec7a0abfe074" providerId="ADAL" clId="{E6EEC70A-9CE9-4B48-97F5-AFCABA02AB63}" dt="2023-06-12T23:51:41.478" v="77" actId="478"/>
          <ac:spMkLst>
            <pc:docMk/>
            <pc:sldMk cId="2068941391" sldId="317"/>
            <ac:spMk id="12" creationId="{7B985173-8AAD-21A1-2CE8-01379B3A07D5}"/>
          </ac:spMkLst>
        </pc:spChg>
        <pc:spChg chg="del">
          <ac:chgData name="Ian Parr" userId="4f46477c-3823-44e3-a023-ec7a0abfe074" providerId="ADAL" clId="{E6EEC70A-9CE9-4B48-97F5-AFCABA02AB63}" dt="2023-06-12T23:51:58.205" v="84" actId="478"/>
          <ac:spMkLst>
            <pc:docMk/>
            <pc:sldMk cId="2068941391" sldId="317"/>
            <ac:spMk id="13" creationId="{B5493283-A0A5-94B1-E842-8316734847E5}"/>
          </ac:spMkLst>
        </pc:spChg>
        <pc:spChg chg="del mod">
          <ac:chgData name="Ian Parr" userId="4f46477c-3823-44e3-a023-ec7a0abfe074" providerId="ADAL" clId="{E6EEC70A-9CE9-4B48-97F5-AFCABA02AB63}" dt="2023-06-12T23:51:47.978" v="80" actId="478"/>
          <ac:spMkLst>
            <pc:docMk/>
            <pc:sldMk cId="2068941391" sldId="317"/>
            <ac:spMk id="14" creationId="{F80DF4D1-D25B-D740-79EA-D75DA1B93BCC}"/>
          </ac:spMkLst>
        </pc:spChg>
        <pc:spChg chg="add mod">
          <ac:chgData name="Ian Parr" userId="4f46477c-3823-44e3-a023-ec7a0abfe074" providerId="ADAL" clId="{E6EEC70A-9CE9-4B48-97F5-AFCABA02AB63}" dt="2023-06-13T00:24:26.279" v="235" actId="478"/>
          <ac:spMkLst>
            <pc:docMk/>
            <pc:sldMk cId="2068941391" sldId="317"/>
            <ac:spMk id="20" creationId="{9B915B17-5D5B-CC42-9649-460A13634344}"/>
          </ac:spMkLst>
        </pc:spChg>
        <pc:spChg chg="add del mod">
          <ac:chgData name="Ian Parr" userId="4f46477c-3823-44e3-a023-ec7a0abfe074" providerId="ADAL" clId="{E6EEC70A-9CE9-4B48-97F5-AFCABA02AB63}" dt="2023-06-13T00:08:45.168" v="110" actId="26606"/>
          <ac:spMkLst>
            <pc:docMk/>
            <pc:sldMk cId="2068941391" sldId="317"/>
            <ac:spMk id="22" creationId="{94648250-B59D-47EE-49DF-06495C10CDA8}"/>
          </ac:spMkLst>
        </pc:spChg>
        <pc:spChg chg="add mod">
          <ac:chgData name="Ian Parr" userId="4f46477c-3823-44e3-a023-ec7a0abfe074" providerId="ADAL" clId="{E6EEC70A-9CE9-4B48-97F5-AFCABA02AB63}" dt="2023-06-13T00:08:45.168" v="110" actId="26606"/>
          <ac:spMkLst>
            <pc:docMk/>
            <pc:sldMk cId="2068941391" sldId="317"/>
            <ac:spMk id="27" creationId="{20164DA1-8717-A47A-CE82-EC920BC59782}"/>
          </ac:spMkLst>
        </pc:spChg>
        <pc:spChg chg="add mod">
          <ac:chgData name="Ian Parr" userId="4f46477c-3823-44e3-a023-ec7a0abfe074" providerId="ADAL" clId="{E6EEC70A-9CE9-4B48-97F5-AFCABA02AB63}" dt="2023-06-13T00:08:45.168" v="110" actId="26606"/>
          <ac:spMkLst>
            <pc:docMk/>
            <pc:sldMk cId="2068941391" sldId="317"/>
            <ac:spMk id="29" creationId="{E1C58137-3B36-79D7-4198-8F0852E02B1E}"/>
          </ac:spMkLst>
        </pc:spChg>
        <pc:spChg chg="add del mod">
          <ac:chgData name="Ian Parr" userId="4f46477c-3823-44e3-a023-ec7a0abfe074" providerId="ADAL" clId="{E6EEC70A-9CE9-4B48-97F5-AFCABA02AB63}" dt="2023-06-13T00:24:22.964" v="234"/>
          <ac:spMkLst>
            <pc:docMk/>
            <pc:sldMk cId="2068941391" sldId="317"/>
            <ac:spMk id="31" creationId="{5AB17767-9E8F-1808-F4DC-43CB0A3961DD}"/>
          </ac:spMkLst>
        </pc:spChg>
        <pc:spChg chg="add mod">
          <ac:chgData name="Ian Parr" userId="4f46477c-3823-44e3-a023-ec7a0abfe074" providerId="ADAL" clId="{E6EEC70A-9CE9-4B48-97F5-AFCABA02AB63}" dt="2023-06-13T00:08:45.168" v="110" actId="26606"/>
          <ac:spMkLst>
            <pc:docMk/>
            <pc:sldMk cId="2068941391" sldId="317"/>
            <ac:spMk id="33" creationId="{CDF4E6D6-FDE9-BCAC-089D-441C36CEB40F}"/>
          </ac:spMkLst>
        </pc:spChg>
        <pc:picChg chg="del">
          <ac:chgData name="Ian Parr" userId="4f46477c-3823-44e3-a023-ec7a0abfe074" providerId="ADAL" clId="{E6EEC70A-9CE9-4B48-97F5-AFCABA02AB63}" dt="2023-06-12T23:51:36.820" v="75" actId="478"/>
          <ac:picMkLst>
            <pc:docMk/>
            <pc:sldMk cId="2068941391" sldId="317"/>
            <ac:picMk id="2" creationId="{3908CA4D-0C5A-AC33-5EE8-013F04338D31}"/>
          </ac:picMkLst>
        </pc:picChg>
        <pc:picChg chg="del">
          <ac:chgData name="Ian Parr" userId="4f46477c-3823-44e3-a023-ec7a0abfe074" providerId="ADAL" clId="{E6EEC70A-9CE9-4B48-97F5-AFCABA02AB63}" dt="2023-06-12T23:51:51.842" v="81" actId="478"/>
          <ac:picMkLst>
            <pc:docMk/>
            <pc:sldMk cId="2068941391" sldId="317"/>
            <ac:picMk id="8" creationId="{AD73B3B8-507A-870E-D03F-DE1EB4FB4264}"/>
          </ac:picMkLst>
        </pc:picChg>
        <pc:picChg chg="add del">
          <ac:chgData name="Ian Parr" userId="4f46477c-3823-44e3-a023-ec7a0abfe074" providerId="ADAL" clId="{E6EEC70A-9CE9-4B48-97F5-AFCABA02AB63}" dt="2023-06-13T00:05:01.770" v="103" actId="478"/>
          <ac:picMkLst>
            <pc:docMk/>
            <pc:sldMk cId="2068941391" sldId="317"/>
            <ac:picMk id="10" creationId="{0AB57B9B-86B5-1B91-5489-A989A2688B0E}"/>
          </ac:picMkLst>
        </pc:picChg>
        <pc:picChg chg="add del">
          <ac:chgData name="Ian Parr" userId="4f46477c-3823-44e3-a023-ec7a0abfe074" providerId="ADAL" clId="{E6EEC70A-9CE9-4B48-97F5-AFCABA02AB63}" dt="2023-06-13T00:05:52.595" v="105" actId="478"/>
          <ac:picMkLst>
            <pc:docMk/>
            <pc:sldMk cId="2068941391" sldId="317"/>
            <ac:picMk id="15" creationId="{D1F32CF9-EE08-6BE6-8A4F-70C9FB1F8421}"/>
          </ac:picMkLst>
        </pc:picChg>
        <pc:picChg chg="add mod">
          <ac:chgData name="Ian Parr" userId="4f46477c-3823-44e3-a023-ec7a0abfe074" providerId="ADAL" clId="{E6EEC70A-9CE9-4B48-97F5-AFCABA02AB63}" dt="2023-06-13T00:08:45.168" v="110" actId="26606"/>
          <ac:picMkLst>
            <pc:docMk/>
            <pc:sldMk cId="2068941391" sldId="317"/>
            <ac:picMk id="17" creationId="{7D3CA35C-BB44-FC1C-8F05-989C445ACD4E}"/>
          </ac:picMkLst>
        </pc:picChg>
        <pc:picChg chg="add del mod">
          <ac:chgData name="Ian Parr" userId="4f46477c-3823-44e3-a023-ec7a0abfe074" providerId="ADAL" clId="{E6EEC70A-9CE9-4B48-97F5-AFCABA02AB63}" dt="2023-06-13T00:24:26.279" v="235" actId="478"/>
          <ac:picMkLst>
            <pc:docMk/>
            <pc:sldMk cId="2068941391" sldId="317"/>
            <ac:picMk id="18" creationId="{1909DC28-0D11-1220-4FE0-186F3F8EBE35}"/>
          </ac:picMkLst>
        </pc:picChg>
        <pc:picChg chg="add del mod">
          <ac:chgData name="Ian Parr" userId="4f46477c-3823-44e3-a023-ec7a0abfe074" providerId="ADAL" clId="{E6EEC70A-9CE9-4B48-97F5-AFCABA02AB63}" dt="2023-06-12T23:52:32.045" v="90" actId="478"/>
          <ac:picMkLst>
            <pc:docMk/>
            <pc:sldMk cId="2068941391" sldId="317"/>
            <ac:picMk id="1026" creationId="{AC17090E-8511-056A-9EAF-5446B158B450}"/>
          </ac:picMkLst>
        </pc:picChg>
        <pc:picChg chg="add del">
          <ac:chgData name="Ian Parr" userId="4f46477c-3823-44e3-a023-ec7a0abfe074" providerId="ADAL" clId="{E6EEC70A-9CE9-4B48-97F5-AFCABA02AB63}" dt="2023-06-12T23:52:50.029" v="92" actId="478"/>
          <ac:picMkLst>
            <pc:docMk/>
            <pc:sldMk cId="2068941391" sldId="317"/>
            <ac:picMk id="1028" creationId="{AC1227B5-D215-2191-1F08-949007A3F57C}"/>
          </ac:picMkLst>
        </pc:picChg>
      </pc:sldChg>
      <pc:sldChg chg="addSp delSp modSp add mod ord modTransition modClrScheme chgLayout modNotesTx">
        <pc:chgData name="Ian Parr" userId="4f46477c-3823-44e3-a023-ec7a0abfe074" providerId="ADAL" clId="{E6EEC70A-9CE9-4B48-97F5-AFCABA02AB63}" dt="2023-06-13T00:36:49.876" v="360"/>
        <pc:sldMkLst>
          <pc:docMk/>
          <pc:sldMk cId="1328630751" sldId="318"/>
        </pc:sldMkLst>
        <pc:spChg chg="add mod">
          <ac:chgData name="Ian Parr" userId="4f46477c-3823-44e3-a023-ec7a0abfe074" providerId="ADAL" clId="{E6EEC70A-9CE9-4B48-97F5-AFCABA02AB63}" dt="2023-06-13T00:35:38.367" v="356" actId="14100"/>
          <ac:spMkLst>
            <pc:docMk/>
            <pc:sldMk cId="1328630751" sldId="318"/>
            <ac:spMk id="4" creationId="{8BCABF96-CD85-9AC2-E348-E2ABFF3775B2}"/>
          </ac:spMkLst>
        </pc:spChg>
        <pc:spChg chg="add mod">
          <ac:chgData name="Ian Parr" userId="4f46477c-3823-44e3-a023-ec7a0abfe074" providerId="ADAL" clId="{E6EEC70A-9CE9-4B48-97F5-AFCABA02AB63}" dt="2023-06-13T00:34:16.412" v="346" actId="255"/>
          <ac:spMkLst>
            <pc:docMk/>
            <pc:sldMk cId="1328630751" sldId="318"/>
            <ac:spMk id="8" creationId="{9FD18699-3FC5-EB74-DADB-6C0557E3120C}"/>
          </ac:spMkLst>
        </pc:spChg>
        <pc:spChg chg="add del mod">
          <ac:chgData name="Ian Parr" userId="4f46477c-3823-44e3-a023-ec7a0abfe074" providerId="ADAL" clId="{E6EEC70A-9CE9-4B48-97F5-AFCABA02AB63}" dt="2023-06-13T00:32:05.253" v="285" actId="26606"/>
          <ac:spMkLst>
            <pc:docMk/>
            <pc:sldMk cId="1328630751" sldId="318"/>
            <ac:spMk id="10" creationId="{43922AE4-8C23-7CAE-4057-7555DFED163A}"/>
          </ac:spMkLst>
        </pc:spChg>
        <pc:picChg chg="add del mod">
          <ac:chgData name="Ian Parr" userId="4f46477c-3823-44e3-a023-ec7a0abfe074" providerId="ADAL" clId="{E6EEC70A-9CE9-4B48-97F5-AFCABA02AB63}" dt="2023-06-13T00:29:46.533" v="261" actId="478"/>
          <ac:picMkLst>
            <pc:docMk/>
            <pc:sldMk cId="1328630751" sldId="318"/>
            <ac:picMk id="2" creationId="{92F43B10-8355-0A5A-5D2C-EACDCD45CFC9}"/>
          </ac:picMkLst>
        </pc:picChg>
        <pc:picChg chg="add mod">
          <ac:chgData name="Ian Parr" userId="4f46477c-3823-44e3-a023-ec7a0abfe074" providerId="ADAL" clId="{E6EEC70A-9CE9-4B48-97F5-AFCABA02AB63}" dt="2023-06-13T00:34:30.960" v="348" actId="14100"/>
          <ac:picMkLst>
            <pc:docMk/>
            <pc:sldMk cId="1328630751" sldId="318"/>
            <ac:picMk id="3" creationId="{1BC15DEA-801C-D968-621D-E7F9D7A91870}"/>
          </ac:picMkLst>
        </pc:picChg>
      </pc:sldChg>
      <pc:sldChg chg="addSp delSp modSp add mod ord">
        <pc:chgData name="Ian Parr" userId="4f46477c-3823-44e3-a023-ec7a0abfe074" providerId="ADAL" clId="{E6EEC70A-9CE9-4B48-97F5-AFCABA02AB63}" dt="2023-06-13T00:21:09.198" v="223"/>
        <pc:sldMkLst>
          <pc:docMk/>
          <pc:sldMk cId="1718198991" sldId="319"/>
        </pc:sldMkLst>
        <pc:spChg chg="mod">
          <ac:chgData name="Ian Parr" userId="4f46477c-3823-44e3-a023-ec7a0abfe074" providerId="ADAL" clId="{E6EEC70A-9CE9-4B48-97F5-AFCABA02AB63}" dt="2023-06-13T00:16:29.765" v="196" actId="1076"/>
          <ac:spMkLst>
            <pc:docMk/>
            <pc:sldMk cId="1718198991" sldId="319"/>
            <ac:spMk id="8" creationId="{6C61D8CF-9B22-AB5A-AA15-E313F7059377}"/>
          </ac:spMkLst>
        </pc:spChg>
        <pc:spChg chg="add del mod">
          <ac:chgData name="Ian Parr" userId="4f46477c-3823-44e3-a023-ec7a0abfe074" providerId="ADAL" clId="{E6EEC70A-9CE9-4B48-97F5-AFCABA02AB63}" dt="2023-06-13T00:19:11.097" v="214" actId="478"/>
          <ac:spMkLst>
            <pc:docMk/>
            <pc:sldMk cId="1718198991" sldId="319"/>
            <ac:spMk id="9" creationId="{6E669BBE-6F17-12D0-A12B-DAE687D26D62}"/>
          </ac:spMkLst>
        </pc:spChg>
        <pc:picChg chg="add del mod">
          <ac:chgData name="Ian Parr" userId="4f46477c-3823-44e3-a023-ec7a0abfe074" providerId="ADAL" clId="{E6EEC70A-9CE9-4B48-97F5-AFCABA02AB63}" dt="2023-06-13T00:18:09.957" v="203" actId="478"/>
          <ac:picMkLst>
            <pc:docMk/>
            <pc:sldMk cId="1718198991" sldId="319"/>
            <ac:picMk id="2" creationId="{F9D99612-2FFE-B5B0-0919-A84F1B8EF9C7}"/>
          </ac:picMkLst>
        </pc:picChg>
        <pc:picChg chg="add mod">
          <ac:chgData name="Ian Parr" userId="4f46477c-3823-44e3-a023-ec7a0abfe074" providerId="ADAL" clId="{E6EEC70A-9CE9-4B48-97F5-AFCABA02AB63}" dt="2023-06-13T00:15:57.198" v="189" actId="1076"/>
          <ac:picMkLst>
            <pc:docMk/>
            <pc:sldMk cId="1718198991" sldId="319"/>
            <ac:picMk id="3" creationId="{D900FAF5-5017-9788-EEED-13BA79506E93}"/>
          </ac:picMkLst>
        </pc:picChg>
        <pc:picChg chg="add del mod">
          <ac:chgData name="Ian Parr" userId="4f46477c-3823-44e3-a023-ec7a0abfe074" providerId="ADAL" clId="{E6EEC70A-9CE9-4B48-97F5-AFCABA02AB63}" dt="2023-06-13T00:18:12.577" v="204" actId="478"/>
          <ac:picMkLst>
            <pc:docMk/>
            <pc:sldMk cId="1718198991" sldId="319"/>
            <ac:picMk id="4" creationId="{737BB283-9ABF-6A3B-0E86-16A8D1E4C438}"/>
          </ac:picMkLst>
        </pc:picChg>
        <pc:picChg chg="add del mod">
          <ac:chgData name="Ian Parr" userId="4f46477c-3823-44e3-a023-ec7a0abfe074" providerId="ADAL" clId="{E6EEC70A-9CE9-4B48-97F5-AFCABA02AB63}" dt="2023-06-13T00:19:11.097" v="214" actId="478"/>
          <ac:picMkLst>
            <pc:docMk/>
            <pc:sldMk cId="1718198991" sldId="319"/>
            <ac:picMk id="6" creationId="{27FE03E6-3CA9-8611-BF2C-35A6F9FC957C}"/>
          </ac:picMkLst>
        </pc:picChg>
        <pc:picChg chg="del">
          <ac:chgData name="Ian Parr" userId="4f46477c-3823-44e3-a023-ec7a0abfe074" providerId="ADAL" clId="{E6EEC70A-9CE9-4B48-97F5-AFCABA02AB63}" dt="2023-06-13T00:15:04.943" v="185" actId="478"/>
          <ac:picMkLst>
            <pc:docMk/>
            <pc:sldMk cId="1718198991" sldId="319"/>
            <ac:picMk id="7" creationId="{DEED6FF9-4D99-F68F-CB71-7D16598B50FC}"/>
          </ac:picMkLst>
        </pc:picChg>
        <pc:picChg chg="add mod">
          <ac:chgData name="Ian Parr" userId="4f46477c-3823-44e3-a023-ec7a0abfe074" providerId="ADAL" clId="{E6EEC70A-9CE9-4B48-97F5-AFCABA02AB63}" dt="2023-06-13T00:20:55.476" v="220" actId="1076"/>
          <ac:picMkLst>
            <pc:docMk/>
            <pc:sldMk cId="1718198991" sldId="319"/>
            <ac:picMk id="11" creationId="{DA792B3E-AE83-9CF6-B2EC-BB517D70B174}"/>
          </ac:picMkLst>
        </pc:picChg>
        <pc:picChg chg="add mod">
          <ac:chgData name="Ian Parr" userId="4f46477c-3823-44e3-a023-ec7a0abfe074" providerId="ADAL" clId="{E6EEC70A-9CE9-4B48-97F5-AFCABA02AB63}" dt="2023-06-13T00:21:00.796" v="221" actId="14100"/>
          <ac:picMkLst>
            <pc:docMk/>
            <pc:sldMk cId="1718198991" sldId="319"/>
            <ac:picMk id="13" creationId="{544BC295-47C7-9A8C-F629-EDF922DCDACC}"/>
          </ac:picMkLst>
        </pc:picChg>
      </pc:sldChg>
      <pc:sldChg chg="addSp delSp modSp add mod modTransition modClrScheme chgLayout modNotesTx">
        <pc:chgData name="Ian Parr" userId="4f46477c-3823-44e3-a023-ec7a0abfe074" providerId="ADAL" clId="{E6EEC70A-9CE9-4B48-97F5-AFCABA02AB63}" dt="2023-06-13T00:48:08.047" v="817" actId="27636"/>
        <pc:sldMkLst>
          <pc:docMk/>
          <pc:sldMk cId="2154339194" sldId="320"/>
        </pc:sldMkLst>
        <pc:spChg chg="add del mod">
          <ac:chgData name="Ian Parr" userId="4f46477c-3823-44e3-a023-ec7a0abfe074" providerId="ADAL" clId="{E6EEC70A-9CE9-4B48-97F5-AFCABA02AB63}" dt="2023-06-13T00:43:31.220" v="493" actId="26606"/>
          <ac:spMkLst>
            <pc:docMk/>
            <pc:sldMk cId="2154339194" sldId="320"/>
            <ac:spMk id="3" creationId="{EDE7F1E7-1A20-0B9F-8305-8C8B27CC0ABF}"/>
          </ac:spMkLst>
        </pc:spChg>
        <pc:spChg chg="add del mod">
          <ac:chgData name="Ian Parr" userId="4f46477c-3823-44e3-a023-ec7a0abfe074" providerId="ADAL" clId="{E6EEC70A-9CE9-4B48-97F5-AFCABA02AB63}" dt="2023-06-13T00:43:31.220" v="493" actId="26606"/>
          <ac:spMkLst>
            <pc:docMk/>
            <pc:sldMk cId="2154339194" sldId="320"/>
            <ac:spMk id="4" creationId="{C9A937AA-162D-931E-3DF8-FD96E7424533}"/>
          </ac:spMkLst>
        </pc:spChg>
        <pc:spChg chg="add del mod">
          <ac:chgData name="Ian Parr" userId="4f46477c-3823-44e3-a023-ec7a0abfe074" providerId="ADAL" clId="{E6EEC70A-9CE9-4B48-97F5-AFCABA02AB63}" dt="2023-06-13T00:43:18.803" v="492" actId="478"/>
          <ac:spMkLst>
            <pc:docMk/>
            <pc:sldMk cId="2154339194" sldId="320"/>
            <ac:spMk id="6" creationId="{2765AB23-6941-D32D-9F86-EE0C3C541C34}"/>
          </ac:spMkLst>
        </pc:spChg>
        <pc:spChg chg="del">
          <ac:chgData name="Ian Parr" userId="4f46477c-3823-44e3-a023-ec7a0abfe074" providerId="ADAL" clId="{E6EEC70A-9CE9-4B48-97F5-AFCABA02AB63}" dt="2023-06-13T00:41:50.380" v="477" actId="478"/>
          <ac:spMkLst>
            <pc:docMk/>
            <pc:sldMk cId="2154339194" sldId="320"/>
            <ac:spMk id="8" creationId="{6C61D8CF-9B22-AB5A-AA15-E313F7059377}"/>
          </ac:spMkLst>
        </pc:spChg>
        <pc:spChg chg="add del mod">
          <ac:chgData name="Ian Parr" userId="4f46477c-3823-44e3-a023-ec7a0abfe074" providerId="ADAL" clId="{E6EEC70A-9CE9-4B48-97F5-AFCABA02AB63}" dt="2023-06-13T00:43:31.220" v="493" actId="26606"/>
          <ac:spMkLst>
            <pc:docMk/>
            <pc:sldMk cId="2154339194" sldId="320"/>
            <ac:spMk id="10" creationId="{8554D9BD-2293-B212-078E-4D612DD02324}"/>
          </ac:spMkLst>
        </pc:spChg>
        <pc:spChg chg="add mod">
          <ac:chgData name="Ian Parr" userId="4f46477c-3823-44e3-a023-ec7a0abfe074" providerId="ADAL" clId="{E6EEC70A-9CE9-4B48-97F5-AFCABA02AB63}" dt="2023-06-13T00:46:32.767" v="762" actId="207"/>
          <ac:spMkLst>
            <pc:docMk/>
            <pc:sldMk cId="2154339194" sldId="320"/>
            <ac:spMk id="15" creationId="{4073AC99-ED12-E938-9D35-538A811BDAE1}"/>
          </ac:spMkLst>
        </pc:spChg>
        <pc:spChg chg="add mod">
          <ac:chgData name="Ian Parr" userId="4f46477c-3823-44e3-a023-ec7a0abfe074" providerId="ADAL" clId="{E6EEC70A-9CE9-4B48-97F5-AFCABA02AB63}" dt="2023-06-13T00:47:33.268" v="815" actId="20577"/>
          <ac:spMkLst>
            <pc:docMk/>
            <pc:sldMk cId="2154339194" sldId="320"/>
            <ac:spMk id="17" creationId="{DB1279BC-CC4F-49FA-1755-A68068155A0B}"/>
          </ac:spMkLst>
        </pc:spChg>
        <pc:spChg chg="add mod">
          <ac:chgData name="Ian Parr" userId="4f46477c-3823-44e3-a023-ec7a0abfe074" providerId="ADAL" clId="{E6EEC70A-9CE9-4B48-97F5-AFCABA02AB63}" dt="2023-06-13T00:46:29.566" v="761" actId="207"/>
          <ac:spMkLst>
            <pc:docMk/>
            <pc:sldMk cId="2154339194" sldId="320"/>
            <ac:spMk id="19" creationId="{AA24F845-CE41-16FF-68DE-454EEB6B8D34}"/>
          </ac:spMkLst>
        </pc:spChg>
        <pc:spChg chg="add mod">
          <ac:chgData name="Ian Parr" userId="4f46477c-3823-44e3-a023-ec7a0abfe074" providerId="ADAL" clId="{E6EEC70A-9CE9-4B48-97F5-AFCABA02AB63}" dt="2023-06-13T00:44:46.388" v="560" actId="5793"/>
          <ac:spMkLst>
            <pc:docMk/>
            <pc:sldMk cId="2154339194" sldId="320"/>
            <ac:spMk id="21" creationId="{82B67A91-F021-00AA-35A3-9366E74551BE}"/>
          </ac:spMkLst>
        </pc:spChg>
        <pc:spChg chg="add mod">
          <ac:chgData name="Ian Parr" userId="4f46477c-3823-44e3-a023-ec7a0abfe074" providerId="ADAL" clId="{E6EEC70A-9CE9-4B48-97F5-AFCABA02AB63}" dt="2023-06-13T00:48:08.047" v="817" actId="27636"/>
          <ac:spMkLst>
            <pc:docMk/>
            <pc:sldMk cId="2154339194" sldId="320"/>
            <ac:spMk id="23" creationId="{78EC202E-6CBC-6A3F-77E4-A22DE3711DCB}"/>
          </ac:spMkLst>
        </pc:spChg>
        <pc:picChg chg="del">
          <ac:chgData name="Ian Parr" userId="4f46477c-3823-44e3-a023-ec7a0abfe074" providerId="ADAL" clId="{E6EEC70A-9CE9-4B48-97F5-AFCABA02AB63}" dt="2023-06-13T00:41:06.732" v="475" actId="478"/>
          <ac:picMkLst>
            <pc:docMk/>
            <pc:sldMk cId="2154339194" sldId="320"/>
            <ac:picMk id="7" creationId="{DEED6FF9-4D99-F68F-CB71-7D16598B50FC}"/>
          </ac:picMkLst>
        </pc:picChg>
      </pc:sldChg>
      <pc:sldChg chg="addSp delSp modSp add mod ord">
        <pc:chgData name="Ian Parr" userId="4f46477c-3823-44e3-a023-ec7a0abfe074" providerId="ADAL" clId="{E6EEC70A-9CE9-4B48-97F5-AFCABA02AB63}" dt="2023-06-13T00:41:03.205" v="474"/>
        <pc:sldMkLst>
          <pc:docMk/>
          <pc:sldMk cId="4099274522" sldId="321"/>
        </pc:sldMkLst>
        <pc:spChg chg="add mod">
          <ac:chgData name="Ian Parr" userId="4f46477c-3823-44e3-a023-ec7a0abfe074" providerId="ADAL" clId="{E6EEC70A-9CE9-4B48-97F5-AFCABA02AB63}" dt="2023-06-13T00:38:36.135" v="400" actId="12"/>
          <ac:spMkLst>
            <pc:docMk/>
            <pc:sldMk cId="4099274522" sldId="321"/>
            <ac:spMk id="2" creationId="{59ABCAE2-A01D-C580-1DA3-77374C65B329}"/>
          </ac:spMkLst>
        </pc:spChg>
        <pc:spChg chg="add del mod">
          <ac:chgData name="Ian Parr" userId="4f46477c-3823-44e3-a023-ec7a0abfe074" providerId="ADAL" clId="{E6EEC70A-9CE9-4B48-97F5-AFCABA02AB63}" dt="2023-06-13T00:41:03.205" v="474"/>
          <ac:spMkLst>
            <pc:docMk/>
            <pc:sldMk cId="4099274522" sldId="321"/>
            <ac:spMk id="5" creationId="{1FE3B3BC-8DA8-9474-71B6-1095D85B3467}"/>
          </ac:spMkLst>
        </pc:spChg>
        <pc:spChg chg="add mod">
          <ac:chgData name="Ian Parr" userId="4f46477c-3823-44e3-a023-ec7a0abfe074" providerId="ADAL" clId="{E6EEC70A-9CE9-4B48-97F5-AFCABA02AB63}" dt="2023-06-13T00:39:12.856" v="421" actId="12"/>
          <ac:spMkLst>
            <pc:docMk/>
            <pc:sldMk cId="4099274522" sldId="321"/>
            <ac:spMk id="7" creationId="{1CD22E00-FF92-E7C6-BDBA-D98C75D856B8}"/>
          </ac:spMkLst>
        </pc:spChg>
        <pc:spChg chg="add mod">
          <ac:chgData name="Ian Parr" userId="4f46477c-3823-44e3-a023-ec7a0abfe074" providerId="ADAL" clId="{E6EEC70A-9CE9-4B48-97F5-AFCABA02AB63}" dt="2023-06-13T00:40:31.628" v="472" actId="1076"/>
          <ac:spMkLst>
            <pc:docMk/>
            <pc:sldMk cId="4099274522" sldId="321"/>
            <ac:spMk id="8" creationId="{11B6DB27-681B-8C3A-9E9D-2A22E056E69A}"/>
          </ac:spMkLst>
        </pc:spChg>
        <pc:spChg chg="add mod">
          <ac:chgData name="Ian Parr" userId="4f46477c-3823-44e3-a023-ec7a0abfe074" providerId="ADAL" clId="{E6EEC70A-9CE9-4B48-97F5-AFCABA02AB63}" dt="2023-06-13T00:40:25.985" v="471" actId="20577"/>
          <ac:spMkLst>
            <pc:docMk/>
            <pc:sldMk cId="4099274522" sldId="321"/>
            <ac:spMk id="9" creationId="{EB3A6C89-673F-9A98-2972-D530428B8A12}"/>
          </ac:spMkLst>
        </pc:spChg>
      </pc:sldChg>
    </pc:docChg>
  </pc:docChgLst>
  <pc:docChgLst>
    <pc:chgData name="Ian Parr" userId="4f46477c-3823-44e3-a023-ec7a0abfe074" providerId="ADAL" clId="{E1E26952-0ACC-44E4-96BE-0DF08E485298}"/>
    <pc:docChg chg="modSld sldOrd">
      <pc:chgData name="Ian Parr" userId="4f46477c-3823-44e3-a023-ec7a0abfe074" providerId="ADAL" clId="{E1E26952-0ACC-44E4-96BE-0DF08E485298}" dt="2023-03-16T01:12:17.861" v="70" actId="14100"/>
      <pc:docMkLst>
        <pc:docMk/>
      </pc:docMkLst>
      <pc:sldChg chg="modSp mod">
        <pc:chgData name="Ian Parr" userId="4f46477c-3823-44e3-a023-ec7a0abfe074" providerId="ADAL" clId="{E1E26952-0ACC-44E4-96BE-0DF08E485298}" dt="2023-03-16T00:05:02.805" v="1" actId="20577"/>
        <pc:sldMkLst>
          <pc:docMk/>
          <pc:sldMk cId="2153998600" sldId="258"/>
        </pc:sldMkLst>
        <pc:spChg chg="mod">
          <ac:chgData name="Ian Parr" userId="4f46477c-3823-44e3-a023-ec7a0abfe074" providerId="ADAL" clId="{E1E26952-0ACC-44E4-96BE-0DF08E485298}" dt="2023-03-16T00:05:02.805" v="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modSp mod">
        <pc:chgData name="Ian Parr" userId="4f46477c-3823-44e3-a023-ec7a0abfe074" providerId="ADAL" clId="{E1E26952-0ACC-44E4-96BE-0DF08E485298}" dt="2023-03-16T01:10:07.491" v="12" actId="20577"/>
        <pc:sldMkLst>
          <pc:docMk/>
          <pc:sldMk cId="3705924410" sldId="259"/>
        </pc:sldMkLst>
        <pc:spChg chg="mod">
          <ac:chgData name="Ian Parr" userId="4f46477c-3823-44e3-a023-ec7a0abfe074" providerId="ADAL" clId="{E1E26952-0ACC-44E4-96BE-0DF08E485298}" dt="2023-03-16T01:10:07.491" v="12" actId="20577"/>
          <ac:spMkLst>
            <pc:docMk/>
            <pc:sldMk cId="3705924410" sldId="259"/>
            <ac:spMk id="3" creationId="{06C3C4AE-3BB5-5646-9E52-3D9D50275C20}"/>
          </ac:spMkLst>
        </pc:spChg>
      </pc:sldChg>
      <pc:sldChg chg="modSp mod">
        <pc:chgData name="Ian Parr" userId="4f46477c-3823-44e3-a023-ec7a0abfe074" providerId="ADAL" clId="{E1E26952-0ACC-44E4-96BE-0DF08E485298}" dt="2023-03-16T00:05:54.601" v="3" actId="20577"/>
        <pc:sldMkLst>
          <pc:docMk/>
          <pc:sldMk cId="908109795" sldId="265"/>
        </pc:sldMkLst>
        <pc:spChg chg="mod">
          <ac:chgData name="Ian Parr" userId="4f46477c-3823-44e3-a023-ec7a0abfe074" providerId="ADAL" clId="{E1E26952-0ACC-44E4-96BE-0DF08E485298}" dt="2023-03-16T00:05:54.601" v="3" actId="20577"/>
          <ac:spMkLst>
            <pc:docMk/>
            <pc:sldMk cId="908109795" sldId="265"/>
            <ac:spMk id="3" creationId="{06C3C4AE-3BB5-5646-9E52-3D9D50275C20}"/>
          </ac:spMkLst>
        </pc:spChg>
      </pc:sldChg>
      <pc:sldChg chg="modSp mod ord">
        <pc:chgData name="Ian Parr" userId="4f46477c-3823-44e3-a023-ec7a0abfe074" providerId="ADAL" clId="{E1E26952-0ACC-44E4-96BE-0DF08E485298}" dt="2023-03-16T01:12:17.861" v="70" actId="14100"/>
        <pc:sldMkLst>
          <pc:docMk/>
          <pc:sldMk cId="3574695121" sldId="267"/>
        </pc:sldMkLst>
        <pc:spChg chg="mod">
          <ac:chgData name="Ian Parr" userId="4f46477c-3823-44e3-a023-ec7a0abfe074" providerId="ADAL" clId="{E1E26952-0ACC-44E4-96BE-0DF08E485298}" dt="2023-03-16T01:12:17.861" v="70" actId="14100"/>
          <ac:spMkLst>
            <pc:docMk/>
            <pc:sldMk cId="3574695121" sldId="267"/>
            <ac:spMk id="3" creationId="{06C3C4AE-3BB5-5646-9E52-3D9D50275C20}"/>
          </ac:spMkLst>
        </pc:spChg>
      </pc:sldChg>
    </pc:docChg>
  </pc:docChgLst>
  <pc:docChgLst>
    <pc:chgData name="Ian Parr" userId="S::iparr@ascschools.edu.au::4f46477c-3823-44e3-a023-ec7a0abfe074" providerId="AD" clId="Web-{12EAEC9B-47B8-40B1-8C9C-DD243AE60519}"/>
    <pc:docChg chg="modSld">
      <pc:chgData name="Ian Parr" userId="S::iparr@ascschools.edu.au::4f46477c-3823-44e3-a023-ec7a0abfe074" providerId="AD" clId="Web-{12EAEC9B-47B8-40B1-8C9C-DD243AE60519}" dt="2023-10-04T00:53:51.566" v="186" actId="14100"/>
      <pc:docMkLst>
        <pc:docMk/>
      </pc:docMkLst>
      <pc:sldChg chg="addSp modSp">
        <pc:chgData name="Ian Parr" userId="S::iparr@ascschools.edu.au::4f46477c-3823-44e3-a023-ec7a0abfe074" providerId="AD" clId="Web-{12EAEC9B-47B8-40B1-8C9C-DD243AE60519}" dt="2023-10-04T00:42:24.710" v="117" actId="1076"/>
        <pc:sldMkLst>
          <pc:docMk/>
          <pc:sldMk cId="816884504" sldId="394"/>
        </pc:sldMkLst>
        <pc:spChg chg="add mod">
          <ac:chgData name="Ian Parr" userId="S::iparr@ascschools.edu.au::4f46477c-3823-44e3-a023-ec7a0abfe074" providerId="AD" clId="Web-{12EAEC9B-47B8-40B1-8C9C-DD243AE60519}" dt="2023-10-04T00:42:24.710" v="117" actId="1076"/>
          <ac:spMkLst>
            <pc:docMk/>
            <pc:sldMk cId="816884504" sldId="394"/>
            <ac:spMk id="4" creationId="{0B28181F-63ED-2991-272B-3C8475FF3D25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36:43.712" v="48" actId="14100"/>
        <pc:sldMkLst>
          <pc:docMk/>
          <pc:sldMk cId="2469054756" sldId="397"/>
        </pc:sldMkLst>
        <pc:spChg chg="add mod">
          <ac:chgData name="Ian Parr" userId="S::iparr@ascschools.edu.au::4f46477c-3823-44e3-a023-ec7a0abfe074" providerId="AD" clId="Web-{12EAEC9B-47B8-40B1-8C9C-DD243AE60519}" dt="2023-10-04T00:35:54.444" v="36" actId="20577"/>
          <ac:spMkLst>
            <pc:docMk/>
            <pc:sldMk cId="2469054756" sldId="397"/>
            <ac:spMk id="2" creationId="{3BDB6ABA-BB5B-18D0-ADE4-D2CD45EF8F75}"/>
          </ac:spMkLst>
        </pc:spChg>
        <pc:spChg chg="mod">
          <ac:chgData name="Ian Parr" userId="S::iparr@ascschools.edu.au::4f46477c-3823-44e3-a023-ec7a0abfe074" providerId="AD" clId="Web-{12EAEC9B-47B8-40B1-8C9C-DD243AE60519}" dt="2023-10-04T00:34:08.940" v="8" actId="20577"/>
          <ac:spMkLst>
            <pc:docMk/>
            <pc:sldMk cId="2469054756" sldId="397"/>
            <ac:spMk id="5" creationId="{3E749B05-778C-F2B3-0118-0CA0DD318E05}"/>
          </ac:spMkLst>
        </pc:spChg>
        <pc:spChg chg="add mod">
          <ac:chgData name="Ian Parr" userId="S::iparr@ascschools.edu.au::4f46477c-3823-44e3-a023-ec7a0abfe074" providerId="AD" clId="Web-{12EAEC9B-47B8-40B1-8C9C-DD243AE60519}" dt="2023-10-04T00:36:43.712" v="48" actId="14100"/>
          <ac:spMkLst>
            <pc:docMk/>
            <pc:sldMk cId="2469054756" sldId="397"/>
            <ac:spMk id="6" creationId="{4BFC6C90-E1C8-B1C1-B0A4-DE8164E42658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53:41.425" v="181" actId="14100"/>
        <pc:sldMkLst>
          <pc:docMk/>
          <pc:sldMk cId="289805750" sldId="398"/>
        </pc:sldMkLst>
        <pc:spChg chg="add">
          <ac:chgData name="Ian Parr" userId="S::iparr@ascschools.edu.au::4f46477c-3823-44e3-a023-ec7a0abfe074" providerId="AD" clId="Web-{12EAEC9B-47B8-40B1-8C9C-DD243AE60519}" dt="2023-10-04T00:53:09.502" v="172"/>
          <ac:spMkLst>
            <pc:docMk/>
            <pc:sldMk cId="289805750" sldId="398"/>
            <ac:spMk id="3" creationId="{B4DC25A0-81F6-EF9C-03BF-F0AE897AD09F}"/>
          </ac:spMkLst>
        </pc:spChg>
        <pc:spChg chg="add">
          <ac:chgData name="Ian Parr" userId="S::iparr@ascschools.edu.au::4f46477c-3823-44e3-a023-ec7a0abfe074" providerId="AD" clId="Web-{12EAEC9B-47B8-40B1-8C9C-DD243AE60519}" dt="2023-10-04T00:53:25.784" v="173"/>
          <ac:spMkLst>
            <pc:docMk/>
            <pc:sldMk cId="289805750" sldId="398"/>
            <ac:spMk id="4" creationId="{AA372CC1-2F5A-B0E1-9780-E3E2F2D40396}"/>
          </ac:spMkLst>
        </pc:spChg>
        <pc:spChg chg="add mod">
          <ac:chgData name="Ian Parr" userId="S::iparr@ascschools.edu.au::4f46477c-3823-44e3-a023-ec7a0abfe074" providerId="AD" clId="Web-{12EAEC9B-47B8-40B1-8C9C-DD243AE60519}" dt="2023-10-04T00:53:41.425" v="181" actId="14100"/>
          <ac:spMkLst>
            <pc:docMk/>
            <pc:sldMk cId="289805750" sldId="398"/>
            <ac:spMk id="8" creationId="{6FEDD58E-28D1-0115-7418-E1942F0B58C5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40:33.659" v="96" actId="1076"/>
        <pc:sldMkLst>
          <pc:docMk/>
          <pc:sldMk cId="464867780" sldId="400"/>
        </pc:sldMkLst>
        <pc:spChg chg="add mod">
          <ac:chgData name="Ian Parr" userId="S::iparr@ascschools.edu.au::4f46477c-3823-44e3-a023-ec7a0abfe074" providerId="AD" clId="Web-{12EAEC9B-47B8-40B1-8C9C-DD243AE60519}" dt="2023-10-04T00:40:33.659" v="96" actId="1076"/>
          <ac:spMkLst>
            <pc:docMk/>
            <pc:sldMk cId="464867780" sldId="400"/>
            <ac:spMk id="6" creationId="{787EF1B5-EAED-9D8A-FF1B-51C062181924}"/>
          </ac:spMkLst>
        </pc:spChg>
      </pc:sldChg>
      <pc:sldChg chg="addSp delSp modSp">
        <pc:chgData name="Ian Parr" userId="S::iparr@ascschools.edu.au::4f46477c-3823-44e3-a023-ec7a0abfe074" providerId="AD" clId="Web-{12EAEC9B-47B8-40B1-8C9C-DD243AE60519}" dt="2023-10-04T00:40:15.048" v="94"/>
        <pc:sldMkLst>
          <pc:docMk/>
          <pc:sldMk cId="1449928351" sldId="401"/>
        </pc:sldMkLst>
        <pc:spChg chg="add">
          <ac:chgData name="Ian Parr" userId="S::iparr@ascschools.edu.au::4f46477c-3823-44e3-a023-ec7a0abfe074" providerId="AD" clId="Web-{12EAEC9B-47B8-40B1-8C9C-DD243AE60519}" dt="2023-10-04T00:39:30.265" v="87"/>
          <ac:spMkLst>
            <pc:docMk/>
            <pc:sldMk cId="1449928351" sldId="401"/>
            <ac:spMk id="6" creationId="{AFF9F844-0503-204F-DB9C-57A9C793C188}"/>
          </ac:spMkLst>
        </pc:spChg>
        <pc:spChg chg="add del">
          <ac:chgData name="Ian Parr" userId="S::iparr@ascschools.edu.au::4f46477c-3823-44e3-a023-ec7a0abfe074" providerId="AD" clId="Web-{12EAEC9B-47B8-40B1-8C9C-DD243AE60519}" dt="2023-10-04T00:40:15.048" v="94"/>
          <ac:spMkLst>
            <pc:docMk/>
            <pc:sldMk cId="1449928351" sldId="401"/>
            <ac:spMk id="8" creationId="{010A1B95-D656-C01A-9552-A47E5F8F2171}"/>
          </ac:spMkLst>
        </pc:spChg>
        <pc:spChg chg="add">
          <ac:chgData name="Ian Parr" userId="S::iparr@ascschools.edu.au::4f46477c-3823-44e3-a023-ec7a0abfe074" providerId="AD" clId="Web-{12EAEC9B-47B8-40B1-8C9C-DD243AE60519}" dt="2023-10-04T00:40:08.704" v="93"/>
          <ac:spMkLst>
            <pc:docMk/>
            <pc:sldMk cId="1449928351" sldId="401"/>
            <ac:spMk id="11" creationId="{AC5C07BF-AC48-3B79-D1FA-6A7F8DC7EB90}"/>
          </ac:spMkLst>
        </pc:spChg>
        <pc:picChg chg="add del mod">
          <ac:chgData name="Ian Parr" userId="S::iparr@ascschools.edu.au::4f46477c-3823-44e3-a023-ec7a0abfe074" providerId="AD" clId="Web-{12EAEC9B-47B8-40B1-8C9C-DD243AE60519}" dt="2023-10-04T00:39:07.718" v="82"/>
          <ac:picMkLst>
            <pc:docMk/>
            <pc:sldMk cId="1449928351" sldId="401"/>
            <ac:picMk id="2" creationId="{7410C04C-AD7A-B7A0-89DA-739EA9734D6A}"/>
          </ac:picMkLst>
        </pc:picChg>
        <pc:picChg chg="add del mod">
          <ac:chgData name="Ian Parr" userId="S::iparr@ascschools.edu.au::4f46477c-3823-44e3-a023-ec7a0abfe074" providerId="AD" clId="Web-{12EAEC9B-47B8-40B1-8C9C-DD243AE60519}" dt="2023-10-04T00:39:11.655" v="84"/>
          <ac:picMkLst>
            <pc:docMk/>
            <pc:sldMk cId="1449928351" sldId="401"/>
            <ac:picMk id="3" creationId="{70FAFDB8-AA6B-5AF9-E95B-04277D44B836}"/>
          </ac:picMkLst>
        </pc:picChg>
        <pc:picChg chg="add del mod">
          <ac:chgData name="Ian Parr" userId="S::iparr@ascschools.edu.au::4f46477c-3823-44e3-a023-ec7a0abfe074" providerId="AD" clId="Web-{12EAEC9B-47B8-40B1-8C9C-DD243AE60519}" dt="2023-10-04T00:39:24.609" v="86"/>
          <ac:picMkLst>
            <pc:docMk/>
            <pc:sldMk cId="1449928351" sldId="401"/>
            <ac:picMk id="5" creationId="{686870AC-8C50-A1BA-79E1-24B504060E0A}"/>
          </ac:picMkLst>
        </pc:picChg>
        <pc:picChg chg="add del mod">
          <ac:chgData name="Ian Parr" userId="S::iparr@ascschools.edu.au::4f46477c-3823-44e3-a023-ec7a0abfe074" providerId="AD" clId="Web-{12EAEC9B-47B8-40B1-8C9C-DD243AE60519}" dt="2023-10-04T00:39:39.281" v="89"/>
          <ac:picMkLst>
            <pc:docMk/>
            <pc:sldMk cId="1449928351" sldId="401"/>
            <ac:picMk id="7" creationId="{48EE721C-E9BA-E390-8572-99B80B231E96}"/>
          </ac:picMkLst>
        </pc:picChg>
        <pc:picChg chg="add del mod">
          <ac:chgData name="Ian Parr" userId="S::iparr@ascschools.edu.au::4f46477c-3823-44e3-a023-ec7a0abfe074" providerId="AD" clId="Web-{12EAEC9B-47B8-40B1-8C9C-DD243AE60519}" dt="2023-10-04T00:39:56.079" v="92"/>
          <ac:picMkLst>
            <pc:docMk/>
            <pc:sldMk cId="1449928351" sldId="401"/>
            <ac:picMk id="9" creationId="{80E147D9-7D43-CB08-22B4-8E05CFB55EEA}"/>
          </ac:picMkLst>
        </pc:picChg>
      </pc:sldChg>
      <pc:sldChg chg="addSp modSp">
        <pc:chgData name="Ian Parr" userId="S::iparr@ascschools.edu.au::4f46477c-3823-44e3-a023-ec7a0abfe074" providerId="AD" clId="Web-{12EAEC9B-47B8-40B1-8C9C-DD243AE60519}" dt="2023-10-04T00:50:14.026" v="158" actId="1076"/>
        <pc:sldMkLst>
          <pc:docMk/>
          <pc:sldMk cId="1955718878" sldId="402"/>
        </pc:sldMkLst>
        <pc:spChg chg="add mod">
          <ac:chgData name="Ian Parr" userId="S::iparr@ascschools.edu.au::4f46477c-3823-44e3-a023-ec7a0abfe074" providerId="AD" clId="Web-{12EAEC9B-47B8-40B1-8C9C-DD243AE60519}" dt="2023-10-04T00:50:14.026" v="158" actId="1076"/>
          <ac:spMkLst>
            <pc:docMk/>
            <pc:sldMk cId="1955718878" sldId="402"/>
            <ac:spMk id="2" creationId="{F99C72F1-BA19-0EDB-781D-2308E86AC846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38:50.389" v="80" actId="1076"/>
        <pc:sldMkLst>
          <pc:docMk/>
          <pc:sldMk cId="3982719065" sldId="403"/>
        </pc:sldMkLst>
        <pc:spChg chg="add mod">
          <ac:chgData name="Ian Parr" userId="S::iparr@ascschools.edu.au::4f46477c-3823-44e3-a023-ec7a0abfe074" providerId="AD" clId="Web-{12EAEC9B-47B8-40B1-8C9C-DD243AE60519}" dt="2023-10-04T00:38:50.389" v="80" actId="1076"/>
          <ac:spMkLst>
            <pc:docMk/>
            <pc:sldMk cId="3982719065" sldId="403"/>
            <ac:spMk id="2" creationId="{F334FF9C-ABC7-2412-3367-05384D618067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53:51.566" v="186" actId="14100"/>
        <pc:sldMkLst>
          <pc:docMk/>
          <pc:sldMk cId="2532837997" sldId="404"/>
        </pc:sldMkLst>
        <pc:spChg chg="add mod">
          <ac:chgData name="Ian Parr" userId="S::iparr@ascschools.edu.au::4f46477c-3823-44e3-a023-ec7a0abfe074" providerId="AD" clId="Web-{12EAEC9B-47B8-40B1-8C9C-DD243AE60519}" dt="2023-10-04T00:53:51.566" v="186" actId="14100"/>
          <ac:spMkLst>
            <pc:docMk/>
            <pc:sldMk cId="2532837997" sldId="404"/>
            <ac:spMk id="2" creationId="{B6EAB47D-3317-FC48-A16D-A4D331F14F5B}"/>
          </ac:spMkLst>
        </pc:spChg>
      </pc:sldChg>
      <pc:sldChg chg="addSp modSp">
        <pc:chgData name="Ian Parr" userId="S::iparr@ascschools.edu.au::4f46477c-3823-44e3-a023-ec7a0abfe074" providerId="AD" clId="Web-{12EAEC9B-47B8-40B1-8C9C-DD243AE60519}" dt="2023-10-04T00:40:42.128" v="98" actId="1076"/>
        <pc:sldMkLst>
          <pc:docMk/>
          <pc:sldMk cId="587459005" sldId="405"/>
        </pc:sldMkLst>
        <pc:spChg chg="add mod">
          <ac:chgData name="Ian Parr" userId="S::iparr@ascschools.edu.au::4f46477c-3823-44e3-a023-ec7a0abfe074" providerId="AD" clId="Web-{12EAEC9B-47B8-40B1-8C9C-DD243AE60519}" dt="2023-10-04T00:40:42.128" v="98" actId="1076"/>
          <ac:spMkLst>
            <pc:docMk/>
            <pc:sldMk cId="587459005" sldId="405"/>
            <ac:spMk id="6" creationId="{DAE2D7FC-B73D-0887-72FC-62B87735A7C2}"/>
          </ac:spMkLst>
        </pc:spChg>
      </pc:sldChg>
    </pc:docChg>
  </pc:docChgLst>
  <pc:docChgLst>
    <pc:chgData name="Ian Parr" userId="S::iparr@ascschools.edu.au::4f46477c-3823-44e3-a023-ec7a0abfe074" providerId="AD" clId="Web-{4ADF60A8-C826-0044-C641-17D4CA80FC8F}"/>
    <pc:docChg chg="modSld">
      <pc:chgData name="Ian Parr" userId="S::iparr@ascschools.edu.au::4f46477c-3823-44e3-a023-ec7a0abfe074" providerId="AD" clId="Web-{4ADF60A8-C826-0044-C641-17D4CA80FC8F}" dt="2023-10-30T23:48:18.598" v="21" actId="14100"/>
      <pc:docMkLst>
        <pc:docMk/>
      </pc:docMkLst>
      <pc:sldChg chg="modSp">
        <pc:chgData name="Ian Parr" userId="S::iparr@ascschools.edu.au::4f46477c-3823-44e3-a023-ec7a0abfe074" providerId="AD" clId="Web-{4ADF60A8-C826-0044-C641-17D4CA80FC8F}" dt="2023-10-30T23:44:00.890" v="5" actId="20577"/>
        <pc:sldMkLst>
          <pc:docMk/>
          <pc:sldMk cId="2153998600" sldId="258"/>
        </pc:sldMkLst>
        <pc:spChg chg="mod">
          <ac:chgData name="Ian Parr" userId="S::iparr@ascschools.edu.au::4f46477c-3823-44e3-a023-ec7a0abfe074" providerId="AD" clId="Web-{4ADF60A8-C826-0044-C641-17D4CA80FC8F}" dt="2023-10-30T23:44:00.890" v="5" actId="20577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S::iparr@ascschools.edu.au::4f46477c-3823-44e3-a023-ec7a0abfe074" providerId="AD" clId="Web-{4ADF60A8-C826-0044-C641-17D4CA80FC8F}" dt="2023-10-30T23:43:54.812" v="0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modSp">
        <pc:chgData name="Ian Parr" userId="S::iparr@ascschools.edu.au::4f46477c-3823-44e3-a023-ec7a0abfe074" providerId="AD" clId="Web-{4ADF60A8-C826-0044-C641-17D4CA80FC8F}" dt="2023-10-30T23:44:23.125" v="7" actId="1076"/>
        <pc:sldMkLst>
          <pc:docMk/>
          <pc:sldMk cId="289805750" sldId="398"/>
        </pc:sldMkLst>
        <pc:spChg chg="mod">
          <ac:chgData name="Ian Parr" userId="S::iparr@ascschools.edu.au::4f46477c-3823-44e3-a023-ec7a0abfe074" providerId="AD" clId="Web-{4ADF60A8-C826-0044-C641-17D4CA80FC8F}" dt="2023-10-30T23:44:23.125" v="7" actId="1076"/>
          <ac:spMkLst>
            <pc:docMk/>
            <pc:sldMk cId="289805750" sldId="398"/>
            <ac:spMk id="3" creationId="{B4DC25A0-81F6-EF9C-03BF-F0AE897AD09F}"/>
          </ac:spMkLst>
        </pc:spChg>
        <pc:spChg chg="mod">
          <ac:chgData name="Ian Parr" userId="S::iparr@ascschools.edu.au::4f46477c-3823-44e3-a023-ec7a0abfe074" providerId="AD" clId="Web-{4ADF60A8-C826-0044-C641-17D4CA80FC8F}" dt="2023-10-30T23:44:19.906" v="6" actId="1076"/>
          <ac:spMkLst>
            <pc:docMk/>
            <pc:sldMk cId="289805750" sldId="398"/>
            <ac:spMk id="8" creationId="{6FEDD58E-28D1-0115-7418-E1942F0B58C5}"/>
          </ac:spMkLst>
        </pc:spChg>
      </pc:sldChg>
      <pc:sldChg chg="addSp modSp">
        <pc:chgData name="Ian Parr" userId="S::iparr@ascschools.edu.au::4f46477c-3823-44e3-a023-ec7a0abfe074" providerId="AD" clId="Web-{4ADF60A8-C826-0044-C641-17D4CA80FC8F}" dt="2023-10-30T23:48:18.598" v="21" actId="14100"/>
        <pc:sldMkLst>
          <pc:docMk/>
          <pc:sldMk cId="1370540209" sldId="399"/>
        </pc:sldMkLst>
        <pc:spChg chg="add mod">
          <ac:chgData name="Ian Parr" userId="S::iparr@ascschools.edu.au::4f46477c-3823-44e3-a023-ec7a0abfe074" providerId="AD" clId="Web-{4ADF60A8-C826-0044-C641-17D4CA80FC8F}" dt="2023-10-30T23:48:18.598" v="21" actId="14100"/>
          <ac:spMkLst>
            <pc:docMk/>
            <pc:sldMk cId="1370540209" sldId="399"/>
            <ac:spMk id="4" creationId="{84EAC805-C757-83B3-70B7-C21020E08764}"/>
          </ac:spMkLst>
        </pc:spChg>
      </pc:sldChg>
      <pc:sldChg chg="addSp modSp">
        <pc:chgData name="Ian Parr" userId="S::iparr@ascschools.edu.au::4f46477c-3823-44e3-a023-ec7a0abfe074" providerId="AD" clId="Web-{4ADF60A8-C826-0044-C641-17D4CA80FC8F}" dt="2023-10-30T23:46:53.191" v="15" actId="20577"/>
        <pc:sldMkLst>
          <pc:docMk/>
          <pc:sldMk cId="1955718878" sldId="402"/>
        </pc:sldMkLst>
        <pc:spChg chg="add mod">
          <ac:chgData name="Ian Parr" userId="S::iparr@ascschools.edu.au::4f46477c-3823-44e3-a023-ec7a0abfe074" providerId="AD" clId="Web-{4ADF60A8-C826-0044-C641-17D4CA80FC8F}" dt="2023-10-30T23:46:53.191" v="15" actId="20577"/>
          <ac:spMkLst>
            <pc:docMk/>
            <pc:sldMk cId="1955718878" sldId="402"/>
            <ac:spMk id="7" creationId="{4130A101-B24E-51DC-95E3-D89BD624B472}"/>
          </ac:spMkLst>
        </pc:spChg>
      </pc:sldChg>
    </pc:docChg>
  </pc:docChgLst>
  <pc:docChgLst>
    <pc:chgData name="Ian Parr" userId="4f46477c-3823-44e3-a023-ec7a0abfe074" providerId="ADAL" clId="{E70C38FC-812F-4FB6-BCD4-EECA6CB7742A}"/>
    <pc:docChg chg="undo custSel addSld delSld modSld sldOrd modSection">
      <pc:chgData name="Ian Parr" userId="4f46477c-3823-44e3-a023-ec7a0abfe074" providerId="ADAL" clId="{E70C38FC-812F-4FB6-BCD4-EECA6CB7742A}" dt="2023-06-29T00:29:44.538" v="2542"/>
      <pc:docMkLst>
        <pc:docMk/>
      </pc:docMkLst>
      <pc:sldChg chg="modSp mod">
        <pc:chgData name="Ian Parr" userId="4f46477c-3823-44e3-a023-ec7a0abfe074" providerId="ADAL" clId="{E70C38FC-812F-4FB6-BCD4-EECA6CB7742A}" dt="2023-06-28T00:00:35.108" v="64" actId="20577"/>
        <pc:sldMkLst>
          <pc:docMk/>
          <pc:sldMk cId="2153998600" sldId="258"/>
        </pc:sldMkLst>
        <pc:spChg chg="mod">
          <ac:chgData name="Ian Parr" userId="4f46477c-3823-44e3-a023-ec7a0abfe074" providerId="ADAL" clId="{E70C38FC-812F-4FB6-BCD4-EECA6CB7742A}" dt="2023-06-28T00:00:35.108" v="64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1337981826" sldId="347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3696276037" sldId="350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342079894" sldId="356"/>
        </pc:sldMkLst>
      </pc:sldChg>
      <pc:sldChg chg="addSp delSp modSp mod modAnim">
        <pc:chgData name="Ian Parr" userId="4f46477c-3823-44e3-a023-ec7a0abfe074" providerId="ADAL" clId="{E70C38FC-812F-4FB6-BCD4-EECA6CB7742A}" dt="2023-06-29T00:26:56.030" v="2527" actId="20577"/>
        <pc:sldMkLst>
          <pc:docMk/>
          <pc:sldMk cId="1625045237" sldId="376"/>
        </pc:sldMkLst>
        <pc:spChg chg="add mod">
          <ac:chgData name="Ian Parr" userId="4f46477c-3823-44e3-a023-ec7a0abfe074" providerId="ADAL" clId="{E70C38FC-812F-4FB6-BCD4-EECA6CB7742A}" dt="2023-06-29T00:26:56.030" v="2527" actId="20577"/>
          <ac:spMkLst>
            <pc:docMk/>
            <pc:sldMk cId="1625045237" sldId="376"/>
            <ac:spMk id="2" creationId="{6640879A-B0F0-7BD2-7BCD-81235F1AC519}"/>
          </ac:spMkLst>
        </pc:spChg>
        <pc:spChg chg="mod">
          <ac:chgData name="Ian Parr" userId="4f46477c-3823-44e3-a023-ec7a0abfe074" providerId="ADAL" clId="{E70C38FC-812F-4FB6-BCD4-EECA6CB7742A}" dt="2023-06-28T00:37:29.036" v="621" actId="20577"/>
          <ac:spMkLst>
            <pc:docMk/>
            <pc:sldMk cId="1625045237" sldId="376"/>
            <ac:spMk id="6" creationId="{29D4344B-10FE-EB75-ABED-55C98FB7ED5C}"/>
          </ac:spMkLst>
        </pc:spChg>
        <pc:picChg chg="del">
          <ac:chgData name="Ian Parr" userId="4f46477c-3823-44e3-a023-ec7a0abfe074" providerId="ADAL" clId="{E70C38FC-812F-4FB6-BCD4-EECA6CB7742A}" dt="2023-06-28T00:15:41.719" v="90" actId="478"/>
          <ac:picMkLst>
            <pc:docMk/>
            <pc:sldMk cId="1625045237" sldId="376"/>
            <ac:picMk id="8" creationId="{B9191CC2-327B-BD04-72B1-459EDD28B46C}"/>
          </ac:picMkLst>
        </pc:picChg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1287247128" sldId="377"/>
        </pc:sldMkLst>
      </pc:sldChg>
      <pc:sldChg chg="addSp delSp modSp mod ord modNotesTx">
        <pc:chgData name="Ian Parr" userId="4f46477c-3823-44e3-a023-ec7a0abfe074" providerId="ADAL" clId="{E70C38FC-812F-4FB6-BCD4-EECA6CB7742A}" dt="2023-06-28T01:33:49.633" v="2443"/>
        <pc:sldMkLst>
          <pc:docMk/>
          <pc:sldMk cId="3485195823" sldId="379"/>
        </pc:sldMkLst>
        <pc:spChg chg="del">
          <ac:chgData name="Ian Parr" userId="4f46477c-3823-44e3-a023-ec7a0abfe074" providerId="ADAL" clId="{E70C38FC-812F-4FB6-BCD4-EECA6CB7742A}" dt="2023-06-28T00:10:02.040" v="70" actId="478"/>
          <ac:spMkLst>
            <pc:docMk/>
            <pc:sldMk cId="3485195823" sldId="379"/>
            <ac:spMk id="2" creationId="{47D599F8-1CBD-E6F4-99FB-901808003C29}"/>
          </ac:spMkLst>
        </pc:spChg>
        <pc:spChg chg="del">
          <ac:chgData name="Ian Parr" userId="4f46477c-3823-44e3-a023-ec7a0abfe074" providerId="ADAL" clId="{E70C38FC-812F-4FB6-BCD4-EECA6CB7742A}" dt="2023-06-28T00:10:05.613" v="71" actId="478"/>
          <ac:spMkLst>
            <pc:docMk/>
            <pc:sldMk cId="3485195823" sldId="379"/>
            <ac:spMk id="3" creationId="{026A1C5F-B59C-CAF5-BEEF-BD51424B92B7}"/>
          </ac:spMkLst>
        </pc:spChg>
        <pc:picChg chg="del">
          <ac:chgData name="Ian Parr" userId="4f46477c-3823-44e3-a023-ec7a0abfe074" providerId="ADAL" clId="{E70C38FC-812F-4FB6-BCD4-EECA6CB7742A}" dt="2023-06-28T00:10:06.635" v="72" actId="478"/>
          <ac:picMkLst>
            <pc:docMk/>
            <pc:sldMk cId="3485195823" sldId="379"/>
            <ac:picMk id="4" creationId="{70F1B81C-AA49-D60F-3FC2-4B63927C4E42}"/>
          </ac:picMkLst>
        </pc:picChg>
        <pc:picChg chg="add del mod">
          <ac:chgData name="Ian Parr" userId="4f46477c-3823-44e3-a023-ec7a0abfe074" providerId="ADAL" clId="{E70C38FC-812F-4FB6-BCD4-EECA6CB7742A}" dt="2023-06-28T00:11:22.035" v="76" actId="478"/>
          <ac:picMkLst>
            <pc:docMk/>
            <pc:sldMk cId="3485195823" sldId="379"/>
            <ac:picMk id="5" creationId="{F03EF65F-41C2-600A-99CA-9516E9D4608E}"/>
          </ac:picMkLst>
        </pc:picChg>
        <pc:picChg chg="add mod">
          <ac:chgData name="Ian Parr" userId="4f46477c-3823-44e3-a023-ec7a0abfe074" providerId="ADAL" clId="{E70C38FC-812F-4FB6-BCD4-EECA6CB7742A}" dt="2023-06-28T00:11:58.185" v="79" actId="26606"/>
          <ac:picMkLst>
            <pc:docMk/>
            <pc:sldMk cId="3485195823" sldId="379"/>
            <ac:picMk id="7" creationId="{04BB4530-53D2-A564-B029-C608D9AE7EA4}"/>
          </ac:picMkLst>
        </pc:picChg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549638597" sldId="380"/>
        </pc:sldMkLst>
      </pc:sldChg>
      <pc:sldChg chg="del">
        <pc:chgData name="Ian Parr" userId="4f46477c-3823-44e3-a023-ec7a0abfe074" providerId="ADAL" clId="{E70C38FC-812F-4FB6-BCD4-EECA6CB7742A}" dt="2023-06-28T00:09:46.571" v="65" actId="47"/>
        <pc:sldMkLst>
          <pc:docMk/>
          <pc:sldMk cId="337840531" sldId="384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4041590779" sldId="385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2659762882" sldId="386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3579323103" sldId="387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3486246420" sldId="389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970182893" sldId="390"/>
        </pc:sldMkLst>
      </pc:sldChg>
      <pc:sldChg chg="del">
        <pc:chgData name="Ian Parr" userId="4f46477c-3823-44e3-a023-ec7a0abfe074" providerId="ADAL" clId="{E70C38FC-812F-4FB6-BCD4-EECA6CB7742A}" dt="2023-06-28T03:03:36.527" v="2518" actId="47"/>
        <pc:sldMkLst>
          <pc:docMk/>
          <pc:sldMk cId="1011692455" sldId="391"/>
        </pc:sldMkLst>
      </pc:sldChg>
      <pc:sldChg chg="add del">
        <pc:chgData name="Ian Parr" userId="4f46477c-3823-44e3-a023-ec7a0abfe074" providerId="ADAL" clId="{E70C38FC-812F-4FB6-BCD4-EECA6CB7742A}" dt="2023-06-28T03:03:36.527" v="2518" actId="47"/>
        <pc:sldMkLst>
          <pc:docMk/>
          <pc:sldMk cId="822758192" sldId="392"/>
        </pc:sldMkLst>
      </pc:sldChg>
      <pc:sldChg chg="add del">
        <pc:chgData name="Ian Parr" userId="4f46477c-3823-44e3-a023-ec7a0abfe074" providerId="ADAL" clId="{E70C38FC-812F-4FB6-BCD4-EECA6CB7742A}" dt="2023-06-28T03:03:36.527" v="2518" actId="47"/>
        <pc:sldMkLst>
          <pc:docMk/>
          <pc:sldMk cId="4020740713" sldId="393"/>
        </pc:sldMkLst>
      </pc:sldChg>
      <pc:sldChg chg="addSp delSp modSp add mod">
        <pc:chgData name="Ian Parr" userId="4f46477c-3823-44e3-a023-ec7a0abfe074" providerId="ADAL" clId="{E70C38FC-812F-4FB6-BCD4-EECA6CB7742A}" dt="2023-06-29T00:28:45.191" v="2540" actId="1076"/>
        <pc:sldMkLst>
          <pc:docMk/>
          <pc:sldMk cId="816884504" sldId="394"/>
        </pc:sldMkLst>
        <pc:spChg chg="add mod">
          <ac:chgData name="Ian Parr" userId="4f46477c-3823-44e3-a023-ec7a0abfe074" providerId="ADAL" clId="{E70C38FC-812F-4FB6-BCD4-EECA6CB7742A}" dt="2023-06-29T00:28:45.191" v="2540" actId="1076"/>
          <ac:spMkLst>
            <pc:docMk/>
            <pc:sldMk cId="816884504" sldId="394"/>
            <ac:spMk id="3" creationId="{2DAEC72C-B35E-9FF6-23A0-1B42EF1586C2}"/>
          </ac:spMkLst>
        </pc:spChg>
        <pc:picChg chg="add mod">
          <ac:chgData name="Ian Parr" userId="4f46477c-3823-44e3-a023-ec7a0abfe074" providerId="ADAL" clId="{E70C38FC-812F-4FB6-BCD4-EECA6CB7742A}" dt="2023-06-28T01:06:40.037" v="1456" actId="1076"/>
          <ac:picMkLst>
            <pc:docMk/>
            <pc:sldMk cId="816884504" sldId="394"/>
            <ac:picMk id="2" creationId="{8543818C-0EBC-CC05-A7DC-72AD6F9D5A66}"/>
          </ac:picMkLst>
        </pc:picChg>
        <pc:picChg chg="add del mod">
          <ac:chgData name="Ian Parr" userId="4f46477c-3823-44e3-a023-ec7a0abfe074" providerId="ADAL" clId="{E70C38FC-812F-4FB6-BCD4-EECA6CB7742A}" dt="2023-06-28T01:05:58.255" v="1449" actId="478"/>
          <ac:picMkLst>
            <pc:docMk/>
            <pc:sldMk cId="816884504" sldId="394"/>
            <ac:picMk id="4" creationId="{A817ED03-3671-4AB9-7EE7-E15F61B666A2}"/>
          </ac:picMkLst>
        </pc:picChg>
        <pc:picChg chg="add mod">
          <ac:chgData name="Ian Parr" userId="4f46477c-3823-44e3-a023-ec7a0abfe074" providerId="ADAL" clId="{E70C38FC-812F-4FB6-BCD4-EECA6CB7742A}" dt="2023-06-29T00:28:40.428" v="2539" actId="1076"/>
          <ac:picMkLst>
            <pc:docMk/>
            <pc:sldMk cId="816884504" sldId="394"/>
            <ac:picMk id="5" creationId="{F93DFD5A-7533-7DC3-D4B3-135406201583}"/>
          </ac:picMkLst>
        </pc:picChg>
        <pc:picChg chg="del">
          <ac:chgData name="Ian Parr" userId="4f46477c-3823-44e3-a023-ec7a0abfe074" providerId="ADAL" clId="{E70C38FC-812F-4FB6-BCD4-EECA6CB7742A}" dt="2023-06-28T00:27:51.688" v="566" actId="478"/>
          <ac:picMkLst>
            <pc:docMk/>
            <pc:sldMk cId="816884504" sldId="394"/>
            <ac:picMk id="7" creationId="{04BB4530-53D2-A564-B029-C608D9AE7EA4}"/>
          </ac:picMkLst>
        </pc:picChg>
      </pc:sldChg>
      <pc:sldChg chg="addSp delSp modSp add del mod ord">
        <pc:chgData name="Ian Parr" userId="4f46477c-3823-44e3-a023-ec7a0abfe074" providerId="ADAL" clId="{E70C38FC-812F-4FB6-BCD4-EECA6CB7742A}" dt="2023-06-28T02:46:06.102" v="2472" actId="47"/>
        <pc:sldMkLst>
          <pc:docMk/>
          <pc:sldMk cId="709166484" sldId="395"/>
        </pc:sldMkLst>
        <pc:picChg chg="del">
          <ac:chgData name="Ian Parr" userId="4f46477c-3823-44e3-a023-ec7a0abfe074" providerId="ADAL" clId="{E70C38FC-812F-4FB6-BCD4-EECA6CB7742A}" dt="2023-06-28T00:33:01.793" v="591" actId="478"/>
          <ac:picMkLst>
            <pc:docMk/>
            <pc:sldMk cId="709166484" sldId="395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0:33:29.280" v="599" actId="1076"/>
          <ac:picMkLst>
            <pc:docMk/>
            <pc:sldMk cId="709166484" sldId="395"/>
            <ac:picMk id="4" creationId="{AC14FB3A-09DC-6AF1-C945-71C23DFCBF05}"/>
          </ac:picMkLst>
        </pc:picChg>
      </pc:sldChg>
      <pc:sldChg chg="add del">
        <pc:chgData name="Ian Parr" userId="4f46477c-3823-44e3-a023-ec7a0abfe074" providerId="ADAL" clId="{E70C38FC-812F-4FB6-BCD4-EECA6CB7742A}" dt="2023-06-28T00:34:28.051" v="604" actId="47"/>
        <pc:sldMkLst>
          <pc:docMk/>
          <pc:sldMk cId="1254554036" sldId="396"/>
        </pc:sldMkLst>
      </pc:sldChg>
      <pc:sldChg chg="addSp delSp modSp add mod ord">
        <pc:chgData name="Ian Parr" userId="4f46477c-3823-44e3-a023-ec7a0abfe074" providerId="ADAL" clId="{E70C38FC-812F-4FB6-BCD4-EECA6CB7742A}" dt="2023-06-29T00:28:23.789" v="2537" actId="20577"/>
        <pc:sldMkLst>
          <pc:docMk/>
          <pc:sldMk cId="2469054756" sldId="397"/>
        </pc:sldMkLst>
        <pc:spChg chg="add mod">
          <ac:chgData name="Ian Parr" userId="4f46477c-3823-44e3-a023-ec7a0abfe074" providerId="ADAL" clId="{E70C38FC-812F-4FB6-BCD4-EECA6CB7742A}" dt="2023-06-29T00:28:23.789" v="2537" actId="20577"/>
          <ac:spMkLst>
            <pc:docMk/>
            <pc:sldMk cId="2469054756" sldId="397"/>
            <ac:spMk id="5" creationId="{3E749B05-778C-F2B3-0118-0CA0DD318E05}"/>
          </ac:spMkLst>
        </pc:spChg>
        <pc:picChg chg="del">
          <ac:chgData name="Ian Parr" userId="4f46477c-3823-44e3-a023-ec7a0abfe074" providerId="ADAL" clId="{E70C38FC-812F-4FB6-BCD4-EECA6CB7742A}" dt="2023-06-28T00:54:43.841" v="647" actId="478"/>
          <ac:picMkLst>
            <pc:docMk/>
            <pc:sldMk cId="2469054756" sldId="397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0:54:46.116" v="648" actId="1076"/>
          <ac:picMkLst>
            <pc:docMk/>
            <pc:sldMk cId="2469054756" sldId="397"/>
            <ac:picMk id="3" creationId="{AE478BA7-184A-48C2-7AC4-D8210998FEE5}"/>
          </ac:picMkLst>
        </pc:picChg>
        <pc:picChg chg="add mod">
          <ac:chgData name="Ian Parr" userId="4f46477c-3823-44e3-a023-ec7a0abfe074" providerId="ADAL" clId="{E70C38FC-812F-4FB6-BCD4-EECA6CB7742A}" dt="2023-06-28T00:56:31.587" v="654" actId="14100"/>
          <ac:picMkLst>
            <pc:docMk/>
            <pc:sldMk cId="2469054756" sldId="397"/>
            <ac:picMk id="4" creationId="{40336A65-15D2-FFDF-F002-2E948ACA5716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9T00:27:24.105" v="2528" actId="1076"/>
        <pc:sldMkLst>
          <pc:docMk/>
          <pc:sldMk cId="289805750" sldId="398"/>
        </pc:sldMkLst>
        <pc:spChg chg="add mod">
          <ac:chgData name="Ian Parr" userId="4f46477c-3823-44e3-a023-ec7a0abfe074" providerId="ADAL" clId="{E70C38FC-812F-4FB6-BCD4-EECA6CB7742A}" dt="2023-06-28T01:29:17.205" v="2181" actId="14100"/>
          <ac:spMkLst>
            <pc:docMk/>
            <pc:sldMk cId="289805750" sldId="398"/>
            <ac:spMk id="6" creationId="{BA2A8AFA-3FCB-CA04-860C-A6DA4110C5F2}"/>
          </ac:spMkLst>
        </pc:spChg>
        <pc:spChg chg="add mod">
          <ac:chgData name="Ian Parr" userId="4f46477c-3823-44e3-a023-ec7a0abfe074" providerId="ADAL" clId="{E70C38FC-812F-4FB6-BCD4-EECA6CB7742A}" dt="2023-06-28T01:31:48.147" v="2439" actId="13926"/>
          <ac:spMkLst>
            <pc:docMk/>
            <pc:sldMk cId="289805750" sldId="398"/>
            <ac:spMk id="7" creationId="{1C725AEE-5A65-6075-EAF0-22BC0AD053B4}"/>
          </ac:spMkLst>
        </pc:spChg>
        <pc:picChg chg="del">
          <ac:chgData name="Ian Parr" userId="4f46477c-3823-44e3-a023-ec7a0abfe074" providerId="ADAL" clId="{E70C38FC-812F-4FB6-BCD4-EECA6CB7742A}" dt="2023-06-28T00:34:33.131" v="606" actId="478"/>
          <ac:picMkLst>
            <pc:docMk/>
            <pc:sldMk cId="289805750" sldId="398"/>
            <ac:picMk id="2" creationId="{8543818C-0EBC-CC05-A7DC-72AD6F9D5A66}"/>
          </ac:picMkLst>
        </pc:picChg>
        <pc:picChg chg="add del mod">
          <ac:chgData name="Ian Parr" userId="4f46477c-3823-44e3-a023-ec7a0abfe074" providerId="ADAL" clId="{E70C38FC-812F-4FB6-BCD4-EECA6CB7742A}" dt="2023-06-28T01:28:09.423" v="2121" actId="478"/>
          <ac:picMkLst>
            <pc:docMk/>
            <pc:sldMk cId="289805750" sldId="398"/>
            <ac:picMk id="4" creationId="{5E0F848A-AE5A-A50E-DB1B-C9E619F89205}"/>
          </ac:picMkLst>
        </pc:picChg>
        <pc:picChg chg="add del mod">
          <ac:chgData name="Ian Parr" userId="4f46477c-3823-44e3-a023-ec7a0abfe074" providerId="ADAL" clId="{E70C38FC-812F-4FB6-BCD4-EECA6CB7742A}" dt="2023-06-28T02:42:59.593" v="2450" actId="478"/>
          <ac:picMkLst>
            <pc:docMk/>
            <pc:sldMk cId="289805750" sldId="398"/>
            <ac:picMk id="5" creationId="{1E674AC5-7D20-E75E-51F5-B98EEDBDF57F}"/>
          </ac:picMkLst>
        </pc:picChg>
        <pc:picChg chg="add mod">
          <ac:chgData name="Ian Parr" userId="4f46477c-3823-44e3-a023-ec7a0abfe074" providerId="ADAL" clId="{E70C38FC-812F-4FB6-BCD4-EECA6CB7742A}" dt="2023-06-28T02:43:01.742" v="2451" actId="1076"/>
          <ac:picMkLst>
            <pc:docMk/>
            <pc:sldMk cId="289805750" sldId="398"/>
            <ac:picMk id="9" creationId="{407EBD0A-84CE-D84E-5A11-37FFDA08715B}"/>
          </ac:picMkLst>
        </pc:picChg>
        <pc:picChg chg="add mod">
          <ac:chgData name="Ian Parr" userId="4f46477c-3823-44e3-a023-ec7a0abfe074" providerId="ADAL" clId="{E70C38FC-812F-4FB6-BCD4-EECA6CB7742A}" dt="2023-06-29T00:27:24.105" v="2528" actId="1076"/>
          <ac:picMkLst>
            <pc:docMk/>
            <pc:sldMk cId="289805750" sldId="398"/>
            <ac:picMk id="11" creationId="{6F955C32-6B79-1725-439D-C5CDE50F8AC3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9T00:29:44.538" v="2542"/>
        <pc:sldMkLst>
          <pc:docMk/>
          <pc:sldMk cId="1370540209" sldId="399"/>
        </pc:sldMkLst>
        <pc:spChg chg="add">
          <ac:chgData name="Ian Parr" userId="4f46477c-3823-44e3-a023-ec7a0abfe074" providerId="ADAL" clId="{E70C38FC-812F-4FB6-BCD4-EECA6CB7742A}" dt="2023-06-28T01:13:56.731" v="1770" actId="26606"/>
          <ac:spMkLst>
            <pc:docMk/>
            <pc:sldMk cId="1370540209" sldId="399"/>
            <ac:spMk id="7" creationId="{C96C8BAF-68F3-4B78-B238-35DF5D86560D}"/>
          </ac:spMkLst>
        </pc:spChg>
        <pc:spChg chg="add del">
          <ac:chgData name="Ian Parr" userId="4f46477c-3823-44e3-a023-ec7a0abfe074" providerId="ADAL" clId="{E70C38FC-812F-4FB6-BCD4-EECA6CB7742A}" dt="2023-06-28T00:49:45.516" v="641" actId="26606"/>
          <ac:spMkLst>
            <pc:docMk/>
            <pc:sldMk cId="1370540209" sldId="399"/>
            <ac:spMk id="10" creationId="{AA3CC463-F933-4AC4-86E1-5AC14B0C3163}"/>
          </ac:spMkLst>
        </pc:spChg>
        <pc:spChg chg="add del">
          <ac:chgData name="Ian Parr" userId="4f46477c-3823-44e3-a023-ec7a0abfe074" providerId="ADAL" clId="{E70C38FC-812F-4FB6-BCD4-EECA6CB7742A}" dt="2023-06-28T00:49:45.516" v="641" actId="26606"/>
          <ac:spMkLst>
            <pc:docMk/>
            <pc:sldMk cId="1370540209" sldId="399"/>
            <ac:spMk id="12" creationId="{6025D2DB-A12A-44DB-B00E-F4D622329EDD}"/>
          </ac:spMkLst>
        </pc:spChg>
        <pc:spChg chg="add del">
          <ac:chgData name="Ian Parr" userId="4f46477c-3823-44e3-a023-ec7a0abfe074" providerId="ADAL" clId="{E70C38FC-812F-4FB6-BCD4-EECA6CB7742A}" dt="2023-06-28T00:49:45.516" v="641" actId="26606"/>
          <ac:spMkLst>
            <pc:docMk/>
            <pc:sldMk cId="1370540209" sldId="399"/>
            <ac:spMk id="14" creationId="{CE7E7877-F64E-4EEA-B778-138031EFF874}"/>
          </ac:spMkLst>
        </pc:spChg>
        <pc:spChg chg="add del">
          <ac:chgData name="Ian Parr" userId="4f46477c-3823-44e3-a023-ec7a0abfe074" providerId="ADAL" clId="{E70C38FC-812F-4FB6-BCD4-EECA6CB7742A}" dt="2023-06-28T00:49:45.516" v="641" actId="26606"/>
          <ac:spMkLst>
            <pc:docMk/>
            <pc:sldMk cId="1370540209" sldId="399"/>
            <ac:spMk id="16" creationId="{7DD6C4F3-70FD-4F13-919C-702EE4886499}"/>
          </ac:spMkLst>
        </pc:spChg>
        <pc:grpChg chg="add">
          <ac:chgData name="Ian Parr" userId="4f46477c-3823-44e3-a023-ec7a0abfe074" providerId="ADAL" clId="{E70C38FC-812F-4FB6-BCD4-EECA6CB7742A}" dt="2023-06-28T01:13:56.731" v="1770" actId="26606"/>
          <ac:grpSpMkLst>
            <pc:docMk/>
            <pc:sldMk cId="1370540209" sldId="399"/>
            <ac:grpSpMk id="8" creationId="{4F4CD6D0-5A87-4BA2-A13A-0E40511C3CFA}"/>
          </ac:grpSpMkLst>
        </pc:grpChg>
        <pc:grpChg chg="add">
          <ac:chgData name="Ian Parr" userId="4f46477c-3823-44e3-a023-ec7a0abfe074" providerId="ADAL" clId="{E70C38FC-812F-4FB6-BCD4-EECA6CB7742A}" dt="2023-06-28T01:13:56.731" v="1770" actId="26606"/>
          <ac:grpSpMkLst>
            <pc:docMk/>
            <pc:sldMk cId="1370540209" sldId="399"/>
            <ac:grpSpMk id="11" creationId="{E9537076-EF48-4F72-9164-FD8260D550AC}"/>
          </ac:grpSpMkLst>
        </pc:grpChg>
        <pc:grpChg chg="add">
          <ac:chgData name="Ian Parr" userId="4f46477c-3823-44e3-a023-ec7a0abfe074" providerId="ADAL" clId="{E70C38FC-812F-4FB6-BCD4-EECA6CB7742A}" dt="2023-06-28T01:13:56.731" v="1770" actId="26606"/>
          <ac:grpSpMkLst>
            <pc:docMk/>
            <pc:sldMk cId="1370540209" sldId="399"/>
            <ac:grpSpMk id="20" creationId="{6EFC3492-86BD-4D75-B5B4-C2DBFE0BD106}"/>
          </ac:grpSpMkLst>
        </pc:grpChg>
        <pc:picChg chg="add mod">
          <ac:chgData name="Ian Parr" userId="4f46477c-3823-44e3-a023-ec7a0abfe074" providerId="ADAL" clId="{E70C38FC-812F-4FB6-BCD4-EECA6CB7742A}" dt="2023-06-28T01:13:56.731" v="1770" actId="26606"/>
          <ac:picMkLst>
            <pc:docMk/>
            <pc:sldMk cId="1370540209" sldId="399"/>
            <ac:picMk id="2" creationId="{255F6A38-54B0-5614-55E0-BBB9EDD4A891}"/>
          </ac:picMkLst>
        </pc:picChg>
        <pc:picChg chg="add mod ord">
          <ac:chgData name="Ian Parr" userId="4f46477c-3823-44e3-a023-ec7a0abfe074" providerId="ADAL" clId="{E70C38FC-812F-4FB6-BCD4-EECA6CB7742A}" dt="2023-06-28T01:13:56.731" v="1770" actId="26606"/>
          <ac:picMkLst>
            <pc:docMk/>
            <pc:sldMk cId="1370540209" sldId="399"/>
            <ac:picMk id="3" creationId="{91F89C22-5915-249A-A03C-4EBFB76BC8E6}"/>
          </ac:picMkLst>
        </pc:picChg>
        <pc:picChg chg="del">
          <ac:chgData name="Ian Parr" userId="4f46477c-3823-44e3-a023-ec7a0abfe074" providerId="ADAL" clId="{E70C38FC-812F-4FB6-BCD4-EECA6CB7742A}" dt="2023-06-28T00:46:16.120" v="632" actId="478"/>
          <ac:picMkLst>
            <pc:docMk/>
            <pc:sldMk cId="1370540209" sldId="399"/>
            <ac:picMk id="4" creationId="{5E0F848A-AE5A-A50E-DB1B-C9E619F89205}"/>
          </ac:picMkLst>
        </pc:picChg>
        <pc:picChg chg="mod ord">
          <ac:chgData name="Ian Parr" userId="4f46477c-3823-44e3-a023-ec7a0abfe074" providerId="ADAL" clId="{E70C38FC-812F-4FB6-BCD4-EECA6CB7742A}" dt="2023-06-28T01:13:56.731" v="1770" actId="26606"/>
          <ac:picMkLst>
            <pc:docMk/>
            <pc:sldMk cId="1370540209" sldId="399"/>
            <ac:picMk id="5" creationId="{1E674AC5-7D20-E75E-51F5-B98EEDBDF57F}"/>
          </ac:picMkLst>
        </pc:picChg>
      </pc:sldChg>
      <pc:sldChg chg="addSp delSp modSp add mod">
        <pc:chgData name="Ian Parr" userId="4f46477c-3823-44e3-a023-ec7a0abfe074" providerId="ADAL" clId="{E70C38FC-812F-4FB6-BCD4-EECA6CB7742A}" dt="2023-06-28T03:04:06.998" v="2523" actId="1076"/>
        <pc:sldMkLst>
          <pc:docMk/>
          <pc:sldMk cId="464867780" sldId="400"/>
        </pc:sldMkLst>
        <pc:spChg chg="add mod">
          <ac:chgData name="Ian Parr" userId="4f46477c-3823-44e3-a023-ec7a0abfe074" providerId="ADAL" clId="{E70C38FC-812F-4FB6-BCD4-EECA6CB7742A}" dt="2023-06-28T01:18:46.692" v="2097" actId="255"/>
          <ac:spMkLst>
            <pc:docMk/>
            <pc:sldMk cId="464867780" sldId="400"/>
            <ac:spMk id="3" creationId="{FB09B5A6-F430-8DF3-17D9-2E14A069C0B2}"/>
          </ac:spMkLst>
        </pc:spChg>
        <pc:picChg chg="del mod">
          <ac:chgData name="Ian Parr" userId="4f46477c-3823-44e3-a023-ec7a0abfe074" providerId="ADAL" clId="{E70C38FC-812F-4FB6-BCD4-EECA6CB7742A}" dt="2023-06-28T03:00:48.957" v="2511" actId="478"/>
          <ac:picMkLst>
            <pc:docMk/>
            <pc:sldMk cId="464867780" sldId="400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3:04:06.998" v="2523" actId="1076"/>
          <ac:picMkLst>
            <pc:docMk/>
            <pc:sldMk cId="464867780" sldId="400"/>
            <ac:picMk id="2" creationId="{DC4AA149-03C8-2615-993A-A8F4836C8B04}"/>
          </ac:picMkLst>
        </pc:picChg>
        <pc:picChg chg="add del mod">
          <ac:chgData name="Ian Parr" userId="4f46477c-3823-44e3-a023-ec7a0abfe074" providerId="ADAL" clId="{E70C38FC-812F-4FB6-BCD4-EECA6CB7742A}" dt="2023-06-28T01:14:17.259" v="1771" actId="478"/>
          <ac:picMkLst>
            <pc:docMk/>
            <pc:sldMk cId="464867780" sldId="400"/>
            <ac:picMk id="4" creationId="{2BF1F661-4C25-B583-2F29-1ACDDAA30DC9}"/>
          </ac:picMkLst>
        </pc:picChg>
        <pc:picChg chg="add del mod">
          <ac:chgData name="Ian Parr" userId="4f46477c-3823-44e3-a023-ec7a0abfe074" providerId="ADAL" clId="{E70C38FC-812F-4FB6-BCD4-EECA6CB7742A}" dt="2023-06-28T03:03:58.135" v="2520" actId="478"/>
          <ac:picMkLst>
            <pc:docMk/>
            <pc:sldMk cId="464867780" sldId="400"/>
            <ac:picMk id="4" creationId="{EDE56EC8-FDCF-118A-2F88-38DF09075BDE}"/>
          </ac:picMkLst>
        </pc:picChg>
        <pc:picChg chg="add mod">
          <ac:chgData name="Ian Parr" userId="4f46477c-3823-44e3-a023-ec7a0abfe074" providerId="ADAL" clId="{E70C38FC-812F-4FB6-BCD4-EECA6CB7742A}" dt="2023-06-28T01:19:24.541" v="2102" actId="1076"/>
          <ac:picMkLst>
            <pc:docMk/>
            <pc:sldMk cId="464867780" sldId="400"/>
            <ac:picMk id="5" creationId="{C1111ADE-B75B-19ED-2BA7-D42243AA239F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8T03:01:14.550" v="2516"/>
        <pc:sldMkLst>
          <pc:docMk/>
          <pc:sldMk cId="1449928351" sldId="401"/>
        </pc:sldMkLst>
        <pc:picChg chg="del">
          <ac:chgData name="Ian Parr" userId="4f46477c-3823-44e3-a023-ec7a0abfe074" providerId="ADAL" clId="{E70C38FC-812F-4FB6-BCD4-EECA6CB7742A}" dt="2023-06-28T02:57:08.885" v="2500" actId="478"/>
          <ac:picMkLst>
            <pc:docMk/>
            <pc:sldMk cId="1449928351" sldId="401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2:57:30.425" v="2508" actId="1076"/>
          <ac:picMkLst>
            <pc:docMk/>
            <pc:sldMk cId="1449928351" sldId="401"/>
            <ac:picMk id="4" creationId="{634EBCED-5806-7D56-2D96-BA2919E841B2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8T01:32:45.805" v="2441" actId="1076"/>
        <pc:sldMkLst>
          <pc:docMk/>
          <pc:sldMk cId="1955718878" sldId="402"/>
        </pc:sldMkLst>
        <pc:spChg chg="add mod">
          <ac:chgData name="Ian Parr" userId="4f46477c-3823-44e3-a023-ec7a0abfe074" providerId="ADAL" clId="{E70C38FC-812F-4FB6-BCD4-EECA6CB7742A}" dt="2023-06-28T01:18:20.738" v="2096" actId="20577"/>
          <ac:spMkLst>
            <pc:docMk/>
            <pc:sldMk cId="1955718878" sldId="402"/>
            <ac:spMk id="3" creationId="{CE2CA553-51CD-7A2E-49E0-1492278A363C}"/>
          </ac:spMkLst>
        </pc:spChg>
        <pc:picChg chg="del">
          <ac:chgData name="Ian Parr" userId="4f46477c-3823-44e3-a023-ec7a0abfe074" providerId="ADAL" clId="{E70C38FC-812F-4FB6-BCD4-EECA6CB7742A}" dt="2023-06-28T01:15:07.436" v="1776" actId="478"/>
          <ac:picMkLst>
            <pc:docMk/>
            <pc:sldMk cId="1955718878" sldId="402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1:32:45.805" v="2441" actId="1076"/>
          <ac:picMkLst>
            <pc:docMk/>
            <pc:sldMk cId="1955718878" sldId="402"/>
            <ac:picMk id="4" creationId="{FAA906DB-0743-6DA9-D598-F53C2C1C11A1}"/>
          </ac:picMkLst>
        </pc:picChg>
        <pc:picChg chg="add mod">
          <ac:chgData name="Ian Parr" userId="4f46477c-3823-44e3-a023-ec7a0abfe074" providerId="ADAL" clId="{E70C38FC-812F-4FB6-BCD4-EECA6CB7742A}" dt="2023-06-28T01:25:10.511" v="2113" actId="1076"/>
          <ac:picMkLst>
            <pc:docMk/>
            <pc:sldMk cId="1955718878" sldId="402"/>
            <ac:picMk id="5" creationId="{9F03C0B8-51BE-B3C3-AC7F-205C55F6E5B1}"/>
          </ac:picMkLst>
        </pc:picChg>
        <pc:picChg chg="add mod">
          <ac:chgData name="Ian Parr" userId="4f46477c-3823-44e3-a023-ec7a0abfe074" providerId="ADAL" clId="{E70C38FC-812F-4FB6-BCD4-EECA6CB7742A}" dt="2023-06-28T01:26:55.661" v="2117" actId="1076"/>
          <ac:picMkLst>
            <pc:docMk/>
            <pc:sldMk cId="1955718878" sldId="402"/>
            <ac:picMk id="6" creationId="{A415E8A8-9C7A-6B44-435E-5D5741991A0C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8T02:56:55.059" v="2499" actId="14100"/>
        <pc:sldMkLst>
          <pc:docMk/>
          <pc:sldMk cId="3982719065" sldId="403"/>
        </pc:sldMkLst>
        <pc:picChg chg="add del mod">
          <ac:chgData name="Ian Parr" userId="4f46477c-3823-44e3-a023-ec7a0abfe074" providerId="ADAL" clId="{E70C38FC-812F-4FB6-BCD4-EECA6CB7742A}" dt="2023-06-28T02:56:48.880" v="2497" actId="478"/>
          <ac:picMkLst>
            <pc:docMk/>
            <pc:sldMk cId="3982719065" sldId="403"/>
            <ac:picMk id="3" creationId="{65679185-001C-675D-8B17-70A253AA7B19}"/>
          </ac:picMkLst>
        </pc:picChg>
        <pc:picChg chg="del">
          <ac:chgData name="Ian Parr" userId="4f46477c-3823-44e3-a023-ec7a0abfe074" providerId="ADAL" clId="{E70C38FC-812F-4FB6-BCD4-EECA6CB7742A}" dt="2023-06-28T02:43:56.013" v="2459" actId="478"/>
          <ac:picMkLst>
            <pc:docMk/>
            <pc:sldMk cId="3982719065" sldId="403"/>
            <ac:picMk id="4" creationId="{5E0F848A-AE5A-A50E-DB1B-C9E619F89205}"/>
          </ac:picMkLst>
        </pc:picChg>
        <pc:picChg chg="del mod">
          <ac:chgData name="Ian Parr" userId="4f46477c-3823-44e3-a023-ec7a0abfe074" providerId="ADAL" clId="{E70C38FC-812F-4FB6-BCD4-EECA6CB7742A}" dt="2023-06-28T02:44:28.713" v="2466" actId="478"/>
          <ac:picMkLst>
            <pc:docMk/>
            <pc:sldMk cId="3982719065" sldId="403"/>
            <ac:picMk id="5" creationId="{1E674AC5-7D20-E75E-51F5-B98EEDBDF57F}"/>
          </ac:picMkLst>
        </pc:picChg>
        <pc:picChg chg="add del mod">
          <ac:chgData name="Ian Parr" userId="4f46477c-3823-44e3-a023-ec7a0abfe074" providerId="ADAL" clId="{E70C38FC-812F-4FB6-BCD4-EECA6CB7742A}" dt="2023-06-28T02:56:29.541" v="2489" actId="478"/>
          <ac:picMkLst>
            <pc:docMk/>
            <pc:sldMk cId="3982719065" sldId="403"/>
            <ac:picMk id="6" creationId="{1DA1F8D4-E391-905F-DAC6-EBD054E59435}"/>
          </ac:picMkLst>
        </pc:picChg>
        <pc:picChg chg="add mod">
          <ac:chgData name="Ian Parr" userId="4f46477c-3823-44e3-a023-ec7a0abfe074" providerId="ADAL" clId="{E70C38FC-812F-4FB6-BCD4-EECA6CB7742A}" dt="2023-06-28T02:56:55.059" v="2499" actId="14100"/>
          <ac:picMkLst>
            <pc:docMk/>
            <pc:sldMk cId="3982719065" sldId="403"/>
            <ac:picMk id="8" creationId="{248E4D3A-FECC-BFC1-9DD4-A81BE7613671}"/>
          </ac:picMkLst>
        </pc:picChg>
      </pc:sldChg>
      <pc:sldChg chg="addSp delSp modSp add mod ord">
        <pc:chgData name="Ian Parr" userId="4f46477c-3823-44e3-a023-ec7a0abfe074" providerId="ADAL" clId="{E70C38FC-812F-4FB6-BCD4-EECA6CB7742A}" dt="2023-06-28T02:46:38.504" v="2483" actId="14100"/>
        <pc:sldMkLst>
          <pc:docMk/>
          <pc:sldMk cId="2532837997" sldId="404"/>
        </pc:sldMkLst>
        <pc:picChg chg="del">
          <ac:chgData name="Ian Parr" userId="4f46477c-3823-44e3-a023-ec7a0abfe074" providerId="ADAL" clId="{E70C38FC-812F-4FB6-BCD4-EECA6CB7742A}" dt="2023-06-28T02:46:25.248" v="2476" actId="478"/>
          <ac:picMkLst>
            <pc:docMk/>
            <pc:sldMk cId="2532837997" sldId="404"/>
            <ac:picMk id="2" creationId="{8543818C-0EBC-CC05-A7DC-72AD6F9D5A66}"/>
          </ac:picMkLst>
        </pc:picChg>
        <pc:picChg chg="add mod">
          <ac:chgData name="Ian Parr" userId="4f46477c-3823-44e3-a023-ec7a0abfe074" providerId="ADAL" clId="{E70C38FC-812F-4FB6-BCD4-EECA6CB7742A}" dt="2023-06-28T02:46:38.504" v="2483" actId="14100"/>
          <ac:picMkLst>
            <pc:docMk/>
            <pc:sldMk cId="2532837997" sldId="404"/>
            <ac:picMk id="4" creationId="{BBD4B79D-EDA7-E8AB-8D04-1B684E774CA2}"/>
          </ac:picMkLst>
        </pc:picChg>
      </pc:sldChg>
      <pc:sldChg chg="add ord">
        <pc:chgData name="Ian Parr" userId="4f46477c-3823-44e3-a023-ec7a0abfe074" providerId="ADAL" clId="{E70C38FC-812F-4FB6-BCD4-EECA6CB7742A}" dt="2023-06-28T03:04:22.855" v="2525"/>
        <pc:sldMkLst>
          <pc:docMk/>
          <pc:sldMk cId="587459005" sldId="405"/>
        </pc:sldMkLst>
      </pc:sldChg>
      <pc:sldChg chg="addSp modSp add del mod">
        <pc:chgData name="Ian Parr" userId="4f46477c-3823-44e3-a023-ec7a0abfe074" providerId="ADAL" clId="{E70C38FC-812F-4FB6-BCD4-EECA6CB7742A}" dt="2023-06-28T03:02:42.002" v="2517" actId="2696"/>
        <pc:sldMkLst>
          <pc:docMk/>
          <pc:sldMk cId="3038594684" sldId="405"/>
        </pc:sldMkLst>
        <pc:grpChg chg="add">
          <ac:chgData name="Ian Parr" userId="4f46477c-3823-44e3-a023-ec7a0abfe074" providerId="ADAL" clId="{E70C38FC-812F-4FB6-BCD4-EECA6CB7742A}" dt="2023-06-28T02:47:00.134" v="2485" actId="26606"/>
          <ac:grpSpMkLst>
            <pc:docMk/>
            <pc:sldMk cId="3038594684" sldId="405"/>
            <ac:grpSpMk id="9" creationId="{02809643-1A52-4ED2-AA8C-EEF67E927206}"/>
          </ac:grpSpMkLst>
        </pc:grpChg>
        <pc:picChg chg="mod">
          <ac:chgData name="Ian Parr" userId="4f46477c-3823-44e3-a023-ec7a0abfe074" providerId="ADAL" clId="{E70C38FC-812F-4FB6-BCD4-EECA6CB7742A}" dt="2023-06-28T02:47:21.865" v="2488" actId="1076"/>
          <ac:picMkLst>
            <pc:docMk/>
            <pc:sldMk cId="3038594684" sldId="405"/>
            <ac:picMk id="4" creationId="{BBD4B79D-EDA7-E8AB-8D04-1B684E774CA2}"/>
          </ac:picMkLst>
        </pc:picChg>
      </pc:sldChg>
    </pc:docChg>
  </pc:docChgLst>
  <pc:docChgLst>
    <pc:chgData name="Ian Parr" userId="4f46477c-3823-44e3-a023-ec7a0abfe074" providerId="ADAL" clId="{DDFC1318-FBF3-4F72-86FE-96E2F61C6293}"/>
    <pc:docChg chg="custSel addSld delSld modSld sldOrd">
      <pc:chgData name="Ian Parr" userId="4f46477c-3823-44e3-a023-ec7a0abfe074" providerId="ADAL" clId="{DDFC1318-FBF3-4F72-86FE-96E2F61C6293}" dt="2023-06-07T05:54:29.804" v="1368"/>
      <pc:docMkLst>
        <pc:docMk/>
      </pc:docMkLst>
      <pc:sldChg chg="addSp delSp modSp mod">
        <pc:chgData name="Ian Parr" userId="4f46477c-3823-44e3-a023-ec7a0abfe074" providerId="ADAL" clId="{DDFC1318-FBF3-4F72-86FE-96E2F61C6293}" dt="2023-06-07T05:51:59.496" v="1366" actId="14100"/>
        <pc:sldMkLst>
          <pc:docMk/>
          <pc:sldMk cId="2153998600" sldId="258"/>
        </pc:sldMkLst>
        <pc:spChg chg="add del mod">
          <ac:chgData name="Ian Parr" userId="4f46477c-3823-44e3-a023-ec7a0abfe074" providerId="ADAL" clId="{DDFC1318-FBF3-4F72-86FE-96E2F61C6293}" dt="2023-06-07T01:09:49.753" v="80" actId="478"/>
          <ac:spMkLst>
            <pc:docMk/>
            <pc:sldMk cId="2153998600" sldId="258"/>
            <ac:spMk id="2" creationId="{F2D16306-E432-B381-1B5A-C2F742F5B483}"/>
          </ac:spMkLst>
        </pc:spChg>
        <pc:spChg chg="mod">
          <ac:chgData name="Ian Parr" userId="4f46477c-3823-44e3-a023-ec7a0abfe074" providerId="ADAL" clId="{DDFC1318-FBF3-4F72-86FE-96E2F61C6293}" dt="2023-06-07T05:41:57.557" v="1270" actId="20577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4f46477c-3823-44e3-a023-ec7a0abfe074" providerId="ADAL" clId="{DDFC1318-FBF3-4F72-86FE-96E2F61C6293}" dt="2023-06-07T05:51:59.496" v="1366" actId="14100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mod">
        <pc:chgData name="Ian Parr" userId="4f46477c-3823-44e3-a023-ec7a0abfe074" providerId="ADAL" clId="{DDFC1318-FBF3-4F72-86FE-96E2F61C6293}" dt="2023-06-07T01:12:36.620" v="100" actId="255"/>
        <pc:sldMkLst>
          <pc:docMk/>
          <pc:sldMk cId="908109795" sldId="265"/>
        </pc:sldMkLst>
        <pc:spChg chg="mod">
          <ac:chgData name="Ian Parr" userId="4f46477c-3823-44e3-a023-ec7a0abfe074" providerId="ADAL" clId="{DDFC1318-FBF3-4F72-86FE-96E2F61C6293}" dt="2023-06-07T01:12:36.620" v="100" actId="255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DDFC1318-FBF3-4F72-86FE-96E2F61C6293}" dt="2023-06-07T01:11:00.594" v="89" actId="478"/>
          <ac:spMkLst>
            <pc:docMk/>
            <pc:sldMk cId="908109795" sldId="265"/>
            <ac:spMk id="5" creationId="{CBE84C0D-6D8D-7E12-4F5E-319114A57856}"/>
          </ac:spMkLst>
        </pc:spChg>
        <pc:spChg chg="del">
          <ac:chgData name="Ian Parr" userId="4f46477c-3823-44e3-a023-ec7a0abfe074" providerId="ADAL" clId="{DDFC1318-FBF3-4F72-86FE-96E2F61C6293}" dt="2023-06-07T01:11:13.272" v="92" actId="478"/>
          <ac:spMkLst>
            <pc:docMk/>
            <pc:sldMk cId="908109795" sldId="265"/>
            <ac:spMk id="8" creationId="{D0DF085D-58CB-7061-97AA-F928F44A7843}"/>
          </ac:spMkLst>
        </pc:spChg>
        <pc:spChg chg="del">
          <ac:chgData name="Ian Parr" userId="4f46477c-3823-44e3-a023-ec7a0abfe074" providerId="ADAL" clId="{DDFC1318-FBF3-4F72-86FE-96E2F61C6293}" dt="2023-06-07T01:11:03.179" v="90" actId="478"/>
          <ac:spMkLst>
            <pc:docMk/>
            <pc:sldMk cId="908109795" sldId="265"/>
            <ac:spMk id="9" creationId="{85542720-F5AB-46B8-B920-A1593D33CE23}"/>
          </ac:spMkLst>
        </pc:spChg>
        <pc:spChg chg="add del mod">
          <ac:chgData name="Ian Parr" userId="4f46477c-3823-44e3-a023-ec7a0abfe074" providerId="ADAL" clId="{DDFC1318-FBF3-4F72-86FE-96E2F61C6293}" dt="2023-06-07T01:11:10.291" v="91" actId="478"/>
          <ac:spMkLst>
            <pc:docMk/>
            <pc:sldMk cId="908109795" sldId="265"/>
            <ac:spMk id="10" creationId="{4A584456-DFBA-0A32-A1B1-EC269C7EFFE7}"/>
          </ac:spMkLst>
        </pc:spChg>
        <pc:spChg chg="add mod">
          <ac:chgData name="Ian Parr" userId="4f46477c-3823-44e3-a023-ec7a0abfe074" providerId="ADAL" clId="{DDFC1318-FBF3-4F72-86FE-96E2F61C6293}" dt="2023-06-07T01:12:21.404" v="99" actId="20577"/>
          <ac:spMkLst>
            <pc:docMk/>
            <pc:sldMk cId="908109795" sldId="265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0:56.702" v="87" actId="478"/>
          <ac:picMkLst>
            <pc:docMk/>
            <pc:sldMk cId="908109795" sldId="265"/>
            <ac:picMk id="3" creationId="{BA697822-7073-C3B5-E32B-3C862D90BC7A}"/>
          </ac:picMkLst>
        </pc:picChg>
        <pc:picChg chg="del">
          <ac:chgData name="Ian Parr" userId="4f46477c-3823-44e3-a023-ec7a0abfe074" providerId="ADAL" clId="{DDFC1318-FBF3-4F72-86FE-96E2F61C6293}" dt="2023-06-07T01:10:55.699" v="86" actId="478"/>
          <ac:picMkLst>
            <pc:docMk/>
            <pc:sldMk cId="908109795" sldId="265"/>
            <ac:picMk id="4" creationId="{5D017BFA-7EE9-CD18-E3D4-A60BA79F5A86}"/>
          </ac:picMkLst>
        </pc:picChg>
        <pc:picChg chg="del">
          <ac:chgData name="Ian Parr" userId="4f46477c-3823-44e3-a023-ec7a0abfe074" providerId="ADAL" clId="{DDFC1318-FBF3-4F72-86FE-96E2F61C6293}" dt="2023-06-07T01:10:53.377" v="85" actId="478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DDFC1318-FBF3-4F72-86FE-96E2F61C6293}" dt="2023-06-07T01:13:13.674" v="109" actId="2696"/>
        <pc:sldMkLst>
          <pc:docMk/>
          <pc:sldMk cId="3574695121" sldId="267"/>
        </pc:sldMkLst>
        <pc:spChg chg="add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5" creationId="{3E9D375E-B18B-6AD9-6D25-0DB2E5ECE6B0}"/>
          </ac:spMkLst>
        </pc:spChg>
        <pc:spChg chg="del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8" creationId="{A14BD47A-7A36-2739-A264-6814D051DD33}"/>
          </ac:spMkLst>
        </pc:spChg>
        <pc:spChg chg="del">
          <ac:chgData name="Ian Parr" userId="4f46477c-3823-44e3-a023-ec7a0abfe074" providerId="ADAL" clId="{DDFC1318-FBF3-4F72-86FE-96E2F61C6293}" dt="2023-06-07T01:13:03.333" v="107" actId="478"/>
          <ac:spMkLst>
            <pc:docMk/>
            <pc:sldMk cId="3574695121" sldId="267"/>
            <ac:spMk id="15" creationId="{D79FE9EE-AEDB-ACF1-E038-50917EA9DCBC}"/>
          </ac:spMkLst>
        </pc:spChg>
        <pc:spChg chg="del">
          <ac:chgData name="Ian Parr" userId="4f46477c-3823-44e3-a023-ec7a0abfe074" providerId="ADAL" clId="{DDFC1318-FBF3-4F72-86FE-96E2F61C6293}" dt="2023-06-07T01:13:05.731" v="108" actId="478"/>
          <ac:spMkLst>
            <pc:docMk/>
            <pc:sldMk cId="3574695121" sldId="267"/>
            <ac:spMk id="17" creationId="{5182C047-1462-51CB-2B83-8ACB5193E4BF}"/>
          </ac:spMkLst>
        </pc:spChg>
        <pc:picChg chg="del">
          <ac:chgData name="Ian Parr" userId="4f46477c-3823-44e3-a023-ec7a0abfe074" providerId="ADAL" clId="{DDFC1318-FBF3-4F72-86FE-96E2F61C6293}" dt="2023-06-07T01:12:57.482" v="104" actId="478"/>
          <ac:picMkLst>
            <pc:docMk/>
            <pc:sldMk cId="3574695121" sldId="267"/>
            <ac:picMk id="4" creationId="{56281909-C30E-D324-D1B1-3BA6557C934E}"/>
          </ac:picMkLst>
        </pc:picChg>
        <pc:picChg chg="del">
          <ac:chgData name="Ian Parr" userId="4f46477c-3823-44e3-a023-ec7a0abfe074" providerId="ADAL" clId="{DDFC1318-FBF3-4F72-86FE-96E2F61C6293}" dt="2023-06-07T01:12:55.544" v="102" actId="478"/>
          <ac:picMkLst>
            <pc:docMk/>
            <pc:sldMk cId="3574695121" sldId="267"/>
            <ac:picMk id="10" creationId="{AB4BE123-48B6-3B25-649A-1CE01BFE9761}"/>
          </ac:picMkLst>
        </pc:picChg>
        <pc:picChg chg="del">
          <ac:chgData name="Ian Parr" userId="4f46477c-3823-44e3-a023-ec7a0abfe074" providerId="ADAL" clId="{DDFC1318-FBF3-4F72-86FE-96E2F61C6293}" dt="2023-06-07T01:12:56.612" v="103" actId="478"/>
          <ac:picMkLst>
            <pc:docMk/>
            <pc:sldMk cId="3574695121" sldId="267"/>
            <ac:picMk id="13" creationId="{F6ADFD9D-56C5-F855-D664-3EB4BC5B6F06}"/>
          </ac:picMkLst>
        </pc:picChg>
      </pc:sldChg>
      <pc:sldChg chg="addSp delSp modSp add mod">
        <pc:chgData name="Ian Parr" userId="4f46477c-3823-44e3-a023-ec7a0abfe074" providerId="ADAL" clId="{DDFC1318-FBF3-4F72-86FE-96E2F61C6293}" dt="2023-06-07T02:57:12.363" v="582" actId="1076"/>
        <pc:sldMkLst>
          <pc:docMk/>
          <pc:sldMk cId="3308465661" sldId="268"/>
        </pc:sldMkLst>
        <pc:spChg chg="mod">
          <ac:chgData name="Ian Parr" userId="4f46477c-3823-44e3-a023-ec7a0abfe074" providerId="ADAL" clId="{DDFC1318-FBF3-4F72-86FE-96E2F61C6293}" dt="2023-06-07T02:55:26.003" v="569" actId="20577"/>
          <ac:spMkLst>
            <pc:docMk/>
            <pc:sldMk cId="3308465661" sldId="268"/>
            <ac:spMk id="2" creationId="{A8D8A4B1-735F-8B4D-8429-02AC0F272D43}"/>
          </ac:spMkLst>
        </pc:spChg>
        <pc:spChg chg="add mod">
          <ac:chgData name="Ian Parr" userId="4f46477c-3823-44e3-a023-ec7a0abfe074" providerId="ADAL" clId="{DDFC1318-FBF3-4F72-86FE-96E2F61C6293}" dt="2023-06-07T02:57:12.363" v="582" actId="1076"/>
          <ac:spMkLst>
            <pc:docMk/>
            <pc:sldMk cId="3308465661" sldId="268"/>
            <ac:spMk id="4" creationId="{89F8254B-877A-9169-947E-5BC1712FFC46}"/>
          </ac:spMkLst>
        </pc:spChg>
        <pc:spChg chg="del mod">
          <ac:chgData name="Ian Parr" userId="4f46477c-3823-44e3-a023-ec7a0abfe074" providerId="ADAL" clId="{DDFC1318-FBF3-4F72-86FE-96E2F61C6293}" dt="2023-06-07T02:55:52.175" v="572" actId="478"/>
          <ac:spMkLst>
            <pc:docMk/>
            <pc:sldMk cId="3308465661" sldId="268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3:48.730" v="110" actId="478"/>
          <ac:picMkLst>
            <pc:docMk/>
            <pc:sldMk cId="3308465661" sldId="268"/>
            <ac:picMk id="3" creationId="{5F6AAC48-CB90-95E9-C5CA-B5B413089525}"/>
          </ac:picMkLst>
        </pc:picChg>
        <pc:picChg chg="add del">
          <ac:chgData name="Ian Parr" userId="4f46477c-3823-44e3-a023-ec7a0abfe074" providerId="ADAL" clId="{DDFC1318-FBF3-4F72-86FE-96E2F61C6293}" dt="2023-06-07T02:55:52.175" v="572" actId="478"/>
          <ac:picMkLst>
            <pc:docMk/>
            <pc:sldMk cId="3308465661" sldId="268"/>
            <ac:picMk id="1026" creationId="{599130AF-533F-67AF-E004-57E542FC8651}"/>
          </ac:picMkLst>
        </pc:picChg>
        <pc:picChg chg="add mod">
          <ac:chgData name="Ian Parr" userId="4f46477c-3823-44e3-a023-ec7a0abfe074" providerId="ADAL" clId="{DDFC1318-FBF3-4F72-86FE-96E2F61C6293}" dt="2023-06-07T02:56:04.115" v="576" actId="14100"/>
          <ac:picMkLst>
            <pc:docMk/>
            <pc:sldMk cId="3308465661" sldId="268"/>
            <ac:picMk id="1028" creationId="{1AD2744C-0765-FFB0-A491-8881445723A7}"/>
          </ac:picMkLst>
        </pc:picChg>
      </pc:sldChg>
      <pc:sldChg chg="addSp modSp new mod ord">
        <pc:chgData name="Ian Parr" userId="4f46477c-3823-44e3-a023-ec7a0abfe074" providerId="ADAL" clId="{DDFC1318-FBF3-4F72-86FE-96E2F61C6293}" dt="2023-06-07T05:54:29.804" v="1368"/>
        <pc:sldMkLst>
          <pc:docMk/>
          <pc:sldMk cId="3096131400" sldId="269"/>
        </pc:sldMkLst>
        <pc:spChg chg="mod">
          <ac:chgData name="Ian Parr" userId="4f46477c-3823-44e3-a023-ec7a0abfe074" providerId="ADAL" clId="{DDFC1318-FBF3-4F72-86FE-96E2F61C6293}" dt="2023-06-07T02:14:24.941" v="125" actId="20577"/>
          <ac:spMkLst>
            <pc:docMk/>
            <pc:sldMk cId="3096131400" sldId="269"/>
            <ac:spMk id="2" creationId="{0AE46559-68B7-105E-106E-0E620619D7EE}"/>
          </ac:spMkLst>
        </pc:spChg>
        <pc:spChg chg="add mod">
          <ac:chgData name="Ian Parr" userId="4f46477c-3823-44e3-a023-ec7a0abfe074" providerId="ADAL" clId="{DDFC1318-FBF3-4F72-86FE-96E2F61C6293}" dt="2023-06-07T01:14:50.861" v="116" actId="1076"/>
          <ac:spMkLst>
            <pc:docMk/>
            <pc:sldMk cId="3096131400" sldId="269"/>
            <ac:spMk id="4" creationId="{E2704DC6-4A5F-22E9-5EDB-CD157E82B7E8}"/>
          </ac:spMkLst>
        </pc:spChg>
        <pc:picChg chg="add mod">
          <ac:chgData name="Ian Parr" userId="4f46477c-3823-44e3-a023-ec7a0abfe074" providerId="ADAL" clId="{DDFC1318-FBF3-4F72-86FE-96E2F61C6293}" dt="2023-06-07T02:14:49.924" v="132" actId="14100"/>
          <ac:picMkLst>
            <pc:docMk/>
            <pc:sldMk cId="3096131400" sldId="269"/>
            <ac:picMk id="6" creationId="{C1DCA167-FD67-B806-A6A2-10CCA2465555}"/>
          </ac:picMkLst>
        </pc:picChg>
      </pc:sldChg>
      <pc:sldChg chg="addSp delSp modSp add mod setBg">
        <pc:chgData name="Ian Parr" userId="4f46477c-3823-44e3-a023-ec7a0abfe074" providerId="ADAL" clId="{DDFC1318-FBF3-4F72-86FE-96E2F61C6293}" dt="2023-06-07T03:19:25.693" v="1236" actId="20577"/>
        <pc:sldMkLst>
          <pc:docMk/>
          <pc:sldMk cId="3239031814" sldId="270"/>
        </pc:sldMkLst>
        <pc:spChg chg="del mod">
          <ac:chgData name="Ian Parr" userId="4f46477c-3823-44e3-a023-ec7a0abfe074" providerId="ADAL" clId="{DDFC1318-FBF3-4F72-86FE-96E2F61C6293}" dt="2023-06-07T02:25:37.127" v="138" actId="478"/>
          <ac:spMkLst>
            <pc:docMk/>
            <pc:sldMk cId="3239031814" sldId="270"/>
            <ac:spMk id="2" creationId="{0AE46559-68B7-105E-106E-0E620619D7EE}"/>
          </ac:spMkLst>
        </pc:spChg>
        <pc:spChg chg="del">
          <ac:chgData name="Ian Parr" userId="4f46477c-3823-44e3-a023-ec7a0abfe074" providerId="ADAL" clId="{DDFC1318-FBF3-4F72-86FE-96E2F61C6293}" dt="2023-06-07T02:24:19.135" v="135" actId="478"/>
          <ac:spMkLst>
            <pc:docMk/>
            <pc:sldMk cId="3239031814" sldId="270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2:34:14.965" v="155" actId="478"/>
          <ac:spMkLst>
            <pc:docMk/>
            <pc:sldMk cId="3239031814" sldId="270"/>
            <ac:spMk id="5" creationId="{86191BB3-A9FB-E098-0CE0-B3AD075CB4A0}"/>
          </ac:spMkLst>
        </pc:spChg>
        <pc:spChg chg="add mod">
          <ac:chgData name="Ian Parr" userId="4f46477c-3823-44e3-a023-ec7a0abfe074" providerId="ADAL" clId="{DDFC1318-FBF3-4F72-86FE-96E2F61C6293}" dt="2023-06-07T03:17:22.986" v="1220" actId="1076"/>
          <ac:spMkLst>
            <pc:docMk/>
            <pc:sldMk cId="3239031814" sldId="270"/>
            <ac:spMk id="8" creationId="{F2CC8E66-0818-47CD-7659-D6800116DB22}"/>
          </ac:spMkLst>
        </pc:spChg>
        <pc:spChg chg="add mod">
          <ac:chgData name="Ian Parr" userId="4f46477c-3823-44e3-a023-ec7a0abfe074" providerId="ADAL" clId="{DDFC1318-FBF3-4F72-86FE-96E2F61C6293}" dt="2023-06-07T02:50:40.095" v="522" actId="207"/>
          <ac:spMkLst>
            <pc:docMk/>
            <pc:sldMk cId="3239031814" sldId="270"/>
            <ac:spMk id="11" creationId="{BB6A34BF-2889-DC98-DB53-2994872C4808}"/>
          </ac:spMkLst>
        </pc:spChg>
        <pc:spChg chg="add mod">
          <ac:chgData name="Ian Parr" userId="4f46477c-3823-44e3-a023-ec7a0abfe074" providerId="ADAL" clId="{DDFC1318-FBF3-4F72-86FE-96E2F61C6293}" dt="2023-06-07T02:54:36.841" v="557" actId="14100"/>
          <ac:spMkLst>
            <pc:docMk/>
            <pc:sldMk cId="3239031814" sldId="270"/>
            <ac:spMk id="12" creationId="{B993ED62-134A-1EDE-A55E-1E9F9CB3F358}"/>
          </ac:spMkLst>
        </pc:spChg>
        <pc:graphicFrameChg chg="add mod modGraphic">
          <ac:chgData name="Ian Parr" userId="4f46477c-3823-44e3-a023-ec7a0abfe074" providerId="ADAL" clId="{DDFC1318-FBF3-4F72-86FE-96E2F61C6293}" dt="2023-06-07T03:19:25.693" v="1236" actId="20577"/>
          <ac:graphicFrameMkLst>
            <pc:docMk/>
            <pc:sldMk cId="3239031814" sldId="270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2:24:16.027" v="134" actId="478"/>
          <ac:picMkLst>
            <pc:docMk/>
            <pc:sldMk cId="3239031814" sldId="270"/>
            <ac:picMk id="6" creationId="{C1DCA167-FD67-B806-A6A2-10CCA2465555}"/>
          </ac:picMkLst>
        </pc:picChg>
        <pc:picChg chg="add del mod">
          <ac:chgData name="Ian Parr" userId="4f46477c-3823-44e3-a023-ec7a0abfe074" providerId="ADAL" clId="{DDFC1318-FBF3-4F72-86FE-96E2F61C6293}" dt="2023-06-07T02:53:34.983" v="546" actId="478"/>
          <ac:picMkLst>
            <pc:docMk/>
            <pc:sldMk cId="3239031814" sldId="270"/>
            <ac:picMk id="9" creationId="{498D6855-DCA9-BB90-C2BB-754998CE01DC}"/>
          </ac:picMkLst>
        </pc:picChg>
        <pc:picChg chg="add del mod">
          <ac:chgData name="Ian Parr" userId="4f46477c-3823-44e3-a023-ec7a0abfe074" providerId="ADAL" clId="{DDFC1318-FBF3-4F72-86FE-96E2F61C6293}" dt="2023-06-07T02:53:42.228" v="548" actId="478"/>
          <ac:picMkLst>
            <pc:docMk/>
            <pc:sldMk cId="3239031814" sldId="270"/>
            <ac:picMk id="10" creationId="{5A371897-B5FC-BE5D-E3E3-A682F329010A}"/>
          </ac:picMkLst>
        </pc:picChg>
        <pc:picChg chg="add mod">
          <ac:chgData name="Ian Parr" userId="4f46477c-3823-44e3-a023-ec7a0abfe074" providerId="ADAL" clId="{DDFC1318-FBF3-4F72-86FE-96E2F61C6293}" dt="2023-06-07T03:17:37.010" v="1222" actId="1076"/>
          <ac:picMkLst>
            <pc:docMk/>
            <pc:sldMk cId="3239031814" sldId="270"/>
            <ac:picMk id="13" creationId="{173F9DBE-C692-95E6-C302-7B8DAF4AC539}"/>
          </ac:picMkLst>
        </pc:picChg>
        <pc:picChg chg="add mod">
          <ac:chgData name="Ian Parr" userId="4f46477c-3823-44e3-a023-ec7a0abfe074" providerId="ADAL" clId="{DDFC1318-FBF3-4F72-86FE-96E2F61C6293}" dt="2023-06-07T03:17:31.019" v="1221" actId="1076"/>
          <ac:picMkLst>
            <pc:docMk/>
            <pc:sldMk cId="3239031814" sldId="270"/>
            <ac:picMk id="14" creationId="{A336442D-EDD6-2EDA-2D12-C3F2A6C33A69}"/>
          </ac:picMkLst>
        </pc:picChg>
      </pc:sldChg>
      <pc:sldChg chg="addSp delSp modSp add mod ord">
        <pc:chgData name="Ian Parr" userId="4f46477c-3823-44e3-a023-ec7a0abfe074" providerId="ADAL" clId="{DDFC1318-FBF3-4F72-86FE-96E2F61C6293}" dt="2023-06-07T03:15:55.460" v="1215" actId="255"/>
        <pc:sldMkLst>
          <pc:docMk/>
          <pc:sldMk cId="102963872" sldId="271"/>
        </pc:sldMkLst>
        <pc:spChg chg="del">
          <ac:chgData name="Ian Parr" userId="4f46477c-3823-44e3-a023-ec7a0abfe074" providerId="ADAL" clId="{DDFC1318-FBF3-4F72-86FE-96E2F61C6293}" dt="2023-06-07T02:59:59.579" v="593" actId="478"/>
          <ac:spMkLst>
            <pc:docMk/>
            <pc:sldMk cId="102963872" sldId="271"/>
            <ac:spMk id="2" creationId="{0AE46559-68B7-105E-106E-0E620619D7EE}"/>
          </ac:spMkLst>
        </pc:spChg>
        <pc:spChg chg="del mod">
          <ac:chgData name="Ian Parr" userId="4f46477c-3823-44e3-a023-ec7a0abfe074" providerId="ADAL" clId="{DDFC1318-FBF3-4F72-86FE-96E2F61C6293}" dt="2023-06-07T02:59:54.054" v="592" actId="478"/>
          <ac:spMkLst>
            <pc:docMk/>
            <pc:sldMk cId="102963872" sldId="271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3:02:13.470" v="608" actId="478"/>
          <ac:spMkLst>
            <pc:docMk/>
            <pc:sldMk cId="102963872" sldId="271"/>
            <ac:spMk id="8" creationId="{DBDFBA12-092F-1F2B-CB86-DC8505A0DF53}"/>
          </ac:spMkLst>
        </pc:spChg>
        <pc:spChg chg="add mod">
          <ac:chgData name="Ian Parr" userId="4f46477c-3823-44e3-a023-ec7a0abfe074" providerId="ADAL" clId="{DDFC1318-FBF3-4F72-86FE-96E2F61C6293}" dt="2023-06-07T03:15:55.460" v="1215" actId="255"/>
          <ac:spMkLst>
            <pc:docMk/>
            <pc:sldMk cId="102963872" sldId="271"/>
            <ac:spMk id="9" creationId="{6FD7ABF2-0C49-DCDF-8B36-6F8CB3BDE740}"/>
          </ac:spMkLst>
        </pc:spChg>
        <pc:picChg chg="add mod">
          <ac:chgData name="Ian Parr" userId="4f46477c-3823-44e3-a023-ec7a0abfe074" providerId="ADAL" clId="{DDFC1318-FBF3-4F72-86FE-96E2F61C6293}" dt="2023-06-07T03:05:10.451" v="844" actId="14100"/>
          <ac:picMkLst>
            <pc:docMk/>
            <pc:sldMk cId="102963872" sldId="271"/>
            <ac:picMk id="5" creationId="{FB4CABF6-3161-082F-97B0-A20520A32BF5}"/>
          </ac:picMkLst>
        </pc:picChg>
        <pc:picChg chg="del">
          <ac:chgData name="Ian Parr" userId="4f46477c-3823-44e3-a023-ec7a0abfe074" providerId="ADAL" clId="{DDFC1318-FBF3-4F72-86FE-96E2F61C6293}" dt="2023-06-07T02:59:51.326" v="590" actId="478"/>
          <ac:picMkLst>
            <pc:docMk/>
            <pc:sldMk cId="102963872" sldId="271"/>
            <ac:picMk id="6" creationId="{C1DCA167-FD67-B806-A6A2-10CCA2465555}"/>
          </ac:picMkLst>
        </pc:picChg>
      </pc:sldChg>
      <pc:sldChg chg="add del ord">
        <pc:chgData name="Ian Parr" userId="4f46477c-3823-44e3-a023-ec7a0abfe074" providerId="ADAL" clId="{DDFC1318-FBF3-4F72-86FE-96E2F61C6293}" dt="2023-06-07T02:59:40.247" v="586" actId="47"/>
        <pc:sldMkLst>
          <pc:docMk/>
          <pc:sldMk cId="1003984065" sldId="271"/>
        </pc:sldMkLst>
      </pc:sldChg>
      <pc:sldChg chg="addSp delSp modSp add mod ord modNotesTx">
        <pc:chgData name="Ian Parr" userId="4f46477c-3823-44e3-a023-ec7a0abfe074" providerId="ADAL" clId="{DDFC1318-FBF3-4F72-86FE-96E2F61C6293}" dt="2023-06-07T03:24:04.302" v="1257"/>
        <pc:sldMkLst>
          <pc:docMk/>
          <pc:sldMk cId="1506818410" sldId="272"/>
        </pc:sldMkLst>
        <pc:spChg chg="add">
          <ac:chgData name="Ian Parr" userId="4f46477c-3823-44e3-a023-ec7a0abfe074" providerId="ADAL" clId="{DDFC1318-FBF3-4F72-86FE-96E2F61C6293}" dt="2023-06-07T03:11:57.724" v="1103" actId="22"/>
          <ac:spMkLst>
            <pc:docMk/>
            <pc:sldMk cId="1506818410" sldId="272"/>
            <ac:spMk id="3" creationId="{23051E49-5B27-7A83-0D77-3E5919130D5D}"/>
          </ac:spMkLst>
        </pc:spChg>
        <pc:spChg chg="add del mod">
          <ac:chgData name="Ian Parr" userId="4f46477c-3823-44e3-a023-ec7a0abfe074" providerId="ADAL" clId="{DDFC1318-FBF3-4F72-86FE-96E2F61C6293}" dt="2023-06-07T03:13:16.737" v="1106" actId="478"/>
          <ac:spMkLst>
            <pc:docMk/>
            <pc:sldMk cId="1506818410" sldId="272"/>
            <ac:spMk id="4" creationId="{888F8D6A-EEF1-72BF-5E2E-EC3F4AC82DE2}"/>
          </ac:spMkLst>
        </pc:spChg>
        <pc:spChg chg="add del mod">
          <ac:chgData name="Ian Parr" userId="4f46477c-3823-44e3-a023-ec7a0abfe074" providerId="ADAL" clId="{DDFC1318-FBF3-4F72-86FE-96E2F61C6293}" dt="2023-06-07T03:20:55.656" v="1245" actId="478"/>
          <ac:spMkLst>
            <pc:docMk/>
            <pc:sldMk cId="1506818410" sldId="272"/>
            <ac:spMk id="6" creationId="{3A80A9A8-932E-2464-4B48-A22C6155437D}"/>
          </ac:spMkLst>
        </pc:spChg>
        <pc:spChg chg="mod">
          <ac:chgData name="Ian Parr" userId="4f46477c-3823-44e3-a023-ec7a0abfe074" providerId="ADAL" clId="{DDFC1318-FBF3-4F72-86FE-96E2F61C6293}" dt="2023-06-07T03:17:05.975" v="1219" actId="113"/>
          <ac:spMkLst>
            <pc:docMk/>
            <pc:sldMk cId="1506818410" sldId="272"/>
            <ac:spMk id="9" creationId="{6FD7ABF2-0C49-DCDF-8B36-6F8CB3BDE740}"/>
          </ac:spMkLst>
        </pc:spChg>
        <pc:picChg chg="del">
          <ac:chgData name="Ian Parr" userId="4f46477c-3823-44e3-a023-ec7a0abfe074" providerId="ADAL" clId="{DDFC1318-FBF3-4F72-86FE-96E2F61C6293}" dt="2023-06-07T03:06:10.615" v="847" actId="478"/>
          <ac:picMkLst>
            <pc:docMk/>
            <pc:sldMk cId="1506818410" sldId="272"/>
            <ac:picMk id="5" creationId="{FB4CABF6-3161-082F-97B0-A20520A32BF5}"/>
          </ac:picMkLst>
        </pc:picChg>
        <pc:picChg chg="add mod">
          <ac:chgData name="Ian Parr" userId="4f46477c-3823-44e3-a023-ec7a0abfe074" providerId="ADAL" clId="{DDFC1318-FBF3-4F72-86FE-96E2F61C6293}" dt="2023-06-07T03:21:00.146" v="1247" actId="1076"/>
          <ac:picMkLst>
            <pc:docMk/>
            <pc:sldMk cId="1506818410" sldId="272"/>
            <ac:picMk id="7" creationId="{58C2DEC1-D1F2-9D42-7608-559AACA81212}"/>
          </ac:picMkLst>
        </pc:picChg>
        <pc:picChg chg="add del mod">
          <ac:chgData name="Ian Parr" userId="4f46477c-3823-44e3-a023-ec7a0abfe074" providerId="ADAL" clId="{DDFC1318-FBF3-4F72-86FE-96E2F61C6293}" dt="2023-06-07T03:14:21.314" v="1205" actId="21"/>
          <ac:picMkLst>
            <pc:docMk/>
            <pc:sldMk cId="1506818410" sldId="272"/>
            <ac:picMk id="2050" creationId="{36E33B7C-FF05-2768-EAF7-3CD5E6B9286C}"/>
          </ac:picMkLst>
        </pc:picChg>
      </pc:sldChg>
      <pc:sldChg chg="modSp add del mod">
        <pc:chgData name="Ian Parr" userId="4f46477c-3823-44e3-a023-ec7a0abfe074" providerId="ADAL" clId="{DDFC1318-FBF3-4F72-86FE-96E2F61C6293}" dt="2023-06-07T03:24:41.227" v="1260" actId="2696"/>
        <pc:sldMkLst>
          <pc:docMk/>
          <pc:sldMk cId="3111457465" sldId="273"/>
        </pc:sldMkLst>
        <pc:spChg chg="mod">
          <ac:chgData name="Ian Parr" userId="4f46477c-3823-44e3-a023-ec7a0abfe074" providerId="ADAL" clId="{DDFC1318-FBF3-4F72-86FE-96E2F61C6293}" dt="2023-06-07T03:16:53.426" v="1217" actId="255"/>
          <ac:spMkLst>
            <pc:docMk/>
            <pc:sldMk cId="3111457465" sldId="273"/>
            <ac:spMk id="9" creationId="{6FD7ABF2-0C49-DCDF-8B36-6F8CB3BDE740}"/>
          </ac:spMkLst>
        </pc:spChg>
      </pc:sldChg>
      <pc:sldChg chg="delSp add del mod">
        <pc:chgData name="Ian Parr" userId="4f46477c-3823-44e3-a023-ec7a0abfe074" providerId="ADAL" clId="{DDFC1318-FBF3-4F72-86FE-96E2F61C6293}" dt="2023-06-07T03:20:41.222" v="1244" actId="2696"/>
        <pc:sldMkLst>
          <pc:docMk/>
          <pc:sldMk cId="2552590135" sldId="274"/>
        </pc:sldMkLst>
        <pc:picChg chg="del">
          <ac:chgData name="Ian Parr" userId="4f46477c-3823-44e3-a023-ec7a0abfe074" providerId="ADAL" clId="{DDFC1318-FBF3-4F72-86FE-96E2F61C6293}" dt="2023-06-07T03:20:06.178" v="1238" actId="478"/>
          <ac:picMkLst>
            <pc:docMk/>
            <pc:sldMk cId="2552590135" sldId="274"/>
            <ac:picMk id="5" creationId="{FB4CABF6-3161-082F-97B0-A20520A32BF5}"/>
          </ac:picMkLst>
        </pc:picChg>
      </pc:sldChg>
      <pc:sldChg chg="modSp add mod ord">
        <pc:chgData name="Ian Parr" userId="4f46477c-3823-44e3-a023-ec7a0abfe074" providerId="ADAL" clId="{DDFC1318-FBF3-4F72-86FE-96E2F61C6293}" dt="2023-06-07T03:24:13.957" v="1259"/>
        <pc:sldMkLst>
          <pc:docMk/>
          <pc:sldMk cId="1381967022" sldId="275"/>
        </pc:sldMkLst>
        <pc:spChg chg="mod">
          <ac:chgData name="Ian Parr" userId="4f46477c-3823-44e3-a023-ec7a0abfe074" providerId="ADAL" clId="{DDFC1318-FBF3-4F72-86FE-96E2F61C6293}" dt="2023-06-07T03:23:47.245" v="1255" actId="115"/>
          <ac:spMkLst>
            <pc:docMk/>
            <pc:sldMk cId="1381967022" sldId="275"/>
            <ac:spMk id="9" creationId="{6FD7ABF2-0C49-DCDF-8B36-6F8CB3BDE740}"/>
          </ac:spMkLst>
        </pc:spChg>
      </pc:sldChg>
      <pc:sldChg chg="addSp delSp modSp add mod">
        <pc:chgData name="Ian Parr" userId="4f46477c-3823-44e3-a023-ec7a0abfe074" providerId="ADAL" clId="{DDFC1318-FBF3-4F72-86FE-96E2F61C6293}" dt="2023-06-07T05:44:01.009" v="1334" actId="255"/>
        <pc:sldMkLst>
          <pc:docMk/>
          <pc:sldMk cId="1516207296" sldId="276"/>
        </pc:sldMkLst>
        <pc:spChg chg="add mod">
          <ac:chgData name="Ian Parr" userId="4f46477c-3823-44e3-a023-ec7a0abfe074" providerId="ADAL" clId="{DDFC1318-FBF3-4F72-86FE-96E2F61C6293}" dt="2023-06-07T05:44:01.009" v="1334" actId="255"/>
          <ac:spMkLst>
            <pc:docMk/>
            <pc:sldMk cId="1516207296" sldId="276"/>
            <ac:spMk id="2" creationId="{4979C3D2-F2E3-44DC-E560-AA7CB59E0B28}"/>
          </ac:spMkLst>
        </pc:spChg>
        <pc:spChg chg="del">
          <ac:chgData name="Ian Parr" userId="4f46477c-3823-44e3-a023-ec7a0abfe074" providerId="ADAL" clId="{DDFC1318-FBF3-4F72-86FE-96E2F61C6293}" dt="2023-06-07T05:42:33.866" v="1276" actId="478"/>
          <ac:spMkLst>
            <pc:docMk/>
            <pc:sldMk cId="1516207296" sldId="276"/>
            <ac:spMk id="8" creationId="{F2CC8E66-0818-47CD-7659-D6800116DB22}"/>
          </ac:spMkLst>
        </pc:spChg>
        <pc:spChg chg="del">
          <ac:chgData name="Ian Parr" userId="4f46477c-3823-44e3-a023-ec7a0abfe074" providerId="ADAL" clId="{DDFC1318-FBF3-4F72-86FE-96E2F61C6293}" dt="2023-06-07T05:42:27.365" v="1274" actId="478"/>
          <ac:spMkLst>
            <pc:docMk/>
            <pc:sldMk cId="1516207296" sldId="276"/>
            <ac:spMk id="11" creationId="{BB6A34BF-2889-DC98-DB53-2994872C4808}"/>
          </ac:spMkLst>
        </pc:spChg>
        <pc:spChg chg="del">
          <ac:chgData name="Ian Parr" userId="4f46477c-3823-44e3-a023-ec7a0abfe074" providerId="ADAL" clId="{DDFC1318-FBF3-4F72-86FE-96E2F61C6293}" dt="2023-06-07T05:42:32.402" v="1275" actId="478"/>
          <ac:spMkLst>
            <pc:docMk/>
            <pc:sldMk cId="1516207296" sldId="276"/>
            <ac:spMk id="12" creationId="{B993ED62-134A-1EDE-A55E-1E9F9CB3F358}"/>
          </ac:spMkLst>
        </pc:spChg>
        <pc:graphicFrameChg chg="del modGraphic">
          <ac:chgData name="Ian Parr" userId="4f46477c-3823-44e3-a023-ec7a0abfe074" providerId="ADAL" clId="{DDFC1318-FBF3-4F72-86FE-96E2F61C6293}" dt="2023-06-07T05:42:22.648" v="1273" actId="478"/>
          <ac:graphicFrameMkLst>
            <pc:docMk/>
            <pc:sldMk cId="1516207296" sldId="276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5:42:34.969" v="1277" actId="478"/>
          <ac:picMkLst>
            <pc:docMk/>
            <pc:sldMk cId="1516207296" sldId="276"/>
            <ac:picMk id="13" creationId="{173F9DBE-C692-95E6-C302-7B8DAF4AC539}"/>
          </ac:picMkLst>
        </pc:picChg>
        <pc:picChg chg="del">
          <ac:chgData name="Ian Parr" userId="4f46477c-3823-44e3-a023-ec7a0abfe074" providerId="ADAL" clId="{DDFC1318-FBF3-4F72-86FE-96E2F61C6293}" dt="2023-06-07T05:42:36.205" v="1278" actId="478"/>
          <ac:picMkLst>
            <pc:docMk/>
            <pc:sldMk cId="1516207296" sldId="276"/>
            <ac:picMk id="14" creationId="{A336442D-EDD6-2EDA-2D12-C3F2A6C33A69}"/>
          </ac:picMkLst>
        </pc:picChg>
      </pc:sldChg>
      <pc:sldChg chg="modSp add mod">
        <pc:chgData name="Ian Parr" userId="4f46477c-3823-44e3-a023-ec7a0abfe074" providerId="ADAL" clId="{DDFC1318-FBF3-4F72-86FE-96E2F61C6293}" dt="2023-06-07T05:44:14.730" v="1337" actId="14100"/>
        <pc:sldMkLst>
          <pc:docMk/>
          <pc:sldMk cId="3695235706" sldId="277"/>
        </pc:sldMkLst>
        <pc:spChg chg="mod">
          <ac:chgData name="Ian Parr" userId="4f46477c-3823-44e3-a023-ec7a0abfe074" providerId="ADAL" clId="{DDFC1318-FBF3-4F72-86FE-96E2F61C6293}" dt="2023-06-07T05:44:14.730" v="1337" actId="14100"/>
          <ac:spMkLst>
            <pc:docMk/>
            <pc:sldMk cId="3695235706" sldId="277"/>
            <ac:spMk id="2" creationId="{4979C3D2-F2E3-44DC-E560-AA7CB59E0B28}"/>
          </ac:spMkLst>
        </pc:spChg>
      </pc:sldChg>
    </pc:docChg>
  </pc:docChgLst>
  <pc:docChgLst>
    <pc:chgData name="Ian Parr" userId="4f46477c-3823-44e3-a023-ec7a0abfe074" providerId="ADAL" clId="{75B34B3A-58E5-4F7A-8E4E-45D7B5E95836}"/>
    <pc:docChg chg="custSel addSld delSld modSld sldOrd modSection">
      <pc:chgData name="Ian Parr" userId="4f46477c-3823-44e3-a023-ec7a0abfe074" providerId="ADAL" clId="{75B34B3A-58E5-4F7A-8E4E-45D7B5E95836}" dt="2023-06-27T05:19:22.891" v="2979"/>
      <pc:docMkLst>
        <pc:docMk/>
      </pc:docMkLst>
      <pc:sldChg chg="modSp mod">
        <pc:chgData name="Ian Parr" userId="4f46477c-3823-44e3-a023-ec7a0abfe074" providerId="ADAL" clId="{75B34B3A-58E5-4F7A-8E4E-45D7B5E95836}" dt="2023-06-27T02:02:19.042" v="66" actId="20577"/>
        <pc:sldMkLst>
          <pc:docMk/>
          <pc:sldMk cId="2153998600" sldId="258"/>
        </pc:sldMkLst>
        <pc:spChg chg="mod">
          <ac:chgData name="Ian Parr" userId="4f46477c-3823-44e3-a023-ec7a0abfe074" providerId="ADAL" clId="{75B34B3A-58E5-4F7A-8E4E-45D7B5E95836}" dt="2023-06-27T02:02:19.042" v="66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2308575096" sldId="321"/>
        </pc:sldMkLst>
      </pc:sldChg>
      <pc:sldChg chg="addSp modSp mod ord">
        <pc:chgData name="Ian Parr" userId="4f46477c-3823-44e3-a023-ec7a0abfe074" providerId="ADAL" clId="{75B34B3A-58E5-4F7A-8E4E-45D7B5E95836}" dt="2023-06-27T03:05:34.098" v="1336" actId="14100"/>
        <pc:sldMkLst>
          <pc:docMk/>
          <pc:sldMk cId="1337981826" sldId="347"/>
        </pc:sldMkLst>
        <pc:spChg chg="mod ord">
          <ac:chgData name="Ian Parr" userId="4f46477c-3823-44e3-a023-ec7a0abfe074" providerId="ADAL" clId="{75B34B3A-58E5-4F7A-8E4E-45D7B5E95836}" dt="2023-06-27T03:05:03.606" v="1333" actId="27636"/>
          <ac:spMkLst>
            <pc:docMk/>
            <pc:sldMk cId="1337981826" sldId="347"/>
            <ac:spMk id="2" creationId="{47D599F8-1CBD-E6F4-99FB-901808003C29}"/>
          </ac:spMkLst>
        </pc:spChg>
        <pc:spChg chg="mod">
          <ac:chgData name="Ian Parr" userId="4f46477c-3823-44e3-a023-ec7a0abfe074" providerId="ADAL" clId="{75B34B3A-58E5-4F7A-8E4E-45D7B5E95836}" dt="2023-06-27T03:05:34.098" v="1336" actId="14100"/>
          <ac:spMkLst>
            <pc:docMk/>
            <pc:sldMk cId="1337981826" sldId="347"/>
            <ac:spMk id="3" creationId="{026A1C5F-B59C-CAF5-BEEF-BD51424B92B7}"/>
          </ac:spMkLst>
        </pc:spChg>
        <pc:spChg chg="add">
          <ac:chgData name="Ian Parr" userId="4f46477c-3823-44e3-a023-ec7a0abfe074" providerId="ADAL" clId="{75B34B3A-58E5-4F7A-8E4E-45D7B5E95836}" dt="2023-06-27T02:52:08.762" v="995" actId="26606"/>
          <ac:spMkLst>
            <pc:docMk/>
            <pc:sldMk cId="1337981826" sldId="347"/>
            <ac:spMk id="37" creationId="{48CAE4AE-A9DF-45AF-9A9C-1712BC63418E}"/>
          </ac:spMkLst>
        </pc:spChg>
        <pc:spChg chg="add">
          <ac:chgData name="Ian Parr" userId="4f46477c-3823-44e3-a023-ec7a0abfe074" providerId="ADAL" clId="{75B34B3A-58E5-4F7A-8E4E-45D7B5E95836}" dt="2023-06-27T02:52:08.762" v="995" actId="26606"/>
          <ac:spMkLst>
            <pc:docMk/>
            <pc:sldMk cId="1337981826" sldId="347"/>
            <ac:spMk id="62" creationId="{E972DE0D-2E53-4159-ABD3-C601524262C2}"/>
          </ac:spMkLst>
        </pc:spChg>
        <pc:grpChg chg="add">
          <ac:chgData name="Ian Parr" userId="4f46477c-3823-44e3-a023-ec7a0abfe074" providerId="ADAL" clId="{75B34B3A-58E5-4F7A-8E4E-45D7B5E95836}" dt="2023-06-27T02:52:08.762" v="995" actId="26606"/>
          <ac:grpSpMkLst>
            <pc:docMk/>
            <pc:sldMk cId="1337981826" sldId="347"/>
            <ac:grpSpMk id="9" creationId="{AE19E2D2-078B-459F-A431-2037B063FDF3}"/>
          </ac:grpSpMkLst>
        </pc:grpChg>
        <pc:grpChg chg="add">
          <ac:chgData name="Ian Parr" userId="4f46477c-3823-44e3-a023-ec7a0abfe074" providerId="ADAL" clId="{75B34B3A-58E5-4F7A-8E4E-45D7B5E95836}" dt="2023-06-27T02:52:08.762" v="995" actId="26606"/>
          <ac:grpSpMkLst>
            <pc:docMk/>
            <pc:sldMk cId="1337981826" sldId="347"/>
            <ac:grpSpMk id="32" creationId="{E10C7CFA-FC7F-479C-9026-39109C0B5967}"/>
          </ac:grpSpMkLst>
        </pc:grpChg>
        <pc:grpChg chg="add">
          <ac:chgData name="Ian Parr" userId="4f46477c-3823-44e3-a023-ec7a0abfe074" providerId="ADAL" clId="{75B34B3A-58E5-4F7A-8E4E-45D7B5E95836}" dt="2023-06-27T02:52:08.762" v="995" actId="26606"/>
          <ac:grpSpMkLst>
            <pc:docMk/>
            <pc:sldMk cId="1337981826" sldId="347"/>
            <ac:grpSpMk id="39" creationId="{6C272060-BC98-4C91-A58F-4DFEC566CF7F}"/>
          </ac:grpSpMkLst>
        </pc:grpChg>
        <pc:picChg chg="add mod">
          <ac:chgData name="Ian Parr" userId="4f46477c-3823-44e3-a023-ec7a0abfe074" providerId="ADAL" clId="{75B34B3A-58E5-4F7A-8E4E-45D7B5E95836}" dt="2023-06-27T02:52:08.762" v="995" actId="26606"/>
          <ac:picMkLst>
            <pc:docMk/>
            <pc:sldMk cId="1337981826" sldId="347"/>
            <ac:picMk id="4" creationId="{2BFFBE6B-8D9B-BADA-02F4-702A00BA6F16}"/>
          </ac:picMkLst>
        </pc:picChg>
      </pc:sldChg>
      <pc:sldChg chg="ord">
        <pc:chgData name="Ian Parr" userId="4f46477c-3823-44e3-a023-ec7a0abfe074" providerId="ADAL" clId="{75B34B3A-58E5-4F7A-8E4E-45D7B5E95836}" dt="2023-06-27T03:21:01.030" v="1659"/>
        <pc:sldMkLst>
          <pc:docMk/>
          <pc:sldMk cId="1582442621" sldId="349"/>
        </pc:sldMkLst>
      </pc:sldChg>
      <pc:sldChg chg="addSp delSp modSp mod ord">
        <pc:chgData name="Ian Parr" userId="4f46477c-3823-44e3-a023-ec7a0abfe074" providerId="ADAL" clId="{75B34B3A-58E5-4F7A-8E4E-45D7B5E95836}" dt="2023-06-27T02:50:21.115" v="993" actId="20577"/>
        <pc:sldMkLst>
          <pc:docMk/>
          <pc:sldMk cId="3696276037" sldId="350"/>
        </pc:sldMkLst>
        <pc:spChg chg="mod">
          <ac:chgData name="Ian Parr" userId="4f46477c-3823-44e3-a023-ec7a0abfe074" providerId="ADAL" clId="{75B34B3A-58E5-4F7A-8E4E-45D7B5E95836}" dt="2023-06-27T02:34:39.890" v="407" actId="1076"/>
          <ac:spMkLst>
            <pc:docMk/>
            <pc:sldMk cId="3696276037" sldId="350"/>
            <ac:spMk id="2" creationId="{E4E5E2B7-2FB0-C041-A6AF-2BB202E4734D}"/>
          </ac:spMkLst>
        </pc:spChg>
        <pc:spChg chg="mod">
          <ac:chgData name="Ian Parr" userId="4f46477c-3823-44e3-a023-ec7a0abfe074" providerId="ADAL" clId="{75B34B3A-58E5-4F7A-8E4E-45D7B5E95836}" dt="2023-06-27T02:34:43.024" v="408" actId="1076"/>
          <ac:spMkLst>
            <pc:docMk/>
            <pc:sldMk cId="3696276037" sldId="350"/>
            <ac:spMk id="3" creationId="{911FF22A-1A1C-43ED-A2E5-DC2F7BF89CC7}"/>
          </ac:spMkLst>
        </pc:spChg>
        <pc:spChg chg="mod">
          <ac:chgData name="Ian Parr" userId="4f46477c-3823-44e3-a023-ec7a0abfe074" providerId="ADAL" clId="{75B34B3A-58E5-4F7A-8E4E-45D7B5E95836}" dt="2023-06-27T02:50:21.115" v="993" actId="20577"/>
          <ac:spMkLst>
            <pc:docMk/>
            <pc:sldMk cId="3696276037" sldId="350"/>
            <ac:spMk id="4" creationId="{2C33CBF6-6B3D-D167-2749-19628028CDA4}"/>
          </ac:spMkLst>
        </pc:spChg>
        <pc:spChg chg="del">
          <ac:chgData name="Ian Parr" userId="4f46477c-3823-44e3-a023-ec7a0abfe074" providerId="ADAL" clId="{75B34B3A-58E5-4F7A-8E4E-45D7B5E95836}" dt="2023-06-27T02:12:26.512" v="266" actId="478"/>
          <ac:spMkLst>
            <pc:docMk/>
            <pc:sldMk cId="3696276037" sldId="350"/>
            <ac:spMk id="5" creationId="{B8C81364-FC52-2343-FBD4-069BBCD8559C}"/>
          </ac:spMkLst>
        </pc:spChg>
        <pc:picChg chg="add del mod">
          <ac:chgData name="Ian Parr" userId="4f46477c-3823-44e3-a023-ec7a0abfe074" providerId="ADAL" clId="{75B34B3A-58E5-4F7A-8E4E-45D7B5E95836}" dt="2023-06-27T02:36:25.019" v="413" actId="478"/>
          <ac:picMkLst>
            <pc:docMk/>
            <pc:sldMk cId="3696276037" sldId="350"/>
            <ac:picMk id="7" creationId="{B4D08C84-EB28-D330-5AEC-D3780F34F520}"/>
          </ac:picMkLst>
        </pc:picChg>
        <pc:picChg chg="add mod">
          <ac:chgData name="Ian Parr" userId="4f46477c-3823-44e3-a023-ec7a0abfe074" providerId="ADAL" clId="{75B34B3A-58E5-4F7A-8E4E-45D7B5E95836}" dt="2023-06-27T02:38:04.377" v="419" actId="14100"/>
          <ac:picMkLst>
            <pc:docMk/>
            <pc:sldMk cId="3696276037" sldId="350"/>
            <ac:picMk id="9" creationId="{DB1B4E89-9062-94E6-BA0D-8CB346F095D9}"/>
          </ac:picMkLst>
        </pc:picChg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393250852" sldId="351"/>
        </pc:sldMkLst>
      </pc:sldChg>
      <pc:sldChg chg="del">
        <pc:chgData name="Ian Parr" userId="4f46477c-3823-44e3-a023-ec7a0abfe074" providerId="ADAL" clId="{75B34B3A-58E5-4F7A-8E4E-45D7B5E95836}" dt="2023-06-27T02:03:33.715" v="67" actId="47"/>
        <pc:sldMkLst>
          <pc:docMk/>
          <pc:sldMk cId="2191420651" sldId="352"/>
        </pc:sldMkLst>
      </pc:sldChg>
      <pc:sldChg chg="addSp delSp modSp mod ord">
        <pc:chgData name="Ian Parr" userId="4f46477c-3823-44e3-a023-ec7a0abfe074" providerId="ADAL" clId="{75B34B3A-58E5-4F7A-8E4E-45D7B5E95836}" dt="2023-06-27T04:26:34.211" v="2399" actId="20577"/>
        <pc:sldMkLst>
          <pc:docMk/>
          <pc:sldMk cId="342079894" sldId="356"/>
        </pc:sldMkLst>
        <pc:spChg chg="del mod">
          <ac:chgData name="Ian Parr" userId="4f46477c-3823-44e3-a023-ec7a0abfe074" providerId="ADAL" clId="{75B34B3A-58E5-4F7A-8E4E-45D7B5E95836}" dt="2023-06-27T03:09:42.857" v="1397" actId="478"/>
          <ac:spMkLst>
            <pc:docMk/>
            <pc:sldMk cId="342079894" sldId="356"/>
            <ac:spMk id="2" creationId="{833798E5-43CD-58AF-8AA6-EF509E3EFDE6}"/>
          </ac:spMkLst>
        </pc:spChg>
        <pc:spChg chg="add mod">
          <ac:chgData name="Ian Parr" userId="4f46477c-3823-44e3-a023-ec7a0abfe074" providerId="ADAL" clId="{75B34B3A-58E5-4F7A-8E4E-45D7B5E95836}" dt="2023-06-27T03:24:57.523" v="1808" actId="1076"/>
          <ac:spMkLst>
            <pc:docMk/>
            <pc:sldMk cId="342079894" sldId="356"/>
            <ac:spMk id="5" creationId="{5798479D-ACD0-DCAB-780E-1103554853C7}"/>
          </ac:spMkLst>
        </pc:spChg>
        <pc:spChg chg="mod">
          <ac:chgData name="Ian Parr" userId="4f46477c-3823-44e3-a023-ec7a0abfe074" providerId="ADAL" clId="{75B34B3A-58E5-4F7A-8E4E-45D7B5E95836}" dt="2023-06-27T03:28:40.332" v="2167" actId="1076"/>
          <ac:spMkLst>
            <pc:docMk/>
            <pc:sldMk cId="342079894" sldId="356"/>
            <ac:spMk id="6" creationId="{ACA4EEBF-BDD9-1628-AEFC-E2B1E13E9042}"/>
          </ac:spMkLst>
        </pc:spChg>
        <pc:spChg chg="add mod">
          <ac:chgData name="Ian Parr" userId="4f46477c-3823-44e3-a023-ec7a0abfe074" providerId="ADAL" clId="{75B34B3A-58E5-4F7A-8E4E-45D7B5E95836}" dt="2023-06-27T04:26:34.211" v="2399" actId="20577"/>
          <ac:spMkLst>
            <pc:docMk/>
            <pc:sldMk cId="342079894" sldId="356"/>
            <ac:spMk id="8" creationId="{1584B03A-640C-F175-6E11-011E8C6E8404}"/>
          </ac:spMkLst>
        </pc:spChg>
        <pc:picChg chg="add mod">
          <ac:chgData name="Ian Parr" userId="4f46477c-3823-44e3-a023-ec7a0abfe074" providerId="ADAL" clId="{75B34B3A-58E5-4F7A-8E4E-45D7B5E95836}" dt="2023-06-27T03:19:32.972" v="1636" actId="1076"/>
          <ac:picMkLst>
            <pc:docMk/>
            <pc:sldMk cId="342079894" sldId="356"/>
            <ac:picMk id="3" creationId="{89814360-5E99-B5AB-73BB-DBB320D03320}"/>
          </ac:picMkLst>
        </pc:picChg>
        <pc:picChg chg="mod">
          <ac:chgData name="Ian Parr" userId="4f46477c-3823-44e3-a023-ec7a0abfe074" providerId="ADAL" clId="{75B34B3A-58E5-4F7A-8E4E-45D7B5E95836}" dt="2023-06-27T03:09:34.074" v="1394" actId="1076"/>
          <ac:picMkLst>
            <pc:docMk/>
            <pc:sldMk cId="342079894" sldId="356"/>
            <ac:picMk id="4" creationId="{9B52949D-D784-6D56-457C-689005BCCEDE}"/>
          </ac:picMkLst>
        </pc:picChg>
        <pc:picChg chg="del">
          <ac:chgData name="Ian Parr" userId="4f46477c-3823-44e3-a023-ec7a0abfe074" providerId="ADAL" clId="{75B34B3A-58E5-4F7A-8E4E-45D7B5E95836}" dt="2023-06-27T03:09:37.570" v="1396" actId="478"/>
          <ac:picMkLst>
            <pc:docMk/>
            <pc:sldMk cId="342079894" sldId="356"/>
            <ac:picMk id="7" creationId="{B9CE9429-146B-5B1D-59B9-28720C3BAAE6}"/>
          </ac:picMkLst>
        </pc:picChg>
      </pc:sldChg>
      <pc:sldChg chg="del">
        <pc:chgData name="Ian Parr" userId="4f46477c-3823-44e3-a023-ec7a0abfe074" providerId="ADAL" clId="{75B34B3A-58E5-4F7A-8E4E-45D7B5E95836}" dt="2023-06-27T02:03:33.715" v="67" actId="47"/>
        <pc:sldMkLst>
          <pc:docMk/>
          <pc:sldMk cId="3994672170" sldId="358"/>
        </pc:sldMkLst>
      </pc:sldChg>
      <pc:sldChg chg="del">
        <pc:chgData name="Ian Parr" userId="4f46477c-3823-44e3-a023-ec7a0abfe074" providerId="ADAL" clId="{75B34B3A-58E5-4F7A-8E4E-45D7B5E95836}" dt="2023-06-27T02:03:33.715" v="67" actId="47"/>
        <pc:sldMkLst>
          <pc:docMk/>
          <pc:sldMk cId="3653667156" sldId="359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250419692" sldId="360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813317259" sldId="361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1147968956" sldId="362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1896215819" sldId="363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2352523416" sldId="365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185212880" sldId="370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1378994147" sldId="371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29231116" sldId="372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679390238" sldId="373"/>
        </pc:sldMkLst>
      </pc:sldChg>
      <pc:sldChg chg="del">
        <pc:chgData name="Ian Parr" userId="4f46477c-3823-44e3-a023-ec7a0abfe074" providerId="ADAL" clId="{75B34B3A-58E5-4F7A-8E4E-45D7B5E95836}" dt="2023-06-27T02:01:47.967" v="2" actId="47"/>
        <pc:sldMkLst>
          <pc:docMk/>
          <pc:sldMk cId="3120474074" sldId="374"/>
        </pc:sldMkLst>
      </pc:sldChg>
      <pc:sldChg chg="del ord">
        <pc:chgData name="Ian Parr" userId="4f46477c-3823-44e3-a023-ec7a0abfe074" providerId="ADAL" clId="{75B34B3A-58E5-4F7A-8E4E-45D7B5E95836}" dt="2023-06-27T02:01:47.967" v="2" actId="47"/>
        <pc:sldMkLst>
          <pc:docMk/>
          <pc:sldMk cId="2729045404" sldId="375"/>
        </pc:sldMkLst>
      </pc:sldChg>
      <pc:sldChg chg="ord">
        <pc:chgData name="Ian Parr" userId="4f46477c-3823-44e3-a023-ec7a0abfe074" providerId="ADAL" clId="{75B34B3A-58E5-4F7A-8E4E-45D7B5E95836}" dt="2023-06-27T03:06:40.864" v="1356"/>
        <pc:sldMkLst>
          <pc:docMk/>
          <pc:sldMk cId="1287247128" sldId="377"/>
        </pc:sldMkLst>
      </pc:sldChg>
      <pc:sldChg chg="addSp modSp add mod ord">
        <pc:chgData name="Ian Parr" userId="4f46477c-3823-44e3-a023-ec7a0abfe074" providerId="ADAL" clId="{75B34B3A-58E5-4F7A-8E4E-45D7B5E95836}" dt="2023-06-27T03:09:04.475" v="1391" actId="1076"/>
        <pc:sldMkLst>
          <pc:docMk/>
          <pc:sldMk cId="3485195823" sldId="379"/>
        </pc:sldMkLst>
        <pc:spChg chg="mod">
          <ac:chgData name="Ian Parr" userId="4f46477c-3823-44e3-a023-ec7a0abfe074" providerId="ADAL" clId="{75B34B3A-58E5-4F7A-8E4E-45D7B5E95836}" dt="2023-06-27T03:05:51.343" v="1348" actId="20577"/>
          <ac:spMkLst>
            <pc:docMk/>
            <pc:sldMk cId="3485195823" sldId="379"/>
            <ac:spMk id="2" creationId="{47D599F8-1CBD-E6F4-99FB-901808003C29}"/>
          </ac:spMkLst>
        </pc:spChg>
        <pc:spChg chg="mod">
          <ac:chgData name="Ian Parr" userId="4f46477c-3823-44e3-a023-ec7a0abfe074" providerId="ADAL" clId="{75B34B3A-58E5-4F7A-8E4E-45D7B5E95836}" dt="2023-06-27T03:04:03.259" v="1321" actId="20577"/>
          <ac:spMkLst>
            <pc:docMk/>
            <pc:sldMk cId="3485195823" sldId="379"/>
            <ac:spMk id="3" creationId="{026A1C5F-B59C-CAF5-BEEF-BD51424B92B7}"/>
          </ac:spMkLst>
        </pc:spChg>
        <pc:picChg chg="add mod">
          <ac:chgData name="Ian Parr" userId="4f46477c-3823-44e3-a023-ec7a0abfe074" providerId="ADAL" clId="{75B34B3A-58E5-4F7A-8E4E-45D7B5E95836}" dt="2023-06-27T03:09:04.475" v="1391" actId="1076"/>
          <ac:picMkLst>
            <pc:docMk/>
            <pc:sldMk cId="3485195823" sldId="379"/>
            <ac:picMk id="4" creationId="{70F1B81C-AA49-D60F-3FC2-4B63927C4E42}"/>
          </ac:picMkLst>
        </pc:picChg>
      </pc:sldChg>
      <pc:sldChg chg="addSp delSp modSp add mod">
        <pc:chgData name="Ian Parr" userId="4f46477c-3823-44e3-a023-ec7a0abfe074" providerId="ADAL" clId="{75B34B3A-58E5-4F7A-8E4E-45D7B5E95836}" dt="2023-06-27T03:15:57.156" v="1547" actId="1076"/>
        <pc:sldMkLst>
          <pc:docMk/>
          <pc:sldMk cId="549638597" sldId="380"/>
        </pc:sldMkLst>
        <pc:spChg chg="del mod">
          <ac:chgData name="Ian Parr" userId="4f46477c-3823-44e3-a023-ec7a0abfe074" providerId="ADAL" clId="{75B34B3A-58E5-4F7A-8E4E-45D7B5E95836}" dt="2023-06-27T02:47:38.209" v="788" actId="478"/>
          <ac:spMkLst>
            <pc:docMk/>
            <pc:sldMk cId="549638597" sldId="380"/>
            <ac:spMk id="4" creationId="{2C33CBF6-6B3D-D167-2749-19628028CDA4}"/>
          </ac:spMkLst>
        </pc:spChg>
        <pc:spChg chg="add mod">
          <ac:chgData name="Ian Parr" userId="4f46477c-3823-44e3-a023-ec7a0abfe074" providerId="ADAL" clId="{75B34B3A-58E5-4F7A-8E4E-45D7B5E95836}" dt="2023-06-27T03:15:33.996" v="1541" actId="1076"/>
          <ac:spMkLst>
            <pc:docMk/>
            <pc:sldMk cId="549638597" sldId="380"/>
            <ac:spMk id="5" creationId="{C2A53153-A99B-5413-C02F-A69C4CA2C5FB}"/>
          </ac:spMkLst>
        </pc:spChg>
        <pc:spChg chg="add mod">
          <ac:chgData name="Ian Parr" userId="4f46477c-3823-44e3-a023-ec7a0abfe074" providerId="ADAL" clId="{75B34B3A-58E5-4F7A-8E4E-45D7B5E95836}" dt="2023-06-27T03:15:49.445" v="1545" actId="1076"/>
          <ac:spMkLst>
            <pc:docMk/>
            <pc:sldMk cId="549638597" sldId="380"/>
            <ac:spMk id="9" creationId="{2E3ADE4A-0B6E-7C05-2364-7991F66F37D2}"/>
          </ac:spMkLst>
        </pc:spChg>
        <pc:picChg chg="mod">
          <ac:chgData name="Ian Parr" userId="4f46477c-3823-44e3-a023-ec7a0abfe074" providerId="ADAL" clId="{75B34B3A-58E5-4F7A-8E4E-45D7B5E95836}" dt="2023-06-27T03:15:57.156" v="1547" actId="1076"/>
          <ac:picMkLst>
            <pc:docMk/>
            <pc:sldMk cId="549638597" sldId="380"/>
            <ac:picMk id="7" creationId="{B4D08C84-EB28-D330-5AEC-D3780F34F520}"/>
          </ac:picMkLst>
        </pc:picChg>
        <pc:picChg chg="add del mod">
          <ac:chgData name="Ian Parr" userId="4f46477c-3823-44e3-a023-ec7a0abfe074" providerId="ADAL" clId="{75B34B3A-58E5-4F7A-8E4E-45D7B5E95836}" dt="2023-06-27T03:13:48.051" v="1474" actId="478"/>
          <ac:picMkLst>
            <pc:docMk/>
            <pc:sldMk cId="549638597" sldId="380"/>
            <ac:picMk id="8" creationId="{689A6F10-146E-2099-DBE6-11B811A69DF7}"/>
          </ac:picMkLst>
        </pc:picChg>
      </pc:sldChg>
      <pc:sldChg chg="addSp delSp modSp add mod">
        <pc:chgData name="Ian Parr" userId="4f46477c-3823-44e3-a023-ec7a0abfe074" providerId="ADAL" clId="{75B34B3A-58E5-4F7A-8E4E-45D7B5E95836}" dt="2023-06-27T03:13:30.422" v="1468"/>
        <pc:sldMkLst>
          <pc:docMk/>
          <pc:sldMk cId="2956998858" sldId="381"/>
        </pc:sldMkLst>
        <pc:spChg chg="mod">
          <ac:chgData name="Ian Parr" userId="4f46477c-3823-44e3-a023-ec7a0abfe074" providerId="ADAL" clId="{75B34B3A-58E5-4F7A-8E4E-45D7B5E95836}" dt="2023-06-27T03:11:23.107" v="1454" actId="1076"/>
          <ac:spMkLst>
            <pc:docMk/>
            <pc:sldMk cId="2956998858" sldId="381"/>
            <ac:spMk id="5" creationId="{C2A53153-A99B-5413-C02F-A69C4CA2C5FB}"/>
          </ac:spMkLst>
        </pc:spChg>
        <pc:spChg chg="add del mod">
          <ac:chgData name="Ian Parr" userId="4f46477c-3823-44e3-a023-ec7a0abfe074" providerId="ADAL" clId="{75B34B3A-58E5-4F7A-8E4E-45D7B5E95836}" dt="2023-06-27T03:13:30.422" v="1468"/>
          <ac:spMkLst>
            <pc:docMk/>
            <pc:sldMk cId="2956998858" sldId="381"/>
            <ac:spMk id="8" creationId="{9737737D-2CD5-7C06-0364-878182BE1FE2}"/>
          </ac:spMkLst>
        </pc:spChg>
        <pc:picChg chg="add mod">
          <ac:chgData name="Ian Parr" userId="4f46477c-3823-44e3-a023-ec7a0abfe074" providerId="ADAL" clId="{75B34B3A-58E5-4F7A-8E4E-45D7B5E95836}" dt="2023-06-27T02:57:24.361" v="1026" actId="14100"/>
          <ac:picMkLst>
            <pc:docMk/>
            <pc:sldMk cId="2956998858" sldId="381"/>
            <ac:picMk id="6" creationId="{FD48E3E7-7776-AA31-8C98-AA6B4E4DCA37}"/>
          </ac:picMkLst>
        </pc:picChg>
        <pc:picChg chg="del">
          <ac:chgData name="Ian Parr" userId="4f46477c-3823-44e3-a023-ec7a0abfe074" providerId="ADAL" clId="{75B34B3A-58E5-4F7A-8E4E-45D7B5E95836}" dt="2023-06-27T02:48:25.621" v="847" actId="478"/>
          <ac:picMkLst>
            <pc:docMk/>
            <pc:sldMk cId="2956998858" sldId="381"/>
            <ac:picMk id="7" creationId="{B4D08C84-EB28-D330-5AEC-D3780F34F520}"/>
          </ac:picMkLst>
        </pc:picChg>
        <pc:picChg chg="add mod">
          <ac:chgData name="Ian Parr" userId="4f46477c-3823-44e3-a023-ec7a0abfe074" providerId="ADAL" clId="{75B34B3A-58E5-4F7A-8E4E-45D7B5E95836}" dt="2023-06-27T03:13:28.004" v="1466" actId="1076"/>
          <ac:picMkLst>
            <pc:docMk/>
            <pc:sldMk cId="2956998858" sldId="381"/>
            <ac:picMk id="9" creationId="{A302DE41-C8B9-0A9F-95E7-1C4EB58EEC3E}"/>
          </ac:picMkLst>
        </pc:picChg>
      </pc:sldChg>
      <pc:sldChg chg="addSp delSp modSp add del mod">
        <pc:chgData name="Ian Parr" userId="4f46477c-3823-44e3-a023-ec7a0abfe074" providerId="ADAL" clId="{75B34B3A-58E5-4F7A-8E4E-45D7B5E95836}" dt="2023-06-27T02:56:11.104" v="1024" actId="2696"/>
        <pc:sldMkLst>
          <pc:docMk/>
          <pc:sldMk cId="3380851666" sldId="382"/>
        </pc:sldMkLst>
        <pc:picChg chg="del">
          <ac:chgData name="Ian Parr" userId="4f46477c-3823-44e3-a023-ec7a0abfe074" providerId="ADAL" clId="{75B34B3A-58E5-4F7A-8E4E-45D7B5E95836}" dt="2023-06-27T02:53:26.238" v="997" actId="478"/>
          <ac:picMkLst>
            <pc:docMk/>
            <pc:sldMk cId="3380851666" sldId="382"/>
            <ac:picMk id="4" creationId="{2BFFBE6B-8D9B-BADA-02F4-702A00BA6F16}"/>
          </ac:picMkLst>
        </pc:picChg>
        <pc:picChg chg="add mod">
          <ac:chgData name="Ian Parr" userId="4f46477c-3823-44e3-a023-ec7a0abfe074" providerId="ADAL" clId="{75B34B3A-58E5-4F7A-8E4E-45D7B5E95836}" dt="2023-06-27T02:53:43.983" v="1004" actId="1076"/>
          <ac:picMkLst>
            <pc:docMk/>
            <pc:sldMk cId="3380851666" sldId="382"/>
            <ac:picMk id="5" creationId="{75BA560E-A4AF-7A4F-A114-72B915CBC923}"/>
          </ac:picMkLst>
        </pc:picChg>
      </pc:sldChg>
      <pc:sldChg chg="addSp delSp modSp add del mod ord setBg">
        <pc:chgData name="Ian Parr" userId="4f46477c-3823-44e3-a023-ec7a0abfe074" providerId="ADAL" clId="{75B34B3A-58E5-4F7A-8E4E-45D7B5E95836}" dt="2023-06-27T03:16:32.223" v="1553" actId="2696"/>
        <pc:sldMkLst>
          <pc:docMk/>
          <pc:sldMk cId="2973460997" sldId="383"/>
        </pc:sldMkLst>
        <pc:spChg chg="mod ord">
          <ac:chgData name="Ian Parr" userId="4f46477c-3823-44e3-a023-ec7a0abfe074" providerId="ADAL" clId="{75B34B3A-58E5-4F7A-8E4E-45D7B5E95836}" dt="2023-06-27T03:16:28.901" v="1552" actId="20577"/>
          <ac:spMkLst>
            <pc:docMk/>
            <pc:sldMk cId="2973460997" sldId="383"/>
            <ac:spMk id="6" creationId="{B6EBC6CE-0E13-D2A2-F349-F3E449884950}"/>
          </ac:spMkLst>
        </pc:spChg>
        <pc:spChg chg="add del">
          <ac:chgData name="Ian Parr" userId="4f46477c-3823-44e3-a023-ec7a0abfe074" providerId="ADAL" clId="{75B34B3A-58E5-4F7A-8E4E-45D7B5E95836}" dt="2023-06-27T02:55:20.742" v="1016" actId="26606"/>
          <ac:spMkLst>
            <pc:docMk/>
            <pc:sldMk cId="2973460997" sldId="383"/>
            <ac:spMk id="37" creationId="{14836A48-4CAC-4A40-97EB-8ACA9B26A98A}"/>
          </ac:spMkLst>
        </pc:spChg>
        <pc:spChg chg="add">
          <ac:chgData name="Ian Parr" userId="4f46477c-3823-44e3-a023-ec7a0abfe074" providerId="ADAL" clId="{75B34B3A-58E5-4F7A-8E4E-45D7B5E95836}" dt="2023-06-27T02:55:20.742" v="1016" actId="26606"/>
          <ac:spMkLst>
            <pc:docMk/>
            <pc:sldMk cId="2973460997" sldId="383"/>
            <ac:spMk id="94" creationId="{A3BAF07C-C39E-42EB-BB22-8D46691D9735}"/>
          </ac:spMkLst>
        </pc:spChg>
        <pc:grpChg chg="add del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11" creationId="{2DAE3342-9DFC-49D4-B09C-25E310769317}"/>
          </ac:grpSpMkLst>
        </pc:grpChg>
        <pc:grpChg chg="add del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32" creationId="{B54F73D8-62C2-4127-9D19-01219BBB9942}"/>
          </ac:grpSpMkLst>
        </pc:grpChg>
        <pc:grpChg chg="add del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39" creationId="{6890A515-B90B-43BC-876F-580D2FC47EC0}"/>
          </ac:grpSpMkLst>
        </pc:grpChg>
        <pc:grpChg chg="add del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60" creationId="{99502C85-D694-4534-81D2-BE2E526122E1}"/>
          </ac:grpSpMkLst>
        </pc:grpChg>
        <pc:grpChg chg="add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68" creationId="{2DAE3342-9DFC-49D4-B09C-25E310769317}"/>
          </ac:grpSpMkLst>
        </pc:grpChg>
        <pc:grpChg chg="add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89" creationId="{B54F73D8-62C2-4127-9D19-01219BBB9942}"/>
          </ac:grpSpMkLst>
        </pc:grpChg>
        <pc:grpChg chg="add">
          <ac:chgData name="Ian Parr" userId="4f46477c-3823-44e3-a023-ec7a0abfe074" providerId="ADAL" clId="{75B34B3A-58E5-4F7A-8E4E-45D7B5E95836}" dt="2023-06-27T02:55:20.742" v="1016" actId="26606"/>
          <ac:grpSpMkLst>
            <pc:docMk/>
            <pc:sldMk cId="2973460997" sldId="383"/>
            <ac:grpSpMk id="96" creationId="{D8E9CF54-0466-4261-9E62-0249E60E1886}"/>
          </ac:grpSpMkLst>
        </pc:grpChg>
        <pc:picChg chg="del">
          <ac:chgData name="Ian Parr" userId="4f46477c-3823-44e3-a023-ec7a0abfe074" providerId="ADAL" clId="{75B34B3A-58E5-4F7A-8E4E-45D7B5E95836}" dt="2023-06-27T02:54:13.105" v="1006" actId="478"/>
          <ac:picMkLst>
            <pc:docMk/>
            <pc:sldMk cId="2973460997" sldId="383"/>
            <ac:picMk id="2" creationId="{13558FF5-8A3F-CD3A-5EB6-E44C521ECF08}"/>
          </ac:picMkLst>
        </pc:picChg>
        <pc:picChg chg="del mod">
          <ac:chgData name="Ian Parr" userId="4f46477c-3823-44e3-a023-ec7a0abfe074" providerId="ADAL" clId="{75B34B3A-58E5-4F7A-8E4E-45D7B5E95836}" dt="2023-06-27T02:54:48.383" v="1013" actId="478"/>
          <ac:picMkLst>
            <pc:docMk/>
            <pc:sldMk cId="2973460997" sldId="383"/>
            <ac:picMk id="3" creationId="{CC7F6EEC-DCA2-6291-DA9E-214D2A89A09C}"/>
          </ac:picMkLst>
        </pc:picChg>
        <pc:picChg chg="add del mod ord">
          <ac:chgData name="Ian Parr" userId="4f46477c-3823-44e3-a023-ec7a0abfe074" providerId="ADAL" clId="{75B34B3A-58E5-4F7A-8E4E-45D7B5E95836}" dt="2023-06-27T03:16:25.593" v="1551" actId="478"/>
          <ac:picMkLst>
            <pc:docMk/>
            <pc:sldMk cId="2973460997" sldId="383"/>
            <ac:picMk id="4" creationId="{73602819-16A2-5EB6-11FC-FFCEEDD08048}"/>
          </ac:picMkLst>
        </pc:picChg>
      </pc:sldChg>
      <pc:sldChg chg="addSp delSp modSp add mod ord modNotesTx">
        <pc:chgData name="Ian Parr" userId="4f46477c-3823-44e3-a023-ec7a0abfe074" providerId="ADAL" clId="{75B34B3A-58E5-4F7A-8E4E-45D7B5E95836}" dt="2023-06-27T03:08:01.056" v="1372" actId="20577"/>
        <pc:sldMkLst>
          <pc:docMk/>
          <pc:sldMk cId="337840531" sldId="384"/>
        </pc:sldMkLst>
        <pc:spChg chg="del">
          <ac:chgData name="Ian Parr" userId="4f46477c-3823-44e3-a023-ec7a0abfe074" providerId="ADAL" clId="{75B34B3A-58E5-4F7A-8E4E-45D7B5E95836}" dt="2023-06-27T03:07:17.468" v="1360" actId="478"/>
          <ac:spMkLst>
            <pc:docMk/>
            <pc:sldMk cId="337840531" sldId="384"/>
            <ac:spMk id="2" creationId="{47D599F8-1CBD-E6F4-99FB-901808003C29}"/>
          </ac:spMkLst>
        </pc:spChg>
        <pc:spChg chg="del">
          <ac:chgData name="Ian Parr" userId="4f46477c-3823-44e3-a023-ec7a0abfe074" providerId="ADAL" clId="{75B34B3A-58E5-4F7A-8E4E-45D7B5E95836}" dt="2023-06-27T03:07:21.796" v="1361" actId="478"/>
          <ac:spMkLst>
            <pc:docMk/>
            <pc:sldMk cId="337840531" sldId="384"/>
            <ac:spMk id="3" creationId="{026A1C5F-B59C-CAF5-BEEF-BD51424B92B7}"/>
          </ac:spMkLst>
        </pc:spChg>
        <pc:picChg chg="add mod">
          <ac:chgData name="Ian Parr" userId="4f46477c-3823-44e3-a023-ec7a0abfe074" providerId="ADAL" clId="{75B34B3A-58E5-4F7A-8E4E-45D7B5E95836}" dt="2023-06-27T03:07:50.776" v="1371" actId="26606"/>
          <ac:picMkLst>
            <pc:docMk/>
            <pc:sldMk cId="337840531" sldId="384"/>
            <ac:picMk id="5" creationId="{11D7BC8F-C37E-B174-CE6C-870DC519D573}"/>
          </ac:picMkLst>
        </pc:picChg>
      </pc:sldChg>
      <pc:sldChg chg="add del">
        <pc:chgData name="Ian Parr" userId="4f46477c-3823-44e3-a023-ec7a0abfe074" providerId="ADAL" clId="{75B34B3A-58E5-4F7A-8E4E-45D7B5E95836}" dt="2023-06-27T03:16:17.614" v="1549" actId="2696"/>
        <pc:sldMkLst>
          <pc:docMk/>
          <pc:sldMk cId="2620464209" sldId="385"/>
        </pc:sldMkLst>
      </pc:sldChg>
      <pc:sldChg chg="add">
        <pc:chgData name="Ian Parr" userId="4f46477c-3823-44e3-a023-ec7a0abfe074" providerId="ADAL" clId="{75B34B3A-58E5-4F7A-8E4E-45D7B5E95836}" dt="2023-06-27T03:16:21.190" v="1550" actId="2890"/>
        <pc:sldMkLst>
          <pc:docMk/>
          <pc:sldMk cId="4041590779" sldId="385"/>
        </pc:sldMkLst>
      </pc:sldChg>
      <pc:sldChg chg="addSp delSp modSp add mod ord">
        <pc:chgData name="Ian Parr" userId="4f46477c-3823-44e3-a023-ec7a0abfe074" providerId="ADAL" clId="{75B34B3A-58E5-4F7A-8E4E-45D7B5E95836}" dt="2023-06-27T03:18:37.643" v="1631" actId="1076"/>
        <pc:sldMkLst>
          <pc:docMk/>
          <pc:sldMk cId="2659762882" sldId="386"/>
        </pc:sldMkLst>
        <pc:spChg chg="del mod">
          <ac:chgData name="Ian Parr" userId="4f46477c-3823-44e3-a023-ec7a0abfe074" providerId="ADAL" clId="{75B34B3A-58E5-4F7A-8E4E-45D7B5E95836}" dt="2023-06-27T03:16:44.418" v="1558" actId="478"/>
          <ac:spMkLst>
            <pc:docMk/>
            <pc:sldMk cId="2659762882" sldId="386"/>
            <ac:spMk id="2" creationId="{47D599F8-1CBD-E6F4-99FB-901808003C29}"/>
          </ac:spMkLst>
        </pc:spChg>
        <pc:spChg chg="del mod">
          <ac:chgData name="Ian Parr" userId="4f46477c-3823-44e3-a023-ec7a0abfe074" providerId="ADAL" clId="{75B34B3A-58E5-4F7A-8E4E-45D7B5E95836}" dt="2023-06-27T03:17:07.086" v="1565" actId="478"/>
          <ac:spMkLst>
            <pc:docMk/>
            <pc:sldMk cId="2659762882" sldId="386"/>
            <ac:spMk id="3" creationId="{026A1C5F-B59C-CAF5-BEEF-BD51424B92B7}"/>
          </ac:spMkLst>
        </pc:spChg>
        <pc:spChg chg="add mod">
          <ac:chgData name="Ian Parr" userId="4f46477c-3823-44e3-a023-ec7a0abfe074" providerId="ADAL" clId="{75B34B3A-58E5-4F7A-8E4E-45D7B5E95836}" dt="2023-06-27T03:18:37.643" v="1631" actId="1076"/>
          <ac:spMkLst>
            <pc:docMk/>
            <pc:sldMk cId="2659762882" sldId="386"/>
            <ac:spMk id="8" creationId="{72F0243E-AE93-F6B1-2A83-7377968579A1}"/>
          </ac:spMkLst>
        </pc:spChg>
        <pc:picChg chg="del">
          <ac:chgData name="Ian Parr" userId="4f46477c-3823-44e3-a023-ec7a0abfe074" providerId="ADAL" clId="{75B34B3A-58E5-4F7A-8E4E-45D7B5E95836}" dt="2023-06-27T03:16:46.835" v="1559" actId="478"/>
          <ac:picMkLst>
            <pc:docMk/>
            <pc:sldMk cId="2659762882" sldId="386"/>
            <ac:picMk id="4" creationId="{70F1B81C-AA49-D60F-3FC2-4B63927C4E42}"/>
          </ac:picMkLst>
        </pc:picChg>
        <pc:picChg chg="add mod">
          <ac:chgData name="Ian Parr" userId="4f46477c-3823-44e3-a023-ec7a0abfe074" providerId="ADAL" clId="{75B34B3A-58E5-4F7A-8E4E-45D7B5E95836}" dt="2023-06-27T03:17:13.005" v="1567" actId="1076"/>
          <ac:picMkLst>
            <pc:docMk/>
            <pc:sldMk cId="2659762882" sldId="386"/>
            <ac:picMk id="6" creationId="{8050C18C-1B88-FA43-2509-70DF35BED43B}"/>
          </ac:picMkLst>
        </pc:picChg>
        <pc:picChg chg="add del mod">
          <ac:chgData name="Ian Parr" userId="4f46477c-3823-44e3-a023-ec7a0abfe074" providerId="ADAL" clId="{75B34B3A-58E5-4F7A-8E4E-45D7B5E95836}" dt="2023-06-27T03:17:29.829" v="1571" actId="478"/>
          <ac:picMkLst>
            <pc:docMk/>
            <pc:sldMk cId="2659762882" sldId="386"/>
            <ac:picMk id="7" creationId="{5E69E6F4-72F3-8232-DEB1-3FB3A0BCCC74}"/>
          </ac:picMkLst>
        </pc:picChg>
      </pc:sldChg>
      <pc:sldChg chg="addSp delSp modSp add mod">
        <pc:chgData name="Ian Parr" userId="4f46477c-3823-44e3-a023-ec7a0abfe074" providerId="ADAL" clId="{75B34B3A-58E5-4F7A-8E4E-45D7B5E95836}" dt="2023-06-27T04:26:48.749" v="2400" actId="1076"/>
        <pc:sldMkLst>
          <pc:docMk/>
          <pc:sldMk cId="3579323103" sldId="387"/>
        </pc:sldMkLst>
        <pc:spChg chg="mod">
          <ac:chgData name="Ian Parr" userId="4f46477c-3823-44e3-a023-ec7a0abfe074" providerId="ADAL" clId="{75B34B3A-58E5-4F7A-8E4E-45D7B5E95836}" dt="2023-06-27T03:20:35.693" v="1652" actId="1076"/>
          <ac:spMkLst>
            <pc:docMk/>
            <pc:sldMk cId="3579323103" sldId="387"/>
            <ac:spMk id="6" creationId="{ACA4EEBF-BDD9-1628-AEFC-E2B1E13E9042}"/>
          </ac:spMkLst>
        </pc:spChg>
        <pc:spChg chg="add del mod">
          <ac:chgData name="Ian Parr" userId="4f46477c-3823-44e3-a023-ec7a0abfe074" providerId="ADAL" clId="{75B34B3A-58E5-4F7A-8E4E-45D7B5E95836}" dt="2023-06-27T03:23:06.256" v="1667"/>
          <ac:spMkLst>
            <pc:docMk/>
            <pc:sldMk cId="3579323103" sldId="387"/>
            <ac:spMk id="9" creationId="{7983F9B7-D282-F748-7792-439921789DFD}"/>
          </ac:spMkLst>
        </pc:spChg>
        <pc:spChg chg="add del mod">
          <ac:chgData name="Ian Parr" userId="4f46477c-3823-44e3-a023-ec7a0abfe074" providerId="ADAL" clId="{75B34B3A-58E5-4F7A-8E4E-45D7B5E95836}" dt="2023-06-27T04:24:12.721" v="2217"/>
          <ac:spMkLst>
            <pc:docMk/>
            <pc:sldMk cId="3579323103" sldId="387"/>
            <ac:spMk id="12" creationId="{35BD8902-F4D0-8CD5-E8F4-D658031FC77C}"/>
          </ac:spMkLst>
        </pc:spChg>
        <pc:spChg chg="add mod">
          <ac:chgData name="Ian Parr" userId="4f46477c-3823-44e3-a023-ec7a0abfe074" providerId="ADAL" clId="{75B34B3A-58E5-4F7A-8E4E-45D7B5E95836}" dt="2023-06-27T04:25:05.308" v="2233" actId="20577"/>
          <ac:spMkLst>
            <pc:docMk/>
            <pc:sldMk cId="3579323103" sldId="387"/>
            <ac:spMk id="13" creationId="{E836E018-0CD1-0776-72B9-4385CB2C9C7B}"/>
          </ac:spMkLst>
        </pc:spChg>
        <pc:picChg chg="del">
          <ac:chgData name="Ian Parr" userId="4f46477c-3823-44e3-a023-ec7a0abfe074" providerId="ADAL" clId="{75B34B3A-58E5-4F7A-8E4E-45D7B5E95836}" dt="2023-06-27T03:19:39.051" v="1638" actId="478"/>
          <ac:picMkLst>
            <pc:docMk/>
            <pc:sldMk cId="3579323103" sldId="387"/>
            <ac:picMk id="3" creationId="{89814360-5E99-B5AB-73BB-DBB320D03320}"/>
          </ac:picMkLst>
        </pc:picChg>
        <pc:picChg chg="mod">
          <ac:chgData name="Ian Parr" userId="4f46477c-3823-44e3-a023-ec7a0abfe074" providerId="ADAL" clId="{75B34B3A-58E5-4F7A-8E4E-45D7B5E95836}" dt="2023-06-27T03:20:38.893" v="1653" actId="1076"/>
          <ac:picMkLst>
            <pc:docMk/>
            <pc:sldMk cId="3579323103" sldId="387"/>
            <ac:picMk id="4" creationId="{9B52949D-D784-6D56-457C-689005BCCEDE}"/>
          </ac:picMkLst>
        </pc:picChg>
        <pc:picChg chg="add mod">
          <ac:chgData name="Ian Parr" userId="4f46477c-3823-44e3-a023-ec7a0abfe074" providerId="ADAL" clId="{75B34B3A-58E5-4F7A-8E4E-45D7B5E95836}" dt="2023-06-27T04:26:48.749" v="2400" actId="1076"/>
          <ac:picMkLst>
            <pc:docMk/>
            <pc:sldMk cId="3579323103" sldId="387"/>
            <ac:picMk id="5" creationId="{4503C627-2287-5556-81EE-C381830F9F27}"/>
          </ac:picMkLst>
        </pc:picChg>
        <pc:picChg chg="add del mod">
          <ac:chgData name="Ian Parr" userId="4f46477c-3823-44e3-a023-ec7a0abfe074" providerId="ADAL" clId="{75B34B3A-58E5-4F7A-8E4E-45D7B5E95836}" dt="2023-06-27T03:19:58.976" v="1645" actId="478"/>
          <ac:picMkLst>
            <pc:docMk/>
            <pc:sldMk cId="3579323103" sldId="387"/>
            <ac:picMk id="8" creationId="{4E47ACAF-3441-5343-262A-F6C09292C50E}"/>
          </ac:picMkLst>
        </pc:picChg>
        <pc:picChg chg="mod">
          <ac:chgData name="Ian Parr" userId="4f46477c-3823-44e3-a023-ec7a0abfe074" providerId="ADAL" clId="{75B34B3A-58E5-4F7A-8E4E-45D7B5E95836}" dt="2023-06-27T03:20:46.467" v="1656" actId="1076"/>
          <ac:picMkLst>
            <pc:docMk/>
            <pc:sldMk cId="3579323103" sldId="387"/>
            <ac:picMk id="10" creationId="{C8416D4F-7955-B94D-6469-9AF1B2B88412}"/>
          </ac:picMkLst>
        </pc:picChg>
        <pc:picChg chg="add mod">
          <ac:chgData name="Ian Parr" userId="4f46477c-3823-44e3-a023-ec7a0abfe074" providerId="ADAL" clId="{75B34B3A-58E5-4F7A-8E4E-45D7B5E95836}" dt="2023-06-27T03:29:32.422" v="2175" actId="1076"/>
          <ac:picMkLst>
            <pc:docMk/>
            <pc:sldMk cId="3579323103" sldId="387"/>
            <ac:picMk id="11" creationId="{E9B924C7-DE5A-3A1A-925F-3C3B99C676BE}"/>
          </ac:picMkLst>
        </pc:picChg>
      </pc:sldChg>
      <pc:sldChg chg="modSp add mod ord modNotesTx">
        <pc:chgData name="Ian Parr" userId="4f46477c-3823-44e3-a023-ec7a0abfe074" providerId="ADAL" clId="{75B34B3A-58E5-4F7A-8E4E-45D7B5E95836}" dt="2023-06-27T05:15:53.708" v="2970" actId="20577"/>
        <pc:sldMkLst>
          <pc:docMk/>
          <pc:sldMk cId="2087197932" sldId="388"/>
        </pc:sldMkLst>
        <pc:spChg chg="mod">
          <ac:chgData name="Ian Parr" userId="4f46477c-3823-44e3-a023-ec7a0abfe074" providerId="ADAL" clId="{75B34B3A-58E5-4F7A-8E4E-45D7B5E95836}" dt="2023-06-27T05:15:29.832" v="2969" actId="13926"/>
          <ac:spMkLst>
            <pc:docMk/>
            <pc:sldMk cId="2087197932" sldId="388"/>
            <ac:spMk id="2" creationId="{47D599F8-1CBD-E6F4-99FB-901808003C29}"/>
          </ac:spMkLst>
        </pc:spChg>
        <pc:spChg chg="mod">
          <ac:chgData name="Ian Parr" userId="4f46477c-3823-44e3-a023-ec7a0abfe074" providerId="ADAL" clId="{75B34B3A-58E5-4F7A-8E4E-45D7B5E95836}" dt="2023-06-27T05:09:11.713" v="2418" actId="20577"/>
          <ac:spMkLst>
            <pc:docMk/>
            <pc:sldMk cId="2087197932" sldId="388"/>
            <ac:spMk id="3" creationId="{026A1C5F-B59C-CAF5-BEEF-BD51424B92B7}"/>
          </ac:spMkLst>
        </pc:spChg>
      </pc:sldChg>
      <pc:sldChg chg="addSp delSp modSp add mod ord">
        <pc:chgData name="Ian Parr" userId="4f46477c-3823-44e3-a023-ec7a0abfe074" providerId="ADAL" clId="{75B34B3A-58E5-4F7A-8E4E-45D7B5E95836}" dt="2023-06-27T05:19:22.891" v="2979"/>
        <pc:sldMkLst>
          <pc:docMk/>
          <pc:sldMk cId="3486246420" sldId="389"/>
        </pc:sldMkLst>
        <pc:spChg chg="mod">
          <ac:chgData name="Ian Parr" userId="4f46477c-3823-44e3-a023-ec7a0abfe074" providerId="ADAL" clId="{75B34B3A-58E5-4F7A-8E4E-45D7B5E95836}" dt="2023-06-27T05:19:11.383" v="2977" actId="1076"/>
          <ac:spMkLst>
            <pc:docMk/>
            <pc:sldMk cId="3486246420" sldId="389"/>
            <ac:spMk id="2" creationId="{47D599F8-1CBD-E6F4-99FB-901808003C29}"/>
          </ac:spMkLst>
        </pc:spChg>
        <pc:picChg chg="del">
          <ac:chgData name="Ian Parr" userId="4f46477c-3823-44e3-a023-ec7a0abfe074" providerId="ADAL" clId="{75B34B3A-58E5-4F7A-8E4E-45D7B5E95836}" dt="2023-06-27T05:18:57.520" v="2972" actId="478"/>
          <ac:picMkLst>
            <pc:docMk/>
            <pc:sldMk cId="3486246420" sldId="389"/>
            <ac:picMk id="4" creationId="{70F1B81C-AA49-D60F-3FC2-4B63927C4E42}"/>
          </ac:picMkLst>
        </pc:picChg>
        <pc:picChg chg="add mod">
          <ac:chgData name="Ian Parr" userId="4f46477c-3823-44e3-a023-ec7a0abfe074" providerId="ADAL" clId="{75B34B3A-58E5-4F7A-8E4E-45D7B5E95836}" dt="2023-06-27T05:19:06.684" v="2976" actId="1076"/>
          <ac:picMkLst>
            <pc:docMk/>
            <pc:sldMk cId="3486246420" sldId="389"/>
            <ac:picMk id="5" creationId="{D7372EC3-10CE-7B93-0AEF-962937B9F5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EC473-0B92-4325-91B1-84E12D62C113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0FDC7-E149-4FA4-83EB-0CE84E90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know what Christians believe, so now what happens in Church…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31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1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55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6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6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5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8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5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B8E1-76E0-0745-8525-A8F9F5C29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86" y="702486"/>
            <a:ext cx="7794171" cy="631792"/>
          </a:xfrm>
          <a:effectLst/>
        </p:spPr>
        <p:txBody>
          <a:bodyPr anchor="b">
            <a:normAutofit/>
          </a:bodyPr>
          <a:lstStyle>
            <a:lvl1pPr algn="l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F6330-BE0D-F846-AECF-868AD17B3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886" y="17172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2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13FBB1-9FB4-37D7-EC21-F12943A26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3671672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3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5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7A794B-D72B-1C65-60F4-84FD99C9D08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99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8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2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1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6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10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6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5BDD-E5D9-4441-B905-23646479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1BDF-217D-7347-85ED-8CE17749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1958359"/>
            <a:ext cx="10507825" cy="3919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B53F6-B1F3-6E40-95FC-3E2189EBD63C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69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3843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Mar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33E06F-CFDD-784C-9515-BE1A09302E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07404" y="480421"/>
            <a:ext cx="10607675" cy="37118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5B6C3A2-69BD-8447-8EAB-5CC26713C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04" y="4696763"/>
            <a:ext cx="987425" cy="979831"/>
          </a:xfrm>
          <a:prstGeom prst="rect">
            <a:avLst/>
          </a:prstGeom>
          <a:solidFill>
            <a:srgbClr val="EF4135"/>
          </a:solidFill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48F1C58-F215-024F-822C-DB591D3F5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5474" y="4697413"/>
            <a:ext cx="8623783" cy="979487"/>
          </a:xfrm>
          <a:prstGeom prst="rect">
            <a:avLst/>
          </a:prstGeom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90DF59-D760-5C43-8954-9C5F3734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84C2E2D-5703-D347-90EA-88828D411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F90DCBC-9619-3E48-BC5C-5B1131CF6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B051D62-AB8A-5A46-B4DF-218D251F6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FD5186-493A-F742-AEE8-2F14FA3B5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65878F-6316-5E42-A231-E2A9FEE222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F29DB4-D2DD-BF4F-924F-4F1BAAC6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99875"/>
            <a:ext cx="10515600" cy="1940367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519559-F12B-4349-98F9-3AD1A6A0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73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1F2AD6-F0EF-D844-9655-2DF17DE0EAE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3671672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34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82AE-63F6-9548-8C28-B969E30C9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0" y="515235"/>
            <a:ext cx="10500949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3558E-D696-A346-A64C-C1995A12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5530850"/>
            <a:ext cx="9055100" cy="420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0118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1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430E4-F7C6-BD44-A5FB-9E7B2A11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553" y="519764"/>
            <a:ext cx="5145505" cy="20813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b="1" dirty="0">
                <a:effectLst/>
                <a:latin typeface="Trajan Pro" panose="02020502050506020301" pitchFamily="18" charset="77"/>
              </a:rPr>
              <a:t>Are Science and Religion Compatible?</a:t>
            </a:r>
            <a:endParaRPr lang="en-AU" dirty="0">
              <a:effectLst/>
              <a:latin typeface="Trajan Pro" panose="02020502050506020301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59BA8-D9FF-6F4F-8DCF-C169BC0EC6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ajan Pro" panose="02020502050506020301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7D110E-E98C-5948-9929-71F5D7FC40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24930" y="5614135"/>
            <a:ext cx="1390262" cy="1046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8D909-F78A-544E-8A9E-17D2A645B0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ajan Pro" panose="02020502050506020301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BEBE9-2AA6-20A6-E750-60C740DA73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24930" y="5614135"/>
            <a:ext cx="1390262" cy="1046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F8321-F14E-498D-6DAC-427A2B5B88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7F325C-A649-3C48-98B2-0B9CE2FF7279}"/>
              </a:ext>
            </a:extLst>
          </p:cNvPr>
          <p:cNvCxnSpPr/>
          <p:nvPr/>
        </p:nvCxnSpPr>
        <p:spPr>
          <a:xfrm flipH="1">
            <a:off x="2202024" y="3424335"/>
            <a:ext cx="9989976" cy="0"/>
          </a:xfrm>
          <a:prstGeom prst="line">
            <a:avLst/>
          </a:prstGeom>
          <a:ln w="5397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C1EB2F9-7672-F347-9DBD-C0C6A9814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1834" y="283571"/>
            <a:ext cx="6042302" cy="2423268"/>
          </a:xfrm>
          <a:effectLst/>
        </p:spPr>
        <p:txBody>
          <a:bodyPr>
            <a:normAutofit/>
          </a:bodyPr>
          <a:lstStyle/>
          <a:p>
            <a:r>
              <a:rPr lang="en-AU" sz="4800" dirty="0">
                <a:latin typeface="Trajan Pro"/>
              </a:rPr>
              <a:t>C</a:t>
            </a:r>
            <a:r>
              <a:rPr lang="en-AU" sz="4800" dirty="0">
                <a:solidFill>
                  <a:srgbClr val="EF4135"/>
                </a:solidFill>
                <a:latin typeface="Trajan Pro"/>
              </a:rPr>
              <a:t>hurch:</a:t>
            </a:r>
            <a:r>
              <a:rPr lang="en-AU" sz="4800" dirty="0">
                <a:latin typeface="Trajan Pro"/>
              </a:rPr>
              <a:t>                    </a:t>
            </a:r>
            <a:r>
              <a:rPr lang="en-AU" sz="4800" dirty="0">
                <a:solidFill>
                  <a:srgbClr val="EF4135"/>
                </a:solidFill>
                <a:latin typeface="Trajan Pro"/>
              </a:rPr>
              <a:t>The Structure of the Anglican Church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DC317-D686-0542-A15E-3D6D4B2156C4}"/>
              </a:ext>
            </a:extLst>
          </p:cNvPr>
          <p:cNvSpPr txBox="1"/>
          <p:nvPr/>
        </p:nvSpPr>
        <p:spPr>
          <a:xfrm>
            <a:off x="5853776" y="3866624"/>
            <a:ext cx="4940119" cy="1661993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400" b="1" dirty="0"/>
              <a:t>Religious Education</a:t>
            </a:r>
          </a:p>
          <a:p>
            <a:endParaRPr lang="en-AU" sz="3400" b="1" dirty="0"/>
          </a:p>
          <a:p>
            <a:r>
              <a:rPr lang="en-AU" sz="3400" b="1" dirty="0"/>
              <a:t>Name: 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2153998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2CA553-51CD-7A2E-49E0-1492278A363C}"/>
              </a:ext>
            </a:extLst>
          </p:cNvPr>
          <p:cNvSpPr txBox="1"/>
          <p:nvPr/>
        </p:nvSpPr>
        <p:spPr>
          <a:xfrm>
            <a:off x="1105182" y="717176"/>
            <a:ext cx="960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libri "/>
              </a:rPr>
              <a:t>Religious Orders</a:t>
            </a:r>
            <a:r>
              <a:rPr lang="en-US" sz="2800" dirty="0">
                <a:latin typeface="Calibri "/>
              </a:rPr>
              <a:t> </a:t>
            </a:r>
            <a:r>
              <a:rPr lang="en-US" sz="2000" dirty="0">
                <a:latin typeface="Calibri "/>
              </a:rPr>
              <a:t>consist of men and women bound by traditional vows of poverty, chastity and obedience. Most monks and nuns live in communities; some are active in the world. Emphasis is on a life pf prayer, but members also perform social, medical, and educational duties, as well as religious ones.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906DB-0743-6DA9-D598-F53C2C1C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82" y="2438475"/>
            <a:ext cx="2598787" cy="3182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3C0B8-51BE-B3C3-AC7F-205C55F6E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824" y="3544388"/>
            <a:ext cx="3702352" cy="2746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15E8A8-9C7A-6B44-435E-5D5741991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594" y="2232096"/>
            <a:ext cx="3499445" cy="2624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C72F1-BA19-0EDB-781D-2308E86AC846}"/>
              </a:ext>
            </a:extLst>
          </p:cNvPr>
          <p:cNvSpPr txBox="1"/>
          <p:nvPr/>
        </p:nvSpPr>
        <p:spPr>
          <a:xfrm>
            <a:off x="8554192" y="5041075"/>
            <a:ext cx="258486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111111"/>
                </a:solidFill>
                <a:latin typeface="-apple-system"/>
              </a:rPr>
              <a:t>Communityofstbarnabasandcecilia.com (Anglican)</a:t>
            </a:r>
            <a:r>
              <a:rPr lang="en-US" sz="800" dirty="0">
                <a:solidFill>
                  <a:srgbClr val="111111"/>
                </a:solidFill>
                <a:latin typeface="var(--font-family-default-latin)"/>
              </a:rPr>
              <a:t> </a:t>
            </a:r>
            <a:endParaRPr lang="en-US" dirty="0"/>
          </a:p>
          <a:p>
            <a:endParaRPr lang="en-US">
              <a:solidFill>
                <a:srgbClr val="111111"/>
              </a:solidFill>
              <a:latin typeface="-apple-system"/>
            </a:endParaRPr>
          </a:p>
          <a:p>
            <a:endParaRPr lang="en-US">
              <a:solidFill>
                <a:srgbClr val="111111"/>
              </a:solidFill>
              <a:latin typeface="-apple-syste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0A101-B24E-51DC-95E3-D89BD624B472}"/>
              </a:ext>
            </a:extLst>
          </p:cNvPr>
          <p:cNvSpPr txBox="1"/>
          <p:nvPr/>
        </p:nvSpPr>
        <p:spPr>
          <a:xfrm>
            <a:off x="905107" y="5709424"/>
            <a:ext cx="30033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www.blessedmart.com/shop/hand-painted-icons/christ-pantocrator-sinai-icon/</a:t>
            </a:r>
          </a:p>
        </p:txBody>
      </p:sp>
    </p:spTree>
    <p:extLst>
      <p:ext uri="{BB962C8B-B14F-4D97-AF65-F5344CB8AC3E}">
        <p14:creationId xmlns:p14="http://schemas.microsoft.com/office/powerpoint/2010/main" val="1955718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74AC5-7D20-E75E-51F5-B98EEDBDF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5" r="6027" b="-5"/>
          <a:stretch/>
        </p:blipFill>
        <p:spPr>
          <a:xfrm>
            <a:off x="706568" y="1464642"/>
            <a:ext cx="3209544" cy="3626046"/>
          </a:xfrm>
          <a:prstGeom prst="rect">
            <a:avLst/>
          </a:prstGeom>
        </p:spPr>
      </p:pic>
      <p:grpSp>
        <p:nvGrpSpPr>
          <p:cNvPr id="11" name="Group 1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5F6A38-54B0-5614-55E0-BBB9EDD4A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23" r="8771" b="2"/>
          <a:stretch/>
        </p:blipFill>
        <p:spPr>
          <a:xfrm>
            <a:off x="4487333" y="1455547"/>
            <a:ext cx="3209544" cy="364423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F89C22-5915-249A-A03C-4EBFB76BC8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8" r="30453"/>
          <a:stretch/>
        </p:blipFill>
        <p:spPr>
          <a:xfrm>
            <a:off x="8275887" y="1672863"/>
            <a:ext cx="3209544" cy="3209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AC805-C757-83B3-70B7-C21020E08764}"/>
              </a:ext>
            </a:extLst>
          </p:cNvPr>
          <p:cNvSpPr txBox="1"/>
          <p:nvPr/>
        </p:nvSpPr>
        <p:spPr>
          <a:xfrm>
            <a:off x="5021766" y="5988204"/>
            <a:ext cx="260381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https://blogs.bible.org/church-family/</a:t>
            </a:r>
          </a:p>
        </p:txBody>
      </p:sp>
    </p:spTree>
    <p:extLst>
      <p:ext uri="{BB962C8B-B14F-4D97-AF65-F5344CB8AC3E}">
        <p14:creationId xmlns:p14="http://schemas.microsoft.com/office/powerpoint/2010/main" val="137054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thing, person, tradition, ritual&#10;&#10;Description automatically generated">
            <a:extLst>
              <a:ext uri="{FF2B5EF4-FFF2-40B4-BE49-F238E27FC236}">
                <a16:creationId xmlns:a16="http://schemas.microsoft.com/office/drawing/2014/main" id="{634EBCED-5806-7D56-2D96-BA2919E8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53" y="264459"/>
            <a:ext cx="10723752" cy="5210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9F844-0503-204F-DB9C-57A9C793C188}"/>
              </a:ext>
            </a:extLst>
          </p:cNvPr>
          <p:cNvSpPr txBox="1"/>
          <p:nvPr/>
        </p:nvSpPr>
        <p:spPr>
          <a:xfrm>
            <a:off x="1989116" y="5749636"/>
            <a:ext cx="6284025" cy="2474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C07BF-AC48-3B79-D1FA-6A7F8DC7EB90}"/>
              </a:ext>
            </a:extLst>
          </p:cNvPr>
          <p:cNvSpPr txBox="1"/>
          <p:nvPr/>
        </p:nvSpPr>
        <p:spPr>
          <a:xfrm>
            <a:off x="3330539" y="5770650"/>
            <a:ext cx="273121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St Marks Anglican Community School, </a:t>
            </a:r>
            <a:r>
              <a:rPr lang="en-US" sz="800" dirty="0" err="1"/>
              <a:t>Hillarys</a:t>
            </a:r>
            <a:r>
              <a:rPr lang="en-US" sz="800" dirty="0"/>
              <a:t>, Perth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2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church&#10;&#10;Description automatically generated with low confidence">
            <a:extLst>
              <a:ext uri="{FF2B5EF4-FFF2-40B4-BE49-F238E27FC236}">
                <a16:creationId xmlns:a16="http://schemas.microsoft.com/office/drawing/2014/main" id="{248E4D3A-FECC-BFC1-9DD4-A81BE761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8" y="210579"/>
            <a:ext cx="10579341" cy="5359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FF9C-ABC7-2412-3367-05384D618067}"/>
              </a:ext>
            </a:extLst>
          </p:cNvPr>
          <p:cNvSpPr txBox="1"/>
          <p:nvPr/>
        </p:nvSpPr>
        <p:spPr>
          <a:xfrm>
            <a:off x="3330539" y="5770650"/>
            <a:ext cx="273121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St Marks Anglican Community School, </a:t>
            </a:r>
            <a:r>
              <a:rPr lang="en-US" sz="800" dirty="0" err="1"/>
              <a:t>Hillarys</a:t>
            </a:r>
            <a:r>
              <a:rPr lang="en-US" sz="800" dirty="0"/>
              <a:t>, Perth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1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handwriting, sketch, letter&#10;&#10;Description automatically generated">
            <a:extLst>
              <a:ext uri="{FF2B5EF4-FFF2-40B4-BE49-F238E27FC236}">
                <a16:creationId xmlns:a16="http://schemas.microsoft.com/office/drawing/2014/main" id="{BBD4B79D-EDA7-E8AB-8D04-1B684E77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81" y="923364"/>
            <a:ext cx="9605591" cy="4061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AB47D-3317-FC48-A16D-A4D331F14F5B}"/>
              </a:ext>
            </a:extLst>
          </p:cNvPr>
          <p:cNvSpPr txBox="1"/>
          <p:nvPr/>
        </p:nvSpPr>
        <p:spPr>
          <a:xfrm>
            <a:off x="2929246" y="5215246"/>
            <a:ext cx="20089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ASC unit images – Being an Anglican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3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85BD5-90C4-FAB8-D84D-3005754C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399" y="2867767"/>
            <a:ext cx="1819484" cy="18194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69DF81-F0FD-A8F0-A7A1-8F38B4F82206}"/>
              </a:ext>
            </a:extLst>
          </p:cNvPr>
          <p:cNvCxnSpPr>
            <a:cxnSpLocks/>
          </p:cNvCxnSpPr>
          <p:nvPr/>
        </p:nvCxnSpPr>
        <p:spPr>
          <a:xfrm>
            <a:off x="1270116" y="478349"/>
            <a:ext cx="0" cy="3923321"/>
          </a:xfrm>
          <a:prstGeom prst="line">
            <a:avLst/>
          </a:prstGeom>
          <a:ln w="241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4E677D-9D42-2E32-84D0-30D8F5D532F3}"/>
              </a:ext>
            </a:extLst>
          </p:cNvPr>
          <p:cNvCxnSpPr/>
          <p:nvPr/>
        </p:nvCxnSpPr>
        <p:spPr>
          <a:xfrm>
            <a:off x="1207363" y="585926"/>
            <a:ext cx="2095130" cy="0"/>
          </a:xfrm>
          <a:prstGeom prst="line">
            <a:avLst/>
          </a:prstGeom>
          <a:ln w="241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D99DC-DF09-1555-E3AA-1353946F3D2C}"/>
              </a:ext>
            </a:extLst>
          </p:cNvPr>
          <p:cNvCxnSpPr>
            <a:cxnSpLocks/>
          </p:cNvCxnSpPr>
          <p:nvPr/>
        </p:nvCxnSpPr>
        <p:spPr>
          <a:xfrm>
            <a:off x="10969927" y="1467339"/>
            <a:ext cx="0" cy="3923321"/>
          </a:xfrm>
          <a:prstGeom prst="line">
            <a:avLst/>
          </a:prstGeom>
          <a:ln w="241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1AF84A-9335-E414-E992-330CD2E7192D}"/>
              </a:ext>
            </a:extLst>
          </p:cNvPr>
          <p:cNvCxnSpPr/>
          <p:nvPr/>
        </p:nvCxnSpPr>
        <p:spPr>
          <a:xfrm>
            <a:off x="8970798" y="5301362"/>
            <a:ext cx="2095130" cy="0"/>
          </a:xfrm>
          <a:prstGeom prst="line">
            <a:avLst/>
          </a:prstGeom>
          <a:ln w="241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D4344B-10FE-EB75-ABED-55C98FB7ED5C}"/>
              </a:ext>
            </a:extLst>
          </p:cNvPr>
          <p:cNvSpPr txBox="1">
            <a:spLocks/>
          </p:cNvSpPr>
          <p:nvPr/>
        </p:nvSpPr>
        <p:spPr>
          <a:xfrm>
            <a:off x="1840117" y="2036320"/>
            <a:ext cx="6066118" cy="2438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Bishop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presides over the Diocese, assisted by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Diocese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- </a:t>
            </a:r>
            <a:r>
              <a:rPr lang="en-US" sz="1900" dirty="0">
                <a:solidFill>
                  <a:sysClr val="windowText" lastClr="000000"/>
                </a:solidFill>
                <a:latin typeface="Calibri" panose="020F0502020204030204"/>
              </a:rPr>
              <a:t>group of parishes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Parish Clergy </a:t>
            </a:r>
            <a:r>
              <a:rPr lang="en-US" sz="1900" dirty="0">
                <a:solidFill>
                  <a:sysClr val="windowText" lastClr="000000"/>
                </a:solidFill>
                <a:latin typeface="Calibri" panose="020F0502020204030204"/>
              </a:rPr>
              <a:t>- Priest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Deacon </a:t>
            </a:r>
            <a:r>
              <a:rPr lang="en-US" sz="1900" dirty="0">
                <a:solidFill>
                  <a:sysClr val="windowText" lastClr="000000"/>
                </a:solidFill>
                <a:latin typeface="Calibri" panose="020F0502020204030204"/>
              </a:rPr>
              <a:t>– assist priests in parish work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Vestry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– </a:t>
            </a:r>
            <a:r>
              <a:rPr lang="en-US" sz="1900" dirty="0">
                <a:solidFill>
                  <a:sysClr val="windowText" lastClr="000000"/>
                </a:solidFill>
                <a:latin typeface="Calibri" panose="020F0502020204030204"/>
              </a:rPr>
              <a:t>elected as legal representatives of parish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Lay People </a:t>
            </a:r>
            <a:r>
              <a:rPr lang="en-US" sz="1900" dirty="0">
                <a:solidFill>
                  <a:sysClr val="windowText" lastClr="000000"/>
                </a:solidFill>
                <a:latin typeface="Calibri" panose="020F0502020204030204"/>
              </a:rPr>
              <a:t>– take part in services, participate in teaching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0879A-B0F0-7BD2-7BCD-81235F1AC519}"/>
              </a:ext>
            </a:extLst>
          </p:cNvPr>
          <p:cNvSpPr txBox="1"/>
          <p:nvPr/>
        </p:nvSpPr>
        <p:spPr>
          <a:xfrm>
            <a:off x="1861786" y="1205729"/>
            <a:ext cx="851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 "/>
              </a:rPr>
              <a:t>What is the structure of the Anglican Church in Australia? </a:t>
            </a:r>
          </a:p>
        </p:txBody>
      </p:sp>
    </p:spTree>
    <p:extLst>
      <p:ext uri="{BB962C8B-B14F-4D97-AF65-F5344CB8AC3E}">
        <p14:creationId xmlns:p14="http://schemas.microsoft.com/office/powerpoint/2010/main" val="162504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04BB4530-53D2-A564-B029-C608D9AE7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51" y="643466"/>
            <a:ext cx="68566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9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2A8AFA-3FCB-CA04-860C-A6DA4110C5F2}"/>
              </a:ext>
            </a:extLst>
          </p:cNvPr>
          <p:cNvSpPr txBox="1"/>
          <p:nvPr/>
        </p:nvSpPr>
        <p:spPr>
          <a:xfrm>
            <a:off x="736845" y="843379"/>
            <a:ext cx="758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is the Sacrament of Ordination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25AEE-5A65-6075-EAF0-22BC0AD053B4}"/>
              </a:ext>
            </a:extLst>
          </p:cNvPr>
          <p:cNvSpPr txBox="1"/>
          <p:nvPr/>
        </p:nvSpPr>
        <p:spPr>
          <a:xfrm>
            <a:off x="1012054" y="1917577"/>
            <a:ext cx="6258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libri "/>
              </a:rPr>
              <a:t>Ordination</a:t>
            </a:r>
            <a:r>
              <a:rPr lang="en-US" sz="2800" dirty="0">
                <a:solidFill>
                  <a:srgbClr val="FFFF00"/>
                </a:solidFill>
                <a:latin typeface="Calibri "/>
              </a:rPr>
              <a:t> </a:t>
            </a:r>
            <a:r>
              <a:rPr lang="en-US" sz="2000" dirty="0">
                <a:latin typeface="Calibri "/>
              </a:rPr>
              <a:t>is the sacrament consecrating clergy in service to God. Spiritual power and grace are given to help them devote their lives to the good of the community – teaching, administering sacraments, governing the church.</a:t>
            </a:r>
          </a:p>
        </p:txBody>
      </p:sp>
      <p:pic>
        <p:nvPicPr>
          <p:cNvPr id="9" name="Picture 8" descr="A person standing at a podium&#10;&#10;Description automatically generated with low confidence">
            <a:extLst>
              <a:ext uri="{FF2B5EF4-FFF2-40B4-BE49-F238E27FC236}">
                <a16:creationId xmlns:a16="http://schemas.microsoft.com/office/drawing/2014/main" id="{407EBD0A-84CE-D84E-5A11-37FFDA08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00324" y="778188"/>
            <a:ext cx="2554831" cy="3523330"/>
          </a:xfrm>
          <a:prstGeom prst="rect">
            <a:avLst/>
          </a:prstGeom>
        </p:spPr>
      </p:pic>
      <p:pic>
        <p:nvPicPr>
          <p:cNvPr id="11" name="Picture 10" descr="A drawing of 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6F955C32-6B79-1725-439D-C5CDE50F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745" y="3853550"/>
            <a:ext cx="4232982" cy="2895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DC25A0-81F6-EF9C-03BF-F0AE897AD09F}"/>
              </a:ext>
            </a:extLst>
          </p:cNvPr>
          <p:cNvSpPr txBox="1"/>
          <p:nvPr/>
        </p:nvSpPr>
        <p:spPr>
          <a:xfrm>
            <a:off x="6878636" y="6218856"/>
            <a:ext cx="179119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ASC unit – Being an Anglican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72CC1-2F5A-B0E1-9780-E3E2F2D40396}"/>
              </a:ext>
            </a:extLst>
          </p:cNvPr>
          <p:cNvSpPr txBox="1"/>
          <p:nvPr/>
        </p:nvSpPr>
        <p:spPr>
          <a:xfrm>
            <a:off x="7372597" y="4690753"/>
            <a:ext cx="3394363" cy="2078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DD58E-28D1-0115-7418-E1942F0B58C5}"/>
              </a:ext>
            </a:extLst>
          </p:cNvPr>
          <p:cNvSpPr txBox="1"/>
          <p:nvPr/>
        </p:nvSpPr>
        <p:spPr>
          <a:xfrm>
            <a:off x="9636970" y="4258075"/>
            <a:ext cx="209797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ASC unit images – Being an Anglican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78BA7-184A-48C2-7AC4-D8210998F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23" y="419100"/>
            <a:ext cx="4514850" cy="300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336A65-15D2-FFDF-F002-2E948ACA5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489" y="419100"/>
            <a:ext cx="5472545" cy="300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49B05-778C-F2B3-0118-0CA0DD318E05}"/>
              </a:ext>
            </a:extLst>
          </p:cNvPr>
          <p:cNvSpPr txBox="1"/>
          <p:nvPr/>
        </p:nvSpPr>
        <p:spPr>
          <a:xfrm>
            <a:off x="1604682" y="4123765"/>
            <a:ext cx="925862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libri "/>
              </a:rPr>
              <a:t>Bishops</a:t>
            </a:r>
            <a:r>
              <a:rPr lang="en-US" dirty="0">
                <a:latin typeface="Calibri "/>
              </a:rPr>
              <a:t> </a:t>
            </a:r>
            <a:r>
              <a:rPr lang="en-US" sz="2000" dirty="0">
                <a:latin typeface="Calibri "/>
              </a:rPr>
              <a:t>may be traced back to the early Church commissioned by Jesus.          </a:t>
            </a:r>
            <a:endParaRPr lang="en-US" dirty="0"/>
          </a:p>
          <a:p>
            <a:r>
              <a:rPr lang="en-US" sz="2000" dirty="0">
                <a:latin typeface="Calibri "/>
              </a:rPr>
              <a:t> They are spiritual overseers of their Diocese (a group of parishes, missions) which elected them to office. Bishops act as counsellors to clergy; ordain priests, deacons; administer confirmation; are final counsellors in Church matters. Together, Bishops share responsibility for the welfare of the Church.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DB6ABA-BB5B-18D0-ADE4-D2CD45EF8F75}"/>
              </a:ext>
            </a:extLst>
          </p:cNvPr>
          <p:cNvSpPr txBox="1"/>
          <p:nvPr/>
        </p:nvSpPr>
        <p:spPr>
          <a:xfrm>
            <a:off x="1669551" y="3570268"/>
            <a:ext cx="453775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Archbishop of  Canterbury  Justine Welby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C6C90-E1C8-B1C1-B0A4-DE8164E42658}"/>
              </a:ext>
            </a:extLst>
          </p:cNvPr>
          <p:cNvSpPr txBox="1"/>
          <p:nvPr/>
        </p:nvSpPr>
        <p:spPr>
          <a:xfrm>
            <a:off x="7525820" y="3570269"/>
            <a:ext cx="2037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Archbishop of Perth Kay Goldsworthy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5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3818C-0EBC-CC05-A7DC-72AD6F9D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08" y="2534873"/>
            <a:ext cx="9753600" cy="3248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AEC72C-B35E-9FF6-23A0-1B42EF1586C2}"/>
              </a:ext>
            </a:extLst>
          </p:cNvPr>
          <p:cNvSpPr txBox="1"/>
          <p:nvPr/>
        </p:nvSpPr>
        <p:spPr>
          <a:xfrm>
            <a:off x="694808" y="580662"/>
            <a:ext cx="8895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libri "/>
              </a:rPr>
              <a:t>Priests</a:t>
            </a:r>
            <a:r>
              <a:rPr lang="en-US" sz="2400" dirty="0">
                <a:highlight>
                  <a:srgbClr val="FFFF00"/>
                </a:highlight>
                <a:latin typeface="Calibri "/>
              </a:rPr>
              <a:t> </a:t>
            </a:r>
            <a:r>
              <a:rPr lang="en-US" sz="2000" dirty="0">
                <a:latin typeface="Calibri "/>
              </a:rPr>
              <a:t>are parish leaders. They must meet high standards of personal integrity and judgement. Their duties cover every pastoral, spiritual, and educational activity. Priests celebrate the Eucharist, </a:t>
            </a:r>
            <a:r>
              <a:rPr lang="en-US" sz="2000" dirty="0" err="1">
                <a:latin typeface="Calibri "/>
              </a:rPr>
              <a:t>baptise</a:t>
            </a:r>
            <a:r>
              <a:rPr lang="en-US" sz="2000" dirty="0">
                <a:latin typeface="Calibri "/>
              </a:rPr>
              <a:t>, pronounce absolution, and perform many other duties.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DFD5A-7533-7DC3-D4B3-13540620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709" y="16888"/>
            <a:ext cx="2116428" cy="2116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8181F-63ED-2991-272B-3C8475FF3D25}"/>
              </a:ext>
            </a:extLst>
          </p:cNvPr>
          <p:cNvSpPr txBox="1"/>
          <p:nvPr/>
        </p:nvSpPr>
        <p:spPr>
          <a:xfrm>
            <a:off x="4542311" y="5898078"/>
            <a:ext cx="190994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Anglican Priests' Ordination Service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816884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9B5A6-F430-8DF3-17D9-2E14A069C0B2}"/>
              </a:ext>
            </a:extLst>
          </p:cNvPr>
          <p:cNvSpPr txBox="1"/>
          <p:nvPr/>
        </p:nvSpPr>
        <p:spPr>
          <a:xfrm>
            <a:off x="1021977" y="657442"/>
            <a:ext cx="8498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"/>
              </a:rPr>
              <a:t>To enter the </a:t>
            </a:r>
            <a:r>
              <a:rPr lang="en-US" sz="2800" dirty="0">
                <a:highlight>
                  <a:srgbClr val="FFFF00"/>
                </a:highlight>
                <a:latin typeface="Calibri "/>
              </a:rPr>
              <a:t>ordained ministry, </a:t>
            </a:r>
            <a:r>
              <a:rPr lang="en-US" sz="2000" dirty="0">
                <a:latin typeface="Calibri "/>
              </a:rPr>
              <a:t>a candidate should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have a sound education – usually capable of gaining a degree in theology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be physically and psychologically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be recommended by the rector, parish vestry, and diocesan agencies that act for the bishop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11ADE-B75B-19ED-2BA7-D42243AA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41" y="2411768"/>
            <a:ext cx="2200116" cy="2496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E56EC8-FDCF-118A-2F88-38DF0907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12" y="2874884"/>
            <a:ext cx="6382472" cy="3233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D7FC-B73D-0887-72FC-62B87735A7C2}"/>
              </a:ext>
            </a:extLst>
          </p:cNvPr>
          <p:cNvSpPr txBox="1"/>
          <p:nvPr/>
        </p:nvSpPr>
        <p:spPr>
          <a:xfrm>
            <a:off x="3469084" y="6215975"/>
            <a:ext cx="273121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St Marks Anglican Community School, </a:t>
            </a:r>
            <a:r>
              <a:rPr lang="en-US" sz="800" dirty="0" err="1"/>
              <a:t>Hillarys</a:t>
            </a:r>
            <a:r>
              <a:rPr lang="en-US" sz="800" dirty="0"/>
              <a:t>, Perth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5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9B5A6-F430-8DF3-17D9-2E14A069C0B2}"/>
              </a:ext>
            </a:extLst>
          </p:cNvPr>
          <p:cNvSpPr txBox="1"/>
          <p:nvPr/>
        </p:nvSpPr>
        <p:spPr>
          <a:xfrm>
            <a:off x="1021977" y="657442"/>
            <a:ext cx="8498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"/>
              </a:rPr>
              <a:t>To enter the </a:t>
            </a:r>
            <a:r>
              <a:rPr lang="en-US" sz="2800" dirty="0">
                <a:highlight>
                  <a:srgbClr val="FFFF00"/>
                </a:highlight>
                <a:latin typeface="Calibri "/>
              </a:rPr>
              <a:t>ordained ministry, </a:t>
            </a:r>
            <a:r>
              <a:rPr lang="en-US" sz="2000" dirty="0">
                <a:latin typeface="Calibri "/>
              </a:rPr>
              <a:t>a candidate should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have a sound education – usually capable of gaining a degree in theology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be physically and psychologically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"/>
              </a:rPr>
              <a:t>be recommended by the rector, parish vestry, and diocesan agencies that act for the bishop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11ADE-B75B-19ED-2BA7-D42243AA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41" y="2411768"/>
            <a:ext cx="2200116" cy="2496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4AA149-03C8-2615-993A-A8F4836C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46" y="2577060"/>
            <a:ext cx="7454658" cy="3623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EF1B5-EAED-9D8A-FF1B-51C062181924}"/>
              </a:ext>
            </a:extLst>
          </p:cNvPr>
          <p:cNvSpPr txBox="1"/>
          <p:nvPr/>
        </p:nvSpPr>
        <p:spPr>
          <a:xfrm>
            <a:off x="3330539" y="6364416"/>
            <a:ext cx="273121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St Marks Anglican Community School, </a:t>
            </a:r>
            <a:r>
              <a:rPr lang="en-US" sz="800" dirty="0" err="1"/>
              <a:t>Hillarys</a:t>
            </a:r>
            <a:r>
              <a:rPr lang="en-US" sz="800" dirty="0"/>
              <a:t>, Perth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6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7637A20C-56B8-6E44-A428-5C0ADAC1DD58}" vid="{09AEA323-2772-3049-B7BF-11F7FB1AF4D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7637A20C-56B8-6E44-A428-5C0ADAC1DD58}" vid="{FC6DD178-7F16-8A48-A31C-27680A32AC18}"/>
    </a:ext>
  </a:extLst>
</a:theme>
</file>

<file path=ppt/theme/theme3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2a4565-50e3-46f8-b557-533271a10689">
      <Terms xmlns="http://schemas.microsoft.com/office/infopath/2007/PartnerControls"/>
    </lcf76f155ced4ddcb4097134ff3c332f>
    <TaxCatchAll xmlns="72253b91-6351-4ba7-b71d-107660adb705" xsi:nil="true"/>
    <MediaLengthInSeconds xmlns="6b2a4565-50e3-46f8-b557-533271a1068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C303AD7B58445AAFDADF59CB15EE2" ma:contentTypeVersion="15" ma:contentTypeDescription="Create a new document." ma:contentTypeScope="" ma:versionID="1d5b5e2390cf2eb2355cbcaf70fcee38">
  <xsd:schema xmlns:xsd="http://www.w3.org/2001/XMLSchema" xmlns:xs="http://www.w3.org/2001/XMLSchema" xmlns:p="http://schemas.microsoft.com/office/2006/metadata/properties" xmlns:ns2="6b2a4565-50e3-46f8-b557-533271a10689" xmlns:ns3="72253b91-6351-4ba7-b71d-107660adb705" targetNamespace="http://schemas.microsoft.com/office/2006/metadata/properties" ma:root="true" ma:fieldsID="d54b84110e83a6103249b98e4a798798" ns2:_="" ns3:_="">
    <xsd:import namespace="6b2a4565-50e3-46f8-b557-533271a10689"/>
    <xsd:import namespace="72253b91-6351-4ba7-b71d-107660adb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a4565-50e3-46f8-b557-533271a106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e79e38-04f1-48be-abb7-2f2068ab8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53b91-6351-4ba7-b71d-107660adb70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8ff43b0-362e-43bd-94a7-ad721e496def}" ma:internalName="TaxCatchAll" ma:showField="CatchAllData" ma:web="72253b91-6351-4ba7-b71d-107660adb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2C645-5267-4B70-878D-4E9DFF029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4E7607-A14D-4ADE-94F6-022575BC8745}">
  <ds:schemaRefs>
    <ds:schemaRef ds:uri="http://schemas.microsoft.com/office/2006/metadata/properties"/>
    <ds:schemaRef ds:uri="http://schemas.microsoft.com/office/infopath/2007/PartnerControls"/>
    <ds:schemaRef ds:uri="6b2a4565-50e3-46f8-b557-533271a10689"/>
    <ds:schemaRef ds:uri="72253b91-6351-4ba7-b71d-107660adb705"/>
  </ds:schemaRefs>
</ds:datastoreItem>
</file>

<file path=customXml/itemProps3.xml><?xml version="1.0" encoding="utf-8"?>
<ds:datastoreItem xmlns:ds="http://schemas.openxmlformats.org/officeDocument/2006/customXml" ds:itemID="{AC45D461-F699-4C46-BC5A-4A900427A3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1439</TotalTime>
  <Words>426</Words>
  <Application>Microsoft Office PowerPoint</Application>
  <PresentationFormat>Widescreen</PresentationFormat>
  <Paragraphs>50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Atlas</vt:lpstr>
      <vt:lpstr>Church:                    The Structure of the Anglican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Ian Parr</cp:lastModifiedBy>
  <cp:revision>108</cp:revision>
  <dcterms:created xsi:type="dcterms:W3CDTF">2019-03-13T09:12:46Z</dcterms:created>
  <dcterms:modified xsi:type="dcterms:W3CDTF">2023-10-30T23:48:20Z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0x010100753C303AD7B58445AAFDADF59CB15EE2</vt:lpwstr>
  </property>
  <property fmtid="{D5CDD505-2E9C-101B-9397-08002B2CF9AE}" pid="3" name="Order">
    <vt:r8>1723200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