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1" r:id="rId5"/>
    <p:sldMasterId id="2147483659" r:id="rId6"/>
  </p:sldMasterIdLst>
  <p:notesMasterIdLst>
    <p:notesMasterId r:id="rId33"/>
  </p:notesMasterIdLst>
  <p:sldIdLst>
    <p:sldId id="258" r:id="rId7"/>
    <p:sldId id="351" r:id="rId8"/>
    <p:sldId id="361" r:id="rId9"/>
    <p:sldId id="365" r:id="rId10"/>
    <p:sldId id="321" r:id="rId11"/>
    <p:sldId id="363" r:id="rId12"/>
    <p:sldId id="362" r:id="rId13"/>
    <p:sldId id="370" r:id="rId14"/>
    <p:sldId id="372" r:id="rId15"/>
    <p:sldId id="373" r:id="rId16"/>
    <p:sldId id="374" r:id="rId17"/>
    <p:sldId id="375" r:id="rId18"/>
    <p:sldId id="376" r:id="rId19"/>
    <p:sldId id="377" r:id="rId20"/>
    <p:sldId id="322" r:id="rId21"/>
    <p:sldId id="364" r:id="rId22"/>
    <p:sldId id="347" r:id="rId23"/>
    <p:sldId id="378" r:id="rId24"/>
    <p:sldId id="348" r:id="rId25"/>
    <p:sldId id="349" r:id="rId26"/>
    <p:sldId id="350" r:id="rId27"/>
    <p:sldId id="354" r:id="rId28"/>
    <p:sldId id="355" r:id="rId29"/>
    <p:sldId id="353" r:id="rId30"/>
    <p:sldId id="356" r:id="rId31"/>
    <p:sldId id="35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D9C94A9-E2BF-4BD4-893F-7180C8FBC009}">
          <p14:sldIdLst>
            <p14:sldId id="258"/>
            <p14:sldId id="351"/>
            <p14:sldId id="361"/>
            <p14:sldId id="365"/>
            <p14:sldId id="321"/>
            <p14:sldId id="363"/>
            <p14:sldId id="362"/>
            <p14:sldId id="370"/>
            <p14:sldId id="372"/>
            <p14:sldId id="373"/>
            <p14:sldId id="374"/>
            <p14:sldId id="375"/>
            <p14:sldId id="376"/>
            <p14:sldId id="377"/>
            <p14:sldId id="322"/>
            <p14:sldId id="364"/>
            <p14:sldId id="347"/>
            <p14:sldId id="378"/>
            <p14:sldId id="348"/>
          </p14:sldIdLst>
        </p14:section>
        <p14:section name="Untitled Section" id="{D3965858-BC65-4A8A-8B12-2422FF27B045}">
          <p14:sldIdLst>
            <p14:sldId id="349"/>
            <p14:sldId id="350"/>
            <p14:sldId id="354"/>
            <p14:sldId id="355"/>
            <p14:sldId id="353"/>
            <p14:sldId id="356"/>
            <p14:sldId id="3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135"/>
    <a:srgbClr val="22387D"/>
    <a:srgbClr val="001DF2"/>
    <a:srgbClr val="1C3F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53CDE1-8492-4D84-8346-B564AE07104A}" v="220" dt="2023-06-21T00:05:54.549"/>
    <p1510:client id="{572E64C1-16CF-31EC-019F-4609BE0D3B8E}" v="50" dt="2023-10-30T23:53:02.191"/>
    <p1510:client id="{6D4883D9-D1DA-4E8F-9A36-EE14A16553DF}" v="77" dt="2023-06-20T01:00:31.292"/>
    <p1510:client id="{FB0AB20E-99A7-D3AF-8661-D4A40ACB3A5A}" v="33" dt="2023-09-26T00:32:21.1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7"/>
    <p:restoredTop sz="86451" autoAdjust="0"/>
  </p:normalViewPr>
  <p:slideViewPr>
    <p:cSldViewPr snapToGrid="0" snapToObjects="1">
      <p:cViewPr varScale="1">
        <p:scale>
          <a:sx n="67" d="100"/>
          <a:sy n="67" d="100"/>
        </p:scale>
        <p:origin x="740" y="5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Parr" userId="4f46477c-3823-44e3-a023-ec7a0abfe074" providerId="ADAL" clId="{E6EEC70A-9CE9-4B48-97F5-AFCABA02AB63}"/>
    <pc:docChg chg="undo custSel addSld modSld sldOrd">
      <pc:chgData name="Ian Parr" userId="4f46477c-3823-44e3-a023-ec7a0abfe074" providerId="ADAL" clId="{E6EEC70A-9CE9-4B48-97F5-AFCABA02AB63}" dt="2023-06-13T00:48:08.047" v="817" actId="27636"/>
      <pc:docMkLst>
        <pc:docMk/>
      </pc:docMkLst>
      <pc:sldChg chg="modSp mod">
        <pc:chgData name="Ian Parr" userId="4f46477c-3823-44e3-a023-ec7a0abfe074" providerId="ADAL" clId="{E6EEC70A-9CE9-4B48-97F5-AFCABA02AB63}" dt="2023-06-12T23:44:11.920" v="20" actId="20577"/>
        <pc:sldMkLst>
          <pc:docMk/>
          <pc:sldMk cId="2153998600" sldId="258"/>
        </pc:sldMkLst>
        <pc:spChg chg="mod">
          <ac:chgData name="Ian Parr" userId="4f46477c-3823-44e3-a023-ec7a0abfe074" providerId="ADAL" clId="{E6EEC70A-9CE9-4B48-97F5-AFCABA02AB63}" dt="2023-06-12T23:44:11.920" v="20" actId="20577"/>
          <ac:spMkLst>
            <pc:docMk/>
            <pc:sldMk cId="2153998600" sldId="258"/>
            <ac:spMk id="7" creationId="{BC1EB2F9-7672-F347-9DBD-C0C6A9814DAD}"/>
          </ac:spMkLst>
        </pc:spChg>
      </pc:sldChg>
      <pc:sldChg chg="addSp delSp modSp mod">
        <pc:chgData name="Ian Parr" userId="4f46477c-3823-44e3-a023-ec7a0abfe074" providerId="ADAL" clId="{E6EEC70A-9CE9-4B48-97F5-AFCABA02AB63}" dt="2023-06-12T23:51:04.427" v="74" actId="208"/>
        <pc:sldMkLst>
          <pc:docMk/>
          <pc:sldMk cId="3096131400" sldId="269"/>
        </pc:sldMkLst>
        <pc:spChg chg="add mod">
          <ac:chgData name="Ian Parr" userId="4f46477c-3823-44e3-a023-ec7a0abfe074" providerId="ADAL" clId="{E6EEC70A-9CE9-4B48-97F5-AFCABA02AB63}" dt="2023-06-12T23:51:04.427" v="74" actId="208"/>
          <ac:spMkLst>
            <pc:docMk/>
            <pc:sldMk cId="3096131400" sldId="269"/>
            <ac:spMk id="4" creationId="{50324D7B-1A1D-2661-B5D6-E09AD4F1BE54}"/>
          </ac:spMkLst>
        </pc:spChg>
        <pc:spChg chg="add del">
          <ac:chgData name="Ian Parr" userId="4f46477c-3823-44e3-a023-ec7a0abfe074" providerId="ADAL" clId="{E6EEC70A-9CE9-4B48-97F5-AFCABA02AB63}" dt="2023-06-12T23:49:28.076" v="60" actId="478"/>
          <ac:spMkLst>
            <pc:docMk/>
            <pc:sldMk cId="3096131400" sldId="269"/>
            <ac:spMk id="5" creationId="{5ED7A921-472E-D7F1-D781-0BB7720FFDC1}"/>
          </ac:spMkLst>
        </pc:spChg>
        <pc:spChg chg="add mod">
          <ac:chgData name="Ian Parr" userId="4f46477c-3823-44e3-a023-ec7a0abfe074" providerId="ADAL" clId="{E6EEC70A-9CE9-4B48-97F5-AFCABA02AB63}" dt="2023-06-12T23:50:48.180" v="73" actId="1076"/>
          <ac:spMkLst>
            <pc:docMk/>
            <pc:sldMk cId="3096131400" sldId="269"/>
            <ac:spMk id="6" creationId="{6A3E9164-C3C0-DF1D-7889-72602A3F05D3}"/>
          </ac:spMkLst>
        </pc:spChg>
        <pc:spChg chg="del">
          <ac:chgData name="Ian Parr" userId="4f46477c-3823-44e3-a023-ec7a0abfe074" providerId="ADAL" clId="{E6EEC70A-9CE9-4B48-97F5-AFCABA02AB63}" dt="2023-06-12T23:46:32.446" v="25" actId="478"/>
          <ac:spMkLst>
            <pc:docMk/>
            <pc:sldMk cId="3096131400" sldId="269"/>
            <ac:spMk id="10" creationId="{0E179025-0018-94C0-18A0-59FFF6F89432}"/>
          </ac:spMkLst>
        </pc:spChg>
        <pc:picChg chg="add del mod">
          <ac:chgData name="Ian Parr" userId="4f46477c-3823-44e3-a023-ec7a0abfe074" providerId="ADAL" clId="{E6EEC70A-9CE9-4B48-97F5-AFCABA02AB63}" dt="2023-06-12T23:47:24.748" v="28" actId="478"/>
          <ac:picMkLst>
            <pc:docMk/>
            <pc:sldMk cId="3096131400" sldId="269"/>
            <ac:picMk id="2" creationId="{8B63CC67-BE79-648F-7465-FF0E4E13E6F2}"/>
          </ac:picMkLst>
        </pc:picChg>
        <pc:picChg chg="add mod">
          <ac:chgData name="Ian Parr" userId="4f46477c-3823-44e3-a023-ec7a0abfe074" providerId="ADAL" clId="{E6EEC70A-9CE9-4B48-97F5-AFCABA02AB63}" dt="2023-06-12T23:49:25.130" v="59" actId="1076"/>
          <ac:picMkLst>
            <pc:docMk/>
            <pc:sldMk cId="3096131400" sldId="269"/>
            <ac:picMk id="3" creationId="{3C0F3471-352F-9FBA-2B39-D49FEA7B2A6C}"/>
          </ac:picMkLst>
        </pc:picChg>
      </pc:sldChg>
      <pc:sldChg chg="addSp delSp modSp mod ord setBg modClrScheme chgLayout modNotesTx">
        <pc:chgData name="Ian Parr" userId="4f46477c-3823-44e3-a023-ec7a0abfe074" providerId="ADAL" clId="{E6EEC70A-9CE9-4B48-97F5-AFCABA02AB63}" dt="2023-06-13T00:28:56.247" v="255" actId="14100"/>
        <pc:sldMkLst>
          <pc:docMk/>
          <pc:sldMk cId="1443673978" sldId="279"/>
        </pc:sldMkLst>
        <pc:spChg chg="del mod">
          <ac:chgData name="Ian Parr" userId="4f46477c-3823-44e3-a023-ec7a0abfe074" providerId="ADAL" clId="{E6EEC70A-9CE9-4B48-97F5-AFCABA02AB63}" dt="2023-06-13T00:09:34.334" v="123" actId="478"/>
          <ac:spMkLst>
            <pc:docMk/>
            <pc:sldMk cId="1443673978" sldId="279"/>
            <ac:spMk id="3" creationId="{D2F04A3A-5CA6-23CE-B87D-CC00A1A58815}"/>
          </ac:spMkLst>
        </pc:spChg>
        <pc:spChg chg="add del mod">
          <ac:chgData name="Ian Parr" userId="4f46477c-3823-44e3-a023-ec7a0abfe074" providerId="ADAL" clId="{E6EEC70A-9CE9-4B48-97F5-AFCABA02AB63}" dt="2023-06-13T00:21:41.690" v="226" actId="478"/>
          <ac:spMkLst>
            <pc:docMk/>
            <pc:sldMk cId="1443673978" sldId="279"/>
            <ac:spMk id="8" creationId="{6C61D8CF-9B22-AB5A-AA15-E313F7059377}"/>
          </ac:spMkLst>
        </pc:spChg>
        <pc:spChg chg="add del">
          <ac:chgData name="Ian Parr" userId="4f46477c-3823-44e3-a023-ec7a0abfe074" providerId="ADAL" clId="{E6EEC70A-9CE9-4B48-97F5-AFCABA02AB63}" dt="2023-06-13T00:21:58.235" v="228" actId="478"/>
          <ac:spMkLst>
            <pc:docMk/>
            <pc:sldMk cId="1443673978" sldId="279"/>
            <ac:spMk id="10" creationId="{3D327B15-57DE-DBFE-1D09-6165A11BF58E}"/>
          </ac:spMkLst>
        </pc:spChg>
        <pc:spChg chg="add del mod ord">
          <ac:chgData name="Ian Parr" userId="4f46477c-3823-44e3-a023-ec7a0abfe074" providerId="ADAL" clId="{E6EEC70A-9CE9-4B48-97F5-AFCABA02AB63}" dt="2023-06-13T00:27:35.452" v="245" actId="26606"/>
          <ac:spMkLst>
            <pc:docMk/>
            <pc:sldMk cId="1443673978" sldId="279"/>
            <ac:spMk id="20" creationId="{6C70928B-C363-8F60-D368-581054967C52}"/>
          </ac:spMkLst>
        </pc:spChg>
        <pc:spChg chg="add del mod ord">
          <ac:chgData name="Ian Parr" userId="4f46477c-3823-44e3-a023-ec7a0abfe074" providerId="ADAL" clId="{E6EEC70A-9CE9-4B48-97F5-AFCABA02AB63}" dt="2023-06-13T00:27:35.452" v="245" actId="26606"/>
          <ac:spMkLst>
            <pc:docMk/>
            <pc:sldMk cId="1443673978" sldId="279"/>
            <ac:spMk id="21" creationId="{414FE2A7-5E8A-A0CA-4F95-6D14C1774214}"/>
          </ac:spMkLst>
        </pc:spChg>
        <pc:spChg chg="add del">
          <ac:chgData name="Ian Parr" userId="4f46477c-3823-44e3-a023-ec7a0abfe074" providerId="ADAL" clId="{E6EEC70A-9CE9-4B48-97F5-AFCABA02AB63}" dt="2023-06-13T00:27:35.452" v="244" actId="26606"/>
          <ac:spMkLst>
            <pc:docMk/>
            <pc:sldMk cId="1443673978" sldId="279"/>
            <ac:spMk id="24" creationId="{6C70928B-C363-8F60-D368-581054967C52}"/>
          </ac:spMkLst>
        </pc:spChg>
        <pc:spChg chg="add del">
          <ac:chgData name="Ian Parr" userId="4f46477c-3823-44e3-a023-ec7a0abfe074" providerId="ADAL" clId="{E6EEC70A-9CE9-4B48-97F5-AFCABA02AB63}" dt="2023-06-13T00:27:35.452" v="244" actId="26606"/>
          <ac:spMkLst>
            <pc:docMk/>
            <pc:sldMk cId="1443673978" sldId="279"/>
            <ac:spMk id="52" creationId="{FD8F1113-2E3C-46E3-B54F-B7F421EEFD11}"/>
          </ac:spMkLst>
        </pc:spChg>
        <pc:spChg chg="add del">
          <ac:chgData name="Ian Parr" userId="4f46477c-3823-44e3-a023-ec7a0abfe074" providerId="ADAL" clId="{E6EEC70A-9CE9-4B48-97F5-AFCABA02AB63}" dt="2023-06-13T00:27:35.452" v="244" actId="26606"/>
          <ac:spMkLst>
            <pc:docMk/>
            <pc:sldMk cId="1443673978" sldId="279"/>
            <ac:spMk id="54" creationId="{B54A4D14-513F-4121-92D3-5CCB46896211}"/>
          </ac:spMkLst>
        </pc:spChg>
        <pc:spChg chg="add del">
          <ac:chgData name="Ian Parr" userId="4f46477c-3823-44e3-a023-ec7a0abfe074" providerId="ADAL" clId="{E6EEC70A-9CE9-4B48-97F5-AFCABA02AB63}" dt="2023-06-13T00:27:35.452" v="244" actId="26606"/>
          <ac:spMkLst>
            <pc:docMk/>
            <pc:sldMk cId="1443673978" sldId="279"/>
            <ac:spMk id="56" creationId="{6C3411F1-AD17-499D-AFEF-2F300F6DF0F3}"/>
          </ac:spMkLst>
        </pc:spChg>
        <pc:spChg chg="add del">
          <ac:chgData name="Ian Parr" userId="4f46477c-3823-44e3-a023-ec7a0abfe074" providerId="ADAL" clId="{E6EEC70A-9CE9-4B48-97F5-AFCABA02AB63}" dt="2023-06-13T00:27:35.452" v="244" actId="26606"/>
          <ac:spMkLst>
            <pc:docMk/>
            <pc:sldMk cId="1443673978" sldId="279"/>
            <ac:spMk id="58" creationId="{60BF2CBE-B1E9-4C42-89DC-C35E4E651648}"/>
          </ac:spMkLst>
        </pc:spChg>
        <pc:spChg chg="add del">
          <ac:chgData name="Ian Parr" userId="4f46477c-3823-44e3-a023-ec7a0abfe074" providerId="ADAL" clId="{E6EEC70A-9CE9-4B48-97F5-AFCABA02AB63}" dt="2023-06-13T00:27:35.452" v="244" actId="26606"/>
          <ac:spMkLst>
            <pc:docMk/>
            <pc:sldMk cId="1443673978" sldId="279"/>
            <ac:spMk id="60" creationId="{72C95A87-DCDB-41C4-B774-744B3ECBE8CB}"/>
          </ac:spMkLst>
        </pc:spChg>
        <pc:spChg chg="add del">
          <ac:chgData name="Ian Parr" userId="4f46477c-3823-44e3-a023-ec7a0abfe074" providerId="ADAL" clId="{E6EEC70A-9CE9-4B48-97F5-AFCABA02AB63}" dt="2023-06-13T00:27:35.452" v="244" actId="26606"/>
          <ac:spMkLst>
            <pc:docMk/>
            <pc:sldMk cId="1443673978" sldId="279"/>
            <ac:spMk id="62" creationId="{BCB97515-32FF-43A6-A51C-B140193ABB66}"/>
          </ac:spMkLst>
        </pc:spChg>
        <pc:spChg chg="add del">
          <ac:chgData name="Ian Parr" userId="4f46477c-3823-44e3-a023-ec7a0abfe074" providerId="ADAL" clId="{E6EEC70A-9CE9-4B48-97F5-AFCABA02AB63}" dt="2023-06-13T00:27:35.452" v="244" actId="26606"/>
          <ac:spMkLst>
            <pc:docMk/>
            <pc:sldMk cId="1443673978" sldId="279"/>
            <ac:spMk id="64" creationId="{9C6379D3-7045-4B76-9409-6D23D753D054}"/>
          </ac:spMkLst>
        </pc:spChg>
        <pc:spChg chg="add del">
          <ac:chgData name="Ian Parr" userId="4f46477c-3823-44e3-a023-ec7a0abfe074" providerId="ADAL" clId="{E6EEC70A-9CE9-4B48-97F5-AFCABA02AB63}" dt="2023-06-13T00:27:35.452" v="244" actId="26606"/>
          <ac:spMkLst>
            <pc:docMk/>
            <pc:sldMk cId="1443673978" sldId="279"/>
            <ac:spMk id="66" creationId="{61B1C1DE-4201-4989-BE65-41ADC2472550}"/>
          </ac:spMkLst>
        </pc:spChg>
        <pc:spChg chg="add del">
          <ac:chgData name="Ian Parr" userId="4f46477c-3823-44e3-a023-ec7a0abfe074" providerId="ADAL" clId="{E6EEC70A-9CE9-4B48-97F5-AFCABA02AB63}" dt="2023-06-13T00:27:35.452" v="244" actId="26606"/>
          <ac:spMkLst>
            <pc:docMk/>
            <pc:sldMk cId="1443673978" sldId="279"/>
            <ac:spMk id="68" creationId="{806398CC-D327-4E06-838C-31119BD56F81}"/>
          </ac:spMkLst>
        </pc:spChg>
        <pc:spChg chg="add del">
          <ac:chgData name="Ian Parr" userId="4f46477c-3823-44e3-a023-ec7a0abfe074" providerId="ADAL" clId="{E6EEC70A-9CE9-4B48-97F5-AFCABA02AB63}" dt="2023-06-13T00:27:35.452" v="244" actId="26606"/>
          <ac:spMkLst>
            <pc:docMk/>
            <pc:sldMk cId="1443673978" sldId="279"/>
            <ac:spMk id="70" creationId="{70A741CC-E736-448A-A94E-5C8BB9711DCD}"/>
          </ac:spMkLst>
        </pc:spChg>
        <pc:spChg chg="add del">
          <ac:chgData name="Ian Parr" userId="4f46477c-3823-44e3-a023-ec7a0abfe074" providerId="ADAL" clId="{E6EEC70A-9CE9-4B48-97F5-AFCABA02AB63}" dt="2023-06-13T00:27:35.452" v="244" actId="26606"/>
          <ac:spMkLst>
            <pc:docMk/>
            <pc:sldMk cId="1443673978" sldId="279"/>
            <ac:spMk id="72" creationId="{7C324CDD-B30F-47DD-8627-E2171D5E8399}"/>
          </ac:spMkLst>
        </pc:spChg>
        <pc:spChg chg="add del">
          <ac:chgData name="Ian Parr" userId="4f46477c-3823-44e3-a023-ec7a0abfe074" providerId="ADAL" clId="{E6EEC70A-9CE9-4B48-97F5-AFCABA02AB63}" dt="2023-06-13T00:27:35.452" v="244" actId="26606"/>
          <ac:spMkLst>
            <pc:docMk/>
            <pc:sldMk cId="1443673978" sldId="279"/>
            <ac:spMk id="74" creationId="{79C8D19E-E3D6-45A6-BCA2-5918A37D7ACC}"/>
          </ac:spMkLst>
        </pc:spChg>
        <pc:spChg chg="add del">
          <ac:chgData name="Ian Parr" userId="4f46477c-3823-44e3-a023-ec7a0abfe074" providerId="ADAL" clId="{E6EEC70A-9CE9-4B48-97F5-AFCABA02AB63}" dt="2023-06-13T00:27:35.452" v="244" actId="26606"/>
          <ac:spMkLst>
            <pc:docMk/>
            <pc:sldMk cId="1443673978" sldId="279"/>
            <ac:spMk id="76" creationId="{43280283-E04A-43CA-BFA1-F285486A2F00}"/>
          </ac:spMkLst>
        </pc:spChg>
        <pc:spChg chg="add del">
          <ac:chgData name="Ian Parr" userId="4f46477c-3823-44e3-a023-ec7a0abfe074" providerId="ADAL" clId="{E6EEC70A-9CE9-4B48-97F5-AFCABA02AB63}" dt="2023-06-13T00:27:35.452" v="244" actId="26606"/>
          <ac:spMkLst>
            <pc:docMk/>
            <pc:sldMk cId="1443673978" sldId="279"/>
            <ac:spMk id="78" creationId="{38328CB6-0FC5-4AEA-BC7E-489267CB6F19}"/>
          </ac:spMkLst>
        </pc:spChg>
        <pc:spChg chg="add del">
          <ac:chgData name="Ian Parr" userId="4f46477c-3823-44e3-a023-ec7a0abfe074" providerId="ADAL" clId="{E6EEC70A-9CE9-4B48-97F5-AFCABA02AB63}" dt="2023-06-13T00:27:35.452" v="244" actId="26606"/>
          <ac:spMkLst>
            <pc:docMk/>
            <pc:sldMk cId="1443673978" sldId="279"/>
            <ac:spMk id="80" creationId="{138AF5D2-3A9C-4E8F-B879-36865366A1D5}"/>
          </ac:spMkLst>
        </pc:spChg>
        <pc:grpChg chg="add del">
          <ac:chgData name="Ian Parr" userId="4f46477c-3823-44e3-a023-ec7a0abfe074" providerId="ADAL" clId="{E6EEC70A-9CE9-4B48-97F5-AFCABA02AB63}" dt="2023-06-13T00:27:35.452" v="244" actId="26606"/>
          <ac:grpSpMkLst>
            <pc:docMk/>
            <pc:sldMk cId="1443673978" sldId="279"/>
            <ac:grpSpMk id="26" creationId="{2DAE3342-9DFC-49D4-B09C-25E310769317}"/>
          </ac:grpSpMkLst>
        </pc:grpChg>
        <pc:grpChg chg="add del">
          <ac:chgData name="Ian Parr" userId="4f46477c-3823-44e3-a023-ec7a0abfe074" providerId="ADAL" clId="{E6EEC70A-9CE9-4B48-97F5-AFCABA02AB63}" dt="2023-06-13T00:27:35.452" v="244" actId="26606"/>
          <ac:grpSpMkLst>
            <pc:docMk/>
            <pc:sldMk cId="1443673978" sldId="279"/>
            <ac:grpSpMk id="47" creationId="{B54F73D8-62C2-4127-9D19-01219BBB9942}"/>
          </ac:grpSpMkLst>
        </pc:grpChg>
        <pc:picChg chg="del">
          <ac:chgData name="Ian Parr" userId="4f46477c-3823-44e3-a023-ec7a0abfe074" providerId="ADAL" clId="{E6EEC70A-9CE9-4B48-97F5-AFCABA02AB63}" dt="2023-06-13T00:09:18.500" v="111" actId="478"/>
          <ac:picMkLst>
            <pc:docMk/>
            <pc:sldMk cId="1443673978" sldId="279"/>
            <ac:picMk id="2" creationId="{31370D96-D498-4C5D-FCAA-C5D3C4FE1051}"/>
          </ac:picMkLst>
        </pc:picChg>
        <pc:picChg chg="del">
          <ac:chgData name="Ian Parr" userId="4f46477c-3823-44e3-a023-ec7a0abfe074" providerId="ADAL" clId="{E6EEC70A-9CE9-4B48-97F5-AFCABA02AB63}" dt="2023-06-13T00:09:21.117" v="112" actId="478"/>
          <ac:picMkLst>
            <pc:docMk/>
            <pc:sldMk cId="1443673978" sldId="279"/>
            <ac:picMk id="4" creationId="{63B9310F-D913-26BF-97B0-77D48EB601AA}"/>
          </ac:picMkLst>
        </pc:picChg>
        <pc:picChg chg="add del mod">
          <ac:chgData name="Ian Parr" userId="4f46477c-3823-44e3-a023-ec7a0abfe074" providerId="ADAL" clId="{E6EEC70A-9CE9-4B48-97F5-AFCABA02AB63}" dt="2023-06-13T00:21:36.486" v="225" actId="478"/>
          <ac:picMkLst>
            <pc:docMk/>
            <pc:sldMk cId="1443673978" sldId="279"/>
            <ac:picMk id="7" creationId="{DEED6FF9-4D99-F68F-CB71-7D16598B50FC}"/>
          </ac:picMkLst>
        </pc:picChg>
        <pc:picChg chg="add mod">
          <ac:chgData name="Ian Parr" userId="4f46477c-3823-44e3-a023-ec7a0abfe074" providerId="ADAL" clId="{E6EEC70A-9CE9-4B48-97F5-AFCABA02AB63}" dt="2023-06-13T00:28:56.247" v="255" actId="14100"/>
          <ac:picMkLst>
            <pc:docMk/>
            <pc:sldMk cId="1443673978" sldId="279"/>
            <ac:picMk id="11" creationId="{F2C67C25-334D-B985-616A-773848BBA23E}"/>
          </ac:picMkLst>
        </pc:picChg>
        <pc:picChg chg="add del mod">
          <ac:chgData name="Ian Parr" userId="4f46477c-3823-44e3-a023-ec7a0abfe074" providerId="ADAL" clId="{E6EEC70A-9CE9-4B48-97F5-AFCABA02AB63}" dt="2023-06-13T00:23:58.534" v="233" actId="478"/>
          <ac:picMkLst>
            <pc:docMk/>
            <pc:sldMk cId="1443673978" sldId="279"/>
            <ac:picMk id="13" creationId="{D2DCF214-C148-9760-1C52-461021705527}"/>
          </ac:picMkLst>
        </pc:picChg>
        <pc:cxnChg chg="del">
          <ac:chgData name="Ian Parr" userId="4f46477c-3823-44e3-a023-ec7a0abfe074" providerId="ADAL" clId="{E6EEC70A-9CE9-4B48-97F5-AFCABA02AB63}" dt="2023-06-13T00:09:24.953" v="115" actId="478"/>
          <ac:cxnSpMkLst>
            <pc:docMk/>
            <pc:sldMk cId="1443673978" sldId="279"/>
            <ac:cxnSpMk id="5" creationId="{AD07919C-72AE-1C35-F0E5-F27425663462}"/>
          </ac:cxnSpMkLst>
        </pc:cxnChg>
        <pc:cxnChg chg="del">
          <ac:chgData name="Ian Parr" userId="4f46477c-3823-44e3-a023-ec7a0abfe074" providerId="ADAL" clId="{E6EEC70A-9CE9-4B48-97F5-AFCABA02AB63}" dt="2023-06-13T00:09:23.216" v="114" actId="478"/>
          <ac:cxnSpMkLst>
            <pc:docMk/>
            <pc:sldMk cId="1443673978" sldId="279"/>
            <ac:cxnSpMk id="12" creationId="{9AC1EE89-55E8-A54A-3545-296B141C0D02}"/>
          </ac:cxnSpMkLst>
        </pc:cxnChg>
        <pc:cxnChg chg="del">
          <ac:chgData name="Ian Parr" userId="4f46477c-3823-44e3-a023-ec7a0abfe074" providerId="ADAL" clId="{E6EEC70A-9CE9-4B48-97F5-AFCABA02AB63}" dt="2023-06-13T00:09:26.643" v="117" actId="478"/>
          <ac:cxnSpMkLst>
            <pc:docMk/>
            <pc:sldMk cId="1443673978" sldId="279"/>
            <ac:cxnSpMk id="14" creationId="{F98003A4-6B1A-9D00-30EE-65B76E1F7305}"/>
          </ac:cxnSpMkLst>
        </pc:cxnChg>
        <pc:cxnChg chg="del">
          <ac:chgData name="Ian Parr" userId="4f46477c-3823-44e3-a023-ec7a0abfe074" providerId="ADAL" clId="{E6EEC70A-9CE9-4B48-97F5-AFCABA02AB63}" dt="2023-06-13T00:09:27.673" v="118" actId="478"/>
          <ac:cxnSpMkLst>
            <pc:docMk/>
            <pc:sldMk cId="1443673978" sldId="279"/>
            <ac:cxnSpMk id="15" creationId="{4F94C8DE-C190-D880-00FA-30B6D518872A}"/>
          </ac:cxnSpMkLst>
        </pc:cxnChg>
        <pc:cxnChg chg="del">
          <ac:chgData name="Ian Parr" userId="4f46477c-3823-44e3-a023-ec7a0abfe074" providerId="ADAL" clId="{E6EEC70A-9CE9-4B48-97F5-AFCABA02AB63}" dt="2023-06-13T00:09:28.423" v="119" actId="478"/>
          <ac:cxnSpMkLst>
            <pc:docMk/>
            <pc:sldMk cId="1443673978" sldId="279"/>
            <ac:cxnSpMk id="16" creationId="{FB001D2B-DA7A-49B5-9C2B-9040D363B7DC}"/>
          </ac:cxnSpMkLst>
        </pc:cxnChg>
        <pc:cxnChg chg="del">
          <ac:chgData name="Ian Parr" userId="4f46477c-3823-44e3-a023-ec7a0abfe074" providerId="ADAL" clId="{E6EEC70A-9CE9-4B48-97F5-AFCABA02AB63}" dt="2023-06-13T00:09:22.360" v="113" actId="478"/>
          <ac:cxnSpMkLst>
            <pc:docMk/>
            <pc:sldMk cId="1443673978" sldId="279"/>
            <ac:cxnSpMk id="17" creationId="{C69A49DD-E64C-E53E-0FFE-607E2CC949D2}"/>
          </ac:cxnSpMkLst>
        </pc:cxnChg>
        <pc:cxnChg chg="del">
          <ac:chgData name="Ian Parr" userId="4f46477c-3823-44e3-a023-ec7a0abfe074" providerId="ADAL" clId="{E6EEC70A-9CE9-4B48-97F5-AFCABA02AB63}" dt="2023-06-13T00:09:29.375" v="120" actId="478"/>
          <ac:cxnSpMkLst>
            <pc:docMk/>
            <pc:sldMk cId="1443673978" sldId="279"/>
            <ac:cxnSpMk id="18" creationId="{273EB902-DDE1-5A0B-DB02-14D4315A2BF5}"/>
          </ac:cxnSpMkLst>
        </pc:cxnChg>
        <pc:cxnChg chg="del">
          <ac:chgData name="Ian Parr" userId="4f46477c-3823-44e3-a023-ec7a0abfe074" providerId="ADAL" clId="{E6EEC70A-9CE9-4B48-97F5-AFCABA02AB63}" dt="2023-06-13T00:09:25.723" v="116" actId="478"/>
          <ac:cxnSpMkLst>
            <pc:docMk/>
            <pc:sldMk cId="1443673978" sldId="279"/>
            <ac:cxnSpMk id="19" creationId="{FB694198-BC3D-2749-984F-D4B6261F7E1F}"/>
          </ac:cxnSpMkLst>
        </pc:cxnChg>
        <pc:cxnChg chg="del">
          <ac:chgData name="Ian Parr" userId="4f46477c-3823-44e3-a023-ec7a0abfe074" providerId="ADAL" clId="{E6EEC70A-9CE9-4B48-97F5-AFCABA02AB63}" dt="2023-06-13T00:09:30.219" v="121" actId="478"/>
          <ac:cxnSpMkLst>
            <pc:docMk/>
            <pc:sldMk cId="1443673978" sldId="279"/>
            <ac:cxnSpMk id="38" creationId="{D141C656-CE28-43AD-AF85-829397F40A5F}"/>
          </ac:cxnSpMkLst>
        </pc:cxnChg>
      </pc:sldChg>
      <pc:sldChg chg="addSp delSp modSp add mod ord modTransition setBg modClrScheme chgLayout modNotesTx">
        <pc:chgData name="Ian Parr" userId="4f46477c-3823-44e3-a023-ec7a0abfe074" providerId="ADAL" clId="{E6EEC70A-9CE9-4B48-97F5-AFCABA02AB63}" dt="2023-06-13T00:24:26.279" v="235" actId="478"/>
        <pc:sldMkLst>
          <pc:docMk/>
          <pc:sldMk cId="2068941391" sldId="317"/>
        </pc:sldMkLst>
        <pc:spChg chg="add del">
          <ac:chgData name="Ian Parr" userId="4f46477c-3823-44e3-a023-ec7a0abfe074" providerId="ADAL" clId="{E6EEC70A-9CE9-4B48-97F5-AFCABA02AB63}" dt="2023-06-13T00:01:58.423" v="99" actId="478"/>
          <ac:spMkLst>
            <pc:docMk/>
            <pc:sldMk cId="2068941391" sldId="317"/>
            <ac:spMk id="4" creationId="{1311B3E9-01CE-6202-D078-39754ABEDEC3}"/>
          </ac:spMkLst>
        </pc:spChg>
        <pc:spChg chg="del mod">
          <ac:chgData name="Ian Parr" userId="4f46477c-3823-44e3-a023-ec7a0abfe074" providerId="ADAL" clId="{E6EEC70A-9CE9-4B48-97F5-AFCABA02AB63}" dt="2023-06-12T23:51:54.404" v="83" actId="478"/>
          <ac:spMkLst>
            <pc:docMk/>
            <pc:sldMk cId="2068941391" sldId="317"/>
            <ac:spMk id="6" creationId="{A9AB6350-00D1-381F-AAAE-82B0B9881CA0}"/>
          </ac:spMkLst>
        </pc:spChg>
        <pc:spChg chg="del">
          <ac:chgData name="Ian Parr" userId="4f46477c-3823-44e3-a023-ec7a0abfe074" providerId="ADAL" clId="{E6EEC70A-9CE9-4B48-97F5-AFCABA02AB63}" dt="2023-06-12T23:52:01.644" v="85" actId="478"/>
          <ac:spMkLst>
            <pc:docMk/>
            <pc:sldMk cId="2068941391" sldId="317"/>
            <ac:spMk id="7" creationId="{B60A506E-BE78-8010-4CDD-A0FF1571608A}"/>
          </ac:spMkLst>
        </pc:spChg>
        <pc:spChg chg="add del">
          <ac:chgData name="Ian Parr" userId="4f46477c-3823-44e3-a023-ec7a0abfe074" providerId="ADAL" clId="{E6EEC70A-9CE9-4B48-97F5-AFCABA02AB63}" dt="2023-06-13T00:02:04.845" v="101" actId="478"/>
          <ac:spMkLst>
            <pc:docMk/>
            <pc:sldMk cId="2068941391" sldId="317"/>
            <ac:spMk id="9" creationId="{4EA96BD6-078B-E03E-8C16-33899B95FBA7}"/>
          </ac:spMkLst>
        </pc:spChg>
        <pc:spChg chg="del">
          <ac:chgData name="Ian Parr" userId="4f46477c-3823-44e3-a023-ec7a0abfe074" providerId="ADAL" clId="{E6EEC70A-9CE9-4B48-97F5-AFCABA02AB63}" dt="2023-06-12T23:51:44.923" v="78" actId="478"/>
          <ac:spMkLst>
            <pc:docMk/>
            <pc:sldMk cId="2068941391" sldId="317"/>
            <ac:spMk id="11" creationId="{24D7FC92-81A8-A8D6-FBB2-6B8E72C79568}"/>
          </ac:spMkLst>
        </pc:spChg>
        <pc:spChg chg="del mod">
          <ac:chgData name="Ian Parr" userId="4f46477c-3823-44e3-a023-ec7a0abfe074" providerId="ADAL" clId="{E6EEC70A-9CE9-4B48-97F5-AFCABA02AB63}" dt="2023-06-12T23:51:41.478" v="77" actId="478"/>
          <ac:spMkLst>
            <pc:docMk/>
            <pc:sldMk cId="2068941391" sldId="317"/>
            <ac:spMk id="12" creationId="{7B985173-8AAD-21A1-2CE8-01379B3A07D5}"/>
          </ac:spMkLst>
        </pc:spChg>
        <pc:spChg chg="del">
          <ac:chgData name="Ian Parr" userId="4f46477c-3823-44e3-a023-ec7a0abfe074" providerId="ADAL" clId="{E6EEC70A-9CE9-4B48-97F5-AFCABA02AB63}" dt="2023-06-12T23:51:58.205" v="84" actId="478"/>
          <ac:spMkLst>
            <pc:docMk/>
            <pc:sldMk cId="2068941391" sldId="317"/>
            <ac:spMk id="13" creationId="{B5493283-A0A5-94B1-E842-8316734847E5}"/>
          </ac:spMkLst>
        </pc:spChg>
        <pc:spChg chg="del mod">
          <ac:chgData name="Ian Parr" userId="4f46477c-3823-44e3-a023-ec7a0abfe074" providerId="ADAL" clId="{E6EEC70A-9CE9-4B48-97F5-AFCABA02AB63}" dt="2023-06-12T23:51:47.978" v="80" actId="478"/>
          <ac:spMkLst>
            <pc:docMk/>
            <pc:sldMk cId="2068941391" sldId="317"/>
            <ac:spMk id="14" creationId="{F80DF4D1-D25B-D740-79EA-D75DA1B93BCC}"/>
          </ac:spMkLst>
        </pc:spChg>
        <pc:spChg chg="add mod">
          <ac:chgData name="Ian Parr" userId="4f46477c-3823-44e3-a023-ec7a0abfe074" providerId="ADAL" clId="{E6EEC70A-9CE9-4B48-97F5-AFCABA02AB63}" dt="2023-06-13T00:24:26.279" v="235" actId="478"/>
          <ac:spMkLst>
            <pc:docMk/>
            <pc:sldMk cId="2068941391" sldId="317"/>
            <ac:spMk id="20" creationId="{9B915B17-5D5B-CC42-9649-460A13634344}"/>
          </ac:spMkLst>
        </pc:spChg>
        <pc:spChg chg="add del mod">
          <ac:chgData name="Ian Parr" userId="4f46477c-3823-44e3-a023-ec7a0abfe074" providerId="ADAL" clId="{E6EEC70A-9CE9-4B48-97F5-AFCABA02AB63}" dt="2023-06-13T00:08:45.168" v="110" actId="26606"/>
          <ac:spMkLst>
            <pc:docMk/>
            <pc:sldMk cId="2068941391" sldId="317"/>
            <ac:spMk id="22" creationId="{94648250-B59D-47EE-49DF-06495C10CDA8}"/>
          </ac:spMkLst>
        </pc:spChg>
        <pc:spChg chg="add mod">
          <ac:chgData name="Ian Parr" userId="4f46477c-3823-44e3-a023-ec7a0abfe074" providerId="ADAL" clId="{E6EEC70A-9CE9-4B48-97F5-AFCABA02AB63}" dt="2023-06-13T00:08:45.168" v="110" actId="26606"/>
          <ac:spMkLst>
            <pc:docMk/>
            <pc:sldMk cId="2068941391" sldId="317"/>
            <ac:spMk id="27" creationId="{20164DA1-8717-A47A-CE82-EC920BC59782}"/>
          </ac:spMkLst>
        </pc:spChg>
        <pc:spChg chg="add mod">
          <ac:chgData name="Ian Parr" userId="4f46477c-3823-44e3-a023-ec7a0abfe074" providerId="ADAL" clId="{E6EEC70A-9CE9-4B48-97F5-AFCABA02AB63}" dt="2023-06-13T00:08:45.168" v="110" actId="26606"/>
          <ac:spMkLst>
            <pc:docMk/>
            <pc:sldMk cId="2068941391" sldId="317"/>
            <ac:spMk id="29" creationId="{E1C58137-3B36-79D7-4198-8F0852E02B1E}"/>
          </ac:spMkLst>
        </pc:spChg>
        <pc:spChg chg="add del mod">
          <ac:chgData name="Ian Parr" userId="4f46477c-3823-44e3-a023-ec7a0abfe074" providerId="ADAL" clId="{E6EEC70A-9CE9-4B48-97F5-AFCABA02AB63}" dt="2023-06-13T00:24:22.964" v="234"/>
          <ac:spMkLst>
            <pc:docMk/>
            <pc:sldMk cId="2068941391" sldId="317"/>
            <ac:spMk id="31" creationId="{5AB17767-9E8F-1808-F4DC-43CB0A3961DD}"/>
          </ac:spMkLst>
        </pc:spChg>
        <pc:spChg chg="add mod">
          <ac:chgData name="Ian Parr" userId="4f46477c-3823-44e3-a023-ec7a0abfe074" providerId="ADAL" clId="{E6EEC70A-9CE9-4B48-97F5-AFCABA02AB63}" dt="2023-06-13T00:08:45.168" v="110" actId="26606"/>
          <ac:spMkLst>
            <pc:docMk/>
            <pc:sldMk cId="2068941391" sldId="317"/>
            <ac:spMk id="33" creationId="{CDF4E6D6-FDE9-BCAC-089D-441C36CEB40F}"/>
          </ac:spMkLst>
        </pc:spChg>
        <pc:picChg chg="del">
          <ac:chgData name="Ian Parr" userId="4f46477c-3823-44e3-a023-ec7a0abfe074" providerId="ADAL" clId="{E6EEC70A-9CE9-4B48-97F5-AFCABA02AB63}" dt="2023-06-12T23:51:36.820" v="75" actId="478"/>
          <ac:picMkLst>
            <pc:docMk/>
            <pc:sldMk cId="2068941391" sldId="317"/>
            <ac:picMk id="2" creationId="{3908CA4D-0C5A-AC33-5EE8-013F04338D31}"/>
          </ac:picMkLst>
        </pc:picChg>
        <pc:picChg chg="del">
          <ac:chgData name="Ian Parr" userId="4f46477c-3823-44e3-a023-ec7a0abfe074" providerId="ADAL" clId="{E6EEC70A-9CE9-4B48-97F5-AFCABA02AB63}" dt="2023-06-12T23:51:51.842" v="81" actId="478"/>
          <ac:picMkLst>
            <pc:docMk/>
            <pc:sldMk cId="2068941391" sldId="317"/>
            <ac:picMk id="8" creationId="{AD73B3B8-507A-870E-D03F-DE1EB4FB4264}"/>
          </ac:picMkLst>
        </pc:picChg>
        <pc:picChg chg="add del">
          <ac:chgData name="Ian Parr" userId="4f46477c-3823-44e3-a023-ec7a0abfe074" providerId="ADAL" clId="{E6EEC70A-9CE9-4B48-97F5-AFCABA02AB63}" dt="2023-06-13T00:05:01.770" v="103" actId="478"/>
          <ac:picMkLst>
            <pc:docMk/>
            <pc:sldMk cId="2068941391" sldId="317"/>
            <ac:picMk id="10" creationId="{0AB57B9B-86B5-1B91-5489-A989A2688B0E}"/>
          </ac:picMkLst>
        </pc:picChg>
        <pc:picChg chg="add del">
          <ac:chgData name="Ian Parr" userId="4f46477c-3823-44e3-a023-ec7a0abfe074" providerId="ADAL" clId="{E6EEC70A-9CE9-4B48-97F5-AFCABA02AB63}" dt="2023-06-13T00:05:52.595" v="105" actId="478"/>
          <ac:picMkLst>
            <pc:docMk/>
            <pc:sldMk cId="2068941391" sldId="317"/>
            <ac:picMk id="15" creationId="{D1F32CF9-EE08-6BE6-8A4F-70C9FB1F8421}"/>
          </ac:picMkLst>
        </pc:picChg>
        <pc:picChg chg="add mod">
          <ac:chgData name="Ian Parr" userId="4f46477c-3823-44e3-a023-ec7a0abfe074" providerId="ADAL" clId="{E6EEC70A-9CE9-4B48-97F5-AFCABA02AB63}" dt="2023-06-13T00:08:45.168" v="110" actId="26606"/>
          <ac:picMkLst>
            <pc:docMk/>
            <pc:sldMk cId="2068941391" sldId="317"/>
            <ac:picMk id="17" creationId="{7D3CA35C-BB44-FC1C-8F05-989C445ACD4E}"/>
          </ac:picMkLst>
        </pc:picChg>
        <pc:picChg chg="add del mod">
          <ac:chgData name="Ian Parr" userId="4f46477c-3823-44e3-a023-ec7a0abfe074" providerId="ADAL" clId="{E6EEC70A-9CE9-4B48-97F5-AFCABA02AB63}" dt="2023-06-13T00:24:26.279" v="235" actId="478"/>
          <ac:picMkLst>
            <pc:docMk/>
            <pc:sldMk cId="2068941391" sldId="317"/>
            <ac:picMk id="18" creationId="{1909DC28-0D11-1220-4FE0-186F3F8EBE35}"/>
          </ac:picMkLst>
        </pc:picChg>
        <pc:picChg chg="add del mod">
          <ac:chgData name="Ian Parr" userId="4f46477c-3823-44e3-a023-ec7a0abfe074" providerId="ADAL" clId="{E6EEC70A-9CE9-4B48-97F5-AFCABA02AB63}" dt="2023-06-12T23:52:32.045" v="90" actId="478"/>
          <ac:picMkLst>
            <pc:docMk/>
            <pc:sldMk cId="2068941391" sldId="317"/>
            <ac:picMk id="1026" creationId="{AC17090E-8511-056A-9EAF-5446B158B450}"/>
          </ac:picMkLst>
        </pc:picChg>
        <pc:picChg chg="add del">
          <ac:chgData name="Ian Parr" userId="4f46477c-3823-44e3-a023-ec7a0abfe074" providerId="ADAL" clId="{E6EEC70A-9CE9-4B48-97F5-AFCABA02AB63}" dt="2023-06-12T23:52:50.029" v="92" actId="478"/>
          <ac:picMkLst>
            <pc:docMk/>
            <pc:sldMk cId="2068941391" sldId="317"/>
            <ac:picMk id="1028" creationId="{AC1227B5-D215-2191-1F08-949007A3F57C}"/>
          </ac:picMkLst>
        </pc:picChg>
      </pc:sldChg>
      <pc:sldChg chg="addSp delSp modSp add mod ord modTransition modClrScheme chgLayout modNotesTx">
        <pc:chgData name="Ian Parr" userId="4f46477c-3823-44e3-a023-ec7a0abfe074" providerId="ADAL" clId="{E6EEC70A-9CE9-4B48-97F5-AFCABA02AB63}" dt="2023-06-13T00:36:49.876" v="360"/>
        <pc:sldMkLst>
          <pc:docMk/>
          <pc:sldMk cId="1328630751" sldId="318"/>
        </pc:sldMkLst>
        <pc:spChg chg="add mod">
          <ac:chgData name="Ian Parr" userId="4f46477c-3823-44e3-a023-ec7a0abfe074" providerId="ADAL" clId="{E6EEC70A-9CE9-4B48-97F5-AFCABA02AB63}" dt="2023-06-13T00:35:38.367" v="356" actId="14100"/>
          <ac:spMkLst>
            <pc:docMk/>
            <pc:sldMk cId="1328630751" sldId="318"/>
            <ac:spMk id="4" creationId="{8BCABF96-CD85-9AC2-E348-E2ABFF3775B2}"/>
          </ac:spMkLst>
        </pc:spChg>
        <pc:spChg chg="add mod">
          <ac:chgData name="Ian Parr" userId="4f46477c-3823-44e3-a023-ec7a0abfe074" providerId="ADAL" clId="{E6EEC70A-9CE9-4B48-97F5-AFCABA02AB63}" dt="2023-06-13T00:34:16.412" v="346" actId="255"/>
          <ac:spMkLst>
            <pc:docMk/>
            <pc:sldMk cId="1328630751" sldId="318"/>
            <ac:spMk id="8" creationId="{9FD18699-3FC5-EB74-DADB-6C0557E3120C}"/>
          </ac:spMkLst>
        </pc:spChg>
        <pc:spChg chg="add del mod">
          <ac:chgData name="Ian Parr" userId="4f46477c-3823-44e3-a023-ec7a0abfe074" providerId="ADAL" clId="{E6EEC70A-9CE9-4B48-97F5-AFCABA02AB63}" dt="2023-06-13T00:32:05.253" v="285" actId="26606"/>
          <ac:spMkLst>
            <pc:docMk/>
            <pc:sldMk cId="1328630751" sldId="318"/>
            <ac:spMk id="10" creationId="{43922AE4-8C23-7CAE-4057-7555DFED163A}"/>
          </ac:spMkLst>
        </pc:spChg>
        <pc:picChg chg="add del mod">
          <ac:chgData name="Ian Parr" userId="4f46477c-3823-44e3-a023-ec7a0abfe074" providerId="ADAL" clId="{E6EEC70A-9CE9-4B48-97F5-AFCABA02AB63}" dt="2023-06-13T00:29:46.533" v="261" actId="478"/>
          <ac:picMkLst>
            <pc:docMk/>
            <pc:sldMk cId="1328630751" sldId="318"/>
            <ac:picMk id="2" creationId="{92F43B10-8355-0A5A-5D2C-EACDCD45CFC9}"/>
          </ac:picMkLst>
        </pc:picChg>
        <pc:picChg chg="add mod">
          <ac:chgData name="Ian Parr" userId="4f46477c-3823-44e3-a023-ec7a0abfe074" providerId="ADAL" clId="{E6EEC70A-9CE9-4B48-97F5-AFCABA02AB63}" dt="2023-06-13T00:34:30.960" v="348" actId="14100"/>
          <ac:picMkLst>
            <pc:docMk/>
            <pc:sldMk cId="1328630751" sldId="318"/>
            <ac:picMk id="3" creationId="{1BC15DEA-801C-D968-621D-E7F9D7A91870}"/>
          </ac:picMkLst>
        </pc:picChg>
      </pc:sldChg>
      <pc:sldChg chg="addSp delSp modSp add mod ord">
        <pc:chgData name="Ian Parr" userId="4f46477c-3823-44e3-a023-ec7a0abfe074" providerId="ADAL" clId="{E6EEC70A-9CE9-4B48-97F5-AFCABA02AB63}" dt="2023-06-13T00:21:09.198" v="223"/>
        <pc:sldMkLst>
          <pc:docMk/>
          <pc:sldMk cId="1718198991" sldId="319"/>
        </pc:sldMkLst>
        <pc:spChg chg="mod">
          <ac:chgData name="Ian Parr" userId="4f46477c-3823-44e3-a023-ec7a0abfe074" providerId="ADAL" clId="{E6EEC70A-9CE9-4B48-97F5-AFCABA02AB63}" dt="2023-06-13T00:16:29.765" v="196" actId="1076"/>
          <ac:spMkLst>
            <pc:docMk/>
            <pc:sldMk cId="1718198991" sldId="319"/>
            <ac:spMk id="8" creationId="{6C61D8CF-9B22-AB5A-AA15-E313F7059377}"/>
          </ac:spMkLst>
        </pc:spChg>
        <pc:spChg chg="add del mod">
          <ac:chgData name="Ian Parr" userId="4f46477c-3823-44e3-a023-ec7a0abfe074" providerId="ADAL" clId="{E6EEC70A-9CE9-4B48-97F5-AFCABA02AB63}" dt="2023-06-13T00:19:11.097" v="214" actId="478"/>
          <ac:spMkLst>
            <pc:docMk/>
            <pc:sldMk cId="1718198991" sldId="319"/>
            <ac:spMk id="9" creationId="{6E669BBE-6F17-12D0-A12B-DAE687D26D62}"/>
          </ac:spMkLst>
        </pc:spChg>
        <pc:picChg chg="add del mod">
          <ac:chgData name="Ian Parr" userId="4f46477c-3823-44e3-a023-ec7a0abfe074" providerId="ADAL" clId="{E6EEC70A-9CE9-4B48-97F5-AFCABA02AB63}" dt="2023-06-13T00:18:09.957" v="203" actId="478"/>
          <ac:picMkLst>
            <pc:docMk/>
            <pc:sldMk cId="1718198991" sldId="319"/>
            <ac:picMk id="2" creationId="{F9D99612-2FFE-B5B0-0919-A84F1B8EF9C7}"/>
          </ac:picMkLst>
        </pc:picChg>
        <pc:picChg chg="add mod">
          <ac:chgData name="Ian Parr" userId="4f46477c-3823-44e3-a023-ec7a0abfe074" providerId="ADAL" clId="{E6EEC70A-9CE9-4B48-97F5-AFCABA02AB63}" dt="2023-06-13T00:15:57.198" v="189" actId="1076"/>
          <ac:picMkLst>
            <pc:docMk/>
            <pc:sldMk cId="1718198991" sldId="319"/>
            <ac:picMk id="3" creationId="{D900FAF5-5017-9788-EEED-13BA79506E93}"/>
          </ac:picMkLst>
        </pc:picChg>
        <pc:picChg chg="add del mod">
          <ac:chgData name="Ian Parr" userId="4f46477c-3823-44e3-a023-ec7a0abfe074" providerId="ADAL" clId="{E6EEC70A-9CE9-4B48-97F5-AFCABA02AB63}" dt="2023-06-13T00:18:12.577" v="204" actId="478"/>
          <ac:picMkLst>
            <pc:docMk/>
            <pc:sldMk cId="1718198991" sldId="319"/>
            <ac:picMk id="4" creationId="{737BB283-9ABF-6A3B-0E86-16A8D1E4C438}"/>
          </ac:picMkLst>
        </pc:picChg>
        <pc:picChg chg="add del mod">
          <ac:chgData name="Ian Parr" userId="4f46477c-3823-44e3-a023-ec7a0abfe074" providerId="ADAL" clId="{E6EEC70A-9CE9-4B48-97F5-AFCABA02AB63}" dt="2023-06-13T00:19:11.097" v="214" actId="478"/>
          <ac:picMkLst>
            <pc:docMk/>
            <pc:sldMk cId="1718198991" sldId="319"/>
            <ac:picMk id="6" creationId="{27FE03E6-3CA9-8611-BF2C-35A6F9FC957C}"/>
          </ac:picMkLst>
        </pc:picChg>
        <pc:picChg chg="del">
          <ac:chgData name="Ian Parr" userId="4f46477c-3823-44e3-a023-ec7a0abfe074" providerId="ADAL" clId="{E6EEC70A-9CE9-4B48-97F5-AFCABA02AB63}" dt="2023-06-13T00:15:04.943" v="185" actId="478"/>
          <ac:picMkLst>
            <pc:docMk/>
            <pc:sldMk cId="1718198991" sldId="319"/>
            <ac:picMk id="7" creationId="{DEED6FF9-4D99-F68F-CB71-7D16598B50FC}"/>
          </ac:picMkLst>
        </pc:picChg>
        <pc:picChg chg="add mod">
          <ac:chgData name="Ian Parr" userId="4f46477c-3823-44e3-a023-ec7a0abfe074" providerId="ADAL" clId="{E6EEC70A-9CE9-4B48-97F5-AFCABA02AB63}" dt="2023-06-13T00:20:55.476" v="220" actId="1076"/>
          <ac:picMkLst>
            <pc:docMk/>
            <pc:sldMk cId="1718198991" sldId="319"/>
            <ac:picMk id="11" creationId="{DA792B3E-AE83-9CF6-B2EC-BB517D70B174}"/>
          </ac:picMkLst>
        </pc:picChg>
        <pc:picChg chg="add mod">
          <ac:chgData name="Ian Parr" userId="4f46477c-3823-44e3-a023-ec7a0abfe074" providerId="ADAL" clId="{E6EEC70A-9CE9-4B48-97F5-AFCABA02AB63}" dt="2023-06-13T00:21:00.796" v="221" actId="14100"/>
          <ac:picMkLst>
            <pc:docMk/>
            <pc:sldMk cId="1718198991" sldId="319"/>
            <ac:picMk id="13" creationId="{544BC295-47C7-9A8C-F629-EDF922DCDACC}"/>
          </ac:picMkLst>
        </pc:picChg>
      </pc:sldChg>
      <pc:sldChg chg="addSp delSp modSp add mod modTransition modClrScheme chgLayout modNotesTx">
        <pc:chgData name="Ian Parr" userId="4f46477c-3823-44e3-a023-ec7a0abfe074" providerId="ADAL" clId="{E6EEC70A-9CE9-4B48-97F5-AFCABA02AB63}" dt="2023-06-13T00:48:08.047" v="817" actId="27636"/>
        <pc:sldMkLst>
          <pc:docMk/>
          <pc:sldMk cId="2154339194" sldId="320"/>
        </pc:sldMkLst>
        <pc:spChg chg="add del mod">
          <ac:chgData name="Ian Parr" userId="4f46477c-3823-44e3-a023-ec7a0abfe074" providerId="ADAL" clId="{E6EEC70A-9CE9-4B48-97F5-AFCABA02AB63}" dt="2023-06-13T00:43:31.220" v="493" actId="26606"/>
          <ac:spMkLst>
            <pc:docMk/>
            <pc:sldMk cId="2154339194" sldId="320"/>
            <ac:spMk id="3" creationId="{EDE7F1E7-1A20-0B9F-8305-8C8B27CC0ABF}"/>
          </ac:spMkLst>
        </pc:spChg>
        <pc:spChg chg="add del mod">
          <ac:chgData name="Ian Parr" userId="4f46477c-3823-44e3-a023-ec7a0abfe074" providerId="ADAL" clId="{E6EEC70A-9CE9-4B48-97F5-AFCABA02AB63}" dt="2023-06-13T00:43:31.220" v="493" actId="26606"/>
          <ac:spMkLst>
            <pc:docMk/>
            <pc:sldMk cId="2154339194" sldId="320"/>
            <ac:spMk id="4" creationId="{C9A937AA-162D-931E-3DF8-FD96E7424533}"/>
          </ac:spMkLst>
        </pc:spChg>
        <pc:spChg chg="add del mod">
          <ac:chgData name="Ian Parr" userId="4f46477c-3823-44e3-a023-ec7a0abfe074" providerId="ADAL" clId="{E6EEC70A-9CE9-4B48-97F5-AFCABA02AB63}" dt="2023-06-13T00:43:18.803" v="492" actId="478"/>
          <ac:spMkLst>
            <pc:docMk/>
            <pc:sldMk cId="2154339194" sldId="320"/>
            <ac:spMk id="6" creationId="{2765AB23-6941-D32D-9F86-EE0C3C541C34}"/>
          </ac:spMkLst>
        </pc:spChg>
        <pc:spChg chg="del">
          <ac:chgData name="Ian Parr" userId="4f46477c-3823-44e3-a023-ec7a0abfe074" providerId="ADAL" clId="{E6EEC70A-9CE9-4B48-97F5-AFCABA02AB63}" dt="2023-06-13T00:41:50.380" v="477" actId="478"/>
          <ac:spMkLst>
            <pc:docMk/>
            <pc:sldMk cId="2154339194" sldId="320"/>
            <ac:spMk id="8" creationId="{6C61D8CF-9B22-AB5A-AA15-E313F7059377}"/>
          </ac:spMkLst>
        </pc:spChg>
        <pc:spChg chg="add del mod">
          <ac:chgData name="Ian Parr" userId="4f46477c-3823-44e3-a023-ec7a0abfe074" providerId="ADAL" clId="{E6EEC70A-9CE9-4B48-97F5-AFCABA02AB63}" dt="2023-06-13T00:43:31.220" v="493" actId="26606"/>
          <ac:spMkLst>
            <pc:docMk/>
            <pc:sldMk cId="2154339194" sldId="320"/>
            <ac:spMk id="10" creationId="{8554D9BD-2293-B212-078E-4D612DD02324}"/>
          </ac:spMkLst>
        </pc:spChg>
        <pc:spChg chg="add mod">
          <ac:chgData name="Ian Parr" userId="4f46477c-3823-44e3-a023-ec7a0abfe074" providerId="ADAL" clId="{E6EEC70A-9CE9-4B48-97F5-AFCABA02AB63}" dt="2023-06-13T00:46:32.767" v="762" actId="207"/>
          <ac:spMkLst>
            <pc:docMk/>
            <pc:sldMk cId="2154339194" sldId="320"/>
            <ac:spMk id="15" creationId="{4073AC99-ED12-E938-9D35-538A811BDAE1}"/>
          </ac:spMkLst>
        </pc:spChg>
        <pc:spChg chg="add mod">
          <ac:chgData name="Ian Parr" userId="4f46477c-3823-44e3-a023-ec7a0abfe074" providerId="ADAL" clId="{E6EEC70A-9CE9-4B48-97F5-AFCABA02AB63}" dt="2023-06-13T00:47:33.268" v="815" actId="20577"/>
          <ac:spMkLst>
            <pc:docMk/>
            <pc:sldMk cId="2154339194" sldId="320"/>
            <ac:spMk id="17" creationId="{DB1279BC-CC4F-49FA-1755-A68068155A0B}"/>
          </ac:spMkLst>
        </pc:spChg>
        <pc:spChg chg="add mod">
          <ac:chgData name="Ian Parr" userId="4f46477c-3823-44e3-a023-ec7a0abfe074" providerId="ADAL" clId="{E6EEC70A-9CE9-4B48-97F5-AFCABA02AB63}" dt="2023-06-13T00:46:29.566" v="761" actId="207"/>
          <ac:spMkLst>
            <pc:docMk/>
            <pc:sldMk cId="2154339194" sldId="320"/>
            <ac:spMk id="19" creationId="{AA24F845-CE41-16FF-68DE-454EEB6B8D34}"/>
          </ac:spMkLst>
        </pc:spChg>
        <pc:spChg chg="add mod">
          <ac:chgData name="Ian Parr" userId="4f46477c-3823-44e3-a023-ec7a0abfe074" providerId="ADAL" clId="{E6EEC70A-9CE9-4B48-97F5-AFCABA02AB63}" dt="2023-06-13T00:44:46.388" v="560" actId="5793"/>
          <ac:spMkLst>
            <pc:docMk/>
            <pc:sldMk cId="2154339194" sldId="320"/>
            <ac:spMk id="21" creationId="{82B67A91-F021-00AA-35A3-9366E74551BE}"/>
          </ac:spMkLst>
        </pc:spChg>
        <pc:spChg chg="add mod">
          <ac:chgData name="Ian Parr" userId="4f46477c-3823-44e3-a023-ec7a0abfe074" providerId="ADAL" clId="{E6EEC70A-9CE9-4B48-97F5-AFCABA02AB63}" dt="2023-06-13T00:48:08.047" v="817" actId="27636"/>
          <ac:spMkLst>
            <pc:docMk/>
            <pc:sldMk cId="2154339194" sldId="320"/>
            <ac:spMk id="23" creationId="{78EC202E-6CBC-6A3F-77E4-A22DE3711DCB}"/>
          </ac:spMkLst>
        </pc:spChg>
        <pc:picChg chg="del">
          <ac:chgData name="Ian Parr" userId="4f46477c-3823-44e3-a023-ec7a0abfe074" providerId="ADAL" clId="{E6EEC70A-9CE9-4B48-97F5-AFCABA02AB63}" dt="2023-06-13T00:41:06.732" v="475" actId="478"/>
          <ac:picMkLst>
            <pc:docMk/>
            <pc:sldMk cId="2154339194" sldId="320"/>
            <ac:picMk id="7" creationId="{DEED6FF9-4D99-F68F-CB71-7D16598B50FC}"/>
          </ac:picMkLst>
        </pc:picChg>
      </pc:sldChg>
      <pc:sldChg chg="addSp delSp modSp add mod ord">
        <pc:chgData name="Ian Parr" userId="4f46477c-3823-44e3-a023-ec7a0abfe074" providerId="ADAL" clId="{E6EEC70A-9CE9-4B48-97F5-AFCABA02AB63}" dt="2023-06-13T00:41:03.205" v="474"/>
        <pc:sldMkLst>
          <pc:docMk/>
          <pc:sldMk cId="4099274522" sldId="321"/>
        </pc:sldMkLst>
        <pc:spChg chg="add mod">
          <ac:chgData name="Ian Parr" userId="4f46477c-3823-44e3-a023-ec7a0abfe074" providerId="ADAL" clId="{E6EEC70A-9CE9-4B48-97F5-AFCABA02AB63}" dt="2023-06-13T00:38:36.135" v="400" actId="12"/>
          <ac:spMkLst>
            <pc:docMk/>
            <pc:sldMk cId="4099274522" sldId="321"/>
            <ac:spMk id="2" creationId="{59ABCAE2-A01D-C580-1DA3-77374C65B329}"/>
          </ac:spMkLst>
        </pc:spChg>
        <pc:spChg chg="add del mod">
          <ac:chgData name="Ian Parr" userId="4f46477c-3823-44e3-a023-ec7a0abfe074" providerId="ADAL" clId="{E6EEC70A-9CE9-4B48-97F5-AFCABA02AB63}" dt="2023-06-13T00:41:03.205" v="474"/>
          <ac:spMkLst>
            <pc:docMk/>
            <pc:sldMk cId="4099274522" sldId="321"/>
            <ac:spMk id="5" creationId="{1FE3B3BC-8DA8-9474-71B6-1095D85B3467}"/>
          </ac:spMkLst>
        </pc:spChg>
        <pc:spChg chg="add mod">
          <ac:chgData name="Ian Parr" userId="4f46477c-3823-44e3-a023-ec7a0abfe074" providerId="ADAL" clId="{E6EEC70A-9CE9-4B48-97F5-AFCABA02AB63}" dt="2023-06-13T00:39:12.856" v="421" actId="12"/>
          <ac:spMkLst>
            <pc:docMk/>
            <pc:sldMk cId="4099274522" sldId="321"/>
            <ac:spMk id="7" creationId="{1CD22E00-FF92-E7C6-BDBA-D98C75D856B8}"/>
          </ac:spMkLst>
        </pc:spChg>
        <pc:spChg chg="add mod">
          <ac:chgData name="Ian Parr" userId="4f46477c-3823-44e3-a023-ec7a0abfe074" providerId="ADAL" clId="{E6EEC70A-9CE9-4B48-97F5-AFCABA02AB63}" dt="2023-06-13T00:40:31.628" v="472" actId="1076"/>
          <ac:spMkLst>
            <pc:docMk/>
            <pc:sldMk cId="4099274522" sldId="321"/>
            <ac:spMk id="8" creationId="{11B6DB27-681B-8C3A-9E9D-2A22E056E69A}"/>
          </ac:spMkLst>
        </pc:spChg>
        <pc:spChg chg="add mod">
          <ac:chgData name="Ian Parr" userId="4f46477c-3823-44e3-a023-ec7a0abfe074" providerId="ADAL" clId="{E6EEC70A-9CE9-4B48-97F5-AFCABA02AB63}" dt="2023-06-13T00:40:25.985" v="471" actId="20577"/>
          <ac:spMkLst>
            <pc:docMk/>
            <pc:sldMk cId="4099274522" sldId="321"/>
            <ac:spMk id="9" creationId="{EB3A6C89-673F-9A98-2972-D530428B8A12}"/>
          </ac:spMkLst>
        </pc:spChg>
      </pc:sldChg>
    </pc:docChg>
  </pc:docChgLst>
  <pc:docChgLst>
    <pc:chgData name="Ian Parr" userId="4f46477c-3823-44e3-a023-ec7a0abfe074" providerId="ADAL" clId="{3CB5D7D7-F946-46B9-8815-DE2AB2FE0349}"/>
    <pc:docChg chg="undo custSel addSld delSld modSld sldOrd modMainMaster">
      <pc:chgData name="Ian Parr" userId="4f46477c-3823-44e3-a023-ec7a0abfe074" providerId="ADAL" clId="{3CB5D7D7-F946-46B9-8815-DE2AB2FE0349}" dt="2023-06-08T03:05:07.427" v="1465" actId="20577"/>
      <pc:docMkLst>
        <pc:docMk/>
      </pc:docMkLst>
      <pc:sldChg chg="modSp mod">
        <pc:chgData name="Ian Parr" userId="4f46477c-3823-44e3-a023-ec7a0abfe074" providerId="ADAL" clId="{3CB5D7D7-F946-46B9-8815-DE2AB2FE0349}" dt="2023-06-08T00:12:24.439" v="26" actId="20577"/>
        <pc:sldMkLst>
          <pc:docMk/>
          <pc:sldMk cId="2153998600" sldId="258"/>
        </pc:sldMkLst>
        <pc:spChg chg="mod">
          <ac:chgData name="Ian Parr" userId="4f46477c-3823-44e3-a023-ec7a0abfe074" providerId="ADAL" clId="{3CB5D7D7-F946-46B9-8815-DE2AB2FE0349}" dt="2023-06-08T00:12:24.439" v="26" actId="20577"/>
          <ac:spMkLst>
            <pc:docMk/>
            <pc:sldMk cId="2153998600" sldId="258"/>
            <ac:spMk id="7" creationId="{BC1EB2F9-7672-F347-9DBD-C0C6A9814DAD}"/>
          </ac:spMkLst>
        </pc:spChg>
      </pc:sldChg>
      <pc:sldChg chg="modSp">
        <pc:chgData name="Ian Parr" userId="4f46477c-3823-44e3-a023-ec7a0abfe074" providerId="ADAL" clId="{3CB5D7D7-F946-46B9-8815-DE2AB2FE0349}" dt="2023-06-08T00:13:50.665" v="38"/>
        <pc:sldMkLst>
          <pc:docMk/>
          <pc:sldMk cId="908109795" sldId="265"/>
        </pc:sldMkLst>
        <pc:spChg chg="mod">
          <ac:chgData name="Ian Parr" userId="4f46477c-3823-44e3-a023-ec7a0abfe074" providerId="ADAL" clId="{3CB5D7D7-F946-46B9-8815-DE2AB2FE0349}" dt="2023-06-08T00:13:50.665" v="38"/>
          <ac:spMkLst>
            <pc:docMk/>
            <pc:sldMk cId="908109795" sldId="265"/>
            <ac:spMk id="2" creationId="{A8D8A4B1-735F-8B4D-8429-02AC0F272D43}"/>
          </ac:spMkLst>
        </pc:spChg>
      </pc:sldChg>
      <pc:sldChg chg="modSp">
        <pc:chgData name="Ian Parr" userId="4f46477c-3823-44e3-a023-ec7a0abfe074" providerId="ADAL" clId="{3CB5D7D7-F946-46B9-8815-DE2AB2FE0349}" dt="2023-06-08T00:13:50.665" v="38"/>
        <pc:sldMkLst>
          <pc:docMk/>
          <pc:sldMk cId="3308465661" sldId="268"/>
        </pc:sldMkLst>
        <pc:spChg chg="mod">
          <ac:chgData name="Ian Parr" userId="4f46477c-3823-44e3-a023-ec7a0abfe074" providerId="ADAL" clId="{3CB5D7D7-F946-46B9-8815-DE2AB2FE0349}" dt="2023-06-08T00:13:50.665" v="38"/>
          <ac:spMkLst>
            <pc:docMk/>
            <pc:sldMk cId="3308465661" sldId="268"/>
            <ac:spMk id="2" creationId="{A8D8A4B1-735F-8B4D-8429-02AC0F272D43}"/>
          </ac:spMkLst>
        </pc:spChg>
      </pc:sldChg>
      <pc:sldChg chg="addSp delSp modSp mod setBg modClrScheme chgLayout">
        <pc:chgData name="Ian Parr" userId="4f46477c-3823-44e3-a023-ec7a0abfe074" providerId="ADAL" clId="{3CB5D7D7-F946-46B9-8815-DE2AB2FE0349}" dt="2023-06-08T00:15:13.782" v="40" actId="26606"/>
        <pc:sldMkLst>
          <pc:docMk/>
          <pc:sldMk cId="3096131400" sldId="269"/>
        </pc:sldMkLst>
        <pc:spChg chg="del">
          <ac:chgData name="Ian Parr" userId="4f46477c-3823-44e3-a023-ec7a0abfe074" providerId="ADAL" clId="{3CB5D7D7-F946-46B9-8815-DE2AB2FE0349}" dt="2023-06-08T00:12:51.351" v="29" actId="478"/>
          <ac:spMkLst>
            <pc:docMk/>
            <pc:sldMk cId="3096131400" sldId="269"/>
            <ac:spMk id="2" creationId="{0AE46559-68B7-105E-106E-0E620619D7EE}"/>
          </ac:spMkLst>
        </pc:spChg>
        <pc:spChg chg="add del mod">
          <ac:chgData name="Ian Parr" userId="4f46477c-3823-44e3-a023-ec7a0abfe074" providerId="ADAL" clId="{3CB5D7D7-F946-46B9-8815-DE2AB2FE0349}" dt="2023-06-08T00:15:13.782" v="40" actId="26606"/>
          <ac:spMkLst>
            <pc:docMk/>
            <pc:sldMk cId="3096131400" sldId="269"/>
            <ac:spMk id="3" creationId="{7B86EDAE-028C-9632-0B67-A7AB86B5A29F}"/>
          </ac:spMkLst>
        </pc:spChg>
        <pc:spChg chg="del">
          <ac:chgData name="Ian Parr" userId="4f46477c-3823-44e3-a023-ec7a0abfe074" providerId="ADAL" clId="{3CB5D7D7-F946-46B9-8815-DE2AB2FE0349}" dt="2023-06-08T00:12:36.555" v="28" actId="478"/>
          <ac:spMkLst>
            <pc:docMk/>
            <pc:sldMk cId="3096131400" sldId="269"/>
            <ac:spMk id="4" creationId="{E2704DC6-4A5F-22E9-5EDB-CD157E82B7E8}"/>
          </ac:spMkLst>
        </pc:spChg>
        <pc:spChg chg="add del mod">
          <ac:chgData name="Ian Parr" userId="4f46477c-3823-44e3-a023-ec7a0abfe074" providerId="ADAL" clId="{3CB5D7D7-F946-46B9-8815-DE2AB2FE0349}" dt="2023-06-08T00:15:13.782" v="40" actId="26606"/>
          <ac:spMkLst>
            <pc:docMk/>
            <pc:sldMk cId="3096131400" sldId="269"/>
            <ac:spMk id="5" creationId="{97158710-CD19-566F-CACE-CB0F191CF96F}"/>
          </ac:spMkLst>
        </pc:spChg>
        <pc:spChg chg="add mod">
          <ac:chgData name="Ian Parr" userId="4f46477c-3823-44e3-a023-ec7a0abfe074" providerId="ADAL" clId="{3CB5D7D7-F946-46B9-8815-DE2AB2FE0349}" dt="2023-06-08T00:15:13.782" v="40" actId="26606"/>
          <ac:spMkLst>
            <pc:docMk/>
            <pc:sldMk cId="3096131400" sldId="269"/>
            <ac:spMk id="10" creationId="{0E179025-0018-94C0-18A0-59FFF6F89432}"/>
          </ac:spMkLst>
        </pc:spChg>
        <pc:picChg chg="del">
          <ac:chgData name="Ian Parr" userId="4f46477c-3823-44e3-a023-ec7a0abfe074" providerId="ADAL" clId="{3CB5D7D7-F946-46B9-8815-DE2AB2FE0349}" dt="2023-06-08T00:12:33.982" v="27" actId="478"/>
          <ac:picMkLst>
            <pc:docMk/>
            <pc:sldMk cId="3096131400" sldId="269"/>
            <ac:picMk id="6" creationId="{C1DCA167-FD67-B806-A6A2-10CCA2465555}"/>
          </ac:picMkLst>
        </pc:picChg>
      </pc:sldChg>
      <pc:sldChg chg="modSp add mod">
        <pc:chgData name="Ian Parr" userId="4f46477c-3823-44e3-a023-ec7a0abfe074" providerId="ADAL" clId="{3CB5D7D7-F946-46B9-8815-DE2AB2FE0349}" dt="2023-06-08T00:23:16.294" v="92" actId="1076"/>
        <pc:sldMkLst>
          <pc:docMk/>
          <pc:sldMk cId="2602052502" sldId="278"/>
        </pc:sldMkLst>
        <pc:spChg chg="mod">
          <ac:chgData name="Ian Parr" userId="4f46477c-3823-44e3-a023-ec7a0abfe074" providerId="ADAL" clId="{3CB5D7D7-F946-46B9-8815-DE2AB2FE0349}" dt="2023-06-08T00:23:16.294" v="92" actId="1076"/>
          <ac:spMkLst>
            <pc:docMk/>
            <pc:sldMk cId="2602052502" sldId="278"/>
            <ac:spMk id="7" creationId="{BC1EB2F9-7672-F347-9DBD-C0C6A9814DAD}"/>
          </ac:spMkLst>
        </pc:spChg>
      </pc:sldChg>
      <pc:sldChg chg="addSp delSp modSp add mod modNotesTx">
        <pc:chgData name="Ian Parr" userId="4f46477c-3823-44e3-a023-ec7a0abfe074" providerId="ADAL" clId="{3CB5D7D7-F946-46B9-8815-DE2AB2FE0349}" dt="2023-06-08T00:55:55.770" v="232"/>
        <pc:sldMkLst>
          <pc:docMk/>
          <pc:sldMk cId="1443673978" sldId="279"/>
        </pc:sldMkLst>
        <pc:spChg chg="add mod">
          <ac:chgData name="Ian Parr" userId="4f46477c-3823-44e3-a023-ec7a0abfe074" providerId="ADAL" clId="{3CB5D7D7-F946-46B9-8815-DE2AB2FE0349}" dt="2023-06-08T00:53:50.318" v="218" actId="1076"/>
          <ac:spMkLst>
            <pc:docMk/>
            <pc:sldMk cId="1443673978" sldId="279"/>
            <ac:spMk id="3" creationId="{D2F04A3A-5CA6-23CE-B87D-CC00A1A58815}"/>
          </ac:spMkLst>
        </pc:spChg>
        <pc:spChg chg="del mod">
          <ac:chgData name="Ian Parr" userId="4f46477c-3823-44e3-a023-ec7a0abfe074" providerId="ADAL" clId="{3CB5D7D7-F946-46B9-8815-DE2AB2FE0349}" dt="2023-06-08T00:19:49.521" v="47" actId="478"/>
          <ac:spMkLst>
            <pc:docMk/>
            <pc:sldMk cId="1443673978" sldId="279"/>
            <ac:spMk id="10" creationId="{0E179025-0018-94C0-18A0-59FFF6F89432}"/>
          </ac:spMkLst>
        </pc:spChg>
        <pc:picChg chg="add mod">
          <ac:chgData name="Ian Parr" userId="4f46477c-3823-44e3-a023-ec7a0abfe074" providerId="ADAL" clId="{3CB5D7D7-F946-46B9-8815-DE2AB2FE0349}" dt="2023-06-08T00:52:06.518" v="189" actId="1076"/>
          <ac:picMkLst>
            <pc:docMk/>
            <pc:sldMk cId="1443673978" sldId="279"/>
            <ac:picMk id="2" creationId="{31370D96-D498-4C5D-FCAA-C5D3C4FE1051}"/>
          </ac:picMkLst>
        </pc:picChg>
        <pc:picChg chg="add mod">
          <ac:chgData name="Ian Parr" userId="4f46477c-3823-44e3-a023-ec7a0abfe074" providerId="ADAL" clId="{3CB5D7D7-F946-46B9-8815-DE2AB2FE0349}" dt="2023-06-08T00:54:12.150" v="225" actId="1076"/>
          <ac:picMkLst>
            <pc:docMk/>
            <pc:sldMk cId="1443673978" sldId="279"/>
            <ac:picMk id="4" creationId="{63B9310F-D913-26BF-97B0-77D48EB601AA}"/>
          </ac:picMkLst>
        </pc:picChg>
        <pc:picChg chg="add del mod">
          <ac:chgData name="Ian Parr" userId="4f46477c-3823-44e3-a023-ec7a0abfe074" providerId="ADAL" clId="{3CB5D7D7-F946-46B9-8815-DE2AB2FE0349}" dt="2023-06-08T00:50:46.529" v="155" actId="478"/>
          <ac:picMkLst>
            <pc:docMk/>
            <pc:sldMk cId="1443673978" sldId="279"/>
            <ac:picMk id="11" creationId="{DE466AA2-F20A-6239-7412-525D92EF2D8C}"/>
          </ac:picMkLst>
        </pc:picChg>
        <pc:cxnChg chg="add mod">
          <ac:chgData name="Ian Parr" userId="4f46477c-3823-44e3-a023-ec7a0abfe074" providerId="ADAL" clId="{3CB5D7D7-F946-46B9-8815-DE2AB2FE0349}" dt="2023-06-08T00:53:19.288" v="216" actId="14100"/>
          <ac:cxnSpMkLst>
            <pc:docMk/>
            <pc:sldMk cId="1443673978" sldId="279"/>
            <ac:cxnSpMk id="5" creationId="{AD07919C-72AE-1C35-F0E5-F27425663462}"/>
          </ac:cxnSpMkLst>
        </pc:cxnChg>
        <pc:cxnChg chg="add del mod">
          <ac:chgData name="Ian Parr" userId="4f46477c-3823-44e3-a023-ec7a0abfe074" providerId="ADAL" clId="{3CB5D7D7-F946-46B9-8815-DE2AB2FE0349}" dt="2023-06-08T00:52:24.392" v="194" actId="478"/>
          <ac:cxnSpMkLst>
            <pc:docMk/>
            <pc:sldMk cId="1443673978" sldId="279"/>
            <ac:cxnSpMk id="6" creationId="{C4475B25-36B6-A020-202F-2C7F88511D0B}"/>
          </ac:cxnSpMkLst>
        </pc:cxnChg>
        <pc:cxnChg chg="add mod">
          <ac:chgData name="Ian Parr" userId="4f46477c-3823-44e3-a023-ec7a0abfe074" providerId="ADAL" clId="{3CB5D7D7-F946-46B9-8815-DE2AB2FE0349}" dt="2023-06-08T00:54:05.878" v="221" actId="1076"/>
          <ac:cxnSpMkLst>
            <pc:docMk/>
            <pc:sldMk cId="1443673978" sldId="279"/>
            <ac:cxnSpMk id="12" creationId="{9AC1EE89-55E8-A54A-3545-296B141C0D02}"/>
          </ac:cxnSpMkLst>
        </pc:cxnChg>
        <pc:cxnChg chg="add mod">
          <ac:chgData name="Ian Parr" userId="4f46477c-3823-44e3-a023-ec7a0abfe074" providerId="ADAL" clId="{3CB5D7D7-F946-46B9-8815-DE2AB2FE0349}" dt="2023-06-08T00:54:17.079" v="226" actId="1076"/>
          <ac:cxnSpMkLst>
            <pc:docMk/>
            <pc:sldMk cId="1443673978" sldId="279"/>
            <ac:cxnSpMk id="14" creationId="{F98003A4-6B1A-9D00-30EE-65B76E1F7305}"/>
          </ac:cxnSpMkLst>
        </pc:cxnChg>
        <pc:cxnChg chg="add mod">
          <ac:chgData name="Ian Parr" userId="4f46477c-3823-44e3-a023-ec7a0abfe074" providerId="ADAL" clId="{3CB5D7D7-F946-46B9-8815-DE2AB2FE0349}" dt="2023-06-08T00:52:56.205" v="207" actId="14100"/>
          <ac:cxnSpMkLst>
            <pc:docMk/>
            <pc:sldMk cId="1443673978" sldId="279"/>
            <ac:cxnSpMk id="15" creationId="{4F94C8DE-C190-D880-00FA-30B6D518872A}"/>
          </ac:cxnSpMkLst>
        </pc:cxnChg>
        <pc:cxnChg chg="add mod">
          <ac:chgData name="Ian Parr" userId="4f46477c-3823-44e3-a023-ec7a0abfe074" providerId="ADAL" clId="{3CB5D7D7-F946-46B9-8815-DE2AB2FE0349}" dt="2023-06-08T00:52:43.405" v="202" actId="1076"/>
          <ac:cxnSpMkLst>
            <pc:docMk/>
            <pc:sldMk cId="1443673978" sldId="279"/>
            <ac:cxnSpMk id="16" creationId="{FB001D2B-DA7A-49B5-9C2B-9040D363B7DC}"/>
          </ac:cxnSpMkLst>
        </pc:cxnChg>
        <pc:cxnChg chg="add mod">
          <ac:chgData name="Ian Parr" userId="4f46477c-3823-44e3-a023-ec7a0abfe074" providerId="ADAL" clId="{3CB5D7D7-F946-46B9-8815-DE2AB2FE0349}" dt="2023-06-08T00:54:07.600" v="222" actId="1076"/>
          <ac:cxnSpMkLst>
            <pc:docMk/>
            <pc:sldMk cId="1443673978" sldId="279"/>
            <ac:cxnSpMk id="17" creationId="{C69A49DD-E64C-E53E-0FFE-607E2CC949D2}"/>
          </ac:cxnSpMkLst>
        </pc:cxnChg>
        <pc:cxnChg chg="add mod">
          <ac:chgData name="Ian Parr" userId="4f46477c-3823-44e3-a023-ec7a0abfe074" providerId="ADAL" clId="{3CB5D7D7-F946-46B9-8815-DE2AB2FE0349}" dt="2023-06-08T00:54:09.539" v="223" actId="1076"/>
          <ac:cxnSpMkLst>
            <pc:docMk/>
            <pc:sldMk cId="1443673978" sldId="279"/>
            <ac:cxnSpMk id="18" creationId="{273EB902-DDE1-5A0B-DB02-14D4315A2BF5}"/>
          </ac:cxnSpMkLst>
        </pc:cxnChg>
        <pc:cxnChg chg="add mod">
          <ac:chgData name="Ian Parr" userId="4f46477c-3823-44e3-a023-ec7a0abfe074" providerId="ADAL" clId="{3CB5D7D7-F946-46B9-8815-DE2AB2FE0349}" dt="2023-06-08T00:54:00.222" v="220" actId="1076"/>
          <ac:cxnSpMkLst>
            <pc:docMk/>
            <pc:sldMk cId="1443673978" sldId="279"/>
            <ac:cxnSpMk id="19" creationId="{FB694198-BC3D-2749-984F-D4B6261F7E1F}"/>
          </ac:cxnSpMkLst>
        </pc:cxnChg>
        <pc:cxnChg chg="add mod">
          <ac:chgData name="Ian Parr" userId="4f46477c-3823-44e3-a023-ec7a0abfe074" providerId="ADAL" clId="{3CB5D7D7-F946-46B9-8815-DE2AB2FE0349}" dt="2023-06-08T00:54:10.933" v="224" actId="1076"/>
          <ac:cxnSpMkLst>
            <pc:docMk/>
            <pc:sldMk cId="1443673978" sldId="279"/>
            <ac:cxnSpMk id="38" creationId="{D141C656-CE28-43AD-AF85-829397F40A5F}"/>
          </ac:cxnSpMkLst>
        </pc:cxnChg>
      </pc:sldChg>
      <pc:sldChg chg="addSp delSp modSp add mod modClrScheme chgLayout modNotesTx">
        <pc:chgData name="Ian Parr" userId="4f46477c-3823-44e3-a023-ec7a0abfe074" providerId="ADAL" clId="{3CB5D7D7-F946-46B9-8815-DE2AB2FE0349}" dt="2023-06-08T00:46:04.720" v="116" actId="255"/>
        <pc:sldMkLst>
          <pc:docMk/>
          <pc:sldMk cId="3680316906" sldId="280"/>
        </pc:sldMkLst>
        <pc:spChg chg="del mod ord">
          <ac:chgData name="Ian Parr" userId="4f46477c-3823-44e3-a023-ec7a0abfe074" providerId="ADAL" clId="{3CB5D7D7-F946-46B9-8815-DE2AB2FE0349}" dt="2023-06-08T00:23:06.595" v="91" actId="478"/>
          <ac:spMkLst>
            <pc:docMk/>
            <pc:sldMk cId="3680316906" sldId="280"/>
            <ac:spMk id="2" creationId="{A8D8A4B1-735F-8B4D-8429-02AC0F272D43}"/>
          </ac:spMkLst>
        </pc:spChg>
        <pc:spChg chg="add mod">
          <ac:chgData name="Ian Parr" userId="4f46477c-3823-44e3-a023-ec7a0abfe074" providerId="ADAL" clId="{3CB5D7D7-F946-46B9-8815-DE2AB2FE0349}" dt="2023-06-08T00:46:04.720" v="116" actId="255"/>
          <ac:spMkLst>
            <pc:docMk/>
            <pc:sldMk cId="3680316906" sldId="280"/>
            <ac:spMk id="7" creationId="{F35AFE45-13E3-BBBD-39BD-F0D341367C3C}"/>
          </ac:spMkLst>
        </pc:spChg>
        <pc:spChg chg="del mod">
          <ac:chgData name="Ian Parr" userId="4f46477c-3823-44e3-a023-ec7a0abfe074" providerId="ADAL" clId="{3CB5D7D7-F946-46B9-8815-DE2AB2FE0349}" dt="2023-06-08T00:23:02.584" v="90" actId="478"/>
          <ac:spMkLst>
            <pc:docMk/>
            <pc:sldMk cId="3680316906" sldId="280"/>
            <ac:spMk id="12" creationId="{FEBF7918-DE86-CB2D-6901-D9B56C65A625}"/>
          </ac:spMkLst>
        </pc:spChg>
        <pc:picChg chg="add del mod">
          <ac:chgData name="Ian Parr" userId="4f46477c-3823-44e3-a023-ec7a0abfe074" providerId="ADAL" clId="{3CB5D7D7-F946-46B9-8815-DE2AB2FE0349}" dt="2023-06-08T00:43:23.579" v="103" actId="478"/>
          <ac:picMkLst>
            <pc:docMk/>
            <pc:sldMk cId="3680316906" sldId="280"/>
            <ac:picMk id="4" creationId="{4FDFD09C-6D4B-142B-25D8-4CA2EF6D138A}"/>
          </ac:picMkLst>
        </pc:picChg>
        <pc:picChg chg="add mod">
          <ac:chgData name="Ian Parr" userId="4f46477c-3823-44e3-a023-ec7a0abfe074" providerId="ADAL" clId="{3CB5D7D7-F946-46B9-8815-DE2AB2FE0349}" dt="2023-06-08T00:43:43.244" v="111" actId="1076"/>
          <ac:picMkLst>
            <pc:docMk/>
            <pc:sldMk cId="3680316906" sldId="280"/>
            <ac:picMk id="6" creationId="{6F6EDC8D-7819-BE83-62FE-12924B8E1B22}"/>
          </ac:picMkLst>
        </pc:picChg>
      </pc:sldChg>
      <pc:sldChg chg="addSp delSp modSp add mod ord modAnim modNotesTx">
        <pc:chgData name="Ian Parr" userId="4f46477c-3823-44e3-a023-ec7a0abfe074" providerId="ADAL" clId="{3CB5D7D7-F946-46B9-8815-DE2AB2FE0349}" dt="2023-06-08T02:24:47.586" v="611" actId="14100"/>
        <pc:sldMkLst>
          <pc:docMk/>
          <pc:sldMk cId="3462620978" sldId="281"/>
        </pc:sldMkLst>
        <pc:spChg chg="del">
          <ac:chgData name="Ian Parr" userId="4f46477c-3823-44e3-a023-ec7a0abfe074" providerId="ADAL" clId="{3CB5D7D7-F946-46B9-8815-DE2AB2FE0349}" dt="2023-06-08T02:22:47.191" v="597" actId="478"/>
          <ac:spMkLst>
            <pc:docMk/>
            <pc:sldMk cId="3462620978" sldId="281"/>
            <ac:spMk id="8" creationId="{F2CC8E66-0818-47CD-7659-D6800116DB22}"/>
          </ac:spMkLst>
        </pc:spChg>
        <pc:spChg chg="del">
          <ac:chgData name="Ian Parr" userId="4f46477c-3823-44e3-a023-ec7a0abfe074" providerId="ADAL" clId="{3CB5D7D7-F946-46B9-8815-DE2AB2FE0349}" dt="2023-06-08T00:46:25.014" v="119" actId="478"/>
          <ac:spMkLst>
            <pc:docMk/>
            <pc:sldMk cId="3462620978" sldId="281"/>
            <ac:spMk id="11" creationId="{BB6A34BF-2889-DC98-DB53-2994872C4808}"/>
          </ac:spMkLst>
        </pc:spChg>
        <pc:spChg chg="del mod">
          <ac:chgData name="Ian Parr" userId="4f46477c-3823-44e3-a023-ec7a0abfe074" providerId="ADAL" clId="{3CB5D7D7-F946-46B9-8815-DE2AB2FE0349}" dt="2023-06-08T00:46:23.036" v="118" actId="478"/>
          <ac:spMkLst>
            <pc:docMk/>
            <pc:sldMk cId="3462620978" sldId="281"/>
            <ac:spMk id="12" creationId="{B993ED62-134A-1EDE-A55E-1E9F9CB3F358}"/>
          </ac:spMkLst>
        </pc:spChg>
        <pc:graphicFrameChg chg="del">
          <ac:chgData name="Ian Parr" userId="4f46477c-3823-44e3-a023-ec7a0abfe074" providerId="ADAL" clId="{3CB5D7D7-F946-46B9-8815-DE2AB2FE0349}" dt="2023-06-08T02:22:44.048" v="596" actId="478"/>
          <ac:graphicFrameMkLst>
            <pc:docMk/>
            <pc:sldMk cId="3462620978" sldId="281"/>
            <ac:graphicFrameMk id="7" creationId="{1A05851E-1385-6023-7716-816082934970}"/>
          </ac:graphicFrameMkLst>
        </pc:graphicFrameChg>
        <pc:picChg chg="add mod">
          <ac:chgData name="Ian Parr" userId="4f46477c-3823-44e3-a023-ec7a0abfe074" providerId="ADAL" clId="{3CB5D7D7-F946-46B9-8815-DE2AB2FE0349}" dt="2023-06-08T02:24:47.586" v="611" actId="14100"/>
          <ac:picMkLst>
            <pc:docMk/>
            <pc:sldMk cId="3462620978" sldId="281"/>
            <ac:picMk id="2" creationId="{3F335C7B-3019-8006-2613-D19C35AA333C}"/>
          </ac:picMkLst>
        </pc:picChg>
        <pc:picChg chg="del">
          <ac:chgData name="Ian Parr" userId="4f46477c-3823-44e3-a023-ec7a0abfe074" providerId="ADAL" clId="{3CB5D7D7-F946-46B9-8815-DE2AB2FE0349}" dt="2023-06-08T02:22:51.587" v="598" actId="478"/>
          <ac:picMkLst>
            <pc:docMk/>
            <pc:sldMk cId="3462620978" sldId="281"/>
            <ac:picMk id="13" creationId="{173F9DBE-C692-95E6-C302-7B8DAF4AC539}"/>
          </ac:picMkLst>
        </pc:picChg>
        <pc:picChg chg="del">
          <ac:chgData name="Ian Parr" userId="4f46477c-3823-44e3-a023-ec7a0abfe074" providerId="ADAL" clId="{3CB5D7D7-F946-46B9-8815-DE2AB2FE0349}" dt="2023-06-08T02:22:52.999" v="599" actId="478"/>
          <ac:picMkLst>
            <pc:docMk/>
            <pc:sldMk cId="3462620978" sldId="281"/>
            <ac:picMk id="14" creationId="{A336442D-EDD6-2EDA-2D12-C3F2A6C33A69}"/>
          </ac:picMkLst>
        </pc:picChg>
      </pc:sldChg>
      <pc:sldChg chg="addSp delSp modSp add mod modNotesTx">
        <pc:chgData name="Ian Parr" userId="4f46477c-3823-44e3-a023-ec7a0abfe074" providerId="ADAL" clId="{3CB5D7D7-F946-46B9-8815-DE2AB2FE0349}" dt="2023-06-08T01:01:10.777" v="266" actId="255"/>
        <pc:sldMkLst>
          <pc:docMk/>
          <pc:sldMk cId="1958282633" sldId="282"/>
        </pc:sldMkLst>
        <pc:spChg chg="del">
          <ac:chgData name="Ian Parr" userId="4f46477c-3823-44e3-a023-ec7a0abfe074" providerId="ADAL" clId="{3CB5D7D7-F946-46B9-8815-DE2AB2FE0349}" dt="2023-06-08T00:46:36.150" v="122" actId="478"/>
          <ac:spMkLst>
            <pc:docMk/>
            <pc:sldMk cId="1958282633" sldId="282"/>
            <ac:spMk id="2" creationId="{4979C3D2-F2E3-44DC-E560-AA7CB59E0B28}"/>
          </ac:spMkLst>
        </pc:spChg>
        <pc:spChg chg="add del mod">
          <ac:chgData name="Ian Parr" userId="4f46477c-3823-44e3-a023-ec7a0abfe074" providerId="ADAL" clId="{3CB5D7D7-F946-46B9-8815-DE2AB2FE0349}" dt="2023-06-08T00:55:13.728" v="229" actId="478"/>
          <ac:spMkLst>
            <pc:docMk/>
            <pc:sldMk cId="1958282633" sldId="282"/>
            <ac:spMk id="4" creationId="{01F71F3A-D0EE-7CAD-8CD2-83D0EDE9D668}"/>
          </ac:spMkLst>
        </pc:spChg>
        <pc:spChg chg="add del mod">
          <ac:chgData name="Ian Parr" userId="4f46477c-3823-44e3-a023-ec7a0abfe074" providerId="ADAL" clId="{3CB5D7D7-F946-46B9-8815-DE2AB2FE0349}" dt="2023-06-08T00:56:43.445" v="237" actId="478"/>
          <ac:spMkLst>
            <pc:docMk/>
            <pc:sldMk cId="1958282633" sldId="282"/>
            <ac:spMk id="6" creationId="{9BE88F04-3E17-BD69-C26F-844D1022EA67}"/>
          </ac:spMkLst>
        </pc:spChg>
        <pc:spChg chg="add mod ord">
          <ac:chgData name="Ian Parr" userId="4f46477c-3823-44e3-a023-ec7a0abfe074" providerId="ADAL" clId="{3CB5D7D7-F946-46B9-8815-DE2AB2FE0349}" dt="2023-06-08T01:01:10.777" v="266" actId="255"/>
          <ac:spMkLst>
            <pc:docMk/>
            <pc:sldMk cId="1958282633" sldId="282"/>
            <ac:spMk id="10" creationId="{7270C2EA-1063-0E77-8F0E-1A6A555D0D73}"/>
          </ac:spMkLst>
        </pc:spChg>
        <pc:spChg chg="add mod">
          <ac:chgData name="Ian Parr" userId="4f46477c-3823-44e3-a023-ec7a0abfe074" providerId="ADAL" clId="{3CB5D7D7-F946-46B9-8815-DE2AB2FE0349}" dt="2023-06-08T01:00:49.998" v="264" actId="14100"/>
          <ac:spMkLst>
            <pc:docMk/>
            <pc:sldMk cId="1958282633" sldId="282"/>
            <ac:spMk id="12" creationId="{364467E8-412A-465A-A618-E400611370F3}"/>
          </ac:spMkLst>
        </pc:spChg>
        <pc:spChg chg="add del">
          <ac:chgData name="Ian Parr" userId="4f46477c-3823-44e3-a023-ec7a0abfe074" providerId="ADAL" clId="{3CB5D7D7-F946-46B9-8815-DE2AB2FE0349}" dt="2023-06-08T01:00:27.920" v="261" actId="26606"/>
          <ac:spMkLst>
            <pc:docMk/>
            <pc:sldMk cId="1958282633" sldId="282"/>
            <ac:spMk id="45" creationId="{E2366EBA-92FD-44AE-87A9-25E5135EB2C9}"/>
          </ac:spMkLst>
        </pc:spChg>
        <pc:spChg chg="add del">
          <ac:chgData name="Ian Parr" userId="4f46477c-3823-44e3-a023-ec7a0abfe074" providerId="ADAL" clId="{3CB5D7D7-F946-46B9-8815-DE2AB2FE0349}" dt="2023-06-08T01:00:12.200" v="259" actId="26606"/>
          <ac:spMkLst>
            <pc:docMk/>
            <pc:sldMk cId="1958282633" sldId="282"/>
            <ac:spMk id="46" creationId="{EDFF257A-042C-46B5-80D1-3E8CFD33446E}"/>
          </ac:spMkLst>
        </pc:spChg>
        <pc:spChg chg="add del">
          <ac:chgData name="Ian Parr" userId="4f46477c-3823-44e3-a023-ec7a0abfe074" providerId="ADAL" clId="{3CB5D7D7-F946-46B9-8815-DE2AB2FE0349}" dt="2023-06-08T01:00:27.920" v="261" actId="26606"/>
          <ac:spMkLst>
            <pc:docMk/>
            <pc:sldMk cId="1958282633" sldId="282"/>
            <ac:spMk id="70" creationId="{7C462C46-EFB7-4580-9921-DFC346FCC3C2}"/>
          </ac:spMkLst>
        </pc:spChg>
        <pc:spChg chg="add del">
          <ac:chgData name="Ian Parr" userId="4f46477c-3823-44e3-a023-ec7a0abfe074" providerId="ADAL" clId="{3CB5D7D7-F946-46B9-8815-DE2AB2FE0349}" dt="2023-06-08T01:00:12.200" v="259" actId="26606"/>
          <ac:spMkLst>
            <pc:docMk/>
            <pc:sldMk cId="1958282633" sldId="282"/>
            <ac:spMk id="71" creationId="{9C057A66-6E97-4BA5-B4B3-2690ACE3CE80}"/>
          </ac:spMkLst>
        </pc:spChg>
        <pc:spChg chg="add del">
          <ac:chgData name="Ian Parr" userId="4f46477c-3823-44e3-a023-ec7a0abfe074" providerId="ADAL" clId="{3CB5D7D7-F946-46B9-8815-DE2AB2FE0349}" dt="2023-06-08T01:00:27.920" v="261" actId="26606"/>
          <ac:spMkLst>
            <pc:docMk/>
            <pc:sldMk cId="1958282633" sldId="282"/>
            <ac:spMk id="72" creationId="{B8B918B4-AB10-4E3A-916E-A9625586EA47}"/>
          </ac:spMkLst>
        </pc:spChg>
        <pc:spChg chg="add del">
          <ac:chgData name="Ian Parr" userId="4f46477c-3823-44e3-a023-ec7a0abfe074" providerId="ADAL" clId="{3CB5D7D7-F946-46B9-8815-DE2AB2FE0349}" dt="2023-06-08T01:00:12.200" v="259" actId="26606"/>
          <ac:spMkLst>
            <pc:docMk/>
            <pc:sldMk cId="1958282633" sldId="282"/>
            <ac:spMk id="73" creationId="{764884A8-16DD-467F-A648-70B32E20BA99}"/>
          </ac:spMkLst>
        </pc:spChg>
        <pc:spChg chg="add del">
          <ac:chgData name="Ian Parr" userId="4f46477c-3823-44e3-a023-ec7a0abfe074" providerId="ADAL" clId="{3CB5D7D7-F946-46B9-8815-DE2AB2FE0349}" dt="2023-06-08T01:00:12.200" v="259" actId="26606"/>
          <ac:spMkLst>
            <pc:docMk/>
            <pc:sldMk cId="1958282633" sldId="282"/>
            <ac:spMk id="75" creationId="{276681CD-6924-4550-926C-667FC2C6A8B5}"/>
          </ac:spMkLst>
        </pc:spChg>
        <pc:spChg chg="add del">
          <ac:chgData name="Ian Parr" userId="4f46477c-3823-44e3-a023-ec7a0abfe074" providerId="ADAL" clId="{3CB5D7D7-F946-46B9-8815-DE2AB2FE0349}" dt="2023-06-08T01:01:03.670" v="265" actId="26606"/>
          <ac:spMkLst>
            <pc:docMk/>
            <pc:sldMk cId="1958282633" sldId="282"/>
            <ac:spMk id="132" creationId="{10CE3618-1D7A-4256-B2AF-9DB692996C65}"/>
          </ac:spMkLst>
        </pc:spChg>
        <pc:spChg chg="add del">
          <ac:chgData name="Ian Parr" userId="4f46477c-3823-44e3-a023-ec7a0abfe074" providerId="ADAL" clId="{3CB5D7D7-F946-46B9-8815-DE2AB2FE0349}" dt="2023-06-08T01:01:03.670" v="265" actId="26606"/>
          <ac:spMkLst>
            <pc:docMk/>
            <pc:sldMk cId="1958282633" sldId="282"/>
            <ac:spMk id="157" creationId="{3F39476B-1A6D-47CB-AC7A-FB87EF003323}"/>
          </ac:spMkLst>
        </pc:spChg>
        <pc:spChg chg="add">
          <ac:chgData name="Ian Parr" userId="4f46477c-3823-44e3-a023-ec7a0abfe074" providerId="ADAL" clId="{3CB5D7D7-F946-46B9-8815-DE2AB2FE0349}" dt="2023-06-08T01:01:03.670" v="265" actId="26606"/>
          <ac:spMkLst>
            <pc:docMk/>
            <pc:sldMk cId="1958282633" sldId="282"/>
            <ac:spMk id="190" creationId="{10CE3618-1D7A-4256-B2AF-9DB692996C65}"/>
          </ac:spMkLst>
        </pc:spChg>
        <pc:spChg chg="add">
          <ac:chgData name="Ian Parr" userId="4f46477c-3823-44e3-a023-ec7a0abfe074" providerId="ADAL" clId="{3CB5D7D7-F946-46B9-8815-DE2AB2FE0349}" dt="2023-06-08T01:01:03.670" v="265" actId="26606"/>
          <ac:spMkLst>
            <pc:docMk/>
            <pc:sldMk cId="1958282633" sldId="282"/>
            <ac:spMk id="215" creationId="{3F39476B-1A6D-47CB-AC7A-FB87EF003323}"/>
          </ac:spMkLst>
        </pc:spChg>
        <pc:grpChg chg="add del">
          <ac:chgData name="Ian Parr" userId="4f46477c-3823-44e3-a023-ec7a0abfe074" providerId="ADAL" clId="{3CB5D7D7-F946-46B9-8815-DE2AB2FE0349}" dt="2023-06-08T01:00:27.920" v="261" actId="26606"/>
          <ac:grpSpMkLst>
            <pc:docMk/>
            <pc:sldMk cId="1958282633" sldId="282"/>
            <ac:grpSpMk id="17" creationId="{15E1AC81-83F2-45A8-9054-15570F4E2557}"/>
          </ac:grpSpMkLst>
        </pc:grpChg>
        <pc:grpChg chg="add del">
          <ac:chgData name="Ian Parr" userId="4f46477c-3823-44e3-a023-ec7a0abfe074" providerId="ADAL" clId="{3CB5D7D7-F946-46B9-8815-DE2AB2FE0349}" dt="2023-06-08T01:00:12.200" v="259" actId="26606"/>
          <ac:grpSpMkLst>
            <pc:docMk/>
            <pc:sldMk cId="1958282633" sldId="282"/>
            <ac:grpSpMk id="18" creationId="{AE19E2D2-078B-459F-A431-2037B063FDF3}"/>
          </ac:grpSpMkLst>
        </pc:grpChg>
        <pc:grpChg chg="add del">
          <ac:chgData name="Ian Parr" userId="4f46477c-3823-44e3-a023-ec7a0abfe074" providerId="ADAL" clId="{3CB5D7D7-F946-46B9-8815-DE2AB2FE0349}" dt="2023-06-08T01:00:27.920" v="261" actId="26606"/>
          <ac:grpSpMkLst>
            <pc:docMk/>
            <pc:sldMk cId="1958282633" sldId="282"/>
            <ac:grpSpMk id="40" creationId="{FBF129BC-EA9E-4D20-898B-399F7727DFB9}"/>
          </ac:grpSpMkLst>
        </pc:grpChg>
        <pc:grpChg chg="add del">
          <ac:chgData name="Ian Parr" userId="4f46477c-3823-44e3-a023-ec7a0abfe074" providerId="ADAL" clId="{3CB5D7D7-F946-46B9-8815-DE2AB2FE0349}" dt="2023-06-08T01:00:12.200" v="259" actId="26606"/>
          <ac:grpSpMkLst>
            <pc:docMk/>
            <pc:sldMk cId="1958282633" sldId="282"/>
            <ac:grpSpMk id="41" creationId="{E10C7CFA-FC7F-479C-9026-39109C0B5967}"/>
          </ac:grpSpMkLst>
        </pc:grpChg>
        <pc:grpChg chg="add del">
          <ac:chgData name="Ian Parr" userId="4f46477c-3823-44e3-a023-ec7a0abfe074" providerId="ADAL" clId="{3CB5D7D7-F946-46B9-8815-DE2AB2FE0349}" dt="2023-06-08T01:00:27.920" v="261" actId="26606"/>
          <ac:grpSpMkLst>
            <pc:docMk/>
            <pc:sldMk cId="1958282633" sldId="282"/>
            <ac:grpSpMk id="47" creationId="{B437F5FC-01F7-4EB4-81E7-C27D917E9554}"/>
          </ac:grpSpMkLst>
        </pc:grpChg>
        <pc:grpChg chg="add del">
          <ac:chgData name="Ian Parr" userId="4f46477c-3823-44e3-a023-ec7a0abfe074" providerId="ADAL" clId="{3CB5D7D7-F946-46B9-8815-DE2AB2FE0349}" dt="2023-06-08T01:00:12.200" v="259" actId="26606"/>
          <ac:grpSpMkLst>
            <pc:docMk/>
            <pc:sldMk cId="1958282633" sldId="282"/>
            <ac:grpSpMk id="48" creationId="{E2836BD6-A1CD-4253-813F-3EDA642A7ACC}"/>
          </ac:grpSpMkLst>
        </pc:grpChg>
        <pc:grpChg chg="add del">
          <ac:chgData name="Ian Parr" userId="4f46477c-3823-44e3-a023-ec7a0abfe074" providerId="ADAL" clId="{3CB5D7D7-F946-46B9-8815-DE2AB2FE0349}" dt="2023-06-08T01:01:03.670" v="265" actId="26606"/>
          <ac:grpSpMkLst>
            <pc:docMk/>
            <pc:sldMk cId="1958282633" sldId="282"/>
            <ac:grpSpMk id="104" creationId="{15E1AC81-83F2-45A8-9054-15570F4E2557}"/>
          </ac:grpSpMkLst>
        </pc:grpChg>
        <pc:grpChg chg="add del">
          <ac:chgData name="Ian Parr" userId="4f46477c-3823-44e3-a023-ec7a0abfe074" providerId="ADAL" clId="{3CB5D7D7-F946-46B9-8815-DE2AB2FE0349}" dt="2023-06-08T01:01:03.670" v="265" actId="26606"/>
          <ac:grpSpMkLst>
            <pc:docMk/>
            <pc:sldMk cId="1958282633" sldId="282"/>
            <ac:grpSpMk id="127" creationId="{FBF129BC-EA9E-4D20-898B-399F7727DFB9}"/>
          </ac:grpSpMkLst>
        </pc:grpChg>
        <pc:grpChg chg="add del">
          <ac:chgData name="Ian Parr" userId="4f46477c-3823-44e3-a023-ec7a0abfe074" providerId="ADAL" clId="{3CB5D7D7-F946-46B9-8815-DE2AB2FE0349}" dt="2023-06-08T01:01:03.670" v="265" actId="26606"/>
          <ac:grpSpMkLst>
            <pc:docMk/>
            <pc:sldMk cId="1958282633" sldId="282"/>
            <ac:grpSpMk id="134" creationId="{B984687B-789E-453B-921F-7804CCA6BA01}"/>
          </ac:grpSpMkLst>
        </pc:grpChg>
        <pc:grpChg chg="add">
          <ac:chgData name="Ian Parr" userId="4f46477c-3823-44e3-a023-ec7a0abfe074" providerId="ADAL" clId="{3CB5D7D7-F946-46B9-8815-DE2AB2FE0349}" dt="2023-06-08T01:01:03.670" v="265" actId="26606"/>
          <ac:grpSpMkLst>
            <pc:docMk/>
            <pc:sldMk cId="1958282633" sldId="282"/>
            <ac:grpSpMk id="162" creationId="{15E1AC81-83F2-45A8-9054-15570F4E2557}"/>
          </ac:grpSpMkLst>
        </pc:grpChg>
        <pc:grpChg chg="add">
          <ac:chgData name="Ian Parr" userId="4f46477c-3823-44e3-a023-ec7a0abfe074" providerId="ADAL" clId="{3CB5D7D7-F946-46B9-8815-DE2AB2FE0349}" dt="2023-06-08T01:01:03.670" v="265" actId="26606"/>
          <ac:grpSpMkLst>
            <pc:docMk/>
            <pc:sldMk cId="1958282633" sldId="282"/>
            <ac:grpSpMk id="185" creationId="{FBF129BC-EA9E-4D20-898B-399F7727DFB9}"/>
          </ac:grpSpMkLst>
        </pc:grpChg>
        <pc:grpChg chg="add">
          <ac:chgData name="Ian Parr" userId="4f46477c-3823-44e3-a023-ec7a0abfe074" providerId="ADAL" clId="{3CB5D7D7-F946-46B9-8815-DE2AB2FE0349}" dt="2023-06-08T01:01:03.670" v="265" actId="26606"/>
          <ac:grpSpMkLst>
            <pc:docMk/>
            <pc:sldMk cId="1958282633" sldId="282"/>
            <ac:grpSpMk id="192" creationId="{B984687B-789E-453B-921F-7804CCA6BA01}"/>
          </ac:grpSpMkLst>
        </pc:grpChg>
        <pc:picChg chg="add del">
          <ac:chgData name="Ian Parr" userId="4f46477c-3823-44e3-a023-ec7a0abfe074" providerId="ADAL" clId="{3CB5D7D7-F946-46B9-8815-DE2AB2FE0349}" dt="2023-06-08T00:57:22.152" v="239" actId="478"/>
          <ac:picMkLst>
            <pc:docMk/>
            <pc:sldMk cId="1958282633" sldId="282"/>
            <ac:picMk id="8" creationId="{6E1F2F6D-B470-8C9F-9CFD-CA2DDE4002A6}"/>
          </ac:picMkLst>
        </pc:picChg>
        <pc:picChg chg="add del">
          <ac:chgData name="Ian Parr" userId="4f46477c-3823-44e3-a023-ec7a0abfe074" providerId="ADAL" clId="{3CB5D7D7-F946-46B9-8815-DE2AB2FE0349}" dt="2023-06-08T01:00:12.200" v="259" actId="26606"/>
          <ac:picMkLst>
            <pc:docMk/>
            <pc:sldMk cId="1958282633" sldId="282"/>
            <ac:picMk id="14" creationId="{74CF4896-C7AC-79D0-3126-9CFA6FA559BE}"/>
          </ac:picMkLst>
        </pc:picChg>
      </pc:sldChg>
      <pc:sldChg chg="addSp delSp modSp add mod setBg modClrScheme chgLayout modNotesTx">
        <pc:chgData name="Ian Parr" userId="4f46477c-3823-44e3-a023-ec7a0abfe074" providerId="ADAL" clId="{3CB5D7D7-F946-46B9-8815-DE2AB2FE0349}" dt="2023-06-08T01:08:58.581" v="343" actId="14100"/>
        <pc:sldMkLst>
          <pc:docMk/>
          <pc:sldMk cId="1918531073" sldId="283"/>
        </pc:sldMkLst>
        <pc:spChg chg="del">
          <ac:chgData name="Ian Parr" userId="4f46477c-3823-44e3-a023-ec7a0abfe074" providerId="ADAL" clId="{3CB5D7D7-F946-46B9-8815-DE2AB2FE0349}" dt="2023-06-08T00:46:39.586" v="123" actId="478"/>
          <ac:spMkLst>
            <pc:docMk/>
            <pc:sldMk cId="1918531073" sldId="283"/>
            <ac:spMk id="2" creationId="{4979C3D2-F2E3-44DC-E560-AA7CB59E0B28}"/>
          </ac:spMkLst>
        </pc:spChg>
        <pc:spChg chg="add mod">
          <ac:chgData name="Ian Parr" userId="4f46477c-3823-44e3-a023-ec7a0abfe074" providerId="ADAL" clId="{3CB5D7D7-F946-46B9-8815-DE2AB2FE0349}" dt="2023-06-08T01:04:06.748" v="316" actId="20577"/>
          <ac:spMkLst>
            <pc:docMk/>
            <pc:sldMk cId="1918531073" sldId="283"/>
            <ac:spMk id="3" creationId="{FD809A61-25EA-292C-FCA3-2A43BEFD87BF}"/>
          </ac:spMkLst>
        </pc:spChg>
        <pc:spChg chg="add del mod">
          <ac:chgData name="Ian Parr" userId="4f46477c-3823-44e3-a023-ec7a0abfe074" providerId="ADAL" clId="{3CB5D7D7-F946-46B9-8815-DE2AB2FE0349}" dt="2023-06-08T01:08:15.914" v="334"/>
          <ac:spMkLst>
            <pc:docMk/>
            <pc:sldMk cId="1918531073" sldId="283"/>
            <ac:spMk id="4" creationId="{37C15970-1F25-FA42-6BBC-15C72DBD0778}"/>
          </ac:spMkLst>
        </pc:spChg>
        <pc:spChg chg="add mod">
          <ac:chgData name="Ian Parr" userId="4f46477c-3823-44e3-a023-ec7a0abfe074" providerId="ADAL" clId="{3CB5D7D7-F946-46B9-8815-DE2AB2FE0349}" dt="2023-06-08T01:08:53.799" v="342" actId="14100"/>
          <ac:spMkLst>
            <pc:docMk/>
            <pc:sldMk cId="1918531073" sldId="283"/>
            <ac:spMk id="7" creationId="{0FBD97D6-E888-8D5F-94A9-48BF1F1F78DE}"/>
          </ac:spMkLst>
        </pc:spChg>
        <pc:picChg chg="add del mod">
          <ac:chgData name="Ian Parr" userId="4f46477c-3823-44e3-a023-ec7a0abfe074" providerId="ADAL" clId="{3CB5D7D7-F946-46B9-8815-DE2AB2FE0349}" dt="2023-06-08T01:06:22.622" v="329" actId="478"/>
          <ac:picMkLst>
            <pc:docMk/>
            <pc:sldMk cId="1918531073" sldId="283"/>
            <ac:picMk id="6" creationId="{09EAFB4D-18C1-F50A-FB2A-672A08529F61}"/>
          </ac:picMkLst>
        </pc:picChg>
        <pc:picChg chg="add mod">
          <ac:chgData name="Ian Parr" userId="4f46477c-3823-44e3-a023-ec7a0abfe074" providerId="ADAL" clId="{3CB5D7D7-F946-46B9-8815-DE2AB2FE0349}" dt="2023-06-08T01:08:58.581" v="343" actId="14100"/>
          <ac:picMkLst>
            <pc:docMk/>
            <pc:sldMk cId="1918531073" sldId="283"/>
            <ac:picMk id="8" creationId="{AF20C3A8-DF55-CA28-81FD-3946504D5E7B}"/>
          </ac:picMkLst>
        </pc:picChg>
      </pc:sldChg>
      <pc:sldChg chg="addSp delSp modSp add del mod ord setBg chgLayout">
        <pc:chgData name="Ian Parr" userId="4f46477c-3823-44e3-a023-ec7a0abfe074" providerId="ADAL" clId="{3CB5D7D7-F946-46B9-8815-DE2AB2FE0349}" dt="2023-06-08T02:24:56.058" v="612" actId="2696"/>
        <pc:sldMkLst>
          <pc:docMk/>
          <pc:sldMk cId="1231814565" sldId="284"/>
        </pc:sldMkLst>
        <pc:spChg chg="del mod">
          <ac:chgData name="Ian Parr" userId="4f46477c-3823-44e3-a023-ec7a0abfe074" providerId="ADAL" clId="{3CB5D7D7-F946-46B9-8815-DE2AB2FE0349}" dt="2023-06-08T02:21:10.967" v="585" actId="478"/>
          <ac:spMkLst>
            <pc:docMk/>
            <pc:sldMk cId="1231814565" sldId="284"/>
            <ac:spMk id="2" creationId="{A8D8A4B1-735F-8B4D-8429-02AC0F272D43}"/>
          </ac:spMkLst>
        </pc:spChg>
        <pc:spChg chg="del mod">
          <ac:chgData name="Ian Parr" userId="4f46477c-3823-44e3-a023-ec7a0abfe074" providerId="ADAL" clId="{3CB5D7D7-F946-46B9-8815-DE2AB2FE0349}" dt="2023-06-08T02:21:21.677" v="588" actId="478"/>
          <ac:spMkLst>
            <pc:docMk/>
            <pc:sldMk cId="1231814565" sldId="284"/>
            <ac:spMk id="4" creationId="{89F8254B-877A-9169-947E-5BC1712FFC46}"/>
          </ac:spMkLst>
        </pc:spChg>
        <pc:spChg chg="add del mod">
          <ac:chgData name="Ian Parr" userId="4f46477c-3823-44e3-a023-ec7a0abfe074" providerId="ADAL" clId="{3CB5D7D7-F946-46B9-8815-DE2AB2FE0349}" dt="2023-06-08T02:21:26.549" v="589" actId="6264"/>
          <ac:spMkLst>
            <pc:docMk/>
            <pc:sldMk cId="1231814565" sldId="284"/>
            <ac:spMk id="5" creationId="{7A02AB92-2A68-D8B3-FB38-DB9C2DF49286}"/>
          </ac:spMkLst>
        </pc:spChg>
        <pc:spChg chg="add del mod ord">
          <ac:chgData name="Ian Parr" userId="4f46477c-3823-44e3-a023-ec7a0abfe074" providerId="ADAL" clId="{3CB5D7D7-F946-46B9-8815-DE2AB2FE0349}" dt="2023-06-08T02:21:32.220" v="590" actId="478"/>
          <ac:spMkLst>
            <pc:docMk/>
            <pc:sldMk cId="1231814565" sldId="284"/>
            <ac:spMk id="6" creationId="{83783668-B50A-4512-7E85-040CF1C770E2}"/>
          </ac:spMkLst>
        </pc:spChg>
        <pc:spChg chg="add del mod ord">
          <ac:chgData name="Ian Parr" userId="4f46477c-3823-44e3-a023-ec7a0abfe074" providerId="ADAL" clId="{3CB5D7D7-F946-46B9-8815-DE2AB2FE0349}" dt="2023-06-08T02:21:58.786" v="593" actId="478"/>
          <ac:spMkLst>
            <pc:docMk/>
            <pc:sldMk cId="1231814565" sldId="284"/>
            <ac:spMk id="7" creationId="{860358BC-E05C-109D-CA91-A5790851BABE}"/>
          </ac:spMkLst>
        </pc:spChg>
        <pc:picChg chg="del">
          <ac:chgData name="Ian Parr" userId="4f46477c-3823-44e3-a023-ec7a0abfe074" providerId="ADAL" clId="{3CB5D7D7-F946-46B9-8815-DE2AB2FE0349}" dt="2023-06-08T02:21:04.776" v="583" actId="478"/>
          <ac:picMkLst>
            <pc:docMk/>
            <pc:sldMk cId="1231814565" sldId="284"/>
            <ac:picMk id="1028" creationId="{1AD2744C-0765-FFB0-A491-8881445723A7}"/>
          </ac:picMkLst>
        </pc:picChg>
      </pc:sldChg>
      <pc:sldChg chg="addSp delSp modSp add mod ord modNotesTx">
        <pc:chgData name="Ian Parr" userId="4f46477c-3823-44e3-a023-ec7a0abfe074" providerId="ADAL" clId="{3CB5D7D7-F946-46B9-8815-DE2AB2FE0349}" dt="2023-06-08T01:24:40.207" v="481"/>
        <pc:sldMkLst>
          <pc:docMk/>
          <pc:sldMk cId="3190371627" sldId="285"/>
        </pc:sldMkLst>
        <pc:spChg chg="add mod">
          <ac:chgData name="Ian Parr" userId="4f46477c-3823-44e3-a023-ec7a0abfe074" providerId="ADAL" clId="{3CB5D7D7-F946-46B9-8815-DE2AB2FE0349}" dt="2023-06-08T01:24:08.363" v="480" actId="1076"/>
          <ac:spMkLst>
            <pc:docMk/>
            <pc:sldMk cId="3190371627" sldId="285"/>
            <ac:spMk id="7" creationId="{B60A506E-BE78-8010-4CDD-A0FF1571608A}"/>
          </ac:spMkLst>
        </pc:spChg>
        <pc:spChg chg="del mod">
          <ac:chgData name="Ian Parr" userId="4f46477c-3823-44e3-a023-ec7a0abfe074" providerId="ADAL" clId="{3CB5D7D7-F946-46B9-8815-DE2AB2FE0349}" dt="2023-06-08T01:22:30.576" v="453" actId="478"/>
          <ac:spMkLst>
            <pc:docMk/>
            <pc:sldMk cId="3190371627" sldId="285"/>
            <ac:spMk id="9" creationId="{6FD7ABF2-0C49-DCDF-8B36-6F8CB3BDE740}"/>
          </ac:spMkLst>
        </pc:spChg>
        <pc:picChg chg="add mod">
          <ac:chgData name="Ian Parr" userId="4f46477c-3823-44e3-a023-ec7a0abfe074" providerId="ADAL" clId="{3CB5D7D7-F946-46B9-8815-DE2AB2FE0349}" dt="2023-06-08T01:22:45.915" v="458" actId="14100"/>
          <ac:picMkLst>
            <pc:docMk/>
            <pc:sldMk cId="3190371627" sldId="285"/>
            <ac:picMk id="2" creationId="{3908CA4D-0C5A-AC33-5EE8-013F04338D31}"/>
          </ac:picMkLst>
        </pc:picChg>
        <pc:picChg chg="add del mod">
          <ac:chgData name="Ian Parr" userId="4f46477c-3823-44e3-a023-ec7a0abfe074" providerId="ADAL" clId="{3CB5D7D7-F946-46B9-8815-DE2AB2FE0349}" dt="2023-06-08T01:23:22.574" v="465" actId="478"/>
          <ac:picMkLst>
            <pc:docMk/>
            <pc:sldMk cId="3190371627" sldId="285"/>
            <ac:picMk id="3" creationId="{64310E5F-AE58-0EAB-8891-890463F36902}"/>
          </ac:picMkLst>
        </pc:picChg>
        <pc:picChg chg="add del mod">
          <ac:chgData name="Ian Parr" userId="4f46477c-3823-44e3-a023-ec7a0abfe074" providerId="ADAL" clId="{3CB5D7D7-F946-46B9-8815-DE2AB2FE0349}" dt="2023-06-08T01:23:18.148" v="463" actId="478"/>
          <ac:picMkLst>
            <pc:docMk/>
            <pc:sldMk cId="3190371627" sldId="285"/>
            <ac:picMk id="4" creationId="{AE5707A0-F27D-8C68-2732-3B739C1E7FAA}"/>
          </ac:picMkLst>
        </pc:picChg>
        <pc:picChg chg="del">
          <ac:chgData name="Ian Parr" userId="4f46477c-3823-44e3-a023-ec7a0abfe074" providerId="ADAL" clId="{3CB5D7D7-F946-46B9-8815-DE2AB2FE0349}" dt="2023-06-08T01:22:26.924" v="451" actId="478"/>
          <ac:picMkLst>
            <pc:docMk/>
            <pc:sldMk cId="3190371627" sldId="285"/>
            <ac:picMk id="5" creationId="{FB4CABF6-3161-082F-97B0-A20520A32BF5}"/>
          </ac:picMkLst>
        </pc:picChg>
        <pc:picChg chg="add mod">
          <ac:chgData name="Ian Parr" userId="4f46477c-3823-44e3-a023-ec7a0abfe074" providerId="ADAL" clId="{3CB5D7D7-F946-46B9-8815-DE2AB2FE0349}" dt="2023-06-08T01:23:49.381" v="472" actId="1076"/>
          <ac:picMkLst>
            <pc:docMk/>
            <pc:sldMk cId="3190371627" sldId="285"/>
            <ac:picMk id="6" creationId="{DEA432EA-E56B-B010-DC62-E2C3C64DFEDE}"/>
          </ac:picMkLst>
        </pc:picChg>
      </pc:sldChg>
      <pc:sldChg chg="add">
        <pc:chgData name="Ian Parr" userId="4f46477c-3823-44e3-a023-ec7a0abfe074" providerId="ADAL" clId="{3CB5D7D7-F946-46B9-8815-DE2AB2FE0349}" dt="2023-06-08T00:16:57.335" v="42"/>
        <pc:sldMkLst>
          <pc:docMk/>
          <pc:sldMk cId="3178049518" sldId="286"/>
        </pc:sldMkLst>
      </pc:sldChg>
      <pc:sldChg chg="add">
        <pc:chgData name="Ian Parr" userId="4f46477c-3823-44e3-a023-ec7a0abfe074" providerId="ADAL" clId="{3CB5D7D7-F946-46B9-8815-DE2AB2FE0349}" dt="2023-06-08T00:16:57.335" v="42"/>
        <pc:sldMkLst>
          <pc:docMk/>
          <pc:sldMk cId="493984392" sldId="287"/>
        </pc:sldMkLst>
      </pc:sldChg>
      <pc:sldChg chg="add ord setBg">
        <pc:chgData name="Ian Parr" userId="4f46477c-3823-44e3-a023-ec7a0abfe074" providerId="ADAL" clId="{3CB5D7D7-F946-46B9-8815-DE2AB2FE0349}" dt="2023-06-08T02:22:27.641" v="595"/>
        <pc:sldMkLst>
          <pc:docMk/>
          <pc:sldMk cId="2477327691" sldId="294"/>
        </pc:sldMkLst>
      </pc:sldChg>
      <pc:sldChg chg="add">
        <pc:chgData name="Ian Parr" userId="4f46477c-3823-44e3-a023-ec7a0abfe074" providerId="ADAL" clId="{3CB5D7D7-F946-46B9-8815-DE2AB2FE0349}" dt="2023-06-08T01:05:28.871" v="321" actId="2890"/>
        <pc:sldMkLst>
          <pc:docMk/>
          <pc:sldMk cId="2836124279" sldId="295"/>
        </pc:sldMkLst>
      </pc:sldChg>
      <pc:sldChg chg="add">
        <pc:chgData name="Ian Parr" userId="4f46477c-3823-44e3-a023-ec7a0abfe074" providerId="ADAL" clId="{3CB5D7D7-F946-46B9-8815-DE2AB2FE0349}" dt="2023-06-08T01:09:39.555" v="344" actId="2890"/>
        <pc:sldMkLst>
          <pc:docMk/>
          <pc:sldMk cId="341836622" sldId="296"/>
        </pc:sldMkLst>
      </pc:sldChg>
      <pc:sldChg chg="addSp delSp modSp add mod">
        <pc:chgData name="Ian Parr" userId="4f46477c-3823-44e3-a023-ec7a0abfe074" providerId="ADAL" clId="{3CB5D7D7-F946-46B9-8815-DE2AB2FE0349}" dt="2023-06-08T03:03:20.507" v="1449" actId="478"/>
        <pc:sldMkLst>
          <pc:docMk/>
          <pc:sldMk cId="1926047135" sldId="297"/>
        </pc:sldMkLst>
        <pc:spChg chg="del">
          <ac:chgData name="Ian Parr" userId="4f46477c-3823-44e3-a023-ec7a0abfe074" providerId="ADAL" clId="{3CB5D7D7-F946-46B9-8815-DE2AB2FE0349}" dt="2023-06-08T03:03:20.507" v="1449" actId="478"/>
          <ac:spMkLst>
            <pc:docMk/>
            <pc:sldMk cId="1926047135" sldId="297"/>
            <ac:spMk id="4" creationId="{37C15970-1F25-FA42-6BBC-15C72DBD0778}"/>
          </ac:spMkLst>
        </pc:spChg>
        <pc:spChg chg="add mod">
          <ac:chgData name="Ian Parr" userId="4f46477c-3823-44e3-a023-ec7a0abfe074" providerId="ADAL" clId="{3CB5D7D7-F946-46B9-8815-DE2AB2FE0349}" dt="2023-06-08T03:03:20.507" v="1449" actId="478"/>
          <ac:spMkLst>
            <pc:docMk/>
            <pc:sldMk cId="1926047135" sldId="297"/>
            <ac:spMk id="5" creationId="{F756F3FC-55A1-A8D1-23C2-1D44E7D41DCE}"/>
          </ac:spMkLst>
        </pc:spChg>
      </pc:sldChg>
      <pc:sldChg chg="addSp delSp modSp add mod modNotesTx">
        <pc:chgData name="Ian Parr" userId="4f46477c-3823-44e3-a023-ec7a0abfe074" providerId="ADAL" clId="{3CB5D7D7-F946-46B9-8815-DE2AB2FE0349}" dt="2023-06-08T02:14:37.335" v="579" actId="1076"/>
        <pc:sldMkLst>
          <pc:docMk/>
          <pc:sldMk cId="2632629412" sldId="298"/>
        </pc:sldMkLst>
        <pc:spChg chg="mod">
          <ac:chgData name="Ian Parr" userId="4f46477c-3823-44e3-a023-ec7a0abfe074" providerId="ADAL" clId="{3CB5D7D7-F946-46B9-8815-DE2AB2FE0349}" dt="2023-06-08T02:11:11.026" v="560" actId="1076"/>
          <ac:spMkLst>
            <pc:docMk/>
            <pc:sldMk cId="2632629412" sldId="298"/>
            <ac:spMk id="3" creationId="{FD809A61-25EA-292C-FCA3-2A43BEFD87BF}"/>
          </ac:spMkLst>
        </pc:spChg>
        <pc:spChg chg="del">
          <ac:chgData name="Ian Parr" userId="4f46477c-3823-44e3-a023-ec7a0abfe074" providerId="ADAL" clId="{3CB5D7D7-F946-46B9-8815-DE2AB2FE0349}" dt="2023-06-08T02:11:28.530" v="561" actId="478"/>
          <ac:spMkLst>
            <pc:docMk/>
            <pc:sldMk cId="2632629412" sldId="298"/>
            <ac:spMk id="4" creationId="{37C15970-1F25-FA42-6BBC-15C72DBD0778}"/>
          </ac:spMkLst>
        </pc:spChg>
        <pc:spChg chg="add mod">
          <ac:chgData name="Ian Parr" userId="4f46477c-3823-44e3-a023-ec7a0abfe074" providerId="ADAL" clId="{3CB5D7D7-F946-46B9-8815-DE2AB2FE0349}" dt="2023-06-08T02:12:17.523" v="570" actId="1076"/>
          <ac:spMkLst>
            <pc:docMk/>
            <pc:sldMk cId="2632629412" sldId="298"/>
            <ac:spMk id="5" creationId="{AE1B6C26-D7CB-8854-257F-466707CA65E0}"/>
          </ac:spMkLst>
        </pc:spChg>
        <pc:spChg chg="add mod">
          <ac:chgData name="Ian Parr" userId="4f46477c-3823-44e3-a023-ec7a0abfe074" providerId="ADAL" clId="{3CB5D7D7-F946-46B9-8815-DE2AB2FE0349}" dt="2023-06-08T02:14:37.335" v="579" actId="1076"/>
          <ac:spMkLst>
            <pc:docMk/>
            <pc:sldMk cId="2632629412" sldId="298"/>
            <ac:spMk id="7" creationId="{A5143376-DFA0-21A2-6A5D-222EFE76C459}"/>
          </ac:spMkLst>
        </pc:spChg>
        <pc:picChg chg="add mod">
          <ac:chgData name="Ian Parr" userId="4f46477c-3823-44e3-a023-ec7a0abfe074" providerId="ADAL" clId="{3CB5D7D7-F946-46B9-8815-DE2AB2FE0349}" dt="2023-06-08T02:12:51.161" v="573" actId="1076"/>
          <ac:picMkLst>
            <pc:docMk/>
            <pc:sldMk cId="2632629412" sldId="298"/>
            <ac:picMk id="6" creationId="{8E71A670-B953-68EB-E842-3531081E1BCE}"/>
          </ac:picMkLst>
        </pc:picChg>
      </pc:sldChg>
      <pc:sldChg chg="addSp delSp modSp add mod modNotesTx">
        <pc:chgData name="Ian Parr" userId="4f46477c-3823-44e3-a023-ec7a0abfe074" providerId="ADAL" clId="{3CB5D7D7-F946-46B9-8815-DE2AB2FE0349}" dt="2023-06-08T02:08:04.484" v="504" actId="1076"/>
        <pc:sldMkLst>
          <pc:docMk/>
          <pc:sldMk cId="2946666339" sldId="299"/>
        </pc:sldMkLst>
        <pc:spChg chg="del mod">
          <ac:chgData name="Ian Parr" userId="4f46477c-3823-44e3-a023-ec7a0abfe074" providerId="ADAL" clId="{3CB5D7D7-F946-46B9-8815-DE2AB2FE0349}" dt="2023-06-08T01:19:57.476" v="433" actId="478"/>
          <ac:spMkLst>
            <pc:docMk/>
            <pc:sldMk cId="2946666339" sldId="299"/>
            <ac:spMk id="4" creationId="{37C15970-1F25-FA42-6BBC-15C72DBD0778}"/>
          </ac:spMkLst>
        </pc:spChg>
        <pc:spChg chg="add del mod">
          <ac:chgData name="Ian Parr" userId="4f46477c-3823-44e3-a023-ec7a0abfe074" providerId="ADAL" clId="{3CB5D7D7-F946-46B9-8815-DE2AB2FE0349}" dt="2023-06-08T02:05:46.579" v="484" actId="478"/>
          <ac:spMkLst>
            <pc:docMk/>
            <pc:sldMk cId="2946666339" sldId="299"/>
            <ac:spMk id="4" creationId="{C57581F0-440D-4711-7889-1FCD2C893A20}"/>
          </ac:spMkLst>
        </pc:spChg>
        <pc:spChg chg="add del mod">
          <ac:chgData name="Ian Parr" userId="4f46477c-3823-44e3-a023-ec7a0abfe074" providerId="ADAL" clId="{3CB5D7D7-F946-46B9-8815-DE2AB2FE0349}" dt="2023-06-08T01:20:19.925" v="434" actId="22"/>
          <ac:spMkLst>
            <pc:docMk/>
            <pc:sldMk cId="2946666339" sldId="299"/>
            <ac:spMk id="5" creationId="{242491F9-A2C5-9BC9-47B2-99E64E32F0DA}"/>
          </ac:spMkLst>
        </pc:spChg>
        <pc:spChg chg="add del mod">
          <ac:chgData name="Ian Parr" userId="4f46477c-3823-44e3-a023-ec7a0abfe074" providerId="ADAL" clId="{3CB5D7D7-F946-46B9-8815-DE2AB2FE0349}" dt="2023-06-08T02:05:54.600" v="485" actId="478"/>
          <ac:spMkLst>
            <pc:docMk/>
            <pc:sldMk cId="2946666339" sldId="299"/>
            <ac:spMk id="6" creationId="{2BDBD09F-B775-9559-D013-04E42609B687}"/>
          </ac:spMkLst>
        </pc:spChg>
        <pc:graphicFrameChg chg="add mod modGraphic">
          <ac:chgData name="Ian Parr" userId="4f46477c-3823-44e3-a023-ec7a0abfe074" providerId="ADAL" clId="{3CB5D7D7-F946-46B9-8815-DE2AB2FE0349}" dt="2023-06-08T02:07:47.603" v="500" actId="14100"/>
          <ac:graphicFrameMkLst>
            <pc:docMk/>
            <pc:sldMk cId="2946666339" sldId="299"/>
            <ac:graphicFrameMk id="9" creationId="{9DBB6FB0-DE19-FEEE-DB3A-3182A43A058C}"/>
          </ac:graphicFrameMkLst>
        </pc:graphicFrameChg>
        <pc:picChg chg="add del mod ord">
          <ac:chgData name="Ian Parr" userId="4f46477c-3823-44e3-a023-ec7a0abfe074" providerId="ADAL" clId="{3CB5D7D7-F946-46B9-8815-DE2AB2FE0349}" dt="2023-06-08T02:05:39.554" v="482" actId="478"/>
          <ac:picMkLst>
            <pc:docMk/>
            <pc:sldMk cId="2946666339" sldId="299"/>
            <ac:picMk id="7" creationId="{7B1E156B-210B-2B09-A5F5-E2E59A1F367A}"/>
          </ac:picMkLst>
        </pc:picChg>
        <pc:picChg chg="add mod ord">
          <ac:chgData name="Ian Parr" userId="4f46477c-3823-44e3-a023-ec7a0abfe074" providerId="ADAL" clId="{3CB5D7D7-F946-46B9-8815-DE2AB2FE0349}" dt="2023-06-08T02:08:01.218" v="503" actId="1076"/>
          <ac:picMkLst>
            <pc:docMk/>
            <pc:sldMk cId="2946666339" sldId="299"/>
            <ac:picMk id="8" creationId="{F2845926-9C08-4A5B-3ACD-0D869254B89F}"/>
          </ac:picMkLst>
        </pc:picChg>
        <pc:picChg chg="add del">
          <ac:chgData name="Ian Parr" userId="4f46477c-3823-44e3-a023-ec7a0abfe074" providerId="ADAL" clId="{3CB5D7D7-F946-46B9-8815-DE2AB2FE0349}" dt="2023-06-08T01:21:14.022" v="445" actId="478"/>
          <ac:picMkLst>
            <pc:docMk/>
            <pc:sldMk cId="2946666339" sldId="299"/>
            <ac:picMk id="9" creationId="{43E0227E-684E-13AA-AF9E-89DA69242231}"/>
          </ac:picMkLst>
        </pc:picChg>
        <pc:picChg chg="add mod ord">
          <ac:chgData name="Ian Parr" userId="4f46477c-3823-44e3-a023-ec7a0abfe074" providerId="ADAL" clId="{3CB5D7D7-F946-46B9-8815-DE2AB2FE0349}" dt="2023-06-08T02:08:04.484" v="504" actId="1076"/>
          <ac:picMkLst>
            <pc:docMk/>
            <pc:sldMk cId="2946666339" sldId="299"/>
            <ac:picMk id="10" creationId="{5448EFF7-F3B1-ACF2-33EB-19786F18A394}"/>
          </ac:picMkLst>
        </pc:picChg>
      </pc:sldChg>
      <pc:sldChg chg="addSp delSp modSp add mod delAnim modAnim">
        <pc:chgData name="Ian Parr" userId="4f46477c-3823-44e3-a023-ec7a0abfe074" providerId="ADAL" clId="{3CB5D7D7-F946-46B9-8815-DE2AB2FE0349}" dt="2023-06-08T01:12:48.979" v="370" actId="1076"/>
        <pc:sldMkLst>
          <pc:docMk/>
          <pc:sldMk cId="3166488941" sldId="300"/>
        </pc:sldMkLst>
        <pc:spChg chg="mod">
          <ac:chgData name="Ian Parr" userId="4f46477c-3823-44e3-a023-ec7a0abfe074" providerId="ADAL" clId="{3CB5D7D7-F946-46B9-8815-DE2AB2FE0349}" dt="2023-06-08T01:11:12.402" v="360" actId="207"/>
          <ac:spMkLst>
            <pc:docMk/>
            <pc:sldMk cId="3166488941" sldId="300"/>
            <ac:spMk id="4" creationId="{37C15970-1F25-FA42-6BBC-15C72DBD0778}"/>
          </ac:spMkLst>
        </pc:spChg>
        <pc:spChg chg="add mod">
          <ac:chgData name="Ian Parr" userId="4f46477c-3823-44e3-a023-ec7a0abfe074" providerId="ADAL" clId="{3CB5D7D7-F946-46B9-8815-DE2AB2FE0349}" dt="2023-06-08T01:12:48.979" v="370" actId="1076"/>
          <ac:spMkLst>
            <pc:docMk/>
            <pc:sldMk cId="3166488941" sldId="300"/>
            <ac:spMk id="5" creationId="{731D62D7-84DA-B7D7-4C6B-F72D4A5EE8E6}"/>
          </ac:spMkLst>
        </pc:spChg>
        <pc:picChg chg="add del mod">
          <ac:chgData name="Ian Parr" userId="4f46477c-3823-44e3-a023-ec7a0abfe074" providerId="ADAL" clId="{3CB5D7D7-F946-46B9-8815-DE2AB2FE0349}" dt="2023-06-08T01:10:08.031" v="350" actId="478"/>
          <ac:picMkLst>
            <pc:docMk/>
            <pc:sldMk cId="3166488941" sldId="300"/>
            <ac:picMk id="2" creationId="{7601BB01-43E0-55D5-D6D1-FC23A00707CD}"/>
          </ac:picMkLst>
        </pc:picChg>
      </pc:sldChg>
      <pc:sldChg chg="addSp delSp modSp add mod">
        <pc:chgData name="Ian Parr" userId="4f46477c-3823-44e3-a023-ec7a0abfe074" providerId="ADAL" clId="{3CB5D7D7-F946-46B9-8815-DE2AB2FE0349}" dt="2023-06-08T01:13:49.493" v="381" actId="14100"/>
        <pc:sldMkLst>
          <pc:docMk/>
          <pc:sldMk cId="3688595053" sldId="301"/>
        </pc:sldMkLst>
        <pc:spChg chg="mod">
          <ac:chgData name="Ian Parr" userId="4f46477c-3823-44e3-a023-ec7a0abfe074" providerId="ADAL" clId="{3CB5D7D7-F946-46B9-8815-DE2AB2FE0349}" dt="2023-06-08T01:13:23.765" v="373" actId="207"/>
          <ac:spMkLst>
            <pc:docMk/>
            <pc:sldMk cId="3688595053" sldId="301"/>
            <ac:spMk id="4" creationId="{37C15970-1F25-FA42-6BBC-15C72DBD0778}"/>
          </ac:spMkLst>
        </pc:spChg>
        <pc:spChg chg="mod">
          <ac:chgData name="Ian Parr" userId="4f46477c-3823-44e3-a023-ec7a0abfe074" providerId="ADAL" clId="{3CB5D7D7-F946-46B9-8815-DE2AB2FE0349}" dt="2023-06-08T01:13:45.051" v="380" actId="14100"/>
          <ac:spMkLst>
            <pc:docMk/>
            <pc:sldMk cId="3688595053" sldId="301"/>
            <ac:spMk id="5" creationId="{731D62D7-84DA-B7D7-4C6B-F72D4A5EE8E6}"/>
          </ac:spMkLst>
        </pc:spChg>
        <pc:picChg chg="add del">
          <ac:chgData name="Ian Parr" userId="4f46477c-3823-44e3-a023-ec7a0abfe074" providerId="ADAL" clId="{3CB5D7D7-F946-46B9-8815-DE2AB2FE0349}" dt="2023-06-08T01:12:14.195" v="363" actId="478"/>
          <ac:picMkLst>
            <pc:docMk/>
            <pc:sldMk cId="3688595053" sldId="301"/>
            <ac:picMk id="2" creationId="{1F7613C4-FB9A-667A-7A15-8CCC25AA189F}"/>
          </ac:picMkLst>
        </pc:picChg>
        <pc:picChg chg="add mod">
          <ac:chgData name="Ian Parr" userId="4f46477c-3823-44e3-a023-ec7a0abfe074" providerId="ADAL" clId="{3CB5D7D7-F946-46B9-8815-DE2AB2FE0349}" dt="2023-06-08T01:13:49.493" v="381" actId="14100"/>
          <ac:picMkLst>
            <pc:docMk/>
            <pc:sldMk cId="3688595053" sldId="301"/>
            <ac:picMk id="6" creationId="{7F2CA8D5-F9E6-CE1F-DE96-172CDC41A666}"/>
          </ac:picMkLst>
        </pc:picChg>
      </pc:sldChg>
      <pc:sldChg chg="delSp modSp add mod">
        <pc:chgData name="Ian Parr" userId="4f46477c-3823-44e3-a023-ec7a0abfe074" providerId="ADAL" clId="{3CB5D7D7-F946-46B9-8815-DE2AB2FE0349}" dt="2023-06-08T01:15:09.035" v="392" actId="14100"/>
        <pc:sldMkLst>
          <pc:docMk/>
          <pc:sldMk cId="3549843058" sldId="302"/>
        </pc:sldMkLst>
        <pc:spChg chg="mod">
          <ac:chgData name="Ian Parr" userId="4f46477c-3823-44e3-a023-ec7a0abfe074" providerId="ADAL" clId="{3CB5D7D7-F946-46B9-8815-DE2AB2FE0349}" dt="2023-06-08T01:14:32.227" v="383" actId="207"/>
          <ac:spMkLst>
            <pc:docMk/>
            <pc:sldMk cId="3549843058" sldId="302"/>
            <ac:spMk id="4" creationId="{37C15970-1F25-FA42-6BBC-15C72DBD0778}"/>
          </ac:spMkLst>
        </pc:spChg>
        <pc:spChg chg="mod">
          <ac:chgData name="Ian Parr" userId="4f46477c-3823-44e3-a023-ec7a0abfe074" providerId="ADAL" clId="{3CB5D7D7-F946-46B9-8815-DE2AB2FE0349}" dt="2023-06-08T01:15:09.035" v="392" actId="14100"/>
          <ac:spMkLst>
            <pc:docMk/>
            <pc:sldMk cId="3549843058" sldId="302"/>
            <ac:spMk id="5" creationId="{731D62D7-84DA-B7D7-4C6B-F72D4A5EE8E6}"/>
          </ac:spMkLst>
        </pc:spChg>
        <pc:picChg chg="del">
          <ac:chgData name="Ian Parr" userId="4f46477c-3823-44e3-a023-ec7a0abfe074" providerId="ADAL" clId="{3CB5D7D7-F946-46B9-8815-DE2AB2FE0349}" dt="2023-06-08T01:14:37.448" v="384" actId="478"/>
          <ac:picMkLst>
            <pc:docMk/>
            <pc:sldMk cId="3549843058" sldId="302"/>
            <ac:picMk id="6" creationId="{7F2CA8D5-F9E6-CE1F-DE96-172CDC41A666}"/>
          </ac:picMkLst>
        </pc:picChg>
      </pc:sldChg>
      <pc:sldChg chg="addSp delSp modSp add mod">
        <pc:chgData name="Ian Parr" userId="4f46477c-3823-44e3-a023-ec7a0abfe074" providerId="ADAL" clId="{3CB5D7D7-F946-46B9-8815-DE2AB2FE0349}" dt="2023-06-08T01:18:31.397" v="429" actId="14100"/>
        <pc:sldMkLst>
          <pc:docMk/>
          <pc:sldMk cId="2921949879" sldId="303"/>
        </pc:sldMkLst>
        <pc:spChg chg="mod">
          <ac:chgData name="Ian Parr" userId="4f46477c-3823-44e3-a023-ec7a0abfe074" providerId="ADAL" clId="{3CB5D7D7-F946-46B9-8815-DE2AB2FE0349}" dt="2023-06-08T01:15:36.531" v="394" actId="207"/>
          <ac:spMkLst>
            <pc:docMk/>
            <pc:sldMk cId="2921949879" sldId="303"/>
            <ac:spMk id="4" creationId="{37C15970-1F25-FA42-6BBC-15C72DBD0778}"/>
          </ac:spMkLst>
        </pc:spChg>
        <pc:spChg chg="add mod">
          <ac:chgData name="Ian Parr" userId="4f46477c-3823-44e3-a023-ec7a0abfe074" providerId="ADAL" clId="{3CB5D7D7-F946-46B9-8815-DE2AB2FE0349}" dt="2023-06-08T01:18:31.397" v="429" actId="14100"/>
          <ac:spMkLst>
            <pc:docMk/>
            <pc:sldMk cId="2921949879" sldId="303"/>
            <ac:spMk id="7" creationId="{286A830D-1C02-0F50-10EE-7765AFFD6664}"/>
          </ac:spMkLst>
        </pc:spChg>
        <pc:picChg chg="add del mod">
          <ac:chgData name="Ian Parr" userId="4f46477c-3823-44e3-a023-ec7a0abfe074" providerId="ADAL" clId="{3CB5D7D7-F946-46B9-8815-DE2AB2FE0349}" dt="2023-06-08T01:16:56.265" v="406" actId="478"/>
          <ac:picMkLst>
            <pc:docMk/>
            <pc:sldMk cId="2921949879" sldId="303"/>
            <ac:picMk id="2" creationId="{01CA919F-DAFE-B3F4-1D78-2904ED5427F3}"/>
          </ac:picMkLst>
        </pc:picChg>
        <pc:picChg chg="add del mod">
          <ac:chgData name="Ian Parr" userId="4f46477c-3823-44e3-a023-ec7a0abfe074" providerId="ADAL" clId="{3CB5D7D7-F946-46B9-8815-DE2AB2FE0349}" dt="2023-06-08T01:18:02.818" v="418" actId="478"/>
          <ac:picMkLst>
            <pc:docMk/>
            <pc:sldMk cId="2921949879" sldId="303"/>
            <ac:picMk id="6" creationId="{92BBF7DD-EB4D-AB1A-46C9-54AB455B49E6}"/>
          </ac:picMkLst>
        </pc:picChg>
      </pc:sldChg>
      <pc:sldChg chg="addSp delSp modSp add mod ord">
        <pc:chgData name="Ian Parr" userId="4f46477c-3823-44e3-a023-ec7a0abfe074" providerId="ADAL" clId="{3CB5D7D7-F946-46B9-8815-DE2AB2FE0349}" dt="2023-06-08T02:33:10.754" v="701" actId="1076"/>
        <pc:sldMkLst>
          <pc:docMk/>
          <pc:sldMk cId="832798813" sldId="304"/>
        </pc:sldMkLst>
        <pc:spChg chg="mod">
          <ac:chgData name="Ian Parr" userId="4f46477c-3823-44e3-a023-ec7a0abfe074" providerId="ADAL" clId="{3CB5D7D7-F946-46B9-8815-DE2AB2FE0349}" dt="2023-06-08T02:09:23.779" v="532" actId="1076"/>
          <ac:spMkLst>
            <pc:docMk/>
            <pc:sldMk cId="832798813" sldId="304"/>
            <ac:spMk id="7" creationId="{B60A506E-BE78-8010-4CDD-A0FF1571608A}"/>
          </ac:spMkLst>
        </pc:spChg>
        <pc:picChg chg="mod">
          <ac:chgData name="Ian Parr" userId="4f46477c-3823-44e3-a023-ec7a0abfe074" providerId="ADAL" clId="{3CB5D7D7-F946-46B9-8815-DE2AB2FE0349}" dt="2023-06-08T02:32:55.104" v="693" actId="1076"/>
          <ac:picMkLst>
            <pc:docMk/>
            <pc:sldMk cId="832798813" sldId="304"/>
            <ac:picMk id="2" creationId="{3908CA4D-0C5A-AC33-5EE8-013F04338D31}"/>
          </ac:picMkLst>
        </pc:picChg>
        <pc:picChg chg="add del mod">
          <ac:chgData name="Ian Parr" userId="4f46477c-3823-44e3-a023-ec7a0abfe074" providerId="ADAL" clId="{3CB5D7D7-F946-46B9-8815-DE2AB2FE0349}" dt="2023-06-08T02:10:01.558" v="536" actId="478"/>
          <ac:picMkLst>
            <pc:docMk/>
            <pc:sldMk cId="832798813" sldId="304"/>
            <ac:picMk id="3" creationId="{3601047F-24C0-B549-B185-057D7F329E97}"/>
          </ac:picMkLst>
        </pc:picChg>
        <pc:picChg chg="add mod">
          <ac:chgData name="Ian Parr" userId="4f46477c-3823-44e3-a023-ec7a0abfe074" providerId="ADAL" clId="{3CB5D7D7-F946-46B9-8815-DE2AB2FE0349}" dt="2023-06-08T02:33:05.246" v="698" actId="1076"/>
          <ac:picMkLst>
            <pc:docMk/>
            <pc:sldMk cId="832798813" sldId="304"/>
            <ac:picMk id="4" creationId="{0793CB12-C22A-F339-B1A2-EBACA09BB38C}"/>
          </ac:picMkLst>
        </pc:picChg>
        <pc:picChg chg="add mod">
          <ac:chgData name="Ian Parr" userId="4f46477c-3823-44e3-a023-ec7a0abfe074" providerId="ADAL" clId="{3CB5D7D7-F946-46B9-8815-DE2AB2FE0349}" dt="2023-06-08T02:33:03.652" v="697" actId="14100"/>
          <ac:picMkLst>
            <pc:docMk/>
            <pc:sldMk cId="832798813" sldId="304"/>
            <ac:picMk id="5" creationId="{BED55FB3-05AB-F517-375A-3D11F0DD17DA}"/>
          </ac:picMkLst>
        </pc:picChg>
        <pc:picChg chg="del">
          <ac:chgData name="Ian Parr" userId="4f46477c-3823-44e3-a023-ec7a0abfe074" providerId="ADAL" clId="{3CB5D7D7-F946-46B9-8815-DE2AB2FE0349}" dt="2023-06-08T02:09:44.316" v="533" actId="478"/>
          <ac:picMkLst>
            <pc:docMk/>
            <pc:sldMk cId="832798813" sldId="304"/>
            <ac:picMk id="6" creationId="{DEA432EA-E56B-B010-DC62-E2C3C64DFEDE}"/>
          </ac:picMkLst>
        </pc:picChg>
        <pc:picChg chg="add mod">
          <ac:chgData name="Ian Parr" userId="4f46477c-3823-44e3-a023-ec7a0abfe074" providerId="ADAL" clId="{3CB5D7D7-F946-46B9-8815-DE2AB2FE0349}" dt="2023-06-08T02:32:17.800" v="682" actId="1076"/>
          <ac:picMkLst>
            <pc:docMk/>
            <pc:sldMk cId="832798813" sldId="304"/>
            <ac:picMk id="8" creationId="{AD73B3B8-507A-870E-D03F-DE1EB4FB4264}"/>
          </ac:picMkLst>
        </pc:picChg>
        <pc:picChg chg="add mod">
          <ac:chgData name="Ian Parr" userId="4f46477c-3823-44e3-a023-ec7a0abfe074" providerId="ADAL" clId="{3CB5D7D7-F946-46B9-8815-DE2AB2FE0349}" dt="2023-06-08T02:33:10.754" v="701" actId="1076"/>
          <ac:picMkLst>
            <pc:docMk/>
            <pc:sldMk cId="832798813" sldId="304"/>
            <ac:picMk id="9" creationId="{84250C8B-DD19-535E-A3A4-A091EA2A4AC7}"/>
          </ac:picMkLst>
        </pc:picChg>
      </pc:sldChg>
      <pc:sldChg chg="addSp delSp modSp add mod modNotesTx">
        <pc:chgData name="Ian Parr" userId="4f46477c-3823-44e3-a023-ec7a0abfe074" providerId="ADAL" clId="{3CB5D7D7-F946-46B9-8815-DE2AB2FE0349}" dt="2023-06-08T02:31:10.569" v="673" actId="1076"/>
        <pc:sldMkLst>
          <pc:docMk/>
          <pc:sldMk cId="1829709827" sldId="305"/>
        </pc:sldMkLst>
        <pc:spChg chg="mod">
          <ac:chgData name="Ian Parr" userId="4f46477c-3823-44e3-a023-ec7a0abfe074" providerId="ADAL" clId="{3CB5D7D7-F946-46B9-8815-DE2AB2FE0349}" dt="2023-06-08T02:31:10.569" v="673" actId="1076"/>
          <ac:spMkLst>
            <pc:docMk/>
            <pc:sldMk cId="1829709827" sldId="305"/>
            <ac:spMk id="3" creationId="{FD809A61-25EA-292C-FCA3-2A43BEFD87BF}"/>
          </ac:spMkLst>
        </pc:spChg>
        <pc:spChg chg="add mod">
          <ac:chgData name="Ian Parr" userId="4f46477c-3823-44e3-a023-ec7a0abfe074" providerId="ADAL" clId="{3CB5D7D7-F946-46B9-8815-DE2AB2FE0349}" dt="2023-06-08T02:28:30.783" v="660" actId="255"/>
          <ac:spMkLst>
            <pc:docMk/>
            <pc:sldMk cId="1829709827" sldId="305"/>
            <ac:spMk id="4" creationId="{7A0CD8E3-0642-7BE9-0A4F-4E991A2C660D}"/>
          </ac:spMkLst>
        </pc:spChg>
        <pc:spChg chg="del">
          <ac:chgData name="Ian Parr" userId="4f46477c-3823-44e3-a023-ec7a0abfe074" providerId="ADAL" clId="{3CB5D7D7-F946-46B9-8815-DE2AB2FE0349}" dt="2023-06-08T02:26:45.055" v="648" actId="478"/>
          <ac:spMkLst>
            <pc:docMk/>
            <pc:sldMk cId="1829709827" sldId="305"/>
            <ac:spMk id="5" creationId="{AE1B6C26-D7CB-8854-257F-466707CA65E0}"/>
          </ac:spMkLst>
        </pc:spChg>
        <pc:spChg chg="del">
          <ac:chgData name="Ian Parr" userId="4f46477c-3823-44e3-a023-ec7a0abfe074" providerId="ADAL" clId="{3CB5D7D7-F946-46B9-8815-DE2AB2FE0349}" dt="2023-06-08T02:26:41.558" v="647" actId="478"/>
          <ac:spMkLst>
            <pc:docMk/>
            <pc:sldMk cId="1829709827" sldId="305"/>
            <ac:spMk id="7" creationId="{A5143376-DFA0-21A2-6A5D-222EFE76C459}"/>
          </ac:spMkLst>
        </pc:spChg>
        <pc:picChg chg="del">
          <ac:chgData name="Ian Parr" userId="4f46477c-3823-44e3-a023-ec7a0abfe074" providerId="ADAL" clId="{3CB5D7D7-F946-46B9-8815-DE2AB2FE0349}" dt="2023-06-08T02:26:34.377" v="646" actId="478"/>
          <ac:picMkLst>
            <pc:docMk/>
            <pc:sldMk cId="1829709827" sldId="305"/>
            <ac:picMk id="6" creationId="{8E71A670-B953-68EB-E842-3531081E1BCE}"/>
          </ac:picMkLst>
        </pc:picChg>
        <pc:picChg chg="add mod">
          <ac:chgData name="Ian Parr" userId="4f46477c-3823-44e3-a023-ec7a0abfe074" providerId="ADAL" clId="{3CB5D7D7-F946-46B9-8815-DE2AB2FE0349}" dt="2023-06-08T02:30:58.915" v="671" actId="14100"/>
          <ac:picMkLst>
            <pc:docMk/>
            <pc:sldMk cId="1829709827" sldId="305"/>
            <ac:picMk id="8" creationId="{7A69AB06-98C5-20A0-E05D-8EC41E9BA330}"/>
          </ac:picMkLst>
        </pc:picChg>
      </pc:sldChg>
      <pc:sldChg chg="addSp modSp add mod">
        <pc:chgData name="Ian Parr" userId="4f46477c-3823-44e3-a023-ec7a0abfe074" providerId="ADAL" clId="{3CB5D7D7-F946-46B9-8815-DE2AB2FE0349}" dt="2023-06-08T02:31:05.987" v="672" actId="1076"/>
        <pc:sldMkLst>
          <pc:docMk/>
          <pc:sldMk cId="417958888" sldId="306"/>
        </pc:sldMkLst>
        <pc:spChg chg="mod">
          <ac:chgData name="Ian Parr" userId="4f46477c-3823-44e3-a023-ec7a0abfe074" providerId="ADAL" clId="{3CB5D7D7-F946-46B9-8815-DE2AB2FE0349}" dt="2023-06-08T02:31:05.987" v="672" actId="1076"/>
          <ac:spMkLst>
            <pc:docMk/>
            <pc:sldMk cId="417958888" sldId="306"/>
            <ac:spMk id="3" creationId="{FD809A61-25EA-292C-FCA3-2A43BEFD87BF}"/>
          </ac:spMkLst>
        </pc:spChg>
        <pc:spChg chg="mod">
          <ac:chgData name="Ian Parr" userId="4f46477c-3823-44e3-a023-ec7a0abfe074" providerId="ADAL" clId="{3CB5D7D7-F946-46B9-8815-DE2AB2FE0349}" dt="2023-06-08T02:28:59.115" v="663" actId="14100"/>
          <ac:spMkLst>
            <pc:docMk/>
            <pc:sldMk cId="417958888" sldId="306"/>
            <ac:spMk id="4" creationId="{7A0CD8E3-0642-7BE9-0A4F-4E991A2C660D}"/>
          </ac:spMkLst>
        </pc:spChg>
        <pc:picChg chg="add mod">
          <ac:chgData name="Ian Parr" userId="4f46477c-3823-44e3-a023-ec7a0abfe074" providerId="ADAL" clId="{3CB5D7D7-F946-46B9-8815-DE2AB2FE0349}" dt="2023-06-08T02:30:54.179" v="670" actId="14100"/>
          <ac:picMkLst>
            <pc:docMk/>
            <pc:sldMk cId="417958888" sldId="306"/>
            <ac:picMk id="2" creationId="{D3FC856D-F3C8-129B-F2E4-AE0C5982EA05}"/>
          </ac:picMkLst>
        </pc:picChg>
      </pc:sldChg>
      <pc:sldChg chg="addSp delSp modSp add mod ord modNotesTx">
        <pc:chgData name="Ian Parr" userId="4f46477c-3823-44e3-a023-ec7a0abfe074" providerId="ADAL" clId="{3CB5D7D7-F946-46B9-8815-DE2AB2FE0349}" dt="2023-06-08T02:36:01.257" v="738" actId="14100"/>
        <pc:sldMkLst>
          <pc:docMk/>
          <pc:sldMk cId="713022233" sldId="307"/>
        </pc:sldMkLst>
        <pc:spChg chg="mod">
          <ac:chgData name="Ian Parr" userId="4f46477c-3823-44e3-a023-ec7a0abfe074" providerId="ADAL" clId="{3CB5D7D7-F946-46B9-8815-DE2AB2FE0349}" dt="2023-06-08T02:33:48.405" v="717" actId="20577"/>
          <ac:spMkLst>
            <pc:docMk/>
            <pc:sldMk cId="713022233" sldId="307"/>
            <ac:spMk id="3" creationId="{FD809A61-25EA-292C-FCA3-2A43BEFD87BF}"/>
          </ac:spMkLst>
        </pc:spChg>
        <pc:spChg chg="mod">
          <ac:chgData name="Ian Parr" userId="4f46477c-3823-44e3-a023-ec7a0abfe074" providerId="ADAL" clId="{3CB5D7D7-F946-46B9-8815-DE2AB2FE0349}" dt="2023-06-08T02:35:09.004" v="729" actId="1076"/>
          <ac:spMkLst>
            <pc:docMk/>
            <pc:sldMk cId="713022233" sldId="307"/>
            <ac:spMk id="4" creationId="{7A0CD8E3-0642-7BE9-0A4F-4E991A2C660D}"/>
          </ac:spMkLst>
        </pc:spChg>
        <pc:spChg chg="add del">
          <ac:chgData name="Ian Parr" userId="4f46477c-3823-44e3-a023-ec7a0abfe074" providerId="ADAL" clId="{3CB5D7D7-F946-46B9-8815-DE2AB2FE0349}" dt="2023-06-08T02:34:54.066" v="724" actId="478"/>
          <ac:spMkLst>
            <pc:docMk/>
            <pc:sldMk cId="713022233" sldId="307"/>
            <ac:spMk id="6" creationId="{60756DCC-45DB-AA40-F8B4-FAE3B42BE3CD}"/>
          </ac:spMkLst>
        </pc:spChg>
        <pc:spChg chg="add del mod">
          <ac:chgData name="Ian Parr" userId="4f46477c-3823-44e3-a023-ec7a0abfe074" providerId="ADAL" clId="{3CB5D7D7-F946-46B9-8815-DE2AB2FE0349}" dt="2023-06-08T02:34:54.066" v="726"/>
          <ac:spMkLst>
            <pc:docMk/>
            <pc:sldMk cId="713022233" sldId="307"/>
            <ac:spMk id="7" creationId="{48E56560-5783-F97B-76B9-A034DDCA04E7}"/>
          </ac:spMkLst>
        </pc:spChg>
        <pc:picChg chg="del mod">
          <ac:chgData name="Ian Parr" userId="4f46477c-3823-44e3-a023-ec7a0abfe074" providerId="ADAL" clId="{3CB5D7D7-F946-46B9-8815-DE2AB2FE0349}" dt="2023-06-08T02:35:16.073" v="732" actId="478"/>
          <ac:picMkLst>
            <pc:docMk/>
            <pc:sldMk cId="713022233" sldId="307"/>
            <ac:picMk id="2" creationId="{D3FC856D-F3C8-129B-F2E4-AE0C5982EA05}"/>
          </ac:picMkLst>
        </pc:picChg>
        <pc:picChg chg="add mod">
          <ac:chgData name="Ian Parr" userId="4f46477c-3823-44e3-a023-ec7a0abfe074" providerId="ADAL" clId="{3CB5D7D7-F946-46B9-8815-DE2AB2FE0349}" dt="2023-06-08T02:35:12.292" v="730" actId="1076"/>
          <ac:picMkLst>
            <pc:docMk/>
            <pc:sldMk cId="713022233" sldId="307"/>
            <ac:picMk id="8" creationId="{C69C326B-8C84-0866-7589-6268EEB71287}"/>
          </ac:picMkLst>
        </pc:picChg>
        <pc:picChg chg="add mod">
          <ac:chgData name="Ian Parr" userId="4f46477c-3823-44e3-a023-ec7a0abfe074" providerId="ADAL" clId="{3CB5D7D7-F946-46B9-8815-DE2AB2FE0349}" dt="2023-06-08T02:36:01.257" v="738" actId="14100"/>
          <ac:picMkLst>
            <pc:docMk/>
            <pc:sldMk cId="713022233" sldId="307"/>
            <ac:picMk id="9" creationId="{E3ECA5AF-E6DB-1A50-E8D5-72D66497E0D6}"/>
          </ac:picMkLst>
        </pc:picChg>
      </pc:sldChg>
      <pc:sldChg chg="addSp delSp modSp add mod">
        <pc:chgData name="Ian Parr" userId="4f46477c-3823-44e3-a023-ec7a0abfe074" providerId="ADAL" clId="{3CB5D7D7-F946-46B9-8815-DE2AB2FE0349}" dt="2023-06-08T02:37:37.403" v="751" actId="1076"/>
        <pc:sldMkLst>
          <pc:docMk/>
          <pc:sldMk cId="3109524862" sldId="308"/>
        </pc:sldMkLst>
        <pc:spChg chg="del">
          <ac:chgData name="Ian Parr" userId="4f46477c-3823-44e3-a023-ec7a0abfe074" providerId="ADAL" clId="{3CB5D7D7-F946-46B9-8815-DE2AB2FE0349}" dt="2023-06-08T02:36:25.887" v="740" actId="478"/>
          <ac:spMkLst>
            <pc:docMk/>
            <pc:sldMk cId="3109524862" sldId="308"/>
            <ac:spMk id="4" creationId="{7A0CD8E3-0642-7BE9-0A4F-4E991A2C660D}"/>
          </ac:spMkLst>
        </pc:spChg>
        <pc:spChg chg="add del mod">
          <ac:chgData name="Ian Parr" userId="4f46477c-3823-44e3-a023-ec7a0abfe074" providerId="ADAL" clId="{3CB5D7D7-F946-46B9-8815-DE2AB2FE0349}" dt="2023-06-08T02:36:40.551" v="743" actId="478"/>
          <ac:spMkLst>
            <pc:docMk/>
            <pc:sldMk cId="3109524862" sldId="308"/>
            <ac:spMk id="5" creationId="{14972C98-A356-C32B-011B-59894D497FC2}"/>
          </ac:spMkLst>
        </pc:spChg>
        <pc:picChg chg="add mod">
          <ac:chgData name="Ian Parr" userId="4f46477c-3823-44e3-a023-ec7a0abfe074" providerId="ADAL" clId="{3CB5D7D7-F946-46B9-8815-DE2AB2FE0349}" dt="2023-06-08T02:37:32.730" v="750" actId="1076"/>
          <ac:picMkLst>
            <pc:docMk/>
            <pc:sldMk cId="3109524862" sldId="308"/>
            <ac:picMk id="6" creationId="{DCAB8CA3-CCDF-E2B7-5DAF-C8F0EE36C113}"/>
          </ac:picMkLst>
        </pc:picChg>
        <pc:picChg chg="del">
          <ac:chgData name="Ian Parr" userId="4f46477c-3823-44e3-a023-ec7a0abfe074" providerId="ADAL" clId="{3CB5D7D7-F946-46B9-8815-DE2AB2FE0349}" dt="2023-06-08T02:36:35.003" v="742" actId="478"/>
          <ac:picMkLst>
            <pc:docMk/>
            <pc:sldMk cId="3109524862" sldId="308"/>
            <ac:picMk id="8" creationId="{C69C326B-8C84-0866-7589-6268EEB71287}"/>
          </ac:picMkLst>
        </pc:picChg>
        <pc:picChg chg="add del">
          <ac:chgData name="Ian Parr" userId="4f46477c-3823-44e3-a023-ec7a0abfe074" providerId="ADAL" clId="{3CB5D7D7-F946-46B9-8815-DE2AB2FE0349}" dt="2023-06-08T02:36:56.191" v="746" actId="478"/>
          <ac:picMkLst>
            <pc:docMk/>
            <pc:sldMk cId="3109524862" sldId="308"/>
            <ac:picMk id="10" creationId="{E78A1B24-D128-972F-0B88-7FF77C074D0D}"/>
          </ac:picMkLst>
        </pc:picChg>
        <pc:picChg chg="add del">
          <ac:chgData name="Ian Parr" userId="4f46477c-3823-44e3-a023-ec7a0abfe074" providerId="ADAL" clId="{3CB5D7D7-F946-46B9-8815-DE2AB2FE0349}" dt="2023-06-08T02:37:12.146" v="748" actId="478"/>
          <ac:picMkLst>
            <pc:docMk/>
            <pc:sldMk cId="3109524862" sldId="308"/>
            <ac:picMk id="12" creationId="{996A78CE-13E8-E016-0F9F-F3401EA18DF7}"/>
          </ac:picMkLst>
        </pc:picChg>
        <pc:picChg chg="add mod">
          <ac:chgData name="Ian Parr" userId="4f46477c-3823-44e3-a023-ec7a0abfe074" providerId="ADAL" clId="{3CB5D7D7-F946-46B9-8815-DE2AB2FE0349}" dt="2023-06-08T02:37:37.403" v="751" actId="1076"/>
          <ac:picMkLst>
            <pc:docMk/>
            <pc:sldMk cId="3109524862" sldId="308"/>
            <ac:picMk id="13" creationId="{8CF8F02E-9FD0-AC41-8069-60AC2679E743}"/>
          </ac:picMkLst>
        </pc:picChg>
      </pc:sldChg>
      <pc:sldChg chg="addSp delSp modSp add mod">
        <pc:chgData name="Ian Parr" userId="4f46477c-3823-44e3-a023-ec7a0abfe074" providerId="ADAL" clId="{3CB5D7D7-F946-46B9-8815-DE2AB2FE0349}" dt="2023-06-08T02:38:42.518" v="759" actId="1076"/>
        <pc:sldMkLst>
          <pc:docMk/>
          <pc:sldMk cId="1042097248" sldId="309"/>
        </pc:sldMkLst>
        <pc:picChg chg="add mod">
          <ac:chgData name="Ian Parr" userId="4f46477c-3823-44e3-a023-ec7a0abfe074" providerId="ADAL" clId="{3CB5D7D7-F946-46B9-8815-DE2AB2FE0349}" dt="2023-06-08T02:38:29.261" v="757" actId="1076"/>
          <ac:picMkLst>
            <pc:docMk/>
            <pc:sldMk cId="1042097248" sldId="309"/>
            <ac:picMk id="2" creationId="{49E7ABBE-F98E-8C39-1E21-AEB1213BBFED}"/>
          </ac:picMkLst>
        </pc:picChg>
        <pc:picChg chg="add mod">
          <ac:chgData name="Ian Parr" userId="4f46477c-3823-44e3-a023-ec7a0abfe074" providerId="ADAL" clId="{3CB5D7D7-F946-46B9-8815-DE2AB2FE0349}" dt="2023-06-08T02:38:42.518" v="759" actId="1076"/>
          <ac:picMkLst>
            <pc:docMk/>
            <pc:sldMk cId="1042097248" sldId="309"/>
            <ac:picMk id="4" creationId="{C536D091-A5DC-501A-E36D-DF376827BD16}"/>
          </ac:picMkLst>
        </pc:picChg>
        <pc:picChg chg="del">
          <ac:chgData name="Ian Parr" userId="4f46477c-3823-44e3-a023-ec7a0abfe074" providerId="ADAL" clId="{3CB5D7D7-F946-46B9-8815-DE2AB2FE0349}" dt="2023-06-08T02:37:56.805" v="753" actId="478"/>
          <ac:picMkLst>
            <pc:docMk/>
            <pc:sldMk cId="1042097248" sldId="309"/>
            <ac:picMk id="6" creationId="{DCAB8CA3-CCDF-E2B7-5DAF-C8F0EE36C113}"/>
          </ac:picMkLst>
        </pc:picChg>
        <pc:picChg chg="mod">
          <ac:chgData name="Ian Parr" userId="4f46477c-3823-44e3-a023-ec7a0abfe074" providerId="ADAL" clId="{3CB5D7D7-F946-46B9-8815-DE2AB2FE0349}" dt="2023-06-08T02:38:01.145" v="755" actId="1076"/>
          <ac:picMkLst>
            <pc:docMk/>
            <pc:sldMk cId="1042097248" sldId="309"/>
            <ac:picMk id="9" creationId="{E3ECA5AF-E6DB-1A50-E8D5-72D66497E0D6}"/>
          </ac:picMkLst>
        </pc:picChg>
        <pc:picChg chg="del">
          <ac:chgData name="Ian Parr" userId="4f46477c-3823-44e3-a023-ec7a0abfe074" providerId="ADAL" clId="{3CB5D7D7-F946-46B9-8815-DE2AB2FE0349}" dt="2023-06-08T02:37:58.068" v="754" actId="478"/>
          <ac:picMkLst>
            <pc:docMk/>
            <pc:sldMk cId="1042097248" sldId="309"/>
            <ac:picMk id="13" creationId="{8CF8F02E-9FD0-AC41-8069-60AC2679E743}"/>
          </ac:picMkLst>
        </pc:picChg>
      </pc:sldChg>
      <pc:sldChg chg="addSp delSp modSp add mod">
        <pc:chgData name="Ian Parr" userId="4f46477c-3823-44e3-a023-ec7a0abfe074" providerId="ADAL" clId="{3CB5D7D7-F946-46B9-8815-DE2AB2FE0349}" dt="2023-06-08T02:39:21.301" v="764" actId="1076"/>
        <pc:sldMkLst>
          <pc:docMk/>
          <pc:sldMk cId="1606674632" sldId="310"/>
        </pc:sldMkLst>
        <pc:picChg chg="del">
          <ac:chgData name="Ian Parr" userId="4f46477c-3823-44e3-a023-ec7a0abfe074" providerId="ADAL" clId="{3CB5D7D7-F946-46B9-8815-DE2AB2FE0349}" dt="2023-06-08T02:39:07.492" v="761" actId="478"/>
          <ac:picMkLst>
            <pc:docMk/>
            <pc:sldMk cId="1606674632" sldId="310"/>
            <ac:picMk id="2" creationId="{49E7ABBE-F98E-8C39-1E21-AEB1213BBFED}"/>
          </ac:picMkLst>
        </pc:picChg>
        <pc:picChg chg="del">
          <ac:chgData name="Ian Parr" userId="4f46477c-3823-44e3-a023-ec7a0abfe074" providerId="ADAL" clId="{3CB5D7D7-F946-46B9-8815-DE2AB2FE0349}" dt="2023-06-08T02:39:09.046" v="762" actId="478"/>
          <ac:picMkLst>
            <pc:docMk/>
            <pc:sldMk cId="1606674632" sldId="310"/>
            <ac:picMk id="4" creationId="{C536D091-A5DC-501A-E36D-DF376827BD16}"/>
          </ac:picMkLst>
        </pc:picChg>
        <pc:picChg chg="add mod">
          <ac:chgData name="Ian Parr" userId="4f46477c-3823-44e3-a023-ec7a0abfe074" providerId="ADAL" clId="{3CB5D7D7-F946-46B9-8815-DE2AB2FE0349}" dt="2023-06-08T02:39:21.301" v="764" actId="1076"/>
          <ac:picMkLst>
            <pc:docMk/>
            <pc:sldMk cId="1606674632" sldId="310"/>
            <ac:picMk id="5" creationId="{219CE8F1-8D3E-BA36-1F5B-9F0F2D6FAC7E}"/>
          </ac:picMkLst>
        </pc:picChg>
      </pc:sldChg>
      <pc:sldChg chg="addSp delSp modSp add mod ord delAnim modAnim">
        <pc:chgData name="Ian Parr" userId="4f46477c-3823-44e3-a023-ec7a0abfe074" providerId="ADAL" clId="{3CB5D7D7-F946-46B9-8815-DE2AB2FE0349}" dt="2023-06-08T02:58:47.019" v="1403"/>
        <pc:sldMkLst>
          <pc:docMk/>
          <pc:sldMk cId="1291118745" sldId="311"/>
        </pc:sldMkLst>
        <pc:spChg chg="add mod">
          <ac:chgData name="Ian Parr" userId="4f46477c-3823-44e3-a023-ec7a0abfe074" providerId="ADAL" clId="{3CB5D7D7-F946-46B9-8815-DE2AB2FE0349}" dt="2023-06-08T02:57:47.266" v="1399" actId="1076"/>
          <ac:spMkLst>
            <pc:docMk/>
            <pc:sldMk cId="1291118745" sldId="311"/>
            <ac:spMk id="6" creationId="{A9AB6350-00D1-381F-AAAE-82B0B9881CA0}"/>
          </ac:spMkLst>
        </pc:spChg>
        <pc:spChg chg="mod">
          <ac:chgData name="Ian Parr" userId="4f46477c-3823-44e3-a023-ec7a0abfe074" providerId="ADAL" clId="{3CB5D7D7-F946-46B9-8815-DE2AB2FE0349}" dt="2023-06-08T02:57:50.599" v="1400" actId="1076"/>
          <ac:spMkLst>
            <pc:docMk/>
            <pc:sldMk cId="1291118745" sldId="311"/>
            <ac:spMk id="7" creationId="{B60A506E-BE78-8010-4CDD-A0FF1571608A}"/>
          </ac:spMkLst>
        </pc:spChg>
        <pc:spChg chg="add del mod">
          <ac:chgData name="Ian Parr" userId="4f46477c-3823-44e3-a023-ec7a0abfe074" providerId="ADAL" clId="{3CB5D7D7-F946-46B9-8815-DE2AB2FE0349}" dt="2023-06-08T02:56:13.802" v="1373" actId="478"/>
          <ac:spMkLst>
            <pc:docMk/>
            <pc:sldMk cId="1291118745" sldId="311"/>
            <ac:spMk id="10" creationId="{3A4903BA-FE6C-2693-663D-37F5BF3BE406}"/>
          </ac:spMkLst>
        </pc:spChg>
        <pc:spChg chg="add mod">
          <ac:chgData name="Ian Parr" userId="4f46477c-3823-44e3-a023-ec7a0abfe074" providerId="ADAL" clId="{3CB5D7D7-F946-46B9-8815-DE2AB2FE0349}" dt="2023-06-08T02:57:38.381" v="1397" actId="1076"/>
          <ac:spMkLst>
            <pc:docMk/>
            <pc:sldMk cId="1291118745" sldId="311"/>
            <ac:spMk id="11" creationId="{24D7FC92-81A8-A8D6-FBB2-6B8E72C79568}"/>
          </ac:spMkLst>
        </pc:spChg>
        <pc:spChg chg="add mod">
          <ac:chgData name="Ian Parr" userId="4f46477c-3823-44e3-a023-ec7a0abfe074" providerId="ADAL" clId="{3CB5D7D7-F946-46B9-8815-DE2AB2FE0349}" dt="2023-06-08T02:52:07.853" v="1219" actId="1076"/>
          <ac:spMkLst>
            <pc:docMk/>
            <pc:sldMk cId="1291118745" sldId="311"/>
            <ac:spMk id="12" creationId="{7B985173-8AAD-21A1-2CE8-01379B3A07D5}"/>
          </ac:spMkLst>
        </pc:spChg>
        <pc:spChg chg="add mod">
          <ac:chgData name="Ian Parr" userId="4f46477c-3823-44e3-a023-ec7a0abfe074" providerId="ADAL" clId="{3CB5D7D7-F946-46B9-8815-DE2AB2FE0349}" dt="2023-06-08T02:57:36.311" v="1396" actId="1076"/>
          <ac:spMkLst>
            <pc:docMk/>
            <pc:sldMk cId="1291118745" sldId="311"/>
            <ac:spMk id="13" creationId="{B5493283-A0A5-94B1-E842-8316734847E5}"/>
          </ac:spMkLst>
        </pc:spChg>
        <pc:spChg chg="add mod">
          <ac:chgData name="Ian Parr" userId="4f46477c-3823-44e3-a023-ec7a0abfe074" providerId="ADAL" clId="{3CB5D7D7-F946-46B9-8815-DE2AB2FE0349}" dt="2023-06-08T02:57:24.584" v="1395" actId="20577"/>
          <ac:spMkLst>
            <pc:docMk/>
            <pc:sldMk cId="1291118745" sldId="311"/>
            <ac:spMk id="14" creationId="{F80DF4D1-D25B-D740-79EA-D75DA1B93BCC}"/>
          </ac:spMkLst>
        </pc:spChg>
        <pc:spChg chg="add del mod">
          <ac:chgData name="Ian Parr" userId="4f46477c-3823-44e3-a023-ec7a0abfe074" providerId="ADAL" clId="{3CB5D7D7-F946-46B9-8815-DE2AB2FE0349}" dt="2023-06-08T02:56:18.108" v="1374" actId="478"/>
          <ac:spMkLst>
            <pc:docMk/>
            <pc:sldMk cId="1291118745" sldId="311"/>
            <ac:spMk id="15" creationId="{A1EA2C19-1805-254C-7EE5-577754D94AD7}"/>
          </ac:spMkLst>
        </pc:spChg>
        <pc:spChg chg="add del mod">
          <ac:chgData name="Ian Parr" userId="4f46477c-3823-44e3-a023-ec7a0abfe074" providerId="ADAL" clId="{3CB5D7D7-F946-46B9-8815-DE2AB2FE0349}" dt="2023-06-08T02:56:39.212" v="1377" actId="478"/>
          <ac:spMkLst>
            <pc:docMk/>
            <pc:sldMk cId="1291118745" sldId="311"/>
            <ac:spMk id="16" creationId="{0F28FA8E-C3C5-8C6D-A65B-8DAE4A35A544}"/>
          </ac:spMkLst>
        </pc:spChg>
        <pc:spChg chg="add del mod">
          <ac:chgData name="Ian Parr" userId="4f46477c-3823-44e3-a023-ec7a0abfe074" providerId="ADAL" clId="{3CB5D7D7-F946-46B9-8815-DE2AB2FE0349}" dt="2023-06-08T02:57:00.355" v="1380" actId="478"/>
          <ac:spMkLst>
            <pc:docMk/>
            <pc:sldMk cId="1291118745" sldId="311"/>
            <ac:spMk id="17" creationId="{278D9B86-9A7F-72AD-5AFD-0C28D9501A3E}"/>
          </ac:spMkLst>
        </pc:spChg>
        <pc:picChg chg="mod">
          <ac:chgData name="Ian Parr" userId="4f46477c-3823-44e3-a023-ec7a0abfe074" providerId="ADAL" clId="{3CB5D7D7-F946-46B9-8815-DE2AB2FE0349}" dt="2023-06-08T02:55:46.939" v="1366" actId="1076"/>
          <ac:picMkLst>
            <pc:docMk/>
            <pc:sldMk cId="1291118745" sldId="311"/>
            <ac:picMk id="2" creationId="{3908CA4D-0C5A-AC33-5EE8-013F04338D31}"/>
          </ac:picMkLst>
        </pc:picChg>
        <pc:picChg chg="add del mod">
          <ac:chgData name="Ian Parr" userId="4f46477c-3823-44e3-a023-ec7a0abfe074" providerId="ADAL" clId="{3CB5D7D7-F946-46B9-8815-DE2AB2FE0349}" dt="2023-06-08T02:40:36.875" v="773" actId="478"/>
          <ac:picMkLst>
            <pc:docMk/>
            <pc:sldMk cId="1291118745" sldId="311"/>
            <ac:picMk id="3" creationId="{31E91837-6BE4-2810-7298-8DA1017E68E6}"/>
          </ac:picMkLst>
        </pc:picChg>
        <pc:picChg chg="del mod">
          <ac:chgData name="Ian Parr" userId="4f46477c-3823-44e3-a023-ec7a0abfe074" providerId="ADAL" clId="{3CB5D7D7-F946-46B9-8815-DE2AB2FE0349}" dt="2023-06-08T02:45:41.273" v="972" actId="478"/>
          <ac:picMkLst>
            <pc:docMk/>
            <pc:sldMk cId="1291118745" sldId="311"/>
            <ac:picMk id="4" creationId="{0793CB12-C22A-F339-B1A2-EBACA09BB38C}"/>
          </ac:picMkLst>
        </pc:picChg>
        <pc:picChg chg="del mod">
          <ac:chgData name="Ian Parr" userId="4f46477c-3823-44e3-a023-ec7a0abfe074" providerId="ADAL" clId="{3CB5D7D7-F946-46B9-8815-DE2AB2FE0349}" dt="2023-06-08T02:54:50.306" v="1321" actId="478"/>
          <ac:picMkLst>
            <pc:docMk/>
            <pc:sldMk cId="1291118745" sldId="311"/>
            <ac:picMk id="5" creationId="{BED55FB3-05AB-F517-375A-3D11F0DD17DA}"/>
          </ac:picMkLst>
        </pc:picChg>
        <pc:picChg chg="mod">
          <ac:chgData name="Ian Parr" userId="4f46477c-3823-44e3-a023-ec7a0abfe074" providerId="ADAL" clId="{3CB5D7D7-F946-46B9-8815-DE2AB2FE0349}" dt="2023-06-08T02:57:42.731" v="1398" actId="1076"/>
          <ac:picMkLst>
            <pc:docMk/>
            <pc:sldMk cId="1291118745" sldId="311"/>
            <ac:picMk id="8" creationId="{AD73B3B8-507A-870E-D03F-DE1EB4FB4264}"/>
          </ac:picMkLst>
        </pc:picChg>
        <pc:picChg chg="del mod">
          <ac:chgData name="Ian Parr" userId="4f46477c-3823-44e3-a023-ec7a0abfe074" providerId="ADAL" clId="{3CB5D7D7-F946-46B9-8815-DE2AB2FE0349}" dt="2023-06-08T02:52:20.951" v="1222" actId="478"/>
          <ac:picMkLst>
            <pc:docMk/>
            <pc:sldMk cId="1291118745" sldId="311"/>
            <ac:picMk id="9" creationId="{84250C8B-DD19-535E-A3A4-A091EA2A4AC7}"/>
          </ac:picMkLst>
        </pc:picChg>
      </pc:sldChg>
      <pc:sldChg chg="add ord">
        <pc:chgData name="Ian Parr" userId="4f46477c-3823-44e3-a023-ec7a0abfe074" providerId="ADAL" clId="{3CB5D7D7-F946-46B9-8815-DE2AB2FE0349}" dt="2023-06-08T02:49:14.049" v="1098"/>
        <pc:sldMkLst>
          <pc:docMk/>
          <pc:sldMk cId="3872474660" sldId="312"/>
        </pc:sldMkLst>
      </pc:sldChg>
      <pc:sldChg chg="addSp delSp modSp add mod modNotesTx">
        <pc:chgData name="Ian Parr" userId="4f46477c-3823-44e3-a023-ec7a0abfe074" providerId="ADAL" clId="{3CB5D7D7-F946-46B9-8815-DE2AB2FE0349}" dt="2023-06-08T03:01:13.230" v="1436"/>
        <pc:sldMkLst>
          <pc:docMk/>
          <pc:sldMk cId="974351716" sldId="313"/>
        </pc:sldMkLst>
        <pc:spChg chg="mod">
          <ac:chgData name="Ian Parr" userId="4f46477c-3823-44e3-a023-ec7a0abfe074" providerId="ADAL" clId="{3CB5D7D7-F946-46B9-8815-DE2AB2FE0349}" dt="2023-06-08T02:59:11.788" v="1419" actId="20577"/>
          <ac:spMkLst>
            <pc:docMk/>
            <pc:sldMk cId="974351716" sldId="313"/>
            <ac:spMk id="3" creationId="{FD809A61-25EA-292C-FCA3-2A43BEFD87BF}"/>
          </ac:spMkLst>
        </pc:spChg>
        <pc:spChg chg="add mod">
          <ac:chgData name="Ian Parr" userId="4f46477c-3823-44e3-a023-ec7a0abfe074" providerId="ADAL" clId="{3CB5D7D7-F946-46B9-8815-DE2AB2FE0349}" dt="2023-06-08T03:00:37.276" v="1432" actId="1076"/>
          <ac:spMkLst>
            <pc:docMk/>
            <pc:sldMk cId="974351716" sldId="313"/>
            <ac:spMk id="6" creationId="{DBCCA730-7D63-810F-91B4-A87005F807EF}"/>
          </ac:spMkLst>
        </pc:spChg>
        <pc:picChg chg="add del mod">
          <ac:chgData name="Ian Parr" userId="4f46477c-3823-44e3-a023-ec7a0abfe074" providerId="ADAL" clId="{3CB5D7D7-F946-46B9-8815-DE2AB2FE0349}" dt="2023-06-08T02:59:39.625" v="1424" actId="478"/>
          <ac:picMkLst>
            <pc:docMk/>
            <pc:sldMk cId="974351716" sldId="313"/>
            <ac:picMk id="2" creationId="{65309A3C-8924-23DB-A9E1-7DFB5F64A1C9}"/>
          </ac:picMkLst>
        </pc:picChg>
        <pc:picChg chg="del">
          <ac:chgData name="Ian Parr" userId="4f46477c-3823-44e3-a023-ec7a0abfe074" providerId="ADAL" clId="{3CB5D7D7-F946-46B9-8815-DE2AB2FE0349}" dt="2023-06-08T02:59:19.574" v="1421" actId="478"/>
          <ac:picMkLst>
            <pc:docMk/>
            <pc:sldMk cId="974351716" sldId="313"/>
            <ac:picMk id="5" creationId="{219CE8F1-8D3E-BA36-1F5B-9F0F2D6FAC7E}"/>
          </ac:picMkLst>
        </pc:picChg>
        <pc:picChg chg="add mod">
          <ac:chgData name="Ian Parr" userId="4f46477c-3823-44e3-a023-ec7a0abfe074" providerId="ADAL" clId="{3CB5D7D7-F946-46B9-8815-DE2AB2FE0349}" dt="2023-06-08T03:00:43.101" v="1433" actId="14100"/>
          <ac:picMkLst>
            <pc:docMk/>
            <pc:sldMk cId="974351716" sldId="313"/>
            <ac:picMk id="7" creationId="{4B36075C-FEB8-CFA8-467F-2B9CB1258BF5}"/>
          </ac:picMkLst>
        </pc:picChg>
        <pc:picChg chg="add mod">
          <ac:chgData name="Ian Parr" userId="4f46477c-3823-44e3-a023-ec7a0abfe074" providerId="ADAL" clId="{3CB5D7D7-F946-46B9-8815-DE2AB2FE0349}" dt="2023-06-08T03:01:02.445" v="1435"/>
          <ac:picMkLst>
            <pc:docMk/>
            <pc:sldMk cId="974351716" sldId="313"/>
            <ac:picMk id="8" creationId="{B3E23441-599B-1FF2-279E-5DCEA7EC1E96}"/>
          </ac:picMkLst>
        </pc:picChg>
        <pc:picChg chg="del">
          <ac:chgData name="Ian Parr" userId="4f46477c-3823-44e3-a023-ec7a0abfe074" providerId="ADAL" clId="{3CB5D7D7-F946-46B9-8815-DE2AB2FE0349}" dt="2023-06-08T02:59:16.676" v="1420" actId="478"/>
          <ac:picMkLst>
            <pc:docMk/>
            <pc:sldMk cId="974351716" sldId="313"/>
            <ac:picMk id="9" creationId="{E3ECA5AF-E6DB-1A50-E8D5-72D66497E0D6}"/>
          </ac:picMkLst>
        </pc:picChg>
      </pc:sldChg>
      <pc:sldChg chg="delSp modSp add mod ord">
        <pc:chgData name="Ian Parr" userId="4f46477c-3823-44e3-a023-ec7a0abfe074" providerId="ADAL" clId="{3CB5D7D7-F946-46B9-8815-DE2AB2FE0349}" dt="2023-06-08T03:02:17.838" v="1445"/>
        <pc:sldMkLst>
          <pc:docMk/>
          <pc:sldMk cId="3974410210" sldId="314"/>
        </pc:sldMkLst>
        <pc:spChg chg="mod">
          <ac:chgData name="Ian Parr" userId="4f46477c-3823-44e3-a023-ec7a0abfe074" providerId="ADAL" clId="{3CB5D7D7-F946-46B9-8815-DE2AB2FE0349}" dt="2023-06-08T03:02:17.838" v="1445"/>
          <ac:spMkLst>
            <pc:docMk/>
            <pc:sldMk cId="3974410210" sldId="314"/>
            <ac:spMk id="3" creationId="{FD809A61-25EA-292C-FCA3-2A43BEFD87BF}"/>
          </ac:spMkLst>
        </pc:spChg>
        <pc:spChg chg="mod">
          <ac:chgData name="Ian Parr" userId="4f46477c-3823-44e3-a023-ec7a0abfe074" providerId="ADAL" clId="{3CB5D7D7-F946-46B9-8815-DE2AB2FE0349}" dt="2023-06-08T03:02:00.830" v="1444" actId="20577"/>
          <ac:spMkLst>
            <pc:docMk/>
            <pc:sldMk cId="3974410210" sldId="314"/>
            <ac:spMk id="6" creationId="{DBCCA730-7D63-810F-91B4-A87005F807EF}"/>
          </ac:spMkLst>
        </pc:spChg>
        <pc:picChg chg="del">
          <ac:chgData name="Ian Parr" userId="4f46477c-3823-44e3-a023-ec7a0abfe074" providerId="ADAL" clId="{3CB5D7D7-F946-46B9-8815-DE2AB2FE0349}" dt="2023-06-08T03:01:43.596" v="1441" actId="478"/>
          <ac:picMkLst>
            <pc:docMk/>
            <pc:sldMk cId="3974410210" sldId="314"/>
            <ac:picMk id="7" creationId="{4B36075C-FEB8-CFA8-467F-2B9CB1258BF5}"/>
          </ac:picMkLst>
        </pc:picChg>
        <pc:picChg chg="del">
          <ac:chgData name="Ian Parr" userId="4f46477c-3823-44e3-a023-ec7a0abfe074" providerId="ADAL" clId="{3CB5D7D7-F946-46B9-8815-DE2AB2FE0349}" dt="2023-06-08T03:01:41.229" v="1440" actId="478"/>
          <ac:picMkLst>
            <pc:docMk/>
            <pc:sldMk cId="3974410210" sldId="314"/>
            <ac:picMk id="8" creationId="{B3E23441-599B-1FF2-279E-5DCEA7EC1E96}"/>
          </ac:picMkLst>
        </pc:picChg>
      </pc:sldChg>
      <pc:sldChg chg="addSp add modNotesTx">
        <pc:chgData name="Ian Parr" userId="4f46477c-3823-44e3-a023-ec7a0abfe074" providerId="ADAL" clId="{3CB5D7D7-F946-46B9-8815-DE2AB2FE0349}" dt="2023-06-08T03:03:01.311" v="1448" actId="20577"/>
        <pc:sldMkLst>
          <pc:docMk/>
          <pc:sldMk cId="3482259193" sldId="315"/>
        </pc:sldMkLst>
        <pc:picChg chg="add">
          <ac:chgData name="Ian Parr" userId="4f46477c-3823-44e3-a023-ec7a0abfe074" providerId="ADAL" clId="{3CB5D7D7-F946-46B9-8815-DE2AB2FE0349}" dt="2023-06-08T03:02:54.669" v="1447"/>
          <ac:picMkLst>
            <pc:docMk/>
            <pc:sldMk cId="3482259193" sldId="315"/>
            <ac:picMk id="2" creationId="{79D91CDB-F1C9-5157-9D13-CFD0C01FE958}"/>
          </ac:picMkLst>
        </pc:picChg>
      </pc:sldChg>
      <pc:sldChg chg="addSp delSp modSp add mod ord modNotesTx">
        <pc:chgData name="Ian Parr" userId="4f46477c-3823-44e3-a023-ec7a0abfe074" providerId="ADAL" clId="{3CB5D7D7-F946-46B9-8815-DE2AB2FE0349}" dt="2023-06-08T03:05:07.427" v="1465" actId="20577"/>
        <pc:sldMkLst>
          <pc:docMk/>
          <pc:sldMk cId="2224320428" sldId="316"/>
        </pc:sldMkLst>
        <pc:spChg chg="add del mod">
          <ac:chgData name="Ian Parr" userId="4f46477c-3823-44e3-a023-ec7a0abfe074" providerId="ADAL" clId="{3CB5D7D7-F946-46B9-8815-DE2AB2FE0349}" dt="2023-06-08T03:04:36.845" v="1459" actId="478"/>
          <ac:spMkLst>
            <pc:docMk/>
            <pc:sldMk cId="2224320428" sldId="316"/>
            <ac:spMk id="4" creationId="{DA86020D-37A7-3728-C0E4-A27B2D96E256}"/>
          </ac:spMkLst>
        </pc:spChg>
        <pc:spChg chg="add mod">
          <ac:chgData name="Ian Parr" userId="4f46477c-3823-44e3-a023-ec7a0abfe074" providerId="ADAL" clId="{3CB5D7D7-F946-46B9-8815-DE2AB2FE0349}" dt="2023-06-08T03:05:07.427" v="1465" actId="20577"/>
          <ac:spMkLst>
            <pc:docMk/>
            <pc:sldMk cId="2224320428" sldId="316"/>
            <ac:spMk id="5" creationId="{D0BF15E8-AFF8-9AB1-9CD6-FA4CBA425DC2}"/>
          </ac:spMkLst>
        </pc:spChg>
        <pc:spChg chg="del">
          <ac:chgData name="Ian Parr" userId="4f46477c-3823-44e3-a023-ec7a0abfe074" providerId="ADAL" clId="{3CB5D7D7-F946-46B9-8815-DE2AB2FE0349}" dt="2023-06-08T03:03:38.709" v="1453" actId="478"/>
          <ac:spMkLst>
            <pc:docMk/>
            <pc:sldMk cId="2224320428" sldId="316"/>
            <ac:spMk id="6" creationId="{DBCCA730-7D63-810F-91B4-A87005F807EF}"/>
          </ac:spMkLst>
        </pc:spChg>
      </pc:sldChg>
      <pc:sldMasterChg chg="addSp modSldLayout">
        <pc:chgData name="Ian Parr" userId="4f46477c-3823-44e3-a023-ec7a0abfe074" providerId="ADAL" clId="{3CB5D7D7-F946-46B9-8815-DE2AB2FE0349}" dt="2023-06-08T00:13:50.665" v="38"/>
        <pc:sldMasterMkLst>
          <pc:docMk/>
          <pc:sldMasterMk cId="3009084755" sldId="2147483659"/>
        </pc:sldMasterMkLst>
        <pc:picChg chg="add">
          <ac:chgData name="Ian Parr" userId="4f46477c-3823-44e3-a023-ec7a0abfe074" providerId="ADAL" clId="{3CB5D7D7-F946-46B9-8815-DE2AB2FE0349}" dt="2023-06-08T00:13:50.665" v="38"/>
          <ac:picMkLst>
            <pc:docMk/>
            <pc:sldMasterMk cId="3009084755" sldId="2147483659"/>
            <ac:picMk id="7" creationId="{B4DBEBE9-2AA6-20A6-E750-60C740DA730D}"/>
          </ac:picMkLst>
        </pc:picChg>
        <pc:picChg chg="add">
          <ac:chgData name="Ian Parr" userId="4f46477c-3823-44e3-a023-ec7a0abfe074" providerId="ADAL" clId="{3CB5D7D7-F946-46B9-8815-DE2AB2FE0349}" dt="2023-06-08T00:13:50.665" v="38"/>
          <ac:picMkLst>
            <pc:docMk/>
            <pc:sldMasterMk cId="3009084755" sldId="2147483659"/>
            <ac:picMk id="8" creationId="{3C6F8321-F14E-498D-6DAC-427A2B5B88E8}"/>
          </ac:picMkLst>
        </pc:picChg>
        <pc:sldLayoutChg chg="addSp">
          <pc:chgData name="Ian Parr" userId="4f46477c-3823-44e3-a023-ec7a0abfe074" providerId="ADAL" clId="{3CB5D7D7-F946-46B9-8815-DE2AB2FE0349}" dt="2023-06-08T00:13:50.665" v="38"/>
          <pc:sldLayoutMkLst>
            <pc:docMk/>
            <pc:sldMasterMk cId="3009084755" sldId="2147483659"/>
            <pc:sldLayoutMk cId="1049934231" sldId="2147483662"/>
          </pc:sldLayoutMkLst>
          <pc:cxnChg chg="add">
            <ac:chgData name="Ian Parr" userId="4f46477c-3823-44e3-a023-ec7a0abfe074" providerId="ADAL" clId="{3CB5D7D7-F946-46B9-8815-DE2AB2FE0349}" dt="2023-06-08T00:13:50.665" v="38"/>
            <ac:cxnSpMkLst>
              <pc:docMk/>
              <pc:sldMasterMk cId="3009084755" sldId="2147483659"/>
              <pc:sldLayoutMk cId="1049934231" sldId="2147483662"/>
              <ac:cxnSpMk id="7" creationId="{9A13FBB1-9FB4-37D7-EC21-F12943A266DE}"/>
            </ac:cxnSpMkLst>
          </pc:cxnChg>
        </pc:sldLayoutChg>
        <pc:sldLayoutChg chg="addSp">
          <pc:chgData name="Ian Parr" userId="4f46477c-3823-44e3-a023-ec7a0abfe074" providerId="ADAL" clId="{3CB5D7D7-F946-46B9-8815-DE2AB2FE0349}" dt="2023-06-08T00:13:50.665" v="38"/>
          <pc:sldLayoutMkLst>
            <pc:docMk/>
            <pc:sldMasterMk cId="3009084755" sldId="2147483659"/>
            <pc:sldLayoutMk cId="3063993316" sldId="2147483664"/>
          </pc:sldLayoutMkLst>
          <pc:cxnChg chg="add">
            <ac:chgData name="Ian Parr" userId="4f46477c-3823-44e3-a023-ec7a0abfe074" providerId="ADAL" clId="{3CB5D7D7-F946-46B9-8815-DE2AB2FE0349}" dt="2023-06-08T00:13:50.665" v="38"/>
            <ac:cxnSpMkLst>
              <pc:docMk/>
              <pc:sldMasterMk cId="3009084755" sldId="2147483659"/>
              <pc:sldLayoutMk cId="3063993316" sldId="2147483664"/>
              <ac:cxnSpMk id="10" creationId="{1F7A794B-D72B-1C65-60F4-84FD99C9D08E}"/>
            </ac:cxnSpMkLst>
          </pc:cxnChg>
        </pc:sldLayoutChg>
      </pc:sldMasterChg>
    </pc:docChg>
  </pc:docChgLst>
  <pc:docChgLst>
    <pc:chgData name="Ian Parr" userId="S::iparr@ascschools.edu.au::4f46477c-3823-44e3-a023-ec7a0abfe074" providerId="AD" clId="Web-{572E64C1-16CF-31EC-019F-4609BE0D3B8E}"/>
    <pc:docChg chg="delSld modSld modSection">
      <pc:chgData name="Ian Parr" userId="S::iparr@ascschools.edu.au::4f46477c-3823-44e3-a023-ec7a0abfe074" providerId="AD" clId="Web-{572E64C1-16CF-31EC-019F-4609BE0D3B8E}" dt="2023-10-30T23:52:58.675" v="27" actId="20577"/>
      <pc:docMkLst>
        <pc:docMk/>
      </pc:docMkLst>
      <pc:sldChg chg="modSp">
        <pc:chgData name="Ian Parr" userId="S::iparr@ascschools.edu.au::4f46477c-3823-44e3-a023-ec7a0abfe074" providerId="AD" clId="Web-{572E64C1-16CF-31EC-019F-4609BE0D3B8E}" dt="2023-10-30T23:52:58.675" v="27" actId="20577"/>
        <pc:sldMkLst>
          <pc:docMk/>
          <pc:sldMk cId="2153998600" sldId="258"/>
        </pc:sldMkLst>
        <pc:spChg chg="mod">
          <ac:chgData name="Ian Parr" userId="S::iparr@ascschools.edu.au::4f46477c-3823-44e3-a023-ec7a0abfe074" providerId="AD" clId="Web-{572E64C1-16CF-31EC-019F-4609BE0D3B8E}" dt="2023-10-30T23:52:58.675" v="27" actId="20577"/>
          <ac:spMkLst>
            <pc:docMk/>
            <pc:sldMk cId="2153998600" sldId="258"/>
            <ac:spMk id="7" creationId="{BC1EB2F9-7672-F347-9DBD-C0C6A9814DAD}"/>
          </ac:spMkLst>
        </pc:spChg>
        <pc:spChg chg="mod">
          <ac:chgData name="Ian Parr" userId="S::iparr@ascschools.edu.au::4f46477c-3823-44e3-a023-ec7a0abfe074" providerId="AD" clId="Web-{572E64C1-16CF-31EC-019F-4609BE0D3B8E}" dt="2023-10-30T23:52:53.613" v="25" actId="20577"/>
          <ac:spMkLst>
            <pc:docMk/>
            <pc:sldMk cId="2153998600" sldId="258"/>
            <ac:spMk id="8" creationId="{B5FDC317-D686-0542-A15E-3D6D4B2156C4}"/>
          </ac:spMkLst>
        </pc:spChg>
      </pc:sldChg>
      <pc:sldChg chg="modSp">
        <pc:chgData name="Ian Parr" userId="S::iparr@ascschools.edu.au::4f46477c-3823-44e3-a023-ec7a0abfe074" providerId="AD" clId="Web-{572E64C1-16CF-31EC-019F-4609BE0D3B8E}" dt="2023-10-30T23:49:55.978" v="6" actId="20577"/>
        <pc:sldMkLst>
          <pc:docMk/>
          <pc:sldMk cId="1896215819" sldId="363"/>
        </pc:sldMkLst>
        <pc:spChg chg="mod">
          <ac:chgData name="Ian Parr" userId="S::iparr@ascschools.edu.au::4f46477c-3823-44e3-a023-ec7a0abfe074" providerId="AD" clId="Web-{572E64C1-16CF-31EC-019F-4609BE0D3B8E}" dt="2023-10-30T23:49:55.978" v="6" actId="20577"/>
          <ac:spMkLst>
            <pc:docMk/>
            <pc:sldMk cId="1896215819" sldId="363"/>
            <ac:spMk id="12" creationId="{C13FCC75-40BD-F17B-7F6A-C4491C944576}"/>
          </ac:spMkLst>
        </pc:spChg>
      </pc:sldChg>
      <pc:sldChg chg="modSp del">
        <pc:chgData name="Ian Parr" userId="S::iparr@ascschools.edu.au::4f46477c-3823-44e3-a023-ec7a0abfe074" providerId="AD" clId="Web-{572E64C1-16CF-31EC-019F-4609BE0D3B8E}" dt="2023-10-30T23:52:13.657" v="15"/>
        <pc:sldMkLst>
          <pc:docMk/>
          <pc:sldMk cId="1350921815" sldId="368"/>
        </pc:sldMkLst>
        <pc:picChg chg="mod">
          <ac:chgData name="Ian Parr" userId="S::iparr@ascschools.edu.au::4f46477c-3823-44e3-a023-ec7a0abfe074" providerId="AD" clId="Web-{572E64C1-16CF-31EC-019F-4609BE0D3B8E}" dt="2023-10-30T23:51:09.169" v="12" actId="14100"/>
          <ac:picMkLst>
            <pc:docMk/>
            <pc:sldMk cId="1350921815" sldId="368"/>
            <ac:picMk id="6" creationId="{40C30E4A-DB0F-5634-6DAE-0079F6B09731}"/>
          </ac:picMkLst>
        </pc:picChg>
        <pc:picChg chg="mod">
          <ac:chgData name="Ian Parr" userId="S::iparr@ascschools.edu.au::4f46477c-3823-44e3-a023-ec7a0abfe074" providerId="AD" clId="Web-{572E64C1-16CF-31EC-019F-4609BE0D3B8E}" dt="2023-10-30T23:51:13.920" v="14" actId="1076"/>
          <ac:picMkLst>
            <pc:docMk/>
            <pc:sldMk cId="1350921815" sldId="368"/>
            <ac:picMk id="8" creationId="{FE0552D0-DAB1-0CDD-7898-1F9C0070D0B1}"/>
          </ac:picMkLst>
        </pc:picChg>
        <pc:picChg chg="mod">
          <ac:chgData name="Ian Parr" userId="S::iparr@ascschools.edu.au::4f46477c-3823-44e3-a023-ec7a0abfe074" providerId="AD" clId="Web-{572E64C1-16CF-31EC-019F-4609BE0D3B8E}" dt="2023-10-30T23:51:10.513" v="13" actId="1076"/>
          <ac:picMkLst>
            <pc:docMk/>
            <pc:sldMk cId="1350921815" sldId="368"/>
            <ac:picMk id="9" creationId="{BCDFAE10-0354-CFFB-3115-C4FC51A0A3CB}"/>
          </ac:picMkLst>
        </pc:picChg>
      </pc:sldChg>
      <pc:sldChg chg="modSp">
        <pc:chgData name="Ian Parr" userId="S::iparr@ascschools.edu.au::4f46477c-3823-44e3-a023-ec7a0abfe074" providerId="AD" clId="Web-{572E64C1-16CF-31EC-019F-4609BE0D3B8E}" dt="2023-10-30T23:50:14.244" v="7" actId="1076"/>
        <pc:sldMkLst>
          <pc:docMk/>
          <pc:sldMk cId="329231116" sldId="372"/>
        </pc:sldMkLst>
        <pc:spChg chg="mod">
          <ac:chgData name="Ian Parr" userId="S::iparr@ascschools.edu.au::4f46477c-3823-44e3-a023-ec7a0abfe074" providerId="AD" clId="Web-{572E64C1-16CF-31EC-019F-4609BE0D3B8E}" dt="2023-10-30T23:50:14.244" v="7" actId="1076"/>
          <ac:spMkLst>
            <pc:docMk/>
            <pc:sldMk cId="329231116" sldId="372"/>
            <ac:spMk id="4" creationId="{81F6042B-FCC3-ED4B-EEB7-00A074EA8C08}"/>
          </ac:spMkLst>
        </pc:spChg>
      </pc:sldChg>
      <pc:sldChg chg="modSp">
        <pc:chgData name="Ian Parr" userId="S::iparr@ascschools.edu.au::4f46477c-3823-44e3-a023-ec7a0abfe074" providerId="AD" clId="Web-{572E64C1-16CF-31EC-019F-4609BE0D3B8E}" dt="2023-10-30T23:50:37.636" v="9" actId="20577"/>
        <pc:sldMkLst>
          <pc:docMk/>
          <pc:sldMk cId="2729045404" sldId="375"/>
        </pc:sldMkLst>
        <pc:spChg chg="mod">
          <ac:chgData name="Ian Parr" userId="S::iparr@ascschools.edu.au::4f46477c-3823-44e3-a023-ec7a0abfe074" providerId="AD" clId="Web-{572E64C1-16CF-31EC-019F-4609BE0D3B8E}" dt="2023-10-30T23:50:37.636" v="9" actId="20577"/>
          <ac:spMkLst>
            <pc:docMk/>
            <pc:sldMk cId="2729045404" sldId="375"/>
            <ac:spMk id="5" creationId="{5B0CBA16-A5EC-A7E9-2981-D0D7DD168300}"/>
          </ac:spMkLst>
        </pc:spChg>
      </pc:sldChg>
      <pc:sldChg chg="modSp">
        <pc:chgData name="Ian Parr" userId="S::iparr@ascschools.edu.au::4f46477c-3823-44e3-a023-ec7a0abfe074" providerId="AD" clId="Web-{572E64C1-16CF-31EC-019F-4609BE0D3B8E}" dt="2023-10-30T23:52:39.237" v="24" actId="20577"/>
        <pc:sldMkLst>
          <pc:docMk/>
          <pc:sldMk cId="2858003355" sldId="378"/>
        </pc:sldMkLst>
        <pc:spChg chg="mod">
          <ac:chgData name="Ian Parr" userId="S::iparr@ascschools.edu.au::4f46477c-3823-44e3-a023-ec7a0abfe074" providerId="AD" clId="Web-{572E64C1-16CF-31EC-019F-4609BE0D3B8E}" dt="2023-10-30T23:52:39.237" v="24" actId="20577"/>
          <ac:spMkLst>
            <pc:docMk/>
            <pc:sldMk cId="2858003355" sldId="378"/>
            <ac:spMk id="12" creationId="{C13FCC75-40BD-F17B-7F6A-C4491C944576}"/>
          </ac:spMkLst>
        </pc:spChg>
      </pc:sldChg>
    </pc:docChg>
  </pc:docChgLst>
  <pc:docChgLst>
    <pc:chgData name="Ian Parr" userId="4f46477c-3823-44e3-a023-ec7a0abfe074" providerId="ADAL" clId="{5F209169-F28A-49F5-94F5-15B4719877AA}"/>
    <pc:docChg chg="undo custSel delSld modSld sldOrd">
      <pc:chgData name="Ian Parr" userId="4f46477c-3823-44e3-a023-ec7a0abfe074" providerId="ADAL" clId="{5F209169-F28A-49F5-94F5-15B4719877AA}" dt="2023-03-30T02:13:49.378" v="571" actId="20577"/>
      <pc:docMkLst>
        <pc:docMk/>
      </pc:docMkLst>
      <pc:sldChg chg="addSp delSp modSp mod">
        <pc:chgData name="Ian Parr" userId="4f46477c-3823-44e3-a023-ec7a0abfe074" providerId="ADAL" clId="{5F209169-F28A-49F5-94F5-15B4719877AA}" dt="2023-03-30T02:13:49.378" v="571" actId="20577"/>
        <pc:sldMkLst>
          <pc:docMk/>
          <pc:sldMk cId="2153998600" sldId="258"/>
        </pc:sldMkLst>
        <pc:spChg chg="add del mod">
          <ac:chgData name="Ian Parr" userId="4f46477c-3823-44e3-a023-ec7a0abfe074" providerId="ADAL" clId="{5F209169-F28A-49F5-94F5-15B4719877AA}" dt="2023-03-21T01:51:28.798" v="58" actId="478"/>
          <ac:spMkLst>
            <pc:docMk/>
            <pc:sldMk cId="2153998600" sldId="258"/>
            <ac:spMk id="3" creationId="{F395C902-DD3C-70C4-D343-E6357F5065C5}"/>
          </ac:spMkLst>
        </pc:spChg>
        <pc:spChg chg="mod">
          <ac:chgData name="Ian Parr" userId="4f46477c-3823-44e3-a023-ec7a0abfe074" providerId="ADAL" clId="{5F209169-F28A-49F5-94F5-15B4719877AA}" dt="2023-03-30T02:13:49.378" v="571" actId="20577"/>
          <ac:spMkLst>
            <pc:docMk/>
            <pc:sldMk cId="2153998600" sldId="258"/>
            <ac:spMk id="8" creationId="{B5FDC317-D686-0542-A15E-3D6D4B2156C4}"/>
          </ac:spMkLst>
        </pc:spChg>
      </pc:sldChg>
      <pc:sldChg chg="addSp delSp modSp del mod">
        <pc:chgData name="Ian Parr" userId="4f46477c-3823-44e3-a023-ec7a0abfe074" providerId="ADAL" clId="{5F209169-F28A-49F5-94F5-15B4719877AA}" dt="2023-03-22T22:57:00.363" v="283" actId="2696"/>
        <pc:sldMkLst>
          <pc:docMk/>
          <pc:sldMk cId="3705924410" sldId="259"/>
        </pc:sldMkLst>
        <pc:spChg chg="mod">
          <ac:chgData name="Ian Parr" userId="4f46477c-3823-44e3-a023-ec7a0abfe074" providerId="ADAL" clId="{5F209169-F28A-49F5-94F5-15B4719877AA}" dt="2023-03-22T03:37:55.046" v="200" actId="20577"/>
          <ac:spMkLst>
            <pc:docMk/>
            <pc:sldMk cId="3705924410" sldId="259"/>
            <ac:spMk id="2" creationId="{A8D8A4B1-735F-8B4D-8429-02AC0F272D43}"/>
          </ac:spMkLst>
        </pc:spChg>
        <pc:spChg chg="del">
          <ac:chgData name="Ian Parr" userId="4f46477c-3823-44e3-a023-ec7a0abfe074" providerId="ADAL" clId="{5F209169-F28A-49F5-94F5-15B4719877AA}" dt="2023-03-21T01:49:47.168" v="2" actId="478"/>
          <ac:spMkLst>
            <pc:docMk/>
            <pc:sldMk cId="3705924410" sldId="259"/>
            <ac:spMk id="3" creationId="{06C3C4AE-3BB5-5646-9E52-3D9D50275C20}"/>
          </ac:spMkLst>
        </pc:spChg>
        <pc:spChg chg="add mod">
          <ac:chgData name="Ian Parr" userId="4f46477c-3823-44e3-a023-ec7a0abfe074" providerId="ADAL" clId="{5F209169-F28A-49F5-94F5-15B4719877AA}" dt="2023-03-21T01:49:47.168" v="2" actId="478"/>
          <ac:spMkLst>
            <pc:docMk/>
            <pc:sldMk cId="3705924410" sldId="259"/>
            <ac:spMk id="5" creationId="{C8241A0F-C640-419E-37F5-D9AF0DA8EE4D}"/>
          </ac:spMkLst>
        </pc:spChg>
      </pc:sldChg>
      <pc:sldChg chg="addSp delSp modSp del mod">
        <pc:chgData name="Ian Parr" userId="4f46477c-3823-44e3-a023-ec7a0abfe074" providerId="ADAL" clId="{5F209169-F28A-49F5-94F5-15B4719877AA}" dt="2023-03-22T22:57:00.363" v="283" actId="2696"/>
        <pc:sldMkLst>
          <pc:docMk/>
          <pc:sldMk cId="2013231601" sldId="260"/>
        </pc:sldMkLst>
        <pc:picChg chg="add del mod">
          <ac:chgData name="Ian Parr" userId="4f46477c-3823-44e3-a023-ec7a0abfe074" providerId="ADAL" clId="{5F209169-F28A-49F5-94F5-15B4719877AA}" dt="2023-03-22T03:32:11.042" v="133" actId="21"/>
          <ac:picMkLst>
            <pc:docMk/>
            <pc:sldMk cId="2013231601" sldId="260"/>
            <ac:picMk id="3" creationId="{3B678711-996C-68DF-0C0F-AB8BBF3C7F33}"/>
          </ac:picMkLst>
        </pc:picChg>
      </pc:sldChg>
      <pc:sldChg chg="del">
        <pc:chgData name="Ian Parr" userId="4f46477c-3823-44e3-a023-ec7a0abfe074" providerId="ADAL" clId="{5F209169-F28A-49F5-94F5-15B4719877AA}" dt="2023-03-22T22:57:00.363" v="283" actId="2696"/>
        <pc:sldMkLst>
          <pc:docMk/>
          <pc:sldMk cId="1681489543" sldId="261"/>
        </pc:sldMkLst>
      </pc:sldChg>
      <pc:sldChg chg="del">
        <pc:chgData name="Ian Parr" userId="4f46477c-3823-44e3-a023-ec7a0abfe074" providerId="ADAL" clId="{5F209169-F28A-49F5-94F5-15B4719877AA}" dt="2023-03-22T22:57:00.363" v="283" actId="2696"/>
        <pc:sldMkLst>
          <pc:docMk/>
          <pc:sldMk cId="447760478" sldId="262"/>
        </pc:sldMkLst>
      </pc:sldChg>
      <pc:sldChg chg="del">
        <pc:chgData name="Ian Parr" userId="4f46477c-3823-44e3-a023-ec7a0abfe074" providerId="ADAL" clId="{5F209169-F28A-49F5-94F5-15B4719877AA}" dt="2023-03-22T22:57:00.363" v="283" actId="2696"/>
        <pc:sldMkLst>
          <pc:docMk/>
          <pc:sldMk cId="2429678960" sldId="263"/>
        </pc:sldMkLst>
      </pc:sldChg>
      <pc:sldChg chg="addSp delSp modSp del mod">
        <pc:chgData name="Ian Parr" userId="4f46477c-3823-44e3-a023-ec7a0abfe074" providerId="ADAL" clId="{5F209169-F28A-49F5-94F5-15B4719877AA}" dt="2023-03-22T22:57:00.363" v="283" actId="2696"/>
        <pc:sldMkLst>
          <pc:docMk/>
          <pc:sldMk cId="1904167386" sldId="264"/>
        </pc:sldMkLst>
        <pc:spChg chg="del">
          <ac:chgData name="Ian Parr" userId="4f46477c-3823-44e3-a023-ec7a0abfe074" providerId="ADAL" clId="{5F209169-F28A-49F5-94F5-15B4719877AA}" dt="2023-03-22T03:29:13.325" v="80"/>
          <ac:spMkLst>
            <pc:docMk/>
            <pc:sldMk cId="1904167386" sldId="264"/>
            <ac:spMk id="2" creationId="{C19D8CF8-B1AE-9145-AD12-2489047FF173}"/>
          </ac:spMkLst>
        </pc:spChg>
        <pc:spChg chg="add mod">
          <ac:chgData name="Ian Parr" userId="4f46477c-3823-44e3-a023-ec7a0abfe074" providerId="ADAL" clId="{5F209169-F28A-49F5-94F5-15B4719877AA}" dt="2023-03-22T03:33:12.371" v="171" actId="478"/>
          <ac:spMkLst>
            <pc:docMk/>
            <pc:sldMk cId="1904167386" sldId="264"/>
            <ac:spMk id="6" creationId="{B6F9F245-5911-CB42-B9C3-409D9564A6F8}"/>
          </ac:spMkLst>
        </pc:spChg>
        <pc:picChg chg="add del mod">
          <ac:chgData name="Ian Parr" userId="4f46477c-3823-44e3-a023-ec7a0abfe074" providerId="ADAL" clId="{5F209169-F28A-49F5-94F5-15B4719877AA}" dt="2023-03-22T03:33:12.371" v="171" actId="478"/>
          <ac:picMkLst>
            <pc:docMk/>
            <pc:sldMk cId="1904167386" sldId="264"/>
            <ac:picMk id="4" creationId="{E15C733B-DCB5-8F7A-B833-30A03C2991C5}"/>
          </ac:picMkLst>
        </pc:picChg>
      </pc:sldChg>
      <pc:sldChg chg="addSp delSp modSp mod">
        <pc:chgData name="Ian Parr" userId="4f46477c-3823-44e3-a023-ec7a0abfe074" providerId="ADAL" clId="{5F209169-F28A-49F5-94F5-15B4719877AA}" dt="2023-03-30T02:13:29.820" v="551" actId="1076"/>
        <pc:sldMkLst>
          <pc:docMk/>
          <pc:sldMk cId="908109795" sldId="265"/>
        </pc:sldMkLst>
        <pc:spChg chg="mod">
          <ac:chgData name="Ian Parr" userId="4f46477c-3823-44e3-a023-ec7a0abfe074" providerId="ADAL" clId="{5F209169-F28A-49F5-94F5-15B4719877AA}" dt="2023-03-21T04:57:18.321" v="79" actId="20577"/>
          <ac:spMkLst>
            <pc:docMk/>
            <pc:sldMk cId="908109795" sldId="265"/>
            <ac:spMk id="2" creationId="{A8D8A4B1-735F-8B4D-8429-02AC0F272D43}"/>
          </ac:spMkLst>
        </pc:spChg>
        <pc:spChg chg="del mod">
          <ac:chgData name="Ian Parr" userId="4f46477c-3823-44e3-a023-ec7a0abfe074" providerId="ADAL" clId="{5F209169-F28A-49F5-94F5-15B4719877AA}" dt="2023-03-21T01:49:42.425" v="1" actId="478"/>
          <ac:spMkLst>
            <pc:docMk/>
            <pc:sldMk cId="908109795" sldId="265"/>
            <ac:spMk id="3" creationId="{06C3C4AE-3BB5-5646-9E52-3D9D50275C20}"/>
          </ac:spMkLst>
        </pc:spChg>
        <pc:spChg chg="add del mod">
          <ac:chgData name="Ian Parr" userId="4f46477c-3823-44e3-a023-ec7a0abfe074" providerId="ADAL" clId="{5F209169-F28A-49F5-94F5-15B4719877AA}" dt="2023-03-22T03:34:51.056" v="172"/>
          <ac:spMkLst>
            <pc:docMk/>
            <pc:sldMk cId="908109795" sldId="265"/>
            <ac:spMk id="5" creationId="{88A2B14B-F8E7-90DF-287B-10C0CF5CA24E}"/>
          </ac:spMkLst>
        </pc:spChg>
        <pc:spChg chg="add mod">
          <ac:chgData name="Ian Parr" userId="4f46477c-3823-44e3-a023-ec7a0abfe074" providerId="ADAL" clId="{5F209169-F28A-49F5-94F5-15B4719877AA}" dt="2023-03-29T05:18:25.105" v="437" actId="20577"/>
          <ac:spMkLst>
            <pc:docMk/>
            <pc:sldMk cId="908109795" sldId="265"/>
            <ac:spMk id="5" creationId="{CBE84C0D-6D8D-7E12-4F5E-319114A57856}"/>
          </ac:spMkLst>
        </pc:spChg>
        <pc:spChg chg="add mod">
          <ac:chgData name="Ian Parr" userId="4f46477c-3823-44e3-a023-ec7a0abfe074" providerId="ADAL" clId="{5F209169-F28A-49F5-94F5-15B4719877AA}" dt="2023-03-29T05:38:47.425" v="548" actId="1076"/>
          <ac:spMkLst>
            <pc:docMk/>
            <pc:sldMk cId="908109795" sldId="265"/>
            <ac:spMk id="8" creationId="{D0DF085D-58CB-7061-97AA-F928F44A7843}"/>
          </ac:spMkLst>
        </pc:spChg>
        <pc:spChg chg="add mod">
          <ac:chgData name="Ian Parr" userId="4f46477c-3823-44e3-a023-ec7a0abfe074" providerId="ADAL" clId="{5F209169-F28A-49F5-94F5-15B4719877AA}" dt="2023-03-30T02:13:29.820" v="551" actId="1076"/>
          <ac:spMkLst>
            <pc:docMk/>
            <pc:sldMk cId="908109795" sldId="265"/>
            <ac:spMk id="9" creationId="{85542720-F5AB-46B8-B920-A1593D33CE23}"/>
          </ac:spMkLst>
        </pc:spChg>
        <pc:picChg chg="add mod">
          <ac:chgData name="Ian Parr" userId="4f46477c-3823-44e3-a023-ec7a0abfe074" providerId="ADAL" clId="{5F209169-F28A-49F5-94F5-15B4719877AA}" dt="2023-03-22T03:36:05.397" v="177" actId="1076"/>
          <ac:picMkLst>
            <pc:docMk/>
            <pc:sldMk cId="908109795" sldId="265"/>
            <ac:picMk id="3" creationId="{BA697822-7073-C3B5-E32B-3C862D90BC7A}"/>
          </ac:picMkLst>
        </pc:picChg>
        <pc:picChg chg="add mod">
          <ac:chgData name="Ian Parr" userId="4f46477c-3823-44e3-a023-ec7a0abfe074" providerId="ADAL" clId="{5F209169-F28A-49F5-94F5-15B4719877AA}" dt="2023-03-22T03:36:13.950" v="180" actId="1076"/>
          <ac:picMkLst>
            <pc:docMk/>
            <pc:sldMk cId="908109795" sldId="265"/>
            <ac:picMk id="4" creationId="{5D017BFA-7EE9-CD18-E3D4-A60BA79F5A86}"/>
          </ac:picMkLst>
        </pc:picChg>
        <pc:picChg chg="add del mod">
          <ac:chgData name="Ian Parr" userId="4f46477c-3823-44e3-a023-ec7a0abfe074" providerId="ADAL" clId="{5F209169-F28A-49F5-94F5-15B4719877AA}" dt="2023-03-29T05:22:07.615" v="438" actId="478"/>
          <ac:picMkLst>
            <pc:docMk/>
            <pc:sldMk cId="908109795" sldId="265"/>
            <ac:picMk id="6" creationId="{7D84C0B3-DD60-5D62-A952-84328C58053F}"/>
          </ac:picMkLst>
        </pc:picChg>
        <pc:picChg chg="add mod">
          <ac:chgData name="Ian Parr" userId="4f46477c-3823-44e3-a023-ec7a0abfe074" providerId="ADAL" clId="{5F209169-F28A-49F5-94F5-15B4719877AA}" dt="2023-03-29T05:22:18.875" v="443" actId="14100"/>
          <ac:picMkLst>
            <pc:docMk/>
            <pc:sldMk cId="908109795" sldId="265"/>
            <ac:picMk id="7" creationId="{85E3187F-8B11-E439-902E-F43E9019484B}"/>
          </ac:picMkLst>
        </pc:picChg>
      </pc:sldChg>
      <pc:sldChg chg="addSp delSp modSp del mod">
        <pc:chgData name="Ian Parr" userId="4f46477c-3823-44e3-a023-ec7a0abfe074" providerId="ADAL" clId="{5F209169-F28A-49F5-94F5-15B4719877AA}" dt="2023-03-22T22:57:00.363" v="283" actId="2696"/>
        <pc:sldMkLst>
          <pc:docMk/>
          <pc:sldMk cId="3014860339" sldId="266"/>
        </pc:sldMkLst>
        <pc:spChg chg="del mod">
          <ac:chgData name="Ian Parr" userId="4f46477c-3823-44e3-a023-ec7a0abfe074" providerId="ADAL" clId="{5F209169-F28A-49F5-94F5-15B4719877AA}" dt="2023-03-21T01:50:01.257" v="5" actId="478"/>
          <ac:spMkLst>
            <pc:docMk/>
            <pc:sldMk cId="3014860339" sldId="266"/>
            <ac:spMk id="3" creationId="{06C3C4AE-3BB5-5646-9E52-3D9D50275C20}"/>
          </ac:spMkLst>
        </pc:spChg>
        <pc:spChg chg="add mod">
          <ac:chgData name="Ian Parr" userId="4f46477c-3823-44e3-a023-ec7a0abfe074" providerId="ADAL" clId="{5F209169-F28A-49F5-94F5-15B4719877AA}" dt="2023-03-21T01:50:01.257" v="5" actId="478"/>
          <ac:spMkLst>
            <pc:docMk/>
            <pc:sldMk cId="3014860339" sldId="266"/>
            <ac:spMk id="5" creationId="{42776FAA-C3E8-0EAB-53A0-4A7852073801}"/>
          </ac:spMkLst>
        </pc:spChg>
      </pc:sldChg>
      <pc:sldChg chg="addSp delSp modSp mod ord modClrScheme chgLayout">
        <pc:chgData name="Ian Parr" userId="4f46477c-3823-44e3-a023-ec7a0abfe074" providerId="ADAL" clId="{5F209169-F28A-49F5-94F5-15B4719877AA}" dt="2023-03-29T05:37:49.392" v="541" actId="20577"/>
        <pc:sldMkLst>
          <pc:docMk/>
          <pc:sldMk cId="3574695121" sldId="267"/>
        </pc:sldMkLst>
        <pc:spChg chg="mod ord">
          <ac:chgData name="Ian Parr" userId="4f46477c-3823-44e3-a023-ec7a0abfe074" providerId="ADAL" clId="{5F209169-F28A-49F5-94F5-15B4719877AA}" dt="2023-03-29T05:07:06.799" v="298" actId="700"/>
          <ac:spMkLst>
            <pc:docMk/>
            <pc:sldMk cId="3574695121" sldId="267"/>
            <ac:spMk id="2" creationId="{A8D8A4B1-735F-8B4D-8429-02AC0F272D43}"/>
          </ac:spMkLst>
        </pc:spChg>
        <pc:spChg chg="del">
          <ac:chgData name="Ian Parr" userId="4f46477c-3823-44e3-a023-ec7a0abfe074" providerId="ADAL" clId="{5F209169-F28A-49F5-94F5-15B4719877AA}" dt="2023-03-21T01:49:50.743" v="3" actId="478"/>
          <ac:spMkLst>
            <pc:docMk/>
            <pc:sldMk cId="3574695121" sldId="267"/>
            <ac:spMk id="3" creationId="{06C3C4AE-3BB5-5646-9E52-3D9D50275C20}"/>
          </ac:spMkLst>
        </pc:spChg>
        <pc:spChg chg="add del mod">
          <ac:chgData name="Ian Parr" userId="4f46477c-3823-44e3-a023-ec7a0abfe074" providerId="ADAL" clId="{5F209169-F28A-49F5-94F5-15B4719877AA}" dt="2023-03-22T03:31:47.506" v="131"/>
          <ac:spMkLst>
            <pc:docMk/>
            <pc:sldMk cId="3574695121" sldId="267"/>
            <ac:spMk id="5" creationId="{84D53A44-3DD0-571D-DD53-7051737A4D4F}"/>
          </ac:spMkLst>
        </pc:spChg>
        <pc:spChg chg="add del mod ord">
          <ac:chgData name="Ian Parr" userId="4f46477c-3823-44e3-a023-ec7a0abfe074" providerId="ADAL" clId="{5F209169-F28A-49F5-94F5-15B4719877AA}" dt="2023-03-29T05:07:06.799" v="298" actId="700"/>
          <ac:spMkLst>
            <pc:docMk/>
            <pc:sldMk cId="3574695121" sldId="267"/>
            <ac:spMk id="5" creationId="{B93A4F96-2D37-1BD8-F8AF-AC6F461DD686}"/>
          </ac:spMkLst>
        </pc:spChg>
        <pc:spChg chg="add del mod">
          <ac:chgData name="Ian Parr" userId="4f46477c-3823-44e3-a023-ec7a0abfe074" providerId="ADAL" clId="{5F209169-F28A-49F5-94F5-15B4719877AA}" dt="2023-03-22T03:32:16.907" v="134"/>
          <ac:spMkLst>
            <pc:docMk/>
            <pc:sldMk cId="3574695121" sldId="267"/>
            <ac:spMk id="6" creationId="{400CACED-1C2C-85D2-4CF4-556F325DCBA5}"/>
          </ac:spMkLst>
        </pc:spChg>
        <pc:spChg chg="add del mod ord">
          <ac:chgData name="Ian Parr" userId="4f46477c-3823-44e3-a023-ec7a0abfe074" providerId="ADAL" clId="{5F209169-F28A-49F5-94F5-15B4719877AA}" dt="2023-03-29T05:07:06.799" v="298" actId="700"/>
          <ac:spMkLst>
            <pc:docMk/>
            <pc:sldMk cId="3574695121" sldId="267"/>
            <ac:spMk id="6" creationId="{D44DC569-5EA7-2165-AF3A-A49CC27FC70D}"/>
          </ac:spMkLst>
        </pc:spChg>
        <pc:spChg chg="add del mod ord">
          <ac:chgData name="Ian Parr" userId="4f46477c-3823-44e3-a023-ec7a0abfe074" providerId="ADAL" clId="{5F209169-F28A-49F5-94F5-15B4719877AA}" dt="2023-03-29T05:06:55.706" v="297" actId="478"/>
          <ac:spMkLst>
            <pc:docMk/>
            <pc:sldMk cId="3574695121" sldId="267"/>
            <ac:spMk id="7" creationId="{EBCA7D5F-F753-D48A-6193-3F8486E3DCB6}"/>
          </ac:spMkLst>
        </pc:spChg>
        <pc:spChg chg="add mod ord">
          <ac:chgData name="Ian Parr" userId="4f46477c-3823-44e3-a023-ec7a0abfe074" providerId="ADAL" clId="{5F209169-F28A-49F5-94F5-15B4719877AA}" dt="2023-03-29T05:36:45.648" v="535" actId="20577"/>
          <ac:spMkLst>
            <pc:docMk/>
            <pc:sldMk cId="3574695121" sldId="267"/>
            <ac:spMk id="8" creationId="{A14BD47A-7A36-2739-A264-6814D051DD33}"/>
          </ac:spMkLst>
        </pc:spChg>
        <pc:spChg chg="add del mod">
          <ac:chgData name="Ian Parr" userId="4f46477c-3823-44e3-a023-ec7a0abfe074" providerId="ADAL" clId="{5F209169-F28A-49F5-94F5-15B4719877AA}" dt="2023-03-22T03:38:05.910" v="202"/>
          <ac:spMkLst>
            <pc:docMk/>
            <pc:sldMk cId="3574695121" sldId="267"/>
            <ac:spMk id="9" creationId="{9F5832DD-A01E-76B8-A140-54D44E1959F0}"/>
          </ac:spMkLst>
        </pc:spChg>
        <pc:spChg chg="add del mod">
          <ac:chgData name="Ian Parr" userId="4f46477c-3823-44e3-a023-ec7a0abfe074" providerId="ADAL" clId="{5F209169-F28A-49F5-94F5-15B4719877AA}" dt="2023-03-29T05:08:42.428" v="355"/>
          <ac:spMkLst>
            <pc:docMk/>
            <pc:sldMk cId="3574695121" sldId="267"/>
            <ac:spMk id="9" creationId="{EF135258-205D-C501-11F4-248F291AB4B0}"/>
          </ac:spMkLst>
        </pc:spChg>
        <pc:spChg chg="add del mod">
          <ac:chgData name="Ian Parr" userId="4f46477c-3823-44e3-a023-ec7a0abfe074" providerId="ADAL" clId="{5F209169-F28A-49F5-94F5-15B4719877AA}" dt="2023-03-29T05:09:54.370" v="361"/>
          <ac:spMkLst>
            <pc:docMk/>
            <pc:sldMk cId="3574695121" sldId="267"/>
            <ac:spMk id="11" creationId="{252A5C7E-F329-B5AA-CCAA-2259FDC8F03C}"/>
          </ac:spMkLst>
        </pc:spChg>
        <pc:spChg chg="add mod">
          <ac:chgData name="Ian Parr" userId="4f46477c-3823-44e3-a023-ec7a0abfe074" providerId="ADAL" clId="{5F209169-F28A-49F5-94F5-15B4719877AA}" dt="2023-03-29T05:11:54.518" v="402" actId="1076"/>
          <ac:spMkLst>
            <pc:docMk/>
            <pc:sldMk cId="3574695121" sldId="267"/>
            <ac:spMk id="15" creationId="{D79FE9EE-AEDB-ACF1-E038-50917EA9DCBC}"/>
          </ac:spMkLst>
        </pc:spChg>
        <pc:spChg chg="add mod">
          <ac:chgData name="Ian Parr" userId="4f46477c-3823-44e3-a023-ec7a0abfe074" providerId="ADAL" clId="{5F209169-F28A-49F5-94F5-15B4719877AA}" dt="2023-03-29T05:37:49.392" v="541" actId="20577"/>
          <ac:spMkLst>
            <pc:docMk/>
            <pc:sldMk cId="3574695121" sldId="267"/>
            <ac:spMk id="17" creationId="{5182C047-1462-51CB-2B83-8ACB5193E4BF}"/>
          </ac:spMkLst>
        </pc:spChg>
        <pc:picChg chg="add del mod">
          <ac:chgData name="Ian Parr" userId="4f46477c-3823-44e3-a023-ec7a0abfe074" providerId="ADAL" clId="{5F209169-F28A-49F5-94F5-15B4719877AA}" dt="2023-03-22T03:31:52.150" v="132" actId="478"/>
          <ac:picMkLst>
            <pc:docMk/>
            <pc:sldMk cId="3574695121" sldId="267"/>
            <ac:picMk id="3" creationId="{5C8F9258-560D-E322-5C0D-B061BE0532B1}"/>
          </ac:picMkLst>
        </pc:picChg>
        <pc:picChg chg="add del mod">
          <ac:chgData name="Ian Parr" userId="4f46477c-3823-44e3-a023-ec7a0abfe074" providerId="ADAL" clId="{5F209169-F28A-49F5-94F5-15B4719877AA}" dt="2023-03-29T05:06:23.311" v="291" actId="478"/>
          <ac:picMkLst>
            <pc:docMk/>
            <pc:sldMk cId="3574695121" sldId="267"/>
            <ac:picMk id="3" creationId="{82FF369B-AEFB-52D6-633B-A4C3A0FB5AD5}"/>
          </ac:picMkLst>
        </pc:picChg>
        <pc:picChg chg="add mod">
          <ac:chgData name="Ian Parr" userId="4f46477c-3823-44e3-a023-ec7a0abfe074" providerId="ADAL" clId="{5F209169-F28A-49F5-94F5-15B4719877AA}" dt="2023-03-29T05:10:05.231" v="365" actId="1076"/>
          <ac:picMkLst>
            <pc:docMk/>
            <pc:sldMk cId="3574695121" sldId="267"/>
            <ac:picMk id="4" creationId="{56281909-C30E-D324-D1B1-3BA6557C934E}"/>
          </ac:picMkLst>
        </pc:picChg>
        <pc:picChg chg="add del mod">
          <ac:chgData name="Ian Parr" userId="4f46477c-3823-44e3-a023-ec7a0abfe074" providerId="ADAL" clId="{5F209169-F28A-49F5-94F5-15B4719877AA}" dt="2023-03-22T03:38:01.332" v="201" actId="21"/>
          <ac:picMkLst>
            <pc:docMk/>
            <pc:sldMk cId="3574695121" sldId="267"/>
            <ac:picMk id="7" creationId="{B98E81D3-19FC-01A9-55B8-273E64EB6711}"/>
          </ac:picMkLst>
        </pc:picChg>
        <pc:picChg chg="add mod ord">
          <ac:chgData name="Ian Parr" userId="4f46477c-3823-44e3-a023-ec7a0abfe074" providerId="ADAL" clId="{5F209169-F28A-49F5-94F5-15B4719877AA}" dt="2023-03-29T05:12:06.911" v="404" actId="1076"/>
          <ac:picMkLst>
            <pc:docMk/>
            <pc:sldMk cId="3574695121" sldId="267"/>
            <ac:picMk id="10" creationId="{AB4BE123-48B6-3B25-649A-1CE01BFE9761}"/>
          </ac:picMkLst>
        </pc:picChg>
        <pc:picChg chg="add del mod">
          <ac:chgData name="Ian Parr" userId="4f46477c-3823-44e3-a023-ec7a0abfe074" providerId="ADAL" clId="{5F209169-F28A-49F5-94F5-15B4719877AA}" dt="2023-03-22T03:40:25.050" v="213" actId="478"/>
          <ac:picMkLst>
            <pc:docMk/>
            <pc:sldMk cId="3574695121" sldId="267"/>
            <ac:picMk id="11" creationId="{755DF674-BA47-677D-1A4D-3BEF2A018FCC}"/>
          </ac:picMkLst>
        </pc:picChg>
        <pc:picChg chg="add del mod">
          <ac:chgData name="Ian Parr" userId="4f46477c-3823-44e3-a023-ec7a0abfe074" providerId="ADAL" clId="{5F209169-F28A-49F5-94F5-15B4719877AA}" dt="2023-03-29T05:01:33.634" v="285" actId="478"/>
          <ac:picMkLst>
            <pc:docMk/>
            <pc:sldMk cId="3574695121" sldId="267"/>
            <ac:picMk id="12" creationId="{AA35B3BB-9EE0-9B33-1501-6C52EAD8502D}"/>
          </ac:picMkLst>
        </pc:picChg>
        <pc:picChg chg="add del mod">
          <ac:chgData name="Ian Parr" userId="4f46477c-3823-44e3-a023-ec7a0abfe074" providerId="ADAL" clId="{5F209169-F28A-49F5-94F5-15B4719877AA}" dt="2023-03-22T04:03:25.058" v="255" actId="478"/>
          <ac:picMkLst>
            <pc:docMk/>
            <pc:sldMk cId="3574695121" sldId="267"/>
            <ac:picMk id="13" creationId="{701931AB-5ADD-34A7-E2F5-2498B5E9FA50}"/>
          </ac:picMkLst>
        </pc:picChg>
        <pc:picChg chg="add mod">
          <ac:chgData name="Ian Parr" userId="4f46477c-3823-44e3-a023-ec7a0abfe074" providerId="ADAL" clId="{5F209169-F28A-49F5-94F5-15B4719877AA}" dt="2023-03-29T05:11:50.366" v="401" actId="1076"/>
          <ac:picMkLst>
            <pc:docMk/>
            <pc:sldMk cId="3574695121" sldId="267"/>
            <ac:picMk id="13" creationId="{F6ADFD9D-56C5-F855-D664-3EB4BC5B6F06}"/>
          </ac:picMkLst>
        </pc:picChg>
        <pc:picChg chg="add del mod">
          <ac:chgData name="Ian Parr" userId="4f46477c-3823-44e3-a023-ec7a0abfe074" providerId="ADAL" clId="{5F209169-F28A-49F5-94F5-15B4719877AA}" dt="2023-03-22T04:04:07.758" v="262" actId="478"/>
          <ac:picMkLst>
            <pc:docMk/>
            <pc:sldMk cId="3574695121" sldId="267"/>
            <ac:picMk id="14" creationId="{FC91A5CB-FBE8-A3CC-B3BD-6D26D839DBAF}"/>
          </ac:picMkLst>
        </pc:picChg>
        <pc:picChg chg="add del mod">
          <ac:chgData name="Ian Parr" userId="4f46477c-3823-44e3-a023-ec7a0abfe074" providerId="ADAL" clId="{5F209169-F28A-49F5-94F5-15B4719877AA}" dt="2023-03-22T04:05:29.742" v="273" actId="478"/>
          <ac:picMkLst>
            <pc:docMk/>
            <pc:sldMk cId="3574695121" sldId="267"/>
            <ac:picMk id="15" creationId="{B72C1729-61E1-7232-DF2D-F76B3588C3E0}"/>
          </ac:picMkLst>
        </pc:picChg>
        <pc:picChg chg="add del mod">
          <ac:chgData name="Ian Parr" userId="4f46477c-3823-44e3-a023-ec7a0abfe074" providerId="ADAL" clId="{5F209169-F28A-49F5-94F5-15B4719877AA}" dt="2023-03-29T05:09:54.368" v="359" actId="478"/>
          <ac:picMkLst>
            <pc:docMk/>
            <pc:sldMk cId="3574695121" sldId="267"/>
            <ac:picMk id="16" creationId="{33F66E53-2080-2D55-8F46-EE57F85E4C4D}"/>
          </ac:picMkLst>
        </pc:picChg>
      </pc:sldChg>
      <pc:sldChg chg="addSp delSp modSp del mod">
        <pc:chgData name="Ian Parr" userId="4f46477c-3823-44e3-a023-ec7a0abfe074" providerId="ADAL" clId="{5F209169-F28A-49F5-94F5-15B4719877AA}" dt="2023-03-22T03:31:36.493" v="130" actId="47"/>
        <pc:sldMkLst>
          <pc:docMk/>
          <pc:sldMk cId="3919126870" sldId="268"/>
        </pc:sldMkLst>
        <pc:spChg chg="mod">
          <ac:chgData name="Ian Parr" userId="4f46477c-3823-44e3-a023-ec7a0abfe074" providerId="ADAL" clId="{5F209169-F28A-49F5-94F5-15B4719877AA}" dt="2023-03-22T03:31:01.961" v="127" actId="20577"/>
          <ac:spMkLst>
            <pc:docMk/>
            <pc:sldMk cId="3919126870" sldId="268"/>
            <ac:spMk id="2" creationId="{A8D8A4B1-735F-8B4D-8429-02AC0F272D43}"/>
          </ac:spMkLst>
        </pc:spChg>
        <pc:spChg chg="del">
          <ac:chgData name="Ian Parr" userId="4f46477c-3823-44e3-a023-ec7a0abfe074" providerId="ADAL" clId="{5F209169-F28A-49F5-94F5-15B4719877AA}" dt="2023-03-21T01:50:04.947" v="6" actId="478"/>
          <ac:spMkLst>
            <pc:docMk/>
            <pc:sldMk cId="3919126870" sldId="268"/>
            <ac:spMk id="3" creationId="{06C3C4AE-3BB5-5646-9E52-3D9D50275C20}"/>
          </ac:spMkLst>
        </pc:spChg>
        <pc:spChg chg="add mod">
          <ac:chgData name="Ian Parr" userId="4f46477c-3823-44e3-a023-ec7a0abfe074" providerId="ADAL" clId="{5F209169-F28A-49F5-94F5-15B4719877AA}" dt="2023-03-21T01:50:04.947" v="6" actId="478"/>
          <ac:spMkLst>
            <pc:docMk/>
            <pc:sldMk cId="3919126870" sldId="268"/>
            <ac:spMk id="5" creationId="{1661C60F-0233-9C2F-2139-1FE028B069BE}"/>
          </ac:spMkLst>
        </pc:spChg>
        <pc:graphicFrameChg chg="add mod modGraphic">
          <ac:chgData name="Ian Parr" userId="4f46477c-3823-44e3-a023-ec7a0abfe074" providerId="ADAL" clId="{5F209169-F28A-49F5-94F5-15B4719877AA}" dt="2023-03-22T03:31:22.649" v="129" actId="1076"/>
          <ac:graphicFrameMkLst>
            <pc:docMk/>
            <pc:sldMk cId="3919126870" sldId="268"/>
            <ac:graphicFrameMk id="4" creationId="{467F1889-5CCE-915F-67E3-AF6E715D8439}"/>
          </ac:graphicFrameMkLst>
        </pc:graphicFrameChg>
      </pc:sldChg>
    </pc:docChg>
  </pc:docChgLst>
  <pc:docChgLst>
    <pc:chgData name="Ian Parr" userId="S::iparr@ascschools.edu.au::4f46477c-3823-44e3-a023-ec7a0abfe074" providerId="AD" clId="Web-{FB0AB20E-99A7-D3AF-8661-D4A40ACB3A5A}"/>
    <pc:docChg chg="delSld modSld modSection">
      <pc:chgData name="Ian Parr" userId="S::iparr@ascschools.edu.au::4f46477c-3823-44e3-a023-ec7a0abfe074" providerId="AD" clId="Web-{FB0AB20E-99A7-D3AF-8661-D4A40ACB3A5A}" dt="2023-09-26T00:32:21.121" v="29"/>
      <pc:docMkLst>
        <pc:docMk/>
      </pc:docMkLst>
      <pc:sldChg chg="delSp modSp">
        <pc:chgData name="Ian Parr" userId="S::iparr@ascschools.edu.au::4f46477c-3823-44e3-a023-ec7a0abfe074" providerId="AD" clId="Web-{FB0AB20E-99A7-D3AF-8661-D4A40ACB3A5A}" dt="2023-09-26T00:28:45.716" v="3" actId="1076"/>
        <pc:sldMkLst>
          <pc:docMk/>
          <pc:sldMk cId="2308575096" sldId="321"/>
        </pc:sldMkLst>
        <pc:spChg chg="mod">
          <ac:chgData name="Ian Parr" userId="S::iparr@ascschools.edu.au::4f46477c-3823-44e3-a023-ec7a0abfe074" providerId="AD" clId="Web-{FB0AB20E-99A7-D3AF-8661-D4A40ACB3A5A}" dt="2023-09-26T00:28:45.716" v="3" actId="1076"/>
          <ac:spMkLst>
            <pc:docMk/>
            <pc:sldMk cId="2308575096" sldId="321"/>
            <ac:spMk id="4" creationId="{69B5E383-27CA-47B3-A44C-748BD416E3F3}"/>
          </ac:spMkLst>
        </pc:spChg>
        <pc:spChg chg="mod">
          <ac:chgData name="Ian Parr" userId="S::iparr@ascschools.edu.au::4f46477c-3823-44e3-a023-ec7a0abfe074" providerId="AD" clId="Web-{FB0AB20E-99A7-D3AF-8661-D4A40ACB3A5A}" dt="2023-09-26T00:28:43.247" v="2" actId="1076"/>
          <ac:spMkLst>
            <pc:docMk/>
            <pc:sldMk cId="2308575096" sldId="321"/>
            <ac:spMk id="41" creationId="{2EC01ED2-A23A-4CE1-BA8E-78C146CB2A7D}"/>
          </ac:spMkLst>
        </pc:spChg>
        <pc:picChg chg="del">
          <ac:chgData name="Ian Parr" userId="S::iparr@ascschools.edu.au::4f46477c-3823-44e3-a023-ec7a0abfe074" providerId="AD" clId="Web-{FB0AB20E-99A7-D3AF-8661-D4A40ACB3A5A}" dt="2023-09-26T00:28:39.497" v="1"/>
          <ac:picMkLst>
            <pc:docMk/>
            <pc:sldMk cId="2308575096" sldId="321"/>
            <ac:picMk id="40" creationId="{31F73A47-5EFF-426A-957A-FEB62D422F31}"/>
          </ac:picMkLst>
        </pc:picChg>
      </pc:sldChg>
      <pc:sldChg chg="modSp">
        <pc:chgData name="Ian Parr" userId="S::iparr@ascschools.edu.au::4f46477c-3823-44e3-a023-ec7a0abfe074" providerId="AD" clId="Web-{FB0AB20E-99A7-D3AF-8661-D4A40ACB3A5A}" dt="2023-09-26T00:31:54.416" v="27" actId="20577"/>
        <pc:sldMkLst>
          <pc:docMk/>
          <pc:sldMk cId="946317902" sldId="348"/>
        </pc:sldMkLst>
        <pc:spChg chg="mod">
          <ac:chgData name="Ian Parr" userId="S::iparr@ascschools.edu.au::4f46477c-3823-44e3-a023-ec7a0abfe074" providerId="AD" clId="Web-{FB0AB20E-99A7-D3AF-8661-D4A40ACB3A5A}" dt="2023-09-26T00:31:54.416" v="27" actId="20577"/>
          <ac:spMkLst>
            <pc:docMk/>
            <pc:sldMk cId="946317902" sldId="348"/>
            <ac:spMk id="3" creationId="{6FDB6FD3-6845-7A35-BBE9-F872B8EA18EA}"/>
          </ac:spMkLst>
        </pc:spChg>
      </pc:sldChg>
      <pc:sldChg chg="del">
        <pc:chgData name="Ian Parr" userId="S::iparr@ascschools.edu.au::4f46477c-3823-44e3-a023-ec7a0abfe074" providerId="AD" clId="Web-{FB0AB20E-99A7-D3AF-8661-D4A40ACB3A5A}" dt="2023-09-26T00:32:21.121" v="29"/>
        <pc:sldMkLst>
          <pc:docMk/>
          <pc:sldMk cId="2191420651" sldId="352"/>
        </pc:sldMkLst>
      </pc:sldChg>
      <pc:sldChg chg="del">
        <pc:chgData name="Ian Parr" userId="S::iparr@ascschools.edu.au::4f46477c-3823-44e3-a023-ec7a0abfe074" providerId="AD" clId="Web-{FB0AB20E-99A7-D3AF-8661-D4A40ACB3A5A}" dt="2023-09-26T00:32:21.121" v="28"/>
        <pc:sldMkLst>
          <pc:docMk/>
          <pc:sldMk cId="3653667156" sldId="359"/>
        </pc:sldMkLst>
      </pc:sldChg>
      <pc:sldChg chg="del">
        <pc:chgData name="Ian Parr" userId="S::iparr@ascschools.edu.au::4f46477c-3823-44e3-a023-ec7a0abfe074" providerId="AD" clId="Web-{FB0AB20E-99A7-D3AF-8661-D4A40ACB3A5A}" dt="2023-09-26T00:28:30.481" v="0"/>
        <pc:sldMkLst>
          <pc:docMk/>
          <pc:sldMk cId="3250419692" sldId="360"/>
        </pc:sldMkLst>
      </pc:sldChg>
      <pc:sldChg chg="delSp modSp">
        <pc:chgData name="Ian Parr" userId="S::iparr@ascschools.edu.au::4f46477c-3823-44e3-a023-ec7a0abfe074" providerId="AD" clId="Web-{FB0AB20E-99A7-D3AF-8661-D4A40ACB3A5A}" dt="2023-09-26T00:28:55.592" v="5" actId="1076"/>
        <pc:sldMkLst>
          <pc:docMk/>
          <pc:sldMk cId="1896215819" sldId="363"/>
        </pc:sldMkLst>
        <pc:spChg chg="mod">
          <ac:chgData name="Ian Parr" userId="S::iparr@ascschools.edu.au::4f46477c-3823-44e3-a023-ec7a0abfe074" providerId="AD" clId="Web-{FB0AB20E-99A7-D3AF-8661-D4A40ACB3A5A}" dt="2023-09-26T00:28:55.592" v="5" actId="1076"/>
          <ac:spMkLst>
            <pc:docMk/>
            <pc:sldMk cId="1896215819" sldId="363"/>
            <ac:spMk id="10" creationId="{57813A21-FC90-46EF-ED9C-9DAD2C2D636C}"/>
          </ac:spMkLst>
        </pc:spChg>
        <pc:picChg chg="del">
          <ac:chgData name="Ian Parr" userId="S::iparr@ascschools.edu.au::4f46477c-3823-44e3-a023-ec7a0abfe074" providerId="AD" clId="Web-{FB0AB20E-99A7-D3AF-8661-D4A40ACB3A5A}" dt="2023-09-26T00:28:52.482" v="4"/>
          <ac:picMkLst>
            <pc:docMk/>
            <pc:sldMk cId="1896215819" sldId="363"/>
            <ac:picMk id="2" creationId="{C9654B88-7F27-A611-736F-648CEC2729DF}"/>
          </ac:picMkLst>
        </pc:picChg>
      </pc:sldChg>
      <pc:sldChg chg="del">
        <pc:chgData name="Ian Parr" userId="S::iparr@ascschools.edu.au::4f46477c-3823-44e3-a023-ec7a0abfe074" providerId="AD" clId="Web-{FB0AB20E-99A7-D3AF-8661-D4A40ACB3A5A}" dt="2023-09-26T00:30:38.427" v="18"/>
        <pc:sldMkLst>
          <pc:docMk/>
          <pc:sldMk cId="497996201" sldId="366"/>
        </pc:sldMkLst>
      </pc:sldChg>
      <pc:sldChg chg="del">
        <pc:chgData name="Ian Parr" userId="S::iparr@ascschools.edu.au::4f46477c-3823-44e3-a023-ec7a0abfe074" providerId="AD" clId="Web-{FB0AB20E-99A7-D3AF-8661-D4A40ACB3A5A}" dt="2023-09-26T00:30:38.427" v="17"/>
        <pc:sldMkLst>
          <pc:docMk/>
          <pc:sldMk cId="1828764141" sldId="367"/>
        </pc:sldMkLst>
      </pc:sldChg>
      <pc:sldChg chg="del">
        <pc:chgData name="Ian Parr" userId="S::iparr@ascschools.edu.au::4f46477c-3823-44e3-a023-ec7a0abfe074" providerId="AD" clId="Web-{FB0AB20E-99A7-D3AF-8661-D4A40ACB3A5A}" dt="2023-09-26T00:30:38.427" v="19"/>
        <pc:sldMkLst>
          <pc:docMk/>
          <pc:sldMk cId="2276931542" sldId="369"/>
        </pc:sldMkLst>
      </pc:sldChg>
      <pc:sldChg chg="del">
        <pc:chgData name="Ian Parr" userId="S::iparr@ascschools.edu.au::4f46477c-3823-44e3-a023-ec7a0abfe074" providerId="AD" clId="Web-{FB0AB20E-99A7-D3AF-8661-D4A40ACB3A5A}" dt="2023-09-26T00:29:14.484" v="6"/>
        <pc:sldMkLst>
          <pc:docMk/>
          <pc:sldMk cId="1378994147" sldId="371"/>
        </pc:sldMkLst>
      </pc:sldChg>
      <pc:sldChg chg="delSp modSp">
        <pc:chgData name="Ian Parr" userId="S::iparr@ascschools.edu.au::4f46477c-3823-44e3-a023-ec7a0abfe074" providerId="AD" clId="Web-{FB0AB20E-99A7-D3AF-8661-D4A40ACB3A5A}" dt="2023-09-26T00:29:26.719" v="8" actId="1076"/>
        <pc:sldMkLst>
          <pc:docMk/>
          <pc:sldMk cId="329231116" sldId="372"/>
        </pc:sldMkLst>
        <pc:spChg chg="mod">
          <ac:chgData name="Ian Parr" userId="S::iparr@ascschools.edu.au::4f46477c-3823-44e3-a023-ec7a0abfe074" providerId="AD" clId="Web-{FB0AB20E-99A7-D3AF-8661-D4A40ACB3A5A}" dt="2023-09-26T00:29:26.719" v="8" actId="1076"/>
          <ac:spMkLst>
            <pc:docMk/>
            <pc:sldMk cId="329231116" sldId="372"/>
            <ac:spMk id="3" creationId="{7500B73E-0298-AE13-C63C-473E4E342785}"/>
          </ac:spMkLst>
        </pc:spChg>
        <pc:picChg chg="del">
          <ac:chgData name="Ian Parr" userId="S::iparr@ascschools.edu.au::4f46477c-3823-44e3-a023-ec7a0abfe074" providerId="AD" clId="Web-{FB0AB20E-99A7-D3AF-8661-D4A40ACB3A5A}" dt="2023-09-26T00:29:23.984" v="7"/>
          <ac:picMkLst>
            <pc:docMk/>
            <pc:sldMk cId="329231116" sldId="372"/>
            <ac:picMk id="5" creationId="{6AFCE240-4DF6-A60E-D80B-56776BBB56FB}"/>
          </ac:picMkLst>
        </pc:picChg>
      </pc:sldChg>
      <pc:sldChg chg="delSp">
        <pc:chgData name="Ian Parr" userId="S::iparr@ascschools.edu.au::4f46477c-3823-44e3-a023-ec7a0abfe074" providerId="AD" clId="Web-{FB0AB20E-99A7-D3AF-8661-D4A40ACB3A5A}" dt="2023-09-26T00:29:35.110" v="11"/>
        <pc:sldMkLst>
          <pc:docMk/>
          <pc:sldMk cId="3679390238" sldId="373"/>
        </pc:sldMkLst>
        <pc:picChg chg="del">
          <ac:chgData name="Ian Parr" userId="S::iparr@ascschools.edu.au::4f46477c-3823-44e3-a023-ec7a0abfe074" providerId="AD" clId="Web-{FB0AB20E-99A7-D3AF-8661-D4A40ACB3A5A}" dt="2023-09-26T00:29:34.345" v="10"/>
          <ac:picMkLst>
            <pc:docMk/>
            <pc:sldMk cId="3679390238" sldId="373"/>
            <ac:picMk id="4" creationId="{EF2842A0-47E5-AEF7-77EF-3AAE986C86E8}"/>
          </ac:picMkLst>
        </pc:picChg>
        <pc:picChg chg="del">
          <ac:chgData name="Ian Parr" userId="S::iparr@ascschools.edu.au::4f46477c-3823-44e3-a023-ec7a0abfe074" providerId="AD" clId="Web-{FB0AB20E-99A7-D3AF-8661-D4A40ACB3A5A}" dt="2023-09-26T00:29:35.110" v="11"/>
          <ac:picMkLst>
            <pc:docMk/>
            <pc:sldMk cId="3679390238" sldId="373"/>
            <ac:picMk id="6" creationId="{7F1B491A-6809-F3DD-A4AE-DBDF99A6EDC2}"/>
          </ac:picMkLst>
        </pc:picChg>
        <pc:picChg chg="del">
          <ac:chgData name="Ian Parr" userId="S::iparr@ascschools.edu.au::4f46477c-3823-44e3-a023-ec7a0abfe074" providerId="AD" clId="Web-{FB0AB20E-99A7-D3AF-8661-D4A40ACB3A5A}" dt="2023-09-26T00:29:33.454" v="9"/>
          <ac:picMkLst>
            <pc:docMk/>
            <pc:sldMk cId="3679390238" sldId="373"/>
            <ac:picMk id="8" creationId="{327A743D-0DEA-EAE9-87B6-62A09698F21C}"/>
          </ac:picMkLst>
        </pc:picChg>
      </pc:sldChg>
      <pc:sldChg chg="delSp modSp">
        <pc:chgData name="Ian Parr" userId="S::iparr@ascschools.edu.au::4f46477c-3823-44e3-a023-ec7a0abfe074" providerId="AD" clId="Web-{FB0AB20E-99A7-D3AF-8661-D4A40ACB3A5A}" dt="2023-09-26T00:30:12.800" v="16" actId="1076"/>
        <pc:sldMkLst>
          <pc:docMk/>
          <pc:sldMk cId="2729045404" sldId="375"/>
        </pc:sldMkLst>
        <pc:spChg chg="mod">
          <ac:chgData name="Ian Parr" userId="S::iparr@ascschools.edu.au::4f46477c-3823-44e3-a023-ec7a0abfe074" providerId="AD" clId="Web-{FB0AB20E-99A7-D3AF-8661-D4A40ACB3A5A}" dt="2023-09-26T00:30:01.721" v="13" actId="1076"/>
          <ac:spMkLst>
            <pc:docMk/>
            <pc:sldMk cId="2729045404" sldId="375"/>
            <ac:spMk id="3" creationId="{20E34816-2327-EB89-FADA-8DA200BB1FF4}"/>
          </ac:spMkLst>
        </pc:spChg>
        <pc:spChg chg="mod">
          <ac:chgData name="Ian Parr" userId="S::iparr@ascschools.edu.au::4f46477c-3823-44e3-a023-ec7a0abfe074" providerId="AD" clId="Web-{FB0AB20E-99A7-D3AF-8661-D4A40ACB3A5A}" dt="2023-09-26T00:30:10.238" v="15" actId="1076"/>
          <ac:spMkLst>
            <pc:docMk/>
            <pc:sldMk cId="2729045404" sldId="375"/>
            <ac:spMk id="4" creationId="{3AE7F3B7-9D52-46C0-7681-64D1788FBFAD}"/>
          </ac:spMkLst>
        </pc:spChg>
        <pc:spChg chg="mod">
          <ac:chgData name="Ian Parr" userId="S::iparr@ascschools.edu.au::4f46477c-3823-44e3-a023-ec7a0abfe074" providerId="AD" clId="Web-{FB0AB20E-99A7-D3AF-8661-D4A40ACB3A5A}" dt="2023-09-26T00:30:12.800" v="16" actId="1076"/>
          <ac:spMkLst>
            <pc:docMk/>
            <pc:sldMk cId="2729045404" sldId="375"/>
            <ac:spMk id="5" creationId="{5B0CBA16-A5EC-A7E9-2981-D0D7DD168300}"/>
          </ac:spMkLst>
        </pc:spChg>
        <pc:picChg chg="del">
          <ac:chgData name="Ian Parr" userId="S::iparr@ascschools.edu.au::4f46477c-3823-44e3-a023-ec7a0abfe074" providerId="AD" clId="Web-{FB0AB20E-99A7-D3AF-8661-D4A40ACB3A5A}" dt="2023-09-26T00:29:58.581" v="12"/>
          <ac:picMkLst>
            <pc:docMk/>
            <pc:sldMk cId="2729045404" sldId="375"/>
            <ac:picMk id="2" creationId="{7F9DBB3E-8869-35FF-3B6C-28EAAA627AAA}"/>
          </ac:picMkLst>
        </pc:picChg>
      </pc:sldChg>
      <pc:sldChg chg="delSp modSp">
        <pc:chgData name="Ian Parr" userId="S::iparr@ascschools.edu.au::4f46477c-3823-44e3-a023-ec7a0abfe074" providerId="AD" clId="Web-{FB0AB20E-99A7-D3AF-8661-D4A40ACB3A5A}" dt="2023-09-26T00:31:22.070" v="23" actId="1076"/>
        <pc:sldMkLst>
          <pc:docMk/>
          <pc:sldMk cId="1287247128" sldId="377"/>
        </pc:sldMkLst>
        <pc:spChg chg="mod">
          <ac:chgData name="Ian Parr" userId="S::iparr@ascschools.edu.au::4f46477c-3823-44e3-a023-ec7a0abfe074" providerId="AD" clId="Web-{FB0AB20E-99A7-D3AF-8661-D4A40ACB3A5A}" dt="2023-09-26T00:31:19.195" v="21" actId="1076"/>
          <ac:spMkLst>
            <pc:docMk/>
            <pc:sldMk cId="1287247128" sldId="377"/>
            <ac:spMk id="6" creationId="{B6EBC6CE-0E13-D2A2-F349-F3E449884950}"/>
          </ac:spMkLst>
        </pc:spChg>
        <pc:picChg chg="del">
          <ac:chgData name="Ian Parr" userId="S::iparr@ascschools.edu.au::4f46477c-3823-44e3-a023-ec7a0abfe074" providerId="AD" clId="Web-{FB0AB20E-99A7-D3AF-8661-D4A40ACB3A5A}" dt="2023-09-26T00:31:15.836" v="20"/>
          <ac:picMkLst>
            <pc:docMk/>
            <pc:sldMk cId="1287247128" sldId="377"/>
            <ac:picMk id="2" creationId="{13558FF5-8A3F-CD3A-5EB6-E44C521ECF08}"/>
          </ac:picMkLst>
        </pc:picChg>
        <pc:picChg chg="mod">
          <ac:chgData name="Ian Parr" userId="S::iparr@ascschools.edu.au::4f46477c-3823-44e3-a023-ec7a0abfe074" providerId="AD" clId="Web-{FB0AB20E-99A7-D3AF-8661-D4A40ACB3A5A}" dt="2023-09-26T00:31:22.070" v="23" actId="1076"/>
          <ac:picMkLst>
            <pc:docMk/>
            <pc:sldMk cId="1287247128" sldId="377"/>
            <ac:picMk id="3" creationId="{CC7F6EEC-DCA2-6291-DA9E-214D2A89A09C}"/>
          </ac:picMkLst>
        </pc:picChg>
      </pc:sldChg>
    </pc:docChg>
  </pc:docChgLst>
  <pc:docChgLst>
    <pc:chgData name="Ian Parr" userId="4f46477c-3823-44e3-a023-ec7a0abfe074" providerId="ADAL" clId="{DDFC1318-FBF3-4F72-86FE-96E2F61C6293}"/>
    <pc:docChg chg="custSel addSld delSld modSld sldOrd">
      <pc:chgData name="Ian Parr" userId="4f46477c-3823-44e3-a023-ec7a0abfe074" providerId="ADAL" clId="{DDFC1318-FBF3-4F72-86FE-96E2F61C6293}" dt="2023-06-07T05:54:29.804" v="1368"/>
      <pc:docMkLst>
        <pc:docMk/>
      </pc:docMkLst>
      <pc:sldChg chg="addSp delSp modSp mod">
        <pc:chgData name="Ian Parr" userId="4f46477c-3823-44e3-a023-ec7a0abfe074" providerId="ADAL" clId="{DDFC1318-FBF3-4F72-86FE-96E2F61C6293}" dt="2023-06-07T05:51:59.496" v="1366" actId="14100"/>
        <pc:sldMkLst>
          <pc:docMk/>
          <pc:sldMk cId="2153998600" sldId="258"/>
        </pc:sldMkLst>
        <pc:spChg chg="add del mod">
          <ac:chgData name="Ian Parr" userId="4f46477c-3823-44e3-a023-ec7a0abfe074" providerId="ADAL" clId="{DDFC1318-FBF3-4F72-86FE-96E2F61C6293}" dt="2023-06-07T01:09:49.753" v="80" actId="478"/>
          <ac:spMkLst>
            <pc:docMk/>
            <pc:sldMk cId="2153998600" sldId="258"/>
            <ac:spMk id="2" creationId="{F2D16306-E432-B381-1B5A-C2F742F5B483}"/>
          </ac:spMkLst>
        </pc:spChg>
        <pc:spChg chg="mod">
          <ac:chgData name="Ian Parr" userId="4f46477c-3823-44e3-a023-ec7a0abfe074" providerId="ADAL" clId="{DDFC1318-FBF3-4F72-86FE-96E2F61C6293}" dt="2023-06-07T05:41:57.557" v="1270" actId="20577"/>
          <ac:spMkLst>
            <pc:docMk/>
            <pc:sldMk cId="2153998600" sldId="258"/>
            <ac:spMk id="7" creationId="{BC1EB2F9-7672-F347-9DBD-C0C6A9814DAD}"/>
          </ac:spMkLst>
        </pc:spChg>
        <pc:spChg chg="mod">
          <ac:chgData name="Ian Parr" userId="4f46477c-3823-44e3-a023-ec7a0abfe074" providerId="ADAL" clId="{DDFC1318-FBF3-4F72-86FE-96E2F61C6293}" dt="2023-06-07T05:51:59.496" v="1366" actId="14100"/>
          <ac:spMkLst>
            <pc:docMk/>
            <pc:sldMk cId="2153998600" sldId="258"/>
            <ac:spMk id="8" creationId="{B5FDC317-D686-0542-A15E-3D6D4B2156C4}"/>
          </ac:spMkLst>
        </pc:spChg>
      </pc:sldChg>
      <pc:sldChg chg="addSp delSp modSp mod">
        <pc:chgData name="Ian Parr" userId="4f46477c-3823-44e3-a023-ec7a0abfe074" providerId="ADAL" clId="{DDFC1318-FBF3-4F72-86FE-96E2F61C6293}" dt="2023-06-07T01:12:36.620" v="100" actId="255"/>
        <pc:sldMkLst>
          <pc:docMk/>
          <pc:sldMk cId="908109795" sldId="265"/>
        </pc:sldMkLst>
        <pc:spChg chg="mod">
          <ac:chgData name="Ian Parr" userId="4f46477c-3823-44e3-a023-ec7a0abfe074" providerId="ADAL" clId="{DDFC1318-FBF3-4F72-86FE-96E2F61C6293}" dt="2023-06-07T01:12:36.620" v="100" actId="255"/>
          <ac:spMkLst>
            <pc:docMk/>
            <pc:sldMk cId="908109795" sldId="265"/>
            <ac:spMk id="2" creationId="{A8D8A4B1-735F-8B4D-8429-02AC0F272D43}"/>
          </ac:spMkLst>
        </pc:spChg>
        <pc:spChg chg="del mod">
          <ac:chgData name="Ian Parr" userId="4f46477c-3823-44e3-a023-ec7a0abfe074" providerId="ADAL" clId="{DDFC1318-FBF3-4F72-86FE-96E2F61C6293}" dt="2023-06-07T01:11:00.594" v="89" actId="478"/>
          <ac:spMkLst>
            <pc:docMk/>
            <pc:sldMk cId="908109795" sldId="265"/>
            <ac:spMk id="5" creationId="{CBE84C0D-6D8D-7E12-4F5E-319114A57856}"/>
          </ac:spMkLst>
        </pc:spChg>
        <pc:spChg chg="del">
          <ac:chgData name="Ian Parr" userId="4f46477c-3823-44e3-a023-ec7a0abfe074" providerId="ADAL" clId="{DDFC1318-FBF3-4F72-86FE-96E2F61C6293}" dt="2023-06-07T01:11:13.272" v="92" actId="478"/>
          <ac:spMkLst>
            <pc:docMk/>
            <pc:sldMk cId="908109795" sldId="265"/>
            <ac:spMk id="8" creationId="{D0DF085D-58CB-7061-97AA-F928F44A7843}"/>
          </ac:spMkLst>
        </pc:spChg>
        <pc:spChg chg="del">
          <ac:chgData name="Ian Parr" userId="4f46477c-3823-44e3-a023-ec7a0abfe074" providerId="ADAL" clId="{DDFC1318-FBF3-4F72-86FE-96E2F61C6293}" dt="2023-06-07T01:11:03.179" v="90" actId="478"/>
          <ac:spMkLst>
            <pc:docMk/>
            <pc:sldMk cId="908109795" sldId="265"/>
            <ac:spMk id="9" creationId="{85542720-F5AB-46B8-B920-A1593D33CE23}"/>
          </ac:spMkLst>
        </pc:spChg>
        <pc:spChg chg="add del mod">
          <ac:chgData name="Ian Parr" userId="4f46477c-3823-44e3-a023-ec7a0abfe074" providerId="ADAL" clId="{DDFC1318-FBF3-4F72-86FE-96E2F61C6293}" dt="2023-06-07T01:11:10.291" v="91" actId="478"/>
          <ac:spMkLst>
            <pc:docMk/>
            <pc:sldMk cId="908109795" sldId="265"/>
            <ac:spMk id="10" creationId="{4A584456-DFBA-0A32-A1B1-EC269C7EFFE7}"/>
          </ac:spMkLst>
        </pc:spChg>
        <pc:spChg chg="add mod">
          <ac:chgData name="Ian Parr" userId="4f46477c-3823-44e3-a023-ec7a0abfe074" providerId="ADAL" clId="{DDFC1318-FBF3-4F72-86FE-96E2F61C6293}" dt="2023-06-07T01:12:21.404" v="99" actId="20577"/>
          <ac:spMkLst>
            <pc:docMk/>
            <pc:sldMk cId="908109795" sldId="265"/>
            <ac:spMk id="12" creationId="{FEBF7918-DE86-CB2D-6901-D9B56C65A625}"/>
          </ac:spMkLst>
        </pc:spChg>
        <pc:picChg chg="del">
          <ac:chgData name="Ian Parr" userId="4f46477c-3823-44e3-a023-ec7a0abfe074" providerId="ADAL" clId="{DDFC1318-FBF3-4F72-86FE-96E2F61C6293}" dt="2023-06-07T01:10:56.702" v="87" actId="478"/>
          <ac:picMkLst>
            <pc:docMk/>
            <pc:sldMk cId="908109795" sldId="265"/>
            <ac:picMk id="3" creationId="{BA697822-7073-C3B5-E32B-3C862D90BC7A}"/>
          </ac:picMkLst>
        </pc:picChg>
        <pc:picChg chg="del">
          <ac:chgData name="Ian Parr" userId="4f46477c-3823-44e3-a023-ec7a0abfe074" providerId="ADAL" clId="{DDFC1318-FBF3-4F72-86FE-96E2F61C6293}" dt="2023-06-07T01:10:55.699" v="86" actId="478"/>
          <ac:picMkLst>
            <pc:docMk/>
            <pc:sldMk cId="908109795" sldId="265"/>
            <ac:picMk id="4" creationId="{5D017BFA-7EE9-CD18-E3D4-A60BA79F5A86}"/>
          </ac:picMkLst>
        </pc:picChg>
        <pc:picChg chg="del">
          <ac:chgData name="Ian Parr" userId="4f46477c-3823-44e3-a023-ec7a0abfe074" providerId="ADAL" clId="{DDFC1318-FBF3-4F72-86FE-96E2F61C6293}" dt="2023-06-07T01:10:53.377" v="85" actId="478"/>
          <ac:picMkLst>
            <pc:docMk/>
            <pc:sldMk cId="908109795" sldId="265"/>
            <ac:picMk id="7" creationId="{85E3187F-8B11-E439-902E-F43E9019484B}"/>
          </ac:picMkLst>
        </pc:picChg>
      </pc:sldChg>
      <pc:sldChg chg="addSp delSp modSp del mod">
        <pc:chgData name="Ian Parr" userId="4f46477c-3823-44e3-a023-ec7a0abfe074" providerId="ADAL" clId="{DDFC1318-FBF3-4F72-86FE-96E2F61C6293}" dt="2023-06-07T01:13:13.674" v="109" actId="2696"/>
        <pc:sldMkLst>
          <pc:docMk/>
          <pc:sldMk cId="3574695121" sldId="267"/>
        </pc:sldMkLst>
        <pc:spChg chg="add mod">
          <ac:chgData name="Ian Parr" userId="4f46477c-3823-44e3-a023-ec7a0abfe074" providerId="ADAL" clId="{DDFC1318-FBF3-4F72-86FE-96E2F61C6293}" dt="2023-06-07T01:13:00.215" v="106" actId="478"/>
          <ac:spMkLst>
            <pc:docMk/>
            <pc:sldMk cId="3574695121" sldId="267"/>
            <ac:spMk id="5" creationId="{3E9D375E-B18B-6AD9-6D25-0DB2E5ECE6B0}"/>
          </ac:spMkLst>
        </pc:spChg>
        <pc:spChg chg="del mod">
          <ac:chgData name="Ian Parr" userId="4f46477c-3823-44e3-a023-ec7a0abfe074" providerId="ADAL" clId="{DDFC1318-FBF3-4F72-86FE-96E2F61C6293}" dt="2023-06-07T01:13:00.215" v="106" actId="478"/>
          <ac:spMkLst>
            <pc:docMk/>
            <pc:sldMk cId="3574695121" sldId="267"/>
            <ac:spMk id="8" creationId="{A14BD47A-7A36-2739-A264-6814D051DD33}"/>
          </ac:spMkLst>
        </pc:spChg>
        <pc:spChg chg="del">
          <ac:chgData name="Ian Parr" userId="4f46477c-3823-44e3-a023-ec7a0abfe074" providerId="ADAL" clId="{DDFC1318-FBF3-4F72-86FE-96E2F61C6293}" dt="2023-06-07T01:13:03.333" v="107" actId="478"/>
          <ac:spMkLst>
            <pc:docMk/>
            <pc:sldMk cId="3574695121" sldId="267"/>
            <ac:spMk id="15" creationId="{D79FE9EE-AEDB-ACF1-E038-50917EA9DCBC}"/>
          </ac:spMkLst>
        </pc:spChg>
        <pc:spChg chg="del">
          <ac:chgData name="Ian Parr" userId="4f46477c-3823-44e3-a023-ec7a0abfe074" providerId="ADAL" clId="{DDFC1318-FBF3-4F72-86FE-96E2F61C6293}" dt="2023-06-07T01:13:05.731" v="108" actId="478"/>
          <ac:spMkLst>
            <pc:docMk/>
            <pc:sldMk cId="3574695121" sldId="267"/>
            <ac:spMk id="17" creationId="{5182C047-1462-51CB-2B83-8ACB5193E4BF}"/>
          </ac:spMkLst>
        </pc:spChg>
        <pc:picChg chg="del">
          <ac:chgData name="Ian Parr" userId="4f46477c-3823-44e3-a023-ec7a0abfe074" providerId="ADAL" clId="{DDFC1318-FBF3-4F72-86FE-96E2F61C6293}" dt="2023-06-07T01:12:57.482" v="104" actId="478"/>
          <ac:picMkLst>
            <pc:docMk/>
            <pc:sldMk cId="3574695121" sldId="267"/>
            <ac:picMk id="4" creationId="{56281909-C30E-D324-D1B1-3BA6557C934E}"/>
          </ac:picMkLst>
        </pc:picChg>
        <pc:picChg chg="del">
          <ac:chgData name="Ian Parr" userId="4f46477c-3823-44e3-a023-ec7a0abfe074" providerId="ADAL" clId="{DDFC1318-FBF3-4F72-86FE-96E2F61C6293}" dt="2023-06-07T01:12:55.544" v="102" actId="478"/>
          <ac:picMkLst>
            <pc:docMk/>
            <pc:sldMk cId="3574695121" sldId="267"/>
            <ac:picMk id="10" creationId="{AB4BE123-48B6-3B25-649A-1CE01BFE9761}"/>
          </ac:picMkLst>
        </pc:picChg>
        <pc:picChg chg="del">
          <ac:chgData name="Ian Parr" userId="4f46477c-3823-44e3-a023-ec7a0abfe074" providerId="ADAL" clId="{DDFC1318-FBF3-4F72-86FE-96E2F61C6293}" dt="2023-06-07T01:12:56.612" v="103" actId="478"/>
          <ac:picMkLst>
            <pc:docMk/>
            <pc:sldMk cId="3574695121" sldId="267"/>
            <ac:picMk id="13" creationId="{F6ADFD9D-56C5-F855-D664-3EB4BC5B6F06}"/>
          </ac:picMkLst>
        </pc:picChg>
      </pc:sldChg>
      <pc:sldChg chg="addSp delSp modSp add mod">
        <pc:chgData name="Ian Parr" userId="4f46477c-3823-44e3-a023-ec7a0abfe074" providerId="ADAL" clId="{DDFC1318-FBF3-4F72-86FE-96E2F61C6293}" dt="2023-06-07T02:57:12.363" v="582" actId="1076"/>
        <pc:sldMkLst>
          <pc:docMk/>
          <pc:sldMk cId="3308465661" sldId="268"/>
        </pc:sldMkLst>
        <pc:spChg chg="mod">
          <ac:chgData name="Ian Parr" userId="4f46477c-3823-44e3-a023-ec7a0abfe074" providerId="ADAL" clId="{DDFC1318-FBF3-4F72-86FE-96E2F61C6293}" dt="2023-06-07T02:55:26.003" v="569" actId="20577"/>
          <ac:spMkLst>
            <pc:docMk/>
            <pc:sldMk cId="3308465661" sldId="268"/>
            <ac:spMk id="2" creationId="{A8D8A4B1-735F-8B4D-8429-02AC0F272D43}"/>
          </ac:spMkLst>
        </pc:spChg>
        <pc:spChg chg="add mod">
          <ac:chgData name="Ian Parr" userId="4f46477c-3823-44e3-a023-ec7a0abfe074" providerId="ADAL" clId="{DDFC1318-FBF3-4F72-86FE-96E2F61C6293}" dt="2023-06-07T02:57:12.363" v="582" actId="1076"/>
          <ac:spMkLst>
            <pc:docMk/>
            <pc:sldMk cId="3308465661" sldId="268"/>
            <ac:spMk id="4" creationId="{89F8254B-877A-9169-947E-5BC1712FFC46}"/>
          </ac:spMkLst>
        </pc:spChg>
        <pc:spChg chg="del mod">
          <ac:chgData name="Ian Parr" userId="4f46477c-3823-44e3-a023-ec7a0abfe074" providerId="ADAL" clId="{DDFC1318-FBF3-4F72-86FE-96E2F61C6293}" dt="2023-06-07T02:55:52.175" v="572" actId="478"/>
          <ac:spMkLst>
            <pc:docMk/>
            <pc:sldMk cId="3308465661" sldId="268"/>
            <ac:spMk id="12" creationId="{FEBF7918-DE86-CB2D-6901-D9B56C65A625}"/>
          </ac:spMkLst>
        </pc:spChg>
        <pc:picChg chg="del">
          <ac:chgData name="Ian Parr" userId="4f46477c-3823-44e3-a023-ec7a0abfe074" providerId="ADAL" clId="{DDFC1318-FBF3-4F72-86FE-96E2F61C6293}" dt="2023-06-07T01:13:48.730" v="110" actId="478"/>
          <ac:picMkLst>
            <pc:docMk/>
            <pc:sldMk cId="3308465661" sldId="268"/>
            <ac:picMk id="3" creationId="{5F6AAC48-CB90-95E9-C5CA-B5B413089525}"/>
          </ac:picMkLst>
        </pc:picChg>
        <pc:picChg chg="add del">
          <ac:chgData name="Ian Parr" userId="4f46477c-3823-44e3-a023-ec7a0abfe074" providerId="ADAL" clId="{DDFC1318-FBF3-4F72-86FE-96E2F61C6293}" dt="2023-06-07T02:55:52.175" v="572" actId="478"/>
          <ac:picMkLst>
            <pc:docMk/>
            <pc:sldMk cId="3308465661" sldId="268"/>
            <ac:picMk id="1026" creationId="{599130AF-533F-67AF-E004-57E542FC8651}"/>
          </ac:picMkLst>
        </pc:picChg>
        <pc:picChg chg="add mod">
          <ac:chgData name="Ian Parr" userId="4f46477c-3823-44e3-a023-ec7a0abfe074" providerId="ADAL" clId="{DDFC1318-FBF3-4F72-86FE-96E2F61C6293}" dt="2023-06-07T02:56:04.115" v="576" actId="14100"/>
          <ac:picMkLst>
            <pc:docMk/>
            <pc:sldMk cId="3308465661" sldId="268"/>
            <ac:picMk id="1028" creationId="{1AD2744C-0765-FFB0-A491-8881445723A7}"/>
          </ac:picMkLst>
        </pc:picChg>
      </pc:sldChg>
      <pc:sldChg chg="addSp modSp new mod ord">
        <pc:chgData name="Ian Parr" userId="4f46477c-3823-44e3-a023-ec7a0abfe074" providerId="ADAL" clId="{DDFC1318-FBF3-4F72-86FE-96E2F61C6293}" dt="2023-06-07T05:54:29.804" v="1368"/>
        <pc:sldMkLst>
          <pc:docMk/>
          <pc:sldMk cId="3096131400" sldId="269"/>
        </pc:sldMkLst>
        <pc:spChg chg="mod">
          <ac:chgData name="Ian Parr" userId="4f46477c-3823-44e3-a023-ec7a0abfe074" providerId="ADAL" clId="{DDFC1318-FBF3-4F72-86FE-96E2F61C6293}" dt="2023-06-07T02:14:24.941" v="125" actId="20577"/>
          <ac:spMkLst>
            <pc:docMk/>
            <pc:sldMk cId="3096131400" sldId="269"/>
            <ac:spMk id="2" creationId="{0AE46559-68B7-105E-106E-0E620619D7EE}"/>
          </ac:spMkLst>
        </pc:spChg>
        <pc:spChg chg="add mod">
          <ac:chgData name="Ian Parr" userId="4f46477c-3823-44e3-a023-ec7a0abfe074" providerId="ADAL" clId="{DDFC1318-FBF3-4F72-86FE-96E2F61C6293}" dt="2023-06-07T01:14:50.861" v="116" actId="1076"/>
          <ac:spMkLst>
            <pc:docMk/>
            <pc:sldMk cId="3096131400" sldId="269"/>
            <ac:spMk id="4" creationId="{E2704DC6-4A5F-22E9-5EDB-CD157E82B7E8}"/>
          </ac:spMkLst>
        </pc:spChg>
        <pc:picChg chg="add mod">
          <ac:chgData name="Ian Parr" userId="4f46477c-3823-44e3-a023-ec7a0abfe074" providerId="ADAL" clId="{DDFC1318-FBF3-4F72-86FE-96E2F61C6293}" dt="2023-06-07T02:14:49.924" v="132" actId="14100"/>
          <ac:picMkLst>
            <pc:docMk/>
            <pc:sldMk cId="3096131400" sldId="269"/>
            <ac:picMk id="6" creationId="{C1DCA167-FD67-B806-A6A2-10CCA2465555}"/>
          </ac:picMkLst>
        </pc:picChg>
      </pc:sldChg>
      <pc:sldChg chg="addSp delSp modSp add mod setBg">
        <pc:chgData name="Ian Parr" userId="4f46477c-3823-44e3-a023-ec7a0abfe074" providerId="ADAL" clId="{DDFC1318-FBF3-4F72-86FE-96E2F61C6293}" dt="2023-06-07T03:19:25.693" v="1236" actId="20577"/>
        <pc:sldMkLst>
          <pc:docMk/>
          <pc:sldMk cId="3239031814" sldId="270"/>
        </pc:sldMkLst>
        <pc:spChg chg="del mod">
          <ac:chgData name="Ian Parr" userId="4f46477c-3823-44e3-a023-ec7a0abfe074" providerId="ADAL" clId="{DDFC1318-FBF3-4F72-86FE-96E2F61C6293}" dt="2023-06-07T02:25:37.127" v="138" actId="478"/>
          <ac:spMkLst>
            <pc:docMk/>
            <pc:sldMk cId="3239031814" sldId="270"/>
            <ac:spMk id="2" creationId="{0AE46559-68B7-105E-106E-0E620619D7EE}"/>
          </ac:spMkLst>
        </pc:spChg>
        <pc:spChg chg="del">
          <ac:chgData name="Ian Parr" userId="4f46477c-3823-44e3-a023-ec7a0abfe074" providerId="ADAL" clId="{DDFC1318-FBF3-4F72-86FE-96E2F61C6293}" dt="2023-06-07T02:24:19.135" v="135" actId="478"/>
          <ac:spMkLst>
            <pc:docMk/>
            <pc:sldMk cId="3239031814" sldId="270"/>
            <ac:spMk id="4" creationId="{E2704DC6-4A5F-22E9-5EDB-CD157E82B7E8}"/>
          </ac:spMkLst>
        </pc:spChg>
        <pc:spChg chg="add del mod">
          <ac:chgData name="Ian Parr" userId="4f46477c-3823-44e3-a023-ec7a0abfe074" providerId="ADAL" clId="{DDFC1318-FBF3-4F72-86FE-96E2F61C6293}" dt="2023-06-07T02:34:14.965" v="155" actId="478"/>
          <ac:spMkLst>
            <pc:docMk/>
            <pc:sldMk cId="3239031814" sldId="270"/>
            <ac:spMk id="5" creationId="{86191BB3-A9FB-E098-0CE0-B3AD075CB4A0}"/>
          </ac:spMkLst>
        </pc:spChg>
        <pc:spChg chg="add mod">
          <ac:chgData name="Ian Parr" userId="4f46477c-3823-44e3-a023-ec7a0abfe074" providerId="ADAL" clId="{DDFC1318-FBF3-4F72-86FE-96E2F61C6293}" dt="2023-06-07T03:17:22.986" v="1220" actId="1076"/>
          <ac:spMkLst>
            <pc:docMk/>
            <pc:sldMk cId="3239031814" sldId="270"/>
            <ac:spMk id="8" creationId="{F2CC8E66-0818-47CD-7659-D6800116DB22}"/>
          </ac:spMkLst>
        </pc:spChg>
        <pc:spChg chg="add mod">
          <ac:chgData name="Ian Parr" userId="4f46477c-3823-44e3-a023-ec7a0abfe074" providerId="ADAL" clId="{DDFC1318-FBF3-4F72-86FE-96E2F61C6293}" dt="2023-06-07T02:50:40.095" v="522" actId="207"/>
          <ac:spMkLst>
            <pc:docMk/>
            <pc:sldMk cId="3239031814" sldId="270"/>
            <ac:spMk id="11" creationId="{BB6A34BF-2889-DC98-DB53-2994872C4808}"/>
          </ac:spMkLst>
        </pc:spChg>
        <pc:spChg chg="add mod">
          <ac:chgData name="Ian Parr" userId="4f46477c-3823-44e3-a023-ec7a0abfe074" providerId="ADAL" clId="{DDFC1318-FBF3-4F72-86FE-96E2F61C6293}" dt="2023-06-07T02:54:36.841" v="557" actId="14100"/>
          <ac:spMkLst>
            <pc:docMk/>
            <pc:sldMk cId="3239031814" sldId="270"/>
            <ac:spMk id="12" creationId="{B993ED62-134A-1EDE-A55E-1E9F9CB3F358}"/>
          </ac:spMkLst>
        </pc:spChg>
        <pc:graphicFrameChg chg="add mod modGraphic">
          <ac:chgData name="Ian Parr" userId="4f46477c-3823-44e3-a023-ec7a0abfe074" providerId="ADAL" clId="{DDFC1318-FBF3-4F72-86FE-96E2F61C6293}" dt="2023-06-07T03:19:25.693" v="1236" actId="20577"/>
          <ac:graphicFrameMkLst>
            <pc:docMk/>
            <pc:sldMk cId="3239031814" sldId="270"/>
            <ac:graphicFrameMk id="7" creationId="{1A05851E-1385-6023-7716-816082934970}"/>
          </ac:graphicFrameMkLst>
        </pc:graphicFrameChg>
        <pc:picChg chg="del">
          <ac:chgData name="Ian Parr" userId="4f46477c-3823-44e3-a023-ec7a0abfe074" providerId="ADAL" clId="{DDFC1318-FBF3-4F72-86FE-96E2F61C6293}" dt="2023-06-07T02:24:16.027" v="134" actId="478"/>
          <ac:picMkLst>
            <pc:docMk/>
            <pc:sldMk cId="3239031814" sldId="270"/>
            <ac:picMk id="6" creationId="{C1DCA167-FD67-B806-A6A2-10CCA2465555}"/>
          </ac:picMkLst>
        </pc:picChg>
        <pc:picChg chg="add del mod">
          <ac:chgData name="Ian Parr" userId="4f46477c-3823-44e3-a023-ec7a0abfe074" providerId="ADAL" clId="{DDFC1318-FBF3-4F72-86FE-96E2F61C6293}" dt="2023-06-07T02:53:34.983" v="546" actId="478"/>
          <ac:picMkLst>
            <pc:docMk/>
            <pc:sldMk cId="3239031814" sldId="270"/>
            <ac:picMk id="9" creationId="{498D6855-DCA9-BB90-C2BB-754998CE01DC}"/>
          </ac:picMkLst>
        </pc:picChg>
        <pc:picChg chg="add del mod">
          <ac:chgData name="Ian Parr" userId="4f46477c-3823-44e3-a023-ec7a0abfe074" providerId="ADAL" clId="{DDFC1318-FBF3-4F72-86FE-96E2F61C6293}" dt="2023-06-07T02:53:42.228" v="548" actId="478"/>
          <ac:picMkLst>
            <pc:docMk/>
            <pc:sldMk cId="3239031814" sldId="270"/>
            <ac:picMk id="10" creationId="{5A371897-B5FC-BE5D-E3E3-A682F329010A}"/>
          </ac:picMkLst>
        </pc:picChg>
        <pc:picChg chg="add mod">
          <ac:chgData name="Ian Parr" userId="4f46477c-3823-44e3-a023-ec7a0abfe074" providerId="ADAL" clId="{DDFC1318-FBF3-4F72-86FE-96E2F61C6293}" dt="2023-06-07T03:17:37.010" v="1222" actId="1076"/>
          <ac:picMkLst>
            <pc:docMk/>
            <pc:sldMk cId="3239031814" sldId="270"/>
            <ac:picMk id="13" creationId="{173F9DBE-C692-95E6-C302-7B8DAF4AC539}"/>
          </ac:picMkLst>
        </pc:picChg>
        <pc:picChg chg="add mod">
          <ac:chgData name="Ian Parr" userId="4f46477c-3823-44e3-a023-ec7a0abfe074" providerId="ADAL" clId="{DDFC1318-FBF3-4F72-86FE-96E2F61C6293}" dt="2023-06-07T03:17:31.019" v="1221" actId="1076"/>
          <ac:picMkLst>
            <pc:docMk/>
            <pc:sldMk cId="3239031814" sldId="270"/>
            <ac:picMk id="14" creationId="{A336442D-EDD6-2EDA-2D12-C3F2A6C33A69}"/>
          </ac:picMkLst>
        </pc:picChg>
      </pc:sldChg>
      <pc:sldChg chg="addSp delSp modSp add mod ord">
        <pc:chgData name="Ian Parr" userId="4f46477c-3823-44e3-a023-ec7a0abfe074" providerId="ADAL" clId="{DDFC1318-FBF3-4F72-86FE-96E2F61C6293}" dt="2023-06-07T03:15:55.460" v="1215" actId="255"/>
        <pc:sldMkLst>
          <pc:docMk/>
          <pc:sldMk cId="102963872" sldId="271"/>
        </pc:sldMkLst>
        <pc:spChg chg="del">
          <ac:chgData name="Ian Parr" userId="4f46477c-3823-44e3-a023-ec7a0abfe074" providerId="ADAL" clId="{DDFC1318-FBF3-4F72-86FE-96E2F61C6293}" dt="2023-06-07T02:59:59.579" v="593" actId="478"/>
          <ac:spMkLst>
            <pc:docMk/>
            <pc:sldMk cId="102963872" sldId="271"/>
            <ac:spMk id="2" creationId="{0AE46559-68B7-105E-106E-0E620619D7EE}"/>
          </ac:spMkLst>
        </pc:spChg>
        <pc:spChg chg="del mod">
          <ac:chgData name="Ian Parr" userId="4f46477c-3823-44e3-a023-ec7a0abfe074" providerId="ADAL" clId="{DDFC1318-FBF3-4F72-86FE-96E2F61C6293}" dt="2023-06-07T02:59:54.054" v="592" actId="478"/>
          <ac:spMkLst>
            <pc:docMk/>
            <pc:sldMk cId="102963872" sldId="271"/>
            <ac:spMk id="4" creationId="{E2704DC6-4A5F-22E9-5EDB-CD157E82B7E8}"/>
          </ac:spMkLst>
        </pc:spChg>
        <pc:spChg chg="add del mod">
          <ac:chgData name="Ian Parr" userId="4f46477c-3823-44e3-a023-ec7a0abfe074" providerId="ADAL" clId="{DDFC1318-FBF3-4F72-86FE-96E2F61C6293}" dt="2023-06-07T03:02:13.470" v="608" actId="478"/>
          <ac:spMkLst>
            <pc:docMk/>
            <pc:sldMk cId="102963872" sldId="271"/>
            <ac:spMk id="8" creationId="{DBDFBA12-092F-1F2B-CB86-DC8505A0DF53}"/>
          </ac:spMkLst>
        </pc:spChg>
        <pc:spChg chg="add mod">
          <ac:chgData name="Ian Parr" userId="4f46477c-3823-44e3-a023-ec7a0abfe074" providerId="ADAL" clId="{DDFC1318-FBF3-4F72-86FE-96E2F61C6293}" dt="2023-06-07T03:15:55.460" v="1215" actId="255"/>
          <ac:spMkLst>
            <pc:docMk/>
            <pc:sldMk cId="102963872" sldId="271"/>
            <ac:spMk id="9" creationId="{6FD7ABF2-0C49-DCDF-8B36-6F8CB3BDE740}"/>
          </ac:spMkLst>
        </pc:spChg>
        <pc:picChg chg="add mod">
          <ac:chgData name="Ian Parr" userId="4f46477c-3823-44e3-a023-ec7a0abfe074" providerId="ADAL" clId="{DDFC1318-FBF3-4F72-86FE-96E2F61C6293}" dt="2023-06-07T03:05:10.451" v="844" actId="14100"/>
          <ac:picMkLst>
            <pc:docMk/>
            <pc:sldMk cId="102963872" sldId="271"/>
            <ac:picMk id="5" creationId="{FB4CABF6-3161-082F-97B0-A20520A32BF5}"/>
          </ac:picMkLst>
        </pc:picChg>
        <pc:picChg chg="del">
          <ac:chgData name="Ian Parr" userId="4f46477c-3823-44e3-a023-ec7a0abfe074" providerId="ADAL" clId="{DDFC1318-FBF3-4F72-86FE-96E2F61C6293}" dt="2023-06-07T02:59:51.326" v="590" actId="478"/>
          <ac:picMkLst>
            <pc:docMk/>
            <pc:sldMk cId="102963872" sldId="271"/>
            <ac:picMk id="6" creationId="{C1DCA167-FD67-B806-A6A2-10CCA2465555}"/>
          </ac:picMkLst>
        </pc:picChg>
      </pc:sldChg>
      <pc:sldChg chg="add del ord">
        <pc:chgData name="Ian Parr" userId="4f46477c-3823-44e3-a023-ec7a0abfe074" providerId="ADAL" clId="{DDFC1318-FBF3-4F72-86FE-96E2F61C6293}" dt="2023-06-07T02:59:40.247" v="586" actId="47"/>
        <pc:sldMkLst>
          <pc:docMk/>
          <pc:sldMk cId="1003984065" sldId="271"/>
        </pc:sldMkLst>
      </pc:sldChg>
      <pc:sldChg chg="addSp delSp modSp add mod ord modNotesTx">
        <pc:chgData name="Ian Parr" userId="4f46477c-3823-44e3-a023-ec7a0abfe074" providerId="ADAL" clId="{DDFC1318-FBF3-4F72-86FE-96E2F61C6293}" dt="2023-06-07T03:24:04.302" v="1257"/>
        <pc:sldMkLst>
          <pc:docMk/>
          <pc:sldMk cId="1506818410" sldId="272"/>
        </pc:sldMkLst>
        <pc:spChg chg="add">
          <ac:chgData name="Ian Parr" userId="4f46477c-3823-44e3-a023-ec7a0abfe074" providerId="ADAL" clId="{DDFC1318-FBF3-4F72-86FE-96E2F61C6293}" dt="2023-06-07T03:11:57.724" v="1103" actId="22"/>
          <ac:spMkLst>
            <pc:docMk/>
            <pc:sldMk cId="1506818410" sldId="272"/>
            <ac:spMk id="3" creationId="{23051E49-5B27-7A83-0D77-3E5919130D5D}"/>
          </ac:spMkLst>
        </pc:spChg>
        <pc:spChg chg="add del mod">
          <ac:chgData name="Ian Parr" userId="4f46477c-3823-44e3-a023-ec7a0abfe074" providerId="ADAL" clId="{DDFC1318-FBF3-4F72-86FE-96E2F61C6293}" dt="2023-06-07T03:13:16.737" v="1106" actId="478"/>
          <ac:spMkLst>
            <pc:docMk/>
            <pc:sldMk cId="1506818410" sldId="272"/>
            <ac:spMk id="4" creationId="{888F8D6A-EEF1-72BF-5E2E-EC3F4AC82DE2}"/>
          </ac:spMkLst>
        </pc:spChg>
        <pc:spChg chg="add del mod">
          <ac:chgData name="Ian Parr" userId="4f46477c-3823-44e3-a023-ec7a0abfe074" providerId="ADAL" clId="{DDFC1318-FBF3-4F72-86FE-96E2F61C6293}" dt="2023-06-07T03:20:55.656" v="1245" actId="478"/>
          <ac:spMkLst>
            <pc:docMk/>
            <pc:sldMk cId="1506818410" sldId="272"/>
            <ac:spMk id="6" creationId="{3A80A9A8-932E-2464-4B48-A22C6155437D}"/>
          </ac:spMkLst>
        </pc:spChg>
        <pc:spChg chg="mod">
          <ac:chgData name="Ian Parr" userId="4f46477c-3823-44e3-a023-ec7a0abfe074" providerId="ADAL" clId="{DDFC1318-FBF3-4F72-86FE-96E2F61C6293}" dt="2023-06-07T03:17:05.975" v="1219" actId="113"/>
          <ac:spMkLst>
            <pc:docMk/>
            <pc:sldMk cId="1506818410" sldId="272"/>
            <ac:spMk id="9" creationId="{6FD7ABF2-0C49-DCDF-8B36-6F8CB3BDE740}"/>
          </ac:spMkLst>
        </pc:spChg>
        <pc:picChg chg="del">
          <ac:chgData name="Ian Parr" userId="4f46477c-3823-44e3-a023-ec7a0abfe074" providerId="ADAL" clId="{DDFC1318-FBF3-4F72-86FE-96E2F61C6293}" dt="2023-06-07T03:06:10.615" v="847" actId="478"/>
          <ac:picMkLst>
            <pc:docMk/>
            <pc:sldMk cId="1506818410" sldId="272"/>
            <ac:picMk id="5" creationId="{FB4CABF6-3161-082F-97B0-A20520A32BF5}"/>
          </ac:picMkLst>
        </pc:picChg>
        <pc:picChg chg="add mod">
          <ac:chgData name="Ian Parr" userId="4f46477c-3823-44e3-a023-ec7a0abfe074" providerId="ADAL" clId="{DDFC1318-FBF3-4F72-86FE-96E2F61C6293}" dt="2023-06-07T03:21:00.146" v="1247" actId="1076"/>
          <ac:picMkLst>
            <pc:docMk/>
            <pc:sldMk cId="1506818410" sldId="272"/>
            <ac:picMk id="7" creationId="{58C2DEC1-D1F2-9D42-7608-559AACA81212}"/>
          </ac:picMkLst>
        </pc:picChg>
        <pc:picChg chg="add del mod">
          <ac:chgData name="Ian Parr" userId="4f46477c-3823-44e3-a023-ec7a0abfe074" providerId="ADAL" clId="{DDFC1318-FBF3-4F72-86FE-96E2F61C6293}" dt="2023-06-07T03:14:21.314" v="1205" actId="21"/>
          <ac:picMkLst>
            <pc:docMk/>
            <pc:sldMk cId="1506818410" sldId="272"/>
            <ac:picMk id="2050" creationId="{36E33B7C-FF05-2768-EAF7-3CD5E6B9286C}"/>
          </ac:picMkLst>
        </pc:picChg>
      </pc:sldChg>
      <pc:sldChg chg="modSp add del mod">
        <pc:chgData name="Ian Parr" userId="4f46477c-3823-44e3-a023-ec7a0abfe074" providerId="ADAL" clId="{DDFC1318-FBF3-4F72-86FE-96E2F61C6293}" dt="2023-06-07T03:24:41.227" v="1260" actId="2696"/>
        <pc:sldMkLst>
          <pc:docMk/>
          <pc:sldMk cId="3111457465" sldId="273"/>
        </pc:sldMkLst>
        <pc:spChg chg="mod">
          <ac:chgData name="Ian Parr" userId="4f46477c-3823-44e3-a023-ec7a0abfe074" providerId="ADAL" clId="{DDFC1318-FBF3-4F72-86FE-96E2F61C6293}" dt="2023-06-07T03:16:53.426" v="1217" actId="255"/>
          <ac:spMkLst>
            <pc:docMk/>
            <pc:sldMk cId="3111457465" sldId="273"/>
            <ac:spMk id="9" creationId="{6FD7ABF2-0C49-DCDF-8B36-6F8CB3BDE740}"/>
          </ac:spMkLst>
        </pc:spChg>
      </pc:sldChg>
      <pc:sldChg chg="delSp add del mod">
        <pc:chgData name="Ian Parr" userId="4f46477c-3823-44e3-a023-ec7a0abfe074" providerId="ADAL" clId="{DDFC1318-FBF3-4F72-86FE-96E2F61C6293}" dt="2023-06-07T03:20:41.222" v="1244" actId="2696"/>
        <pc:sldMkLst>
          <pc:docMk/>
          <pc:sldMk cId="2552590135" sldId="274"/>
        </pc:sldMkLst>
        <pc:picChg chg="del">
          <ac:chgData name="Ian Parr" userId="4f46477c-3823-44e3-a023-ec7a0abfe074" providerId="ADAL" clId="{DDFC1318-FBF3-4F72-86FE-96E2F61C6293}" dt="2023-06-07T03:20:06.178" v="1238" actId="478"/>
          <ac:picMkLst>
            <pc:docMk/>
            <pc:sldMk cId="2552590135" sldId="274"/>
            <ac:picMk id="5" creationId="{FB4CABF6-3161-082F-97B0-A20520A32BF5}"/>
          </ac:picMkLst>
        </pc:picChg>
      </pc:sldChg>
      <pc:sldChg chg="modSp add mod ord">
        <pc:chgData name="Ian Parr" userId="4f46477c-3823-44e3-a023-ec7a0abfe074" providerId="ADAL" clId="{DDFC1318-FBF3-4F72-86FE-96E2F61C6293}" dt="2023-06-07T03:24:13.957" v="1259"/>
        <pc:sldMkLst>
          <pc:docMk/>
          <pc:sldMk cId="1381967022" sldId="275"/>
        </pc:sldMkLst>
        <pc:spChg chg="mod">
          <ac:chgData name="Ian Parr" userId="4f46477c-3823-44e3-a023-ec7a0abfe074" providerId="ADAL" clId="{DDFC1318-FBF3-4F72-86FE-96E2F61C6293}" dt="2023-06-07T03:23:47.245" v="1255" actId="115"/>
          <ac:spMkLst>
            <pc:docMk/>
            <pc:sldMk cId="1381967022" sldId="275"/>
            <ac:spMk id="9" creationId="{6FD7ABF2-0C49-DCDF-8B36-6F8CB3BDE740}"/>
          </ac:spMkLst>
        </pc:spChg>
      </pc:sldChg>
      <pc:sldChg chg="addSp delSp modSp add mod">
        <pc:chgData name="Ian Parr" userId="4f46477c-3823-44e3-a023-ec7a0abfe074" providerId="ADAL" clId="{DDFC1318-FBF3-4F72-86FE-96E2F61C6293}" dt="2023-06-07T05:44:01.009" v="1334" actId="255"/>
        <pc:sldMkLst>
          <pc:docMk/>
          <pc:sldMk cId="1516207296" sldId="276"/>
        </pc:sldMkLst>
        <pc:spChg chg="add mod">
          <ac:chgData name="Ian Parr" userId="4f46477c-3823-44e3-a023-ec7a0abfe074" providerId="ADAL" clId="{DDFC1318-FBF3-4F72-86FE-96E2F61C6293}" dt="2023-06-07T05:44:01.009" v="1334" actId="255"/>
          <ac:spMkLst>
            <pc:docMk/>
            <pc:sldMk cId="1516207296" sldId="276"/>
            <ac:spMk id="2" creationId="{4979C3D2-F2E3-44DC-E560-AA7CB59E0B28}"/>
          </ac:spMkLst>
        </pc:spChg>
        <pc:spChg chg="del">
          <ac:chgData name="Ian Parr" userId="4f46477c-3823-44e3-a023-ec7a0abfe074" providerId="ADAL" clId="{DDFC1318-FBF3-4F72-86FE-96E2F61C6293}" dt="2023-06-07T05:42:33.866" v="1276" actId="478"/>
          <ac:spMkLst>
            <pc:docMk/>
            <pc:sldMk cId="1516207296" sldId="276"/>
            <ac:spMk id="8" creationId="{F2CC8E66-0818-47CD-7659-D6800116DB22}"/>
          </ac:spMkLst>
        </pc:spChg>
        <pc:spChg chg="del">
          <ac:chgData name="Ian Parr" userId="4f46477c-3823-44e3-a023-ec7a0abfe074" providerId="ADAL" clId="{DDFC1318-FBF3-4F72-86FE-96E2F61C6293}" dt="2023-06-07T05:42:27.365" v="1274" actId="478"/>
          <ac:spMkLst>
            <pc:docMk/>
            <pc:sldMk cId="1516207296" sldId="276"/>
            <ac:spMk id="11" creationId="{BB6A34BF-2889-DC98-DB53-2994872C4808}"/>
          </ac:spMkLst>
        </pc:spChg>
        <pc:spChg chg="del">
          <ac:chgData name="Ian Parr" userId="4f46477c-3823-44e3-a023-ec7a0abfe074" providerId="ADAL" clId="{DDFC1318-FBF3-4F72-86FE-96E2F61C6293}" dt="2023-06-07T05:42:32.402" v="1275" actId="478"/>
          <ac:spMkLst>
            <pc:docMk/>
            <pc:sldMk cId="1516207296" sldId="276"/>
            <ac:spMk id="12" creationId="{B993ED62-134A-1EDE-A55E-1E9F9CB3F358}"/>
          </ac:spMkLst>
        </pc:spChg>
        <pc:graphicFrameChg chg="del modGraphic">
          <ac:chgData name="Ian Parr" userId="4f46477c-3823-44e3-a023-ec7a0abfe074" providerId="ADAL" clId="{DDFC1318-FBF3-4F72-86FE-96E2F61C6293}" dt="2023-06-07T05:42:22.648" v="1273" actId="478"/>
          <ac:graphicFrameMkLst>
            <pc:docMk/>
            <pc:sldMk cId="1516207296" sldId="276"/>
            <ac:graphicFrameMk id="7" creationId="{1A05851E-1385-6023-7716-816082934970}"/>
          </ac:graphicFrameMkLst>
        </pc:graphicFrameChg>
        <pc:picChg chg="del">
          <ac:chgData name="Ian Parr" userId="4f46477c-3823-44e3-a023-ec7a0abfe074" providerId="ADAL" clId="{DDFC1318-FBF3-4F72-86FE-96E2F61C6293}" dt="2023-06-07T05:42:34.969" v="1277" actId="478"/>
          <ac:picMkLst>
            <pc:docMk/>
            <pc:sldMk cId="1516207296" sldId="276"/>
            <ac:picMk id="13" creationId="{173F9DBE-C692-95E6-C302-7B8DAF4AC539}"/>
          </ac:picMkLst>
        </pc:picChg>
        <pc:picChg chg="del">
          <ac:chgData name="Ian Parr" userId="4f46477c-3823-44e3-a023-ec7a0abfe074" providerId="ADAL" clId="{DDFC1318-FBF3-4F72-86FE-96E2F61C6293}" dt="2023-06-07T05:42:36.205" v="1278" actId="478"/>
          <ac:picMkLst>
            <pc:docMk/>
            <pc:sldMk cId="1516207296" sldId="276"/>
            <ac:picMk id="14" creationId="{A336442D-EDD6-2EDA-2D12-C3F2A6C33A69}"/>
          </ac:picMkLst>
        </pc:picChg>
      </pc:sldChg>
      <pc:sldChg chg="modSp add mod">
        <pc:chgData name="Ian Parr" userId="4f46477c-3823-44e3-a023-ec7a0abfe074" providerId="ADAL" clId="{DDFC1318-FBF3-4F72-86FE-96E2F61C6293}" dt="2023-06-07T05:44:14.730" v="1337" actId="14100"/>
        <pc:sldMkLst>
          <pc:docMk/>
          <pc:sldMk cId="3695235706" sldId="277"/>
        </pc:sldMkLst>
        <pc:spChg chg="mod">
          <ac:chgData name="Ian Parr" userId="4f46477c-3823-44e3-a023-ec7a0abfe074" providerId="ADAL" clId="{DDFC1318-FBF3-4F72-86FE-96E2F61C6293}" dt="2023-06-07T05:44:14.730" v="1337" actId="14100"/>
          <ac:spMkLst>
            <pc:docMk/>
            <pc:sldMk cId="3695235706" sldId="277"/>
            <ac:spMk id="2" creationId="{4979C3D2-F2E3-44DC-E560-AA7CB59E0B28}"/>
          </ac:spMkLst>
        </pc:spChg>
      </pc:sldChg>
    </pc:docChg>
  </pc:docChgLst>
  <pc:docChgLst>
    <pc:chgData name="Ian Parr" userId="4f46477c-3823-44e3-a023-ec7a0abfe074" providerId="ADAL" clId="{680E4D16-B893-4A96-9376-35741D4A3890}"/>
    <pc:docChg chg="undo custSel addSld delSld modSld sldOrd">
      <pc:chgData name="Ian Parr" userId="4f46477c-3823-44e3-a023-ec7a0abfe074" providerId="ADAL" clId="{680E4D16-B893-4A96-9376-35741D4A3890}" dt="2023-06-13T04:50:36.208" v="1688" actId="20577"/>
      <pc:docMkLst>
        <pc:docMk/>
      </pc:docMkLst>
      <pc:sldChg chg="modSp mod modNotesTx">
        <pc:chgData name="Ian Parr" userId="4f46477c-3823-44e3-a023-ec7a0abfe074" providerId="ADAL" clId="{680E4D16-B893-4A96-9376-35741D4A3890}" dt="2023-06-13T01:08:16.484" v="195"/>
        <pc:sldMkLst>
          <pc:docMk/>
          <pc:sldMk cId="2153998600" sldId="258"/>
        </pc:sldMkLst>
        <pc:spChg chg="mod">
          <ac:chgData name="Ian Parr" userId="4f46477c-3823-44e3-a023-ec7a0abfe074" providerId="ADAL" clId="{680E4D16-B893-4A96-9376-35741D4A3890}" dt="2023-06-13T01:07:49.585" v="194" actId="20577"/>
          <ac:spMkLst>
            <pc:docMk/>
            <pc:sldMk cId="2153998600" sldId="258"/>
            <ac:spMk id="7" creationId="{BC1EB2F9-7672-F347-9DBD-C0C6A9814DAD}"/>
          </ac:spMkLst>
        </pc:spChg>
      </pc:sldChg>
      <pc:sldChg chg="del">
        <pc:chgData name="Ian Parr" userId="4f46477c-3823-44e3-a023-ec7a0abfe074" providerId="ADAL" clId="{680E4D16-B893-4A96-9376-35741D4A3890}" dt="2023-06-13T04:49:17.377" v="1653" actId="47"/>
        <pc:sldMkLst>
          <pc:docMk/>
          <pc:sldMk cId="908109795" sldId="265"/>
        </pc:sldMkLst>
      </pc:sldChg>
      <pc:sldChg chg="del">
        <pc:chgData name="Ian Parr" userId="4f46477c-3823-44e3-a023-ec7a0abfe074" providerId="ADAL" clId="{680E4D16-B893-4A96-9376-35741D4A3890}" dt="2023-06-13T04:49:17.377" v="1653" actId="47"/>
        <pc:sldMkLst>
          <pc:docMk/>
          <pc:sldMk cId="3308465661" sldId="268"/>
        </pc:sldMkLst>
      </pc:sldChg>
      <pc:sldChg chg="del">
        <pc:chgData name="Ian Parr" userId="4f46477c-3823-44e3-a023-ec7a0abfe074" providerId="ADAL" clId="{680E4D16-B893-4A96-9376-35741D4A3890}" dt="2023-06-13T04:49:17.377" v="1653" actId="47"/>
        <pc:sldMkLst>
          <pc:docMk/>
          <pc:sldMk cId="3096131400" sldId="269"/>
        </pc:sldMkLst>
      </pc:sldChg>
      <pc:sldChg chg="del">
        <pc:chgData name="Ian Parr" userId="4f46477c-3823-44e3-a023-ec7a0abfe074" providerId="ADAL" clId="{680E4D16-B893-4A96-9376-35741D4A3890}" dt="2023-06-13T04:49:17.377" v="1653" actId="47"/>
        <pc:sldMkLst>
          <pc:docMk/>
          <pc:sldMk cId="3239031814" sldId="270"/>
        </pc:sldMkLst>
      </pc:sldChg>
      <pc:sldChg chg="del">
        <pc:chgData name="Ian Parr" userId="4f46477c-3823-44e3-a023-ec7a0abfe074" providerId="ADAL" clId="{680E4D16-B893-4A96-9376-35741D4A3890}" dt="2023-06-13T04:49:17.377" v="1653" actId="47"/>
        <pc:sldMkLst>
          <pc:docMk/>
          <pc:sldMk cId="102963872" sldId="271"/>
        </pc:sldMkLst>
      </pc:sldChg>
      <pc:sldChg chg="del">
        <pc:chgData name="Ian Parr" userId="4f46477c-3823-44e3-a023-ec7a0abfe074" providerId="ADAL" clId="{680E4D16-B893-4A96-9376-35741D4A3890}" dt="2023-06-13T04:49:17.377" v="1653" actId="47"/>
        <pc:sldMkLst>
          <pc:docMk/>
          <pc:sldMk cId="1506818410" sldId="272"/>
        </pc:sldMkLst>
      </pc:sldChg>
      <pc:sldChg chg="del">
        <pc:chgData name="Ian Parr" userId="4f46477c-3823-44e3-a023-ec7a0abfe074" providerId="ADAL" clId="{680E4D16-B893-4A96-9376-35741D4A3890}" dt="2023-06-13T04:49:17.377" v="1653" actId="47"/>
        <pc:sldMkLst>
          <pc:docMk/>
          <pc:sldMk cId="1381967022" sldId="275"/>
        </pc:sldMkLst>
      </pc:sldChg>
      <pc:sldChg chg="del">
        <pc:chgData name="Ian Parr" userId="4f46477c-3823-44e3-a023-ec7a0abfe074" providerId="ADAL" clId="{680E4D16-B893-4A96-9376-35741D4A3890}" dt="2023-06-13T04:49:17.377" v="1653" actId="47"/>
        <pc:sldMkLst>
          <pc:docMk/>
          <pc:sldMk cId="1516207296" sldId="276"/>
        </pc:sldMkLst>
      </pc:sldChg>
      <pc:sldChg chg="del">
        <pc:chgData name="Ian Parr" userId="4f46477c-3823-44e3-a023-ec7a0abfe074" providerId="ADAL" clId="{680E4D16-B893-4A96-9376-35741D4A3890}" dt="2023-06-13T04:49:17.377" v="1653" actId="47"/>
        <pc:sldMkLst>
          <pc:docMk/>
          <pc:sldMk cId="3695235706" sldId="277"/>
        </pc:sldMkLst>
      </pc:sldChg>
      <pc:sldChg chg="del">
        <pc:chgData name="Ian Parr" userId="4f46477c-3823-44e3-a023-ec7a0abfe074" providerId="ADAL" clId="{680E4D16-B893-4A96-9376-35741D4A3890}" dt="2023-06-13T04:49:17.377" v="1653" actId="47"/>
        <pc:sldMkLst>
          <pc:docMk/>
          <pc:sldMk cId="2602052502" sldId="278"/>
        </pc:sldMkLst>
      </pc:sldChg>
      <pc:sldChg chg="addSp delSp modSp del mod ord">
        <pc:chgData name="Ian Parr" userId="4f46477c-3823-44e3-a023-ec7a0abfe074" providerId="ADAL" clId="{680E4D16-B893-4A96-9376-35741D4A3890}" dt="2023-06-13T01:57:26.859" v="402" actId="2696"/>
        <pc:sldMkLst>
          <pc:docMk/>
          <pc:sldMk cId="1443673978" sldId="279"/>
        </pc:sldMkLst>
        <pc:spChg chg="add mod">
          <ac:chgData name="Ian Parr" userId="4f46477c-3823-44e3-a023-ec7a0abfe074" providerId="ADAL" clId="{680E4D16-B893-4A96-9376-35741D4A3890}" dt="2023-06-13T01:57:02.214" v="400" actId="478"/>
          <ac:spMkLst>
            <pc:docMk/>
            <pc:sldMk cId="1443673978" sldId="279"/>
            <ac:spMk id="3" creationId="{86C86441-F82B-3424-78B7-23E2BFD786E0}"/>
          </ac:spMkLst>
        </pc:spChg>
        <pc:picChg chg="del">
          <ac:chgData name="Ian Parr" userId="4f46477c-3823-44e3-a023-ec7a0abfe074" providerId="ADAL" clId="{680E4D16-B893-4A96-9376-35741D4A3890}" dt="2023-06-13T01:57:02.214" v="400" actId="478"/>
          <ac:picMkLst>
            <pc:docMk/>
            <pc:sldMk cId="1443673978" sldId="279"/>
            <ac:picMk id="11" creationId="{F2C67C25-334D-B985-616A-773848BBA23E}"/>
          </ac:picMkLst>
        </pc:picChg>
      </pc:sldChg>
      <pc:sldChg chg="addSp delSp modSp mod ord modNotesTx">
        <pc:chgData name="Ian Parr" userId="4f46477c-3823-44e3-a023-ec7a0abfe074" providerId="ADAL" clId="{680E4D16-B893-4A96-9376-35741D4A3890}" dt="2023-06-13T00:58:11.539" v="36" actId="1076"/>
        <pc:sldMkLst>
          <pc:docMk/>
          <pc:sldMk cId="3680316906" sldId="280"/>
        </pc:sldMkLst>
        <pc:spChg chg="add mod">
          <ac:chgData name="Ian Parr" userId="4f46477c-3823-44e3-a023-ec7a0abfe074" providerId="ADAL" clId="{680E4D16-B893-4A96-9376-35741D4A3890}" dt="2023-06-13T00:58:11.539" v="36" actId="1076"/>
          <ac:spMkLst>
            <pc:docMk/>
            <pc:sldMk cId="3680316906" sldId="280"/>
            <ac:spMk id="4" creationId="{EC32F1EE-07DB-BD99-F5ED-E7B51556C5E5}"/>
          </ac:spMkLst>
        </pc:spChg>
        <pc:spChg chg="del">
          <ac:chgData name="Ian Parr" userId="4f46477c-3823-44e3-a023-ec7a0abfe074" providerId="ADAL" clId="{680E4D16-B893-4A96-9376-35741D4A3890}" dt="2023-06-13T00:55:15.844" v="25" actId="478"/>
          <ac:spMkLst>
            <pc:docMk/>
            <pc:sldMk cId="3680316906" sldId="280"/>
            <ac:spMk id="7" creationId="{F35AFE45-13E3-BBBD-39BD-F0D341367C3C}"/>
          </ac:spMkLst>
        </pc:spChg>
        <pc:picChg chg="add mod">
          <ac:chgData name="Ian Parr" userId="4f46477c-3823-44e3-a023-ec7a0abfe074" providerId="ADAL" clId="{680E4D16-B893-4A96-9376-35741D4A3890}" dt="2023-06-13T00:58:08.380" v="35" actId="1076"/>
          <ac:picMkLst>
            <pc:docMk/>
            <pc:sldMk cId="3680316906" sldId="280"/>
            <ac:picMk id="2" creationId="{37E7FDBD-C383-B00D-A401-6A5B83514508}"/>
          </ac:picMkLst>
        </pc:picChg>
        <pc:picChg chg="del">
          <ac:chgData name="Ian Parr" userId="4f46477c-3823-44e3-a023-ec7a0abfe074" providerId="ADAL" clId="{680E4D16-B893-4A96-9376-35741D4A3890}" dt="2023-06-13T00:54:58.201" v="22" actId="478"/>
          <ac:picMkLst>
            <pc:docMk/>
            <pc:sldMk cId="3680316906" sldId="280"/>
            <ac:picMk id="6" creationId="{6F6EDC8D-7819-BE83-62FE-12924B8E1B22}"/>
          </ac:picMkLst>
        </pc:picChg>
      </pc:sldChg>
      <pc:sldChg chg="del">
        <pc:chgData name="Ian Parr" userId="4f46477c-3823-44e3-a023-ec7a0abfe074" providerId="ADAL" clId="{680E4D16-B893-4A96-9376-35741D4A3890}" dt="2023-06-13T04:49:17.377" v="1653" actId="47"/>
        <pc:sldMkLst>
          <pc:docMk/>
          <pc:sldMk cId="3462620978" sldId="281"/>
        </pc:sldMkLst>
      </pc:sldChg>
      <pc:sldChg chg="del">
        <pc:chgData name="Ian Parr" userId="4f46477c-3823-44e3-a023-ec7a0abfe074" providerId="ADAL" clId="{680E4D16-B893-4A96-9376-35741D4A3890}" dt="2023-06-13T04:49:17.377" v="1653" actId="47"/>
        <pc:sldMkLst>
          <pc:docMk/>
          <pc:sldMk cId="1958282633" sldId="282"/>
        </pc:sldMkLst>
      </pc:sldChg>
      <pc:sldChg chg="del">
        <pc:chgData name="Ian Parr" userId="4f46477c-3823-44e3-a023-ec7a0abfe074" providerId="ADAL" clId="{680E4D16-B893-4A96-9376-35741D4A3890}" dt="2023-06-13T04:49:17.377" v="1653" actId="47"/>
        <pc:sldMkLst>
          <pc:docMk/>
          <pc:sldMk cId="1918531073" sldId="283"/>
        </pc:sldMkLst>
      </pc:sldChg>
      <pc:sldChg chg="del">
        <pc:chgData name="Ian Parr" userId="4f46477c-3823-44e3-a023-ec7a0abfe074" providerId="ADAL" clId="{680E4D16-B893-4A96-9376-35741D4A3890}" dt="2023-06-13T04:49:17.377" v="1653" actId="47"/>
        <pc:sldMkLst>
          <pc:docMk/>
          <pc:sldMk cId="3190371627" sldId="285"/>
        </pc:sldMkLst>
      </pc:sldChg>
      <pc:sldChg chg="del">
        <pc:chgData name="Ian Parr" userId="4f46477c-3823-44e3-a023-ec7a0abfe074" providerId="ADAL" clId="{680E4D16-B893-4A96-9376-35741D4A3890}" dt="2023-06-13T04:49:17.377" v="1653" actId="47"/>
        <pc:sldMkLst>
          <pc:docMk/>
          <pc:sldMk cId="3178049518" sldId="286"/>
        </pc:sldMkLst>
      </pc:sldChg>
      <pc:sldChg chg="del">
        <pc:chgData name="Ian Parr" userId="4f46477c-3823-44e3-a023-ec7a0abfe074" providerId="ADAL" clId="{680E4D16-B893-4A96-9376-35741D4A3890}" dt="2023-06-13T04:49:17.377" v="1653" actId="47"/>
        <pc:sldMkLst>
          <pc:docMk/>
          <pc:sldMk cId="493984392" sldId="287"/>
        </pc:sldMkLst>
      </pc:sldChg>
      <pc:sldChg chg="del">
        <pc:chgData name="Ian Parr" userId="4f46477c-3823-44e3-a023-ec7a0abfe074" providerId="ADAL" clId="{680E4D16-B893-4A96-9376-35741D4A3890}" dt="2023-06-13T04:49:17.377" v="1653" actId="47"/>
        <pc:sldMkLst>
          <pc:docMk/>
          <pc:sldMk cId="2477327691" sldId="294"/>
        </pc:sldMkLst>
      </pc:sldChg>
      <pc:sldChg chg="del">
        <pc:chgData name="Ian Parr" userId="4f46477c-3823-44e3-a023-ec7a0abfe074" providerId="ADAL" clId="{680E4D16-B893-4A96-9376-35741D4A3890}" dt="2023-06-13T04:49:17.377" v="1653" actId="47"/>
        <pc:sldMkLst>
          <pc:docMk/>
          <pc:sldMk cId="2836124279" sldId="295"/>
        </pc:sldMkLst>
      </pc:sldChg>
      <pc:sldChg chg="del">
        <pc:chgData name="Ian Parr" userId="4f46477c-3823-44e3-a023-ec7a0abfe074" providerId="ADAL" clId="{680E4D16-B893-4A96-9376-35741D4A3890}" dt="2023-06-13T04:49:17.377" v="1653" actId="47"/>
        <pc:sldMkLst>
          <pc:docMk/>
          <pc:sldMk cId="341836622" sldId="296"/>
        </pc:sldMkLst>
      </pc:sldChg>
      <pc:sldChg chg="del">
        <pc:chgData name="Ian Parr" userId="4f46477c-3823-44e3-a023-ec7a0abfe074" providerId="ADAL" clId="{680E4D16-B893-4A96-9376-35741D4A3890}" dt="2023-06-13T04:49:17.377" v="1653" actId="47"/>
        <pc:sldMkLst>
          <pc:docMk/>
          <pc:sldMk cId="1926047135" sldId="297"/>
        </pc:sldMkLst>
      </pc:sldChg>
      <pc:sldChg chg="del">
        <pc:chgData name="Ian Parr" userId="4f46477c-3823-44e3-a023-ec7a0abfe074" providerId="ADAL" clId="{680E4D16-B893-4A96-9376-35741D4A3890}" dt="2023-06-13T04:49:17.377" v="1653" actId="47"/>
        <pc:sldMkLst>
          <pc:docMk/>
          <pc:sldMk cId="2632629412" sldId="298"/>
        </pc:sldMkLst>
      </pc:sldChg>
      <pc:sldChg chg="del">
        <pc:chgData name="Ian Parr" userId="4f46477c-3823-44e3-a023-ec7a0abfe074" providerId="ADAL" clId="{680E4D16-B893-4A96-9376-35741D4A3890}" dt="2023-06-13T04:49:17.377" v="1653" actId="47"/>
        <pc:sldMkLst>
          <pc:docMk/>
          <pc:sldMk cId="2946666339" sldId="299"/>
        </pc:sldMkLst>
      </pc:sldChg>
      <pc:sldChg chg="del">
        <pc:chgData name="Ian Parr" userId="4f46477c-3823-44e3-a023-ec7a0abfe074" providerId="ADAL" clId="{680E4D16-B893-4A96-9376-35741D4A3890}" dt="2023-06-13T04:49:17.377" v="1653" actId="47"/>
        <pc:sldMkLst>
          <pc:docMk/>
          <pc:sldMk cId="3166488941" sldId="300"/>
        </pc:sldMkLst>
      </pc:sldChg>
      <pc:sldChg chg="del">
        <pc:chgData name="Ian Parr" userId="4f46477c-3823-44e3-a023-ec7a0abfe074" providerId="ADAL" clId="{680E4D16-B893-4A96-9376-35741D4A3890}" dt="2023-06-13T04:49:17.377" v="1653" actId="47"/>
        <pc:sldMkLst>
          <pc:docMk/>
          <pc:sldMk cId="3688595053" sldId="301"/>
        </pc:sldMkLst>
      </pc:sldChg>
      <pc:sldChg chg="del">
        <pc:chgData name="Ian Parr" userId="4f46477c-3823-44e3-a023-ec7a0abfe074" providerId="ADAL" clId="{680E4D16-B893-4A96-9376-35741D4A3890}" dt="2023-06-13T04:49:17.377" v="1653" actId="47"/>
        <pc:sldMkLst>
          <pc:docMk/>
          <pc:sldMk cId="3549843058" sldId="302"/>
        </pc:sldMkLst>
      </pc:sldChg>
      <pc:sldChg chg="del">
        <pc:chgData name="Ian Parr" userId="4f46477c-3823-44e3-a023-ec7a0abfe074" providerId="ADAL" clId="{680E4D16-B893-4A96-9376-35741D4A3890}" dt="2023-06-13T04:49:17.377" v="1653" actId="47"/>
        <pc:sldMkLst>
          <pc:docMk/>
          <pc:sldMk cId="2921949879" sldId="303"/>
        </pc:sldMkLst>
      </pc:sldChg>
      <pc:sldChg chg="del">
        <pc:chgData name="Ian Parr" userId="4f46477c-3823-44e3-a023-ec7a0abfe074" providerId="ADAL" clId="{680E4D16-B893-4A96-9376-35741D4A3890}" dt="2023-06-13T04:49:17.377" v="1653" actId="47"/>
        <pc:sldMkLst>
          <pc:docMk/>
          <pc:sldMk cId="832798813" sldId="304"/>
        </pc:sldMkLst>
      </pc:sldChg>
      <pc:sldChg chg="del">
        <pc:chgData name="Ian Parr" userId="4f46477c-3823-44e3-a023-ec7a0abfe074" providerId="ADAL" clId="{680E4D16-B893-4A96-9376-35741D4A3890}" dt="2023-06-13T04:49:17.377" v="1653" actId="47"/>
        <pc:sldMkLst>
          <pc:docMk/>
          <pc:sldMk cId="1829709827" sldId="305"/>
        </pc:sldMkLst>
      </pc:sldChg>
      <pc:sldChg chg="del">
        <pc:chgData name="Ian Parr" userId="4f46477c-3823-44e3-a023-ec7a0abfe074" providerId="ADAL" clId="{680E4D16-B893-4A96-9376-35741D4A3890}" dt="2023-06-13T04:49:17.377" v="1653" actId="47"/>
        <pc:sldMkLst>
          <pc:docMk/>
          <pc:sldMk cId="417958888" sldId="306"/>
        </pc:sldMkLst>
      </pc:sldChg>
      <pc:sldChg chg="del">
        <pc:chgData name="Ian Parr" userId="4f46477c-3823-44e3-a023-ec7a0abfe074" providerId="ADAL" clId="{680E4D16-B893-4A96-9376-35741D4A3890}" dt="2023-06-13T04:49:17.377" v="1653" actId="47"/>
        <pc:sldMkLst>
          <pc:docMk/>
          <pc:sldMk cId="713022233" sldId="307"/>
        </pc:sldMkLst>
      </pc:sldChg>
      <pc:sldChg chg="del">
        <pc:chgData name="Ian Parr" userId="4f46477c-3823-44e3-a023-ec7a0abfe074" providerId="ADAL" clId="{680E4D16-B893-4A96-9376-35741D4A3890}" dt="2023-06-13T04:49:17.377" v="1653" actId="47"/>
        <pc:sldMkLst>
          <pc:docMk/>
          <pc:sldMk cId="3109524862" sldId="308"/>
        </pc:sldMkLst>
      </pc:sldChg>
      <pc:sldChg chg="del">
        <pc:chgData name="Ian Parr" userId="4f46477c-3823-44e3-a023-ec7a0abfe074" providerId="ADAL" clId="{680E4D16-B893-4A96-9376-35741D4A3890}" dt="2023-06-13T04:49:17.377" v="1653" actId="47"/>
        <pc:sldMkLst>
          <pc:docMk/>
          <pc:sldMk cId="1042097248" sldId="309"/>
        </pc:sldMkLst>
      </pc:sldChg>
      <pc:sldChg chg="del">
        <pc:chgData name="Ian Parr" userId="4f46477c-3823-44e3-a023-ec7a0abfe074" providerId="ADAL" clId="{680E4D16-B893-4A96-9376-35741D4A3890}" dt="2023-06-13T04:49:17.377" v="1653" actId="47"/>
        <pc:sldMkLst>
          <pc:docMk/>
          <pc:sldMk cId="1606674632" sldId="310"/>
        </pc:sldMkLst>
      </pc:sldChg>
      <pc:sldChg chg="del">
        <pc:chgData name="Ian Parr" userId="4f46477c-3823-44e3-a023-ec7a0abfe074" providerId="ADAL" clId="{680E4D16-B893-4A96-9376-35741D4A3890}" dt="2023-06-13T04:49:17.377" v="1653" actId="47"/>
        <pc:sldMkLst>
          <pc:docMk/>
          <pc:sldMk cId="1291118745" sldId="311"/>
        </pc:sldMkLst>
      </pc:sldChg>
      <pc:sldChg chg="del">
        <pc:chgData name="Ian Parr" userId="4f46477c-3823-44e3-a023-ec7a0abfe074" providerId="ADAL" clId="{680E4D16-B893-4A96-9376-35741D4A3890}" dt="2023-06-13T04:49:17.377" v="1653" actId="47"/>
        <pc:sldMkLst>
          <pc:docMk/>
          <pc:sldMk cId="3872474660" sldId="312"/>
        </pc:sldMkLst>
      </pc:sldChg>
      <pc:sldChg chg="del">
        <pc:chgData name="Ian Parr" userId="4f46477c-3823-44e3-a023-ec7a0abfe074" providerId="ADAL" clId="{680E4D16-B893-4A96-9376-35741D4A3890}" dt="2023-06-13T04:49:17.377" v="1653" actId="47"/>
        <pc:sldMkLst>
          <pc:docMk/>
          <pc:sldMk cId="974351716" sldId="313"/>
        </pc:sldMkLst>
      </pc:sldChg>
      <pc:sldChg chg="del">
        <pc:chgData name="Ian Parr" userId="4f46477c-3823-44e3-a023-ec7a0abfe074" providerId="ADAL" clId="{680E4D16-B893-4A96-9376-35741D4A3890}" dt="2023-06-13T04:49:17.377" v="1653" actId="47"/>
        <pc:sldMkLst>
          <pc:docMk/>
          <pc:sldMk cId="3974410210" sldId="314"/>
        </pc:sldMkLst>
      </pc:sldChg>
      <pc:sldChg chg="del">
        <pc:chgData name="Ian Parr" userId="4f46477c-3823-44e3-a023-ec7a0abfe074" providerId="ADAL" clId="{680E4D16-B893-4A96-9376-35741D4A3890}" dt="2023-06-13T04:49:17.377" v="1653" actId="47"/>
        <pc:sldMkLst>
          <pc:docMk/>
          <pc:sldMk cId="3482259193" sldId="315"/>
        </pc:sldMkLst>
      </pc:sldChg>
      <pc:sldChg chg="del">
        <pc:chgData name="Ian Parr" userId="4f46477c-3823-44e3-a023-ec7a0abfe074" providerId="ADAL" clId="{680E4D16-B893-4A96-9376-35741D4A3890}" dt="2023-06-13T04:49:17.377" v="1653" actId="47"/>
        <pc:sldMkLst>
          <pc:docMk/>
          <pc:sldMk cId="2224320428" sldId="316"/>
        </pc:sldMkLst>
      </pc:sldChg>
      <pc:sldChg chg="del">
        <pc:chgData name="Ian Parr" userId="4f46477c-3823-44e3-a023-ec7a0abfe074" providerId="ADAL" clId="{680E4D16-B893-4A96-9376-35741D4A3890}" dt="2023-06-13T04:49:17.377" v="1653" actId="47"/>
        <pc:sldMkLst>
          <pc:docMk/>
          <pc:sldMk cId="2068941391" sldId="317"/>
        </pc:sldMkLst>
      </pc:sldChg>
      <pc:sldChg chg="del">
        <pc:chgData name="Ian Parr" userId="4f46477c-3823-44e3-a023-ec7a0abfe074" providerId="ADAL" clId="{680E4D16-B893-4A96-9376-35741D4A3890}" dt="2023-06-13T04:49:17.377" v="1653" actId="47"/>
        <pc:sldMkLst>
          <pc:docMk/>
          <pc:sldMk cId="1328630751" sldId="318"/>
        </pc:sldMkLst>
      </pc:sldChg>
      <pc:sldChg chg="del">
        <pc:chgData name="Ian Parr" userId="4f46477c-3823-44e3-a023-ec7a0abfe074" providerId="ADAL" clId="{680E4D16-B893-4A96-9376-35741D4A3890}" dt="2023-06-13T04:49:17.377" v="1653" actId="47"/>
        <pc:sldMkLst>
          <pc:docMk/>
          <pc:sldMk cId="1718198991" sldId="319"/>
        </pc:sldMkLst>
      </pc:sldChg>
      <pc:sldChg chg="del">
        <pc:chgData name="Ian Parr" userId="4f46477c-3823-44e3-a023-ec7a0abfe074" providerId="ADAL" clId="{680E4D16-B893-4A96-9376-35741D4A3890}" dt="2023-06-13T04:49:17.377" v="1653" actId="47"/>
        <pc:sldMkLst>
          <pc:docMk/>
          <pc:sldMk cId="2154339194" sldId="320"/>
        </pc:sldMkLst>
      </pc:sldChg>
      <pc:sldChg chg="del">
        <pc:chgData name="Ian Parr" userId="4f46477c-3823-44e3-a023-ec7a0abfe074" providerId="ADAL" clId="{680E4D16-B893-4A96-9376-35741D4A3890}" dt="2023-06-13T04:49:17.377" v="1653" actId="47"/>
        <pc:sldMkLst>
          <pc:docMk/>
          <pc:sldMk cId="4099274522" sldId="321"/>
        </pc:sldMkLst>
      </pc:sldChg>
      <pc:sldChg chg="addSp delSp modSp add mod ord setBg modNotesTx">
        <pc:chgData name="Ian Parr" userId="4f46477c-3823-44e3-a023-ec7a0abfe074" providerId="ADAL" clId="{680E4D16-B893-4A96-9376-35741D4A3890}" dt="2023-06-13T04:50:24.703" v="1687"/>
        <pc:sldMkLst>
          <pc:docMk/>
          <pc:sldMk cId="3554899215" sldId="322"/>
        </pc:sldMkLst>
        <pc:spChg chg="add mod">
          <ac:chgData name="Ian Parr" userId="4f46477c-3823-44e3-a023-ec7a0abfe074" providerId="ADAL" clId="{680E4D16-B893-4A96-9376-35741D4A3890}" dt="2023-06-13T01:06:54.284" v="154" actId="1076"/>
          <ac:spMkLst>
            <pc:docMk/>
            <pc:sldMk cId="3554899215" sldId="322"/>
            <ac:spMk id="3" creationId="{B717094A-8D0D-29EB-8646-706817A18D7C}"/>
          </ac:spMkLst>
        </pc:spChg>
        <pc:spChg chg="del">
          <ac:chgData name="Ian Parr" userId="4f46477c-3823-44e3-a023-ec7a0abfe074" providerId="ADAL" clId="{680E4D16-B893-4A96-9376-35741D4A3890}" dt="2023-06-13T00:59:05.228" v="40" actId="478"/>
          <ac:spMkLst>
            <pc:docMk/>
            <pc:sldMk cId="3554899215" sldId="322"/>
            <ac:spMk id="4" creationId="{EC32F1EE-07DB-BD99-F5ED-E7B51556C5E5}"/>
          </ac:spMkLst>
        </pc:spChg>
        <pc:picChg chg="del">
          <ac:chgData name="Ian Parr" userId="4f46477c-3823-44e3-a023-ec7a0abfe074" providerId="ADAL" clId="{680E4D16-B893-4A96-9376-35741D4A3890}" dt="2023-06-13T00:59:02.007" v="39" actId="478"/>
          <ac:picMkLst>
            <pc:docMk/>
            <pc:sldMk cId="3554899215" sldId="322"/>
            <ac:picMk id="2" creationId="{37E7FDBD-C383-B00D-A401-6A5B83514508}"/>
          </ac:picMkLst>
        </pc:picChg>
      </pc:sldChg>
      <pc:sldChg chg="addSp delSp modSp add mod modNotesTx">
        <pc:chgData name="Ian Parr" userId="4f46477c-3823-44e3-a023-ec7a0abfe074" providerId="ADAL" clId="{680E4D16-B893-4A96-9376-35741D4A3890}" dt="2023-06-13T01:56:31.965" v="397"/>
        <pc:sldMkLst>
          <pc:docMk/>
          <pc:sldMk cId="2803858322" sldId="323"/>
        </pc:sldMkLst>
        <pc:spChg chg="del">
          <ac:chgData name="Ian Parr" userId="4f46477c-3823-44e3-a023-ec7a0abfe074" providerId="ADAL" clId="{680E4D16-B893-4A96-9376-35741D4A3890}" dt="2023-06-13T00:59:12.282" v="42" actId="478"/>
          <ac:spMkLst>
            <pc:docMk/>
            <pc:sldMk cId="2803858322" sldId="323"/>
            <ac:spMk id="4" creationId="{EC32F1EE-07DB-BD99-F5ED-E7B51556C5E5}"/>
          </ac:spMkLst>
        </pc:spChg>
        <pc:spChg chg="add del mod">
          <ac:chgData name="Ian Parr" userId="4f46477c-3823-44e3-a023-ec7a0abfe074" providerId="ADAL" clId="{680E4D16-B893-4A96-9376-35741D4A3890}" dt="2023-06-13T01:12:18.228" v="201" actId="478"/>
          <ac:spMkLst>
            <pc:docMk/>
            <pc:sldMk cId="2803858322" sldId="323"/>
            <ac:spMk id="5" creationId="{2A58E911-60D4-18F7-0197-090C92487C14}"/>
          </ac:spMkLst>
        </pc:spChg>
        <pc:spChg chg="add mod">
          <ac:chgData name="Ian Parr" userId="4f46477c-3823-44e3-a023-ec7a0abfe074" providerId="ADAL" clId="{680E4D16-B893-4A96-9376-35741D4A3890}" dt="2023-06-13T01:55:06.265" v="391" actId="255"/>
          <ac:spMkLst>
            <pc:docMk/>
            <pc:sldMk cId="2803858322" sldId="323"/>
            <ac:spMk id="7" creationId="{7604B460-DBB2-ACA5-9E47-6ABFAEDAAE10}"/>
          </ac:spMkLst>
        </pc:spChg>
        <pc:picChg chg="del">
          <ac:chgData name="Ian Parr" userId="4f46477c-3823-44e3-a023-ec7a0abfe074" providerId="ADAL" clId="{680E4D16-B893-4A96-9376-35741D4A3890}" dt="2023-06-13T00:59:08.382" v="41" actId="478"/>
          <ac:picMkLst>
            <pc:docMk/>
            <pc:sldMk cId="2803858322" sldId="323"/>
            <ac:picMk id="2" creationId="{37E7FDBD-C383-B00D-A401-6A5B83514508}"/>
          </ac:picMkLst>
        </pc:picChg>
        <pc:picChg chg="add mod">
          <ac:chgData name="Ian Parr" userId="4f46477c-3823-44e3-a023-ec7a0abfe074" providerId="ADAL" clId="{680E4D16-B893-4A96-9376-35741D4A3890}" dt="2023-06-13T01:13:22.516" v="207" actId="1076"/>
          <ac:picMkLst>
            <pc:docMk/>
            <pc:sldMk cId="2803858322" sldId="323"/>
            <ac:picMk id="6" creationId="{A1CBC63E-4E0E-D851-68D8-A0DA892A6E04}"/>
          </ac:picMkLst>
        </pc:picChg>
      </pc:sldChg>
      <pc:sldChg chg="addSp delSp modSp add mod ord setBg modNotesTx">
        <pc:chgData name="Ian Parr" userId="4f46477c-3823-44e3-a023-ec7a0abfe074" providerId="ADAL" clId="{680E4D16-B893-4A96-9376-35741D4A3890}" dt="2023-06-13T01:56:10.566" v="396" actId="20577"/>
        <pc:sldMkLst>
          <pc:docMk/>
          <pc:sldMk cId="1521310445" sldId="324"/>
        </pc:sldMkLst>
        <pc:spChg chg="del">
          <ac:chgData name="Ian Parr" userId="4f46477c-3823-44e3-a023-ec7a0abfe074" providerId="ADAL" clId="{680E4D16-B893-4A96-9376-35741D4A3890}" dt="2023-06-13T01:19:20.629" v="361" actId="478"/>
          <ac:spMkLst>
            <pc:docMk/>
            <pc:sldMk cId="1521310445" sldId="324"/>
            <ac:spMk id="5" creationId="{2A58E911-60D4-18F7-0197-090C92487C14}"/>
          </ac:spMkLst>
        </pc:spChg>
        <pc:grpChg chg="add">
          <ac:chgData name="Ian Parr" userId="4f46477c-3823-44e3-a023-ec7a0abfe074" providerId="ADAL" clId="{680E4D16-B893-4A96-9376-35741D4A3890}" dt="2023-06-13T01:54:48.803" v="390" actId="26606"/>
          <ac:grpSpMkLst>
            <pc:docMk/>
            <pc:sldMk cId="1521310445" sldId="324"/>
            <ac:grpSpMk id="13" creationId="{5927D013-91F2-4965-B38E-247BB7DEFDC6}"/>
          </ac:grpSpMkLst>
        </pc:grpChg>
        <pc:picChg chg="add del mod">
          <ac:chgData name="Ian Parr" userId="4f46477c-3823-44e3-a023-ec7a0abfe074" providerId="ADAL" clId="{680E4D16-B893-4A96-9376-35741D4A3890}" dt="2023-06-13T01:19:18.001" v="360" actId="478"/>
          <ac:picMkLst>
            <pc:docMk/>
            <pc:sldMk cId="1521310445" sldId="324"/>
            <ac:picMk id="2" creationId="{2D175E10-7BD2-62E0-0632-4C235270F698}"/>
          </ac:picMkLst>
        </pc:picChg>
        <pc:picChg chg="add del mod">
          <ac:chgData name="Ian Parr" userId="4f46477c-3823-44e3-a023-ec7a0abfe074" providerId="ADAL" clId="{680E4D16-B893-4A96-9376-35741D4A3890}" dt="2023-06-13T01:19:16.905" v="359" actId="478"/>
          <ac:picMkLst>
            <pc:docMk/>
            <pc:sldMk cId="1521310445" sldId="324"/>
            <ac:picMk id="3" creationId="{6F3FB26B-46A0-9B94-AC53-3086FDC305AA}"/>
          </ac:picMkLst>
        </pc:picChg>
        <pc:picChg chg="add del mod">
          <ac:chgData name="Ian Parr" userId="4f46477c-3823-44e3-a023-ec7a0abfe074" providerId="ADAL" clId="{680E4D16-B893-4A96-9376-35741D4A3890}" dt="2023-06-13T01:20:35.528" v="375" actId="478"/>
          <ac:picMkLst>
            <pc:docMk/>
            <pc:sldMk cId="1521310445" sldId="324"/>
            <ac:picMk id="6" creationId="{6F8AEE46-5ECD-D1EC-A309-72FADB0F76FB}"/>
          </ac:picMkLst>
        </pc:picChg>
        <pc:picChg chg="add del mod">
          <ac:chgData name="Ian Parr" userId="4f46477c-3823-44e3-a023-ec7a0abfe074" providerId="ADAL" clId="{680E4D16-B893-4A96-9376-35741D4A3890}" dt="2023-06-13T01:54:15.870" v="381" actId="478"/>
          <ac:picMkLst>
            <pc:docMk/>
            <pc:sldMk cId="1521310445" sldId="324"/>
            <ac:picMk id="7" creationId="{E94073F0-CCAA-E9C6-E033-1C6124E60F73}"/>
          </ac:picMkLst>
        </pc:picChg>
        <pc:picChg chg="add mod">
          <ac:chgData name="Ian Parr" userId="4f46477c-3823-44e3-a023-ec7a0abfe074" providerId="ADAL" clId="{680E4D16-B893-4A96-9376-35741D4A3890}" dt="2023-06-13T01:54:48.803" v="390" actId="26606"/>
          <ac:picMkLst>
            <pc:docMk/>
            <pc:sldMk cId="1521310445" sldId="324"/>
            <ac:picMk id="8" creationId="{C8AF4D17-46FF-816B-21A8-E2A357A2135B}"/>
          </ac:picMkLst>
        </pc:picChg>
      </pc:sldChg>
      <pc:sldChg chg="addSp delSp modSp add mod">
        <pc:chgData name="Ian Parr" userId="4f46477c-3823-44e3-a023-ec7a0abfe074" providerId="ADAL" clId="{680E4D16-B893-4A96-9376-35741D4A3890}" dt="2023-06-13T02:48:34.518" v="1275" actId="1076"/>
        <pc:sldMkLst>
          <pc:docMk/>
          <pc:sldMk cId="2938009726" sldId="325"/>
        </pc:sldMkLst>
        <pc:spChg chg="add del">
          <ac:chgData name="Ian Parr" userId="4f46477c-3823-44e3-a023-ec7a0abfe074" providerId="ADAL" clId="{680E4D16-B893-4A96-9376-35741D4A3890}" dt="2023-06-13T02:40:51.224" v="962" actId="478"/>
          <ac:spMkLst>
            <pc:docMk/>
            <pc:sldMk cId="2938009726" sldId="325"/>
            <ac:spMk id="4" creationId="{EE689287-D79A-5573-1BE6-92409C1BB401}"/>
          </ac:spMkLst>
        </pc:spChg>
        <pc:spChg chg="del mod">
          <ac:chgData name="Ian Parr" userId="4f46477c-3823-44e3-a023-ec7a0abfe074" providerId="ADAL" clId="{680E4D16-B893-4A96-9376-35741D4A3890}" dt="2023-06-13T02:40:27.927" v="959" actId="478"/>
          <ac:spMkLst>
            <pc:docMk/>
            <pc:sldMk cId="2938009726" sldId="325"/>
            <ac:spMk id="5" creationId="{2A58E911-60D4-18F7-0197-090C92487C14}"/>
          </ac:spMkLst>
        </pc:spChg>
        <pc:spChg chg="add mod">
          <ac:chgData name="Ian Parr" userId="4f46477c-3823-44e3-a023-ec7a0abfe074" providerId="ADAL" clId="{680E4D16-B893-4A96-9376-35741D4A3890}" dt="2023-06-13T02:43:48.910" v="1157" actId="14100"/>
          <ac:spMkLst>
            <pc:docMk/>
            <pc:sldMk cId="2938009726" sldId="325"/>
            <ac:spMk id="6" creationId="{9CA8AD0B-C2E8-741D-FE86-E2D70F0C6037}"/>
          </ac:spMkLst>
        </pc:spChg>
        <pc:spChg chg="add mod">
          <ac:chgData name="Ian Parr" userId="4f46477c-3823-44e3-a023-ec7a0abfe074" providerId="ADAL" clId="{680E4D16-B893-4A96-9376-35741D4A3890}" dt="2023-06-13T02:44:02.912" v="1162" actId="1076"/>
          <ac:spMkLst>
            <pc:docMk/>
            <pc:sldMk cId="2938009726" sldId="325"/>
            <ac:spMk id="7" creationId="{BD5EF17B-EF10-B869-2C1E-DE4A419C5E72}"/>
          </ac:spMkLst>
        </pc:spChg>
        <pc:spChg chg="add mod">
          <ac:chgData name="Ian Parr" userId="4f46477c-3823-44e3-a023-ec7a0abfe074" providerId="ADAL" clId="{680E4D16-B893-4A96-9376-35741D4A3890}" dt="2023-06-13T02:44:01.662" v="1161" actId="1076"/>
          <ac:spMkLst>
            <pc:docMk/>
            <pc:sldMk cId="2938009726" sldId="325"/>
            <ac:spMk id="8" creationId="{FA28AF77-C0C0-FD64-74F4-7B4B56E7C2F9}"/>
          </ac:spMkLst>
        </pc:spChg>
        <pc:spChg chg="add mod">
          <ac:chgData name="Ian Parr" userId="4f46477c-3823-44e3-a023-ec7a0abfe074" providerId="ADAL" clId="{680E4D16-B893-4A96-9376-35741D4A3890}" dt="2023-06-13T02:44:08.825" v="1163" actId="1076"/>
          <ac:spMkLst>
            <pc:docMk/>
            <pc:sldMk cId="2938009726" sldId="325"/>
            <ac:spMk id="9" creationId="{A6A635C3-2423-E2BE-F803-1E6E66ED6724}"/>
          </ac:spMkLst>
        </pc:spChg>
        <pc:spChg chg="add mod">
          <ac:chgData name="Ian Parr" userId="4f46477c-3823-44e3-a023-ec7a0abfe074" providerId="ADAL" clId="{680E4D16-B893-4A96-9376-35741D4A3890}" dt="2023-06-13T02:45:38.589" v="1225" actId="1076"/>
          <ac:spMkLst>
            <pc:docMk/>
            <pc:sldMk cId="2938009726" sldId="325"/>
            <ac:spMk id="10" creationId="{BB697624-732B-A83A-04D5-F1723C0E64B2}"/>
          </ac:spMkLst>
        </pc:spChg>
        <pc:spChg chg="add mod">
          <ac:chgData name="Ian Parr" userId="4f46477c-3823-44e3-a023-ec7a0abfe074" providerId="ADAL" clId="{680E4D16-B893-4A96-9376-35741D4A3890}" dt="2023-06-13T02:44:56.111" v="1220" actId="255"/>
          <ac:spMkLst>
            <pc:docMk/>
            <pc:sldMk cId="2938009726" sldId="325"/>
            <ac:spMk id="11" creationId="{B7A44B4B-687B-9BBA-CCC1-2847FBADB95F}"/>
          </ac:spMkLst>
        </pc:spChg>
        <pc:spChg chg="add mod">
          <ac:chgData name="Ian Parr" userId="4f46477c-3823-44e3-a023-ec7a0abfe074" providerId="ADAL" clId="{680E4D16-B893-4A96-9376-35741D4A3890}" dt="2023-06-13T02:48:34.518" v="1275" actId="1076"/>
          <ac:spMkLst>
            <pc:docMk/>
            <pc:sldMk cId="2938009726" sldId="325"/>
            <ac:spMk id="18" creationId="{914D1A04-8E1D-736E-EDEF-01A7AE1E8338}"/>
          </ac:spMkLst>
        </pc:spChg>
        <pc:picChg chg="del">
          <ac:chgData name="Ian Parr" userId="4f46477c-3823-44e3-a023-ec7a0abfe074" providerId="ADAL" clId="{680E4D16-B893-4A96-9376-35741D4A3890}" dt="2023-06-13T02:40:29.432" v="960" actId="478"/>
          <ac:picMkLst>
            <pc:docMk/>
            <pc:sldMk cId="2938009726" sldId="325"/>
            <ac:picMk id="2" creationId="{2D175E10-7BD2-62E0-0632-4C235270F698}"/>
          </ac:picMkLst>
        </pc:picChg>
        <pc:picChg chg="del">
          <ac:chgData name="Ian Parr" userId="4f46477c-3823-44e3-a023-ec7a0abfe074" providerId="ADAL" clId="{680E4D16-B893-4A96-9376-35741D4A3890}" dt="2023-06-13T02:40:25.693" v="957" actId="478"/>
          <ac:picMkLst>
            <pc:docMk/>
            <pc:sldMk cId="2938009726" sldId="325"/>
            <ac:picMk id="3" creationId="{6F3FB26B-46A0-9B94-AC53-3086FDC305AA}"/>
          </ac:picMkLst>
        </pc:picChg>
        <pc:picChg chg="add mod">
          <ac:chgData name="Ian Parr" userId="4f46477c-3823-44e3-a023-ec7a0abfe074" providerId="ADAL" clId="{680E4D16-B893-4A96-9376-35741D4A3890}" dt="2023-06-13T02:46:33.541" v="1233" actId="1076"/>
          <ac:picMkLst>
            <pc:docMk/>
            <pc:sldMk cId="2938009726" sldId="325"/>
            <ac:picMk id="13" creationId="{93DBD8B3-41BE-B378-3453-DABC2D245952}"/>
          </ac:picMkLst>
        </pc:picChg>
        <pc:picChg chg="add mod">
          <ac:chgData name="Ian Parr" userId="4f46477c-3823-44e3-a023-ec7a0abfe074" providerId="ADAL" clId="{680E4D16-B893-4A96-9376-35741D4A3890}" dt="2023-06-13T02:46:30.649" v="1232" actId="207"/>
          <ac:picMkLst>
            <pc:docMk/>
            <pc:sldMk cId="2938009726" sldId="325"/>
            <ac:picMk id="15" creationId="{7BB6CC76-7033-E22C-079D-4E61FE515B76}"/>
          </ac:picMkLst>
        </pc:picChg>
        <pc:picChg chg="add mod">
          <ac:chgData name="Ian Parr" userId="4f46477c-3823-44e3-a023-ec7a0abfe074" providerId="ADAL" clId="{680E4D16-B893-4A96-9376-35741D4A3890}" dt="2023-06-13T02:47:10.075" v="1238" actId="207"/>
          <ac:picMkLst>
            <pc:docMk/>
            <pc:sldMk cId="2938009726" sldId="325"/>
            <ac:picMk id="17" creationId="{E3BD2692-C302-1F52-27E4-BB04682E119C}"/>
          </ac:picMkLst>
        </pc:picChg>
      </pc:sldChg>
      <pc:sldChg chg="addSp delSp modSp add mod setBg setClrOvrMap">
        <pc:chgData name="Ian Parr" userId="4f46477c-3823-44e3-a023-ec7a0abfe074" providerId="ADAL" clId="{680E4D16-B893-4A96-9376-35741D4A3890}" dt="2023-06-13T03:17:00.155" v="1540" actId="207"/>
        <pc:sldMkLst>
          <pc:docMk/>
          <pc:sldMk cId="574703755" sldId="326"/>
        </pc:sldMkLst>
        <pc:spChg chg="del mod">
          <ac:chgData name="Ian Parr" userId="4f46477c-3823-44e3-a023-ec7a0abfe074" providerId="ADAL" clId="{680E4D16-B893-4A96-9376-35741D4A3890}" dt="2023-06-13T02:28:12.075" v="679" actId="478"/>
          <ac:spMkLst>
            <pc:docMk/>
            <pc:sldMk cId="574703755" sldId="326"/>
            <ac:spMk id="5" creationId="{2A58E911-60D4-18F7-0197-090C92487C14}"/>
          </ac:spMkLst>
        </pc:spChg>
        <pc:spChg chg="add mod">
          <ac:chgData name="Ian Parr" userId="4f46477c-3823-44e3-a023-ec7a0abfe074" providerId="ADAL" clId="{680E4D16-B893-4A96-9376-35741D4A3890}" dt="2023-06-13T02:30:59.565" v="698" actId="26606"/>
          <ac:spMkLst>
            <pc:docMk/>
            <pc:sldMk cId="574703755" sldId="326"/>
            <ac:spMk id="7" creationId="{DC5E2304-9AAC-303F-B461-8C771E1FE252}"/>
          </ac:spMkLst>
        </pc:spChg>
        <pc:spChg chg="add mod">
          <ac:chgData name="Ian Parr" userId="4f46477c-3823-44e3-a023-ec7a0abfe074" providerId="ADAL" clId="{680E4D16-B893-4A96-9376-35741D4A3890}" dt="2023-06-13T03:17:00.155" v="1540" actId="207"/>
          <ac:spMkLst>
            <pc:docMk/>
            <pc:sldMk cId="574703755" sldId="326"/>
            <ac:spMk id="8" creationId="{1006C598-FD05-835E-88C2-95E12CA6B673}"/>
          </ac:spMkLst>
        </pc:spChg>
        <pc:spChg chg="add">
          <ac:chgData name="Ian Parr" userId="4f46477c-3823-44e3-a023-ec7a0abfe074" providerId="ADAL" clId="{680E4D16-B893-4A96-9376-35741D4A3890}" dt="2023-06-13T02:30:59.565" v="698" actId="26606"/>
          <ac:spMkLst>
            <pc:docMk/>
            <pc:sldMk cId="574703755" sldId="326"/>
            <ac:spMk id="10" creationId="{B55196D0-95AD-4497-84D1-430C6EBB2504}"/>
          </ac:spMkLst>
        </pc:spChg>
        <pc:spChg chg="add">
          <ac:chgData name="Ian Parr" userId="4f46477c-3823-44e3-a023-ec7a0abfe074" providerId="ADAL" clId="{680E4D16-B893-4A96-9376-35741D4A3890}" dt="2023-06-13T02:30:59.565" v="698" actId="26606"/>
          <ac:spMkLst>
            <pc:docMk/>
            <pc:sldMk cId="574703755" sldId="326"/>
            <ac:spMk id="12" creationId="{4EA367D7-D8FE-4C9E-B6C6-5285FC7B52A2}"/>
          </ac:spMkLst>
        </pc:spChg>
        <pc:spChg chg="add del">
          <ac:chgData name="Ian Parr" userId="4f46477c-3823-44e3-a023-ec7a0abfe074" providerId="ADAL" clId="{680E4D16-B893-4A96-9376-35741D4A3890}" dt="2023-06-13T02:30:39.958" v="691" actId="26606"/>
          <ac:spMkLst>
            <pc:docMk/>
            <pc:sldMk cId="574703755" sldId="326"/>
            <ac:spMk id="36" creationId="{C40B6375-7479-45C4-8B99-EA1CF75F31E2}"/>
          </ac:spMkLst>
        </pc:spChg>
        <pc:spChg chg="add del">
          <ac:chgData name="Ian Parr" userId="4f46477c-3823-44e3-a023-ec7a0abfe074" providerId="ADAL" clId="{680E4D16-B893-4A96-9376-35741D4A3890}" dt="2023-06-13T02:30:43.045" v="693" actId="26606"/>
          <ac:spMkLst>
            <pc:docMk/>
            <pc:sldMk cId="574703755" sldId="326"/>
            <ac:spMk id="38" creationId="{B55196D0-95AD-4497-84D1-430C6EBB2504}"/>
          </ac:spMkLst>
        </pc:spChg>
        <pc:spChg chg="add del">
          <ac:chgData name="Ian Parr" userId="4f46477c-3823-44e3-a023-ec7a0abfe074" providerId="ADAL" clId="{680E4D16-B893-4A96-9376-35741D4A3890}" dt="2023-06-13T02:30:43.045" v="693" actId="26606"/>
          <ac:spMkLst>
            <pc:docMk/>
            <pc:sldMk cId="574703755" sldId="326"/>
            <ac:spMk id="39" creationId="{4EA367D7-D8FE-4C9E-B6C6-5285FC7B52A2}"/>
          </ac:spMkLst>
        </pc:spChg>
        <pc:spChg chg="add del">
          <ac:chgData name="Ian Parr" userId="4f46477c-3823-44e3-a023-ec7a0abfe074" providerId="ADAL" clId="{680E4D16-B893-4A96-9376-35741D4A3890}" dt="2023-06-13T02:30:53.782" v="695" actId="26606"/>
          <ac:spMkLst>
            <pc:docMk/>
            <pc:sldMk cId="574703755" sldId="326"/>
            <ac:spMk id="43" creationId="{C40B6375-7479-45C4-8B99-EA1CF75F31E2}"/>
          </ac:spMkLst>
        </pc:spChg>
        <pc:grpChg chg="add">
          <ac:chgData name="Ian Parr" userId="4f46477c-3823-44e3-a023-ec7a0abfe074" providerId="ADAL" clId="{680E4D16-B893-4A96-9376-35741D4A3890}" dt="2023-06-13T02:30:59.565" v="698" actId="26606"/>
          <ac:grpSpMkLst>
            <pc:docMk/>
            <pc:sldMk cId="574703755" sldId="326"/>
            <ac:grpSpMk id="11" creationId="{6DDA3D29-E716-4F33-AB4C-8ED10BB364BE}"/>
          </ac:grpSpMkLst>
        </pc:grpChg>
        <pc:grpChg chg="add del">
          <ac:chgData name="Ian Parr" userId="4f46477c-3823-44e3-a023-ec7a0abfe074" providerId="ADAL" clId="{680E4D16-B893-4A96-9376-35741D4A3890}" dt="2023-06-13T02:30:39.958" v="691" actId="26606"/>
          <ac:grpSpMkLst>
            <pc:docMk/>
            <pc:sldMk cId="574703755" sldId="326"/>
            <ac:grpSpMk id="13" creationId="{9EA06921-3C0C-4126-AF75-9499D48390C3}"/>
          </ac:grpSpMkLst>
        </pc:grpChg>
        <pc:grpChg chg="add del">
          <ac:chgData name="Ian Parr" userId="4f46477c-3823-44e3-a023-ec7a0abfe074" providerId="ADAL" clId="{680E4D16-B893-4A96-9376-35741D4A3890}" dt="2023-06-13T02:30:43.045" v="693" actId="26606"/>
          <ac:grpSpMkLst>
            <pc:docMk/>
            <pc:sldMk cId="574703755" sldId="326"/>
            <ac:grpSpMk id="15" creationId="{6DDA3D29-E716-4F33-AB4C-8ED10BB364BE}"/>
          </ac:grpSpMkLst>
        </pc:grpChg>
        <pc:grpChg chg="add del">
          <ac:chgData name="Ian Parr" userId="4f46477c-3823-44e3-a023-ec7a0abfe074" providerId="ADAL" clId="{680E4D16-B893-4A96-9376-35741D4A3890}" dt="2023-06-13T02:30:53.782" v="695" actId="26606"/>
          <ac:grpSpMkLst>
            <pc:docMk/>
            <pc:sldMk cId="574703755" sldId="326"/>
            <ac:grpSpMk id="41" creationId="{9EA06921-3C0C-4126-AF75-9499D48390C3}"/>
          </ac:grpSpMkLst>
        </pc:grpChg>
        <pc:picChg chg="del">
          <ac:chgData name="Ian Parr" userId="4f46477c-3823-44e3-a023-ec7a0abfe074" providerId="ADAL" clId="{680E4D16-B893-4A96-9376-35741D4A3890}" dt="2023-06-13T02:28:09.136" v="677" actId="478"/>
          <ac:picMkLst>
            <pc:docMk/>
            <pc:sldMk cId="574703755" sldId="326"/>
            <ac:picMk id="2" creationId="{2D175E10-7BD2-62E0-0632-4C235270F698}"/>
          </ac:picMkLst>
        </pc:picChg>
        <pc:picChg chg="del">
          <ac:chgData name="Ian Parr" userId="4f46477c-3823-44e3-a023-ec7a0abfe074" providerId="ADAL" clId="{680E4D16-B893-4A96-9376-35741D4A3890}" dt="2023-06-13T02:28:08.032" v="676" actId="478"/>
          <ac:picMkLst>
            <pc:docMk/>
            <pc:sldMk cId="574703755" sldId="326"/>
            <ac:picMk id="3" creationId="{6F3FB26B-46A0-9B94-AC53-3086FDC305AA}"/>
          </ac:picMkLst>
        </pc:picChg>
        <pc:picChg chg="add mod">
          <ac:chgData name="Ian Parr" userId="4f46477c-3823-44e3-a023-ec7a0abfe074" providerId="ADAL" clId="{680E4D16-B893-4A96-9376-35741D4A3890}" dt="2023-06-13T02:30:59.565" v="698" actId="26606"/>
          <ac:picMkLst>
            <pc:docMk/>
            <pc:sldMk cId="574703755" sldId="326"/>
            <ac:picMk id="6" creationId="{19E7C0EC-DC7C-822B-8C90-98FFC8D97736}"/>
          </ac:picMkLst>
        </pc:picChg>
      </pc:sldChg>
      <pc:sldChg chg="add">
        <pc:chgData name="Ian Parr" userId="4f46477c-3823-44e3-a023-ec7a0abfe074" providerId="ADAL" clId="{680E4D16-B893-4A96-9376-35741D4A3890}" dt="2023-06-13T01:18:55.499" v="358" actId="2890"/>
        <pc:sldMkLst>
          <pc:docMk/>
          <pc:sldMk cId="4080257677" sldId="327"/>
        </pc:sldMkLst>
      </pc:sldChg>
      <pc:sldChg chg="addSp delSp modSp new mod ord modClrScheme chgLayout modNotesTx">
        <pc:chgData name="Ian Parr" userId="4f46477c-3823-44e3-a023-ec7a0abfe074" providerId="ADAL" clId="{680E4D16-B893-4A96-9376-35741D4A3890}" dt="2023-06-13T02:08:30.951" v="494" actId="115"/>
        <pc:sldMkLst>
          <pc:docMk/>
          <pc:sldMk cId="2230865316" sldId="328"/>
        </pc:sldMkLst>
        <pc:spChg chg="del mod">
          <ac:chgData name="Ian Parr" userId="4f46477c-3823-44e3-a023-ec7a0abfe074" providerId="ADAL" clId="{680E4D16-B893-4A96-9376-35741D4A3890}" dt="2023-06-13T01:58:04.622" v="411" actId="478"/>
          <ac:spMkLst>
            <pc:docMk/>
            <pc:sldMk cId="2230865316" sldId="328"/>
            <ac:spMk id="2" creationId="{2309A763-63AB-830F-E675-D2161BD222A5}"/>
          </ac:spMkLst>
        </pc:spChg>
        <pc:spChg chg="add mod ord">
          <ac:chgData name="Ian Parr" userId="4f46477c-3823-44e3-a023-ec7a0abfe074" providerId="ADAL" clId="{680E4D16-B893-4A96-9376-35741D4A3890}" dt="2023-06-13T02:08:30.951" v="494" actId="115"/>
          <ac:spMkLst>
            <pc:docMk/>
            <pc:sldMk cId="2230865316" sldId="328"/>
            <ac:spMk id="4" creationId="{0B295511-8BDD-3F13-5361-1017F0DE5135}"/>
          </ac:spMkLst>
        </pc:spChg>
        <pc:picChg chg="add mod ord">
          <ac:chgData name="Ian Parr" userId="4f46477c-3823-44e3-a023-ec7a0abfe074" providerId="ADAL" clId="{680E4D16-B893-4A96-9376-35741D4A3890}" dt="2023-06-13T02:07:55.617" v="486" actId="26606"/>
          <ac:picMkLst>
            <pc:docMk/>
            <pc:sldMk cId="2230865316" sldId="328"/>
            <ac:picMk id="2050" creationId="{50EE9BCE-2820-A3E6-3238-56BB6831B2E7}"/>
          </ac:picMkLst>
        </pc:picChg>
      </pc:sldChg>
      <pc:sldChg chg="addSp delSp modSp add mod ord modMedia modClrScheme delAnim chgLayout">
        <pc:chgData name="Ian Parr" userId="4f46477c-3823-44e3-a023-ec7a0abfe074" providerId="ADAL" clId="{680E4D16-B893-4A96-9376-35741D4A3890}" dt="2023-06-13T02:19:34.940" v="612" actId="14100"/>
        <pc:sldMkLst>
          <pc:docMk/>
          <pc:sldMk cId="2414072249" sldId="329"/>
        </pc:sldMkLst>
        <pc:spChg chg="del">
          <ac:chgData name="Ian Parr" userId="4f46477c-3823-44e3-a023-ec7a0abfe074" providerId="ADAL" clId="{680E4D16-B893-4A96-9376-35741D4A3890}" dt="2023-06-13T02:08:58.525" v="497" actId="478"/>
          <ac:spMkLst>
            <pc:docMk/>
            <pc:sldMk cId="2414072249" sldId="329"/>
            <ac:spMk id="2" creationId="{2309A763-63AB-830F-E675-D2161BD222A5}"/>
          </ac:spMkLst>
        </pc:spChg>
        <pc:spChg chg="add del mod">
          <ac:chgData name="Ian Parr" userId="4f46477c-3823-44e3-a023-ec7a0abfe074" providerId="ADAL" clId="{680E4D16-B893-4A96-9376-35741D4A3890}" dt="2023-06-13T02:11:25.540" v="530" actId="478"/>
          <ac:spMkLst>
            <pc:docMk/>
            <pc:sldMk cId="2414072249" sldId="329"/>
            <ac:spMk id="3" creationId="{0E77ECD5-CA3A-9AB8-0848-762269E0B55B}"/>
          </ac:spMkLst>
        </pc:spChg>
        <pc:spChg chg="add mod">
          <ac:chgData name="Ian Parr" userId="4f46477c-3823-44e3-a023-ec7a0abfe074" providerId="ADAL" clId="{680E4D16-B893-4A96-9376-35741D4A3890}" dt="2023-06-13T02:15:58.949" v="575" actId="1076"/>
          <ac:spMkLst>
            <pc:docMk/>
            <pc:sldMk cId="2414072249" sldId="329"/>
            <ac:spMk id="4" creationId="{E03937F2-0B81-D1D5-11BA-D4684D56ADED}"/>
          </ac:spMkLst>
        </pc:spChg>
        <pc:spChg chg="add mod">
          <ac:chgData name="Ian Parr" userId="4f46477c-3823-44e3-a023-ec7a0abfe074" providerId="ADAL" clId="{680E4D16-B893-4A96-9376-35741D4A3890}" dt="2023-06-13T02:16:02.757" v="576" actId="1076"/>
          <ac:spMkLst>
            <pc:docMk/>
            <pc:sldMk cId="2414072249" sldId="329"/>
            <ac:spMk id="6" creationId="{83B46331-076F-ACCD-0D10-5E61230F92E5}"/>
          </ac:spMkLst>
        </pc:spChg>
        <pc:picChg chg="add del mod">
          <ac:chgData name="Ian Parr" userId="4f46477c-3823-44e3-a023-ec7a0abfe074" providerId="ADAL" clId="{680E4D16-B893-4A96-9376-35741D4A3890}" dt="2023-06-13T02:11:15.835" v="529" actId="478"/>
          <ac:picMkLst>
            <pc:docMk/>
            <pc:sldMk cId="2414072249" sldId="329"/>
            <ac:picMk id="5" creationId="{C74FCEB4-D96E-D0F6-2E9F-195783CF1E8C}"/>
          </ac:picMkLst>
        </pc:picChg>
        <pc:picChg chg="add del mod">
          <ac:chgData name="Ian Parr" userId="4f46477c-3823-44e3-a023-ec7a0abfe074" providerId="ADAL" clId="{680E4D16-B893-4A96-9376-35741D4A3890}" dt="2023-06-13T02:18:07.826" v="592" actId="478"/>
          <ac:picMkLst>
            <pc:docMk/>
            <pc:sldMk cId="2414072249" sldId="329"/>
            <ac:picMk id="7" creationId="{27EBBD03-03D7-6776-DE81-EECF0BE941A9}"/>
          </ac:picMkLst>
        </pc:picChg>
        <pc:picChg chg="add del mod">
          <ac:chgData name="Ian Parr" userId="4f46477c-3823-44e3-a023-ec7a0abfe074" providerId="ADAL" clId="{680E4D16-B893-4A96-9376-35741D4A3890}" dt="2023-06-13T02:18:30.151" v="598" actId="478"/>
          <ac:picMkLst>
            <pc:docMk/>
            <pc:sldMk cId="2414072249" sldId="329"/>
            <ac:picMk id="8" creationId="{0EA486FC-851A-017D-D5D2-6460FC9231B5}"/>
          </ac:picMkLst>
        </pc:picChg>
        <pc:picChg chg="add del mod">
          <ac:chgData name="Ian Parr" userId="4f46477c-3823-44e3-a023-ec7a0abfe074" providerId="ADAL" clId="{680E4D16-B893-4A96-9376-35741D4A3890}" dt="2023-06-13T02:19:19.027" v="605" actId="478"/>
          <ac:picMkLst>
            <pc:docMk/>
            <pc:sldMk cId="2414072249" sldId="329"/>
            <ac:picMk id="9" creationId="{E1F31891-223B-35EE-C06A-54F99BA585D8}"/>
          </ac:picMkLst>
        </pc:picChg>
        <pc:picChg chg="add mod">
          <ac:chgData name="Ian Parr" userId="4f46477c-3823-44e3-a023-ec7a0abfe074" providerId="ADAL" clId="{680E4D16-B893-4A96-9376-35741D4A3890}" dt="2023-06-13T02:19:34.940" v="612" actId="14100"/>
          <ac:picMkLst>
            <pc:docMk/>
            <pc:sldMk cId="2414072249" sldId="329"/>
            <ac:picMk id="10" creationId="{891EEECF-D718-CBC0-84E7-9A87A6A8A412}"/>
          </ac:picMkLst>
        </pc:picChg>
      </pc:sldChg>
      <pc:sldChg chg="addSp delSp modSp add mod ord modNotesTx">
        <pc:chgData name="Ian Parr" userId="4f46477c-3823-44e3-a023-ec7a0abfe074" providerId="ADAL" clId="{680E4D16-B893-4A96-9376-35741D4A3890}" dt="2023-06-13T02:06:38.909" v="480" actId="1076"/>
        <pc:sldMkLst>
          <pc:docMk/>
          <pc:sldMk cId="4015092483" sldId="330"/>
        </pc:sldMkLst>
        <pc:spChg chg="del mod">
          <ac:chgData name="Ian Parr" userId="4f46477c-3823-44e3-a023-ec7a0abfe074" providerId="ADAL" clId="{680E4D16-B893-4A96-9376-35741D4A3890}" dt="2023-06-13T01:57:43.666" v="407" actId="478"/>
          <ac:spMkLst>
            <pc:docMk/>
            <pc:sldMk cId="4015092483" sldId="330"/>
            <ac:spMk id="2" creationId="{2309A763-63AB-830F-E675-D2161BD222A5}"/>
          </ac:spMkLst>
        </pc:spChg>
        <pc:picChg chg="add mod">
          <ac:chgData name="Ian Parr" userId="4f46477c-3823-44e3-a023-ec7a0abfe074" providerId="ADAL" clId="{680E4D16-B893-4A96-9376-35741D4A3890}" dt="2023-06-13T02:06:38.909" v="480" actId="1076"/>
          <ac:picMkLst>
            <pc:docMk/>
            <pc:sldMk cId="4015092483" sldId="330"/>
            <ac:picMk id="3" creationId="{4DCE8906-B79B-47E5-F531-548EB2A79A20}"/>
          </ac:picMkLst>
        </pc:picChg>
        <pc:picChg chg="add del mod">
          <ac:chgData name="Ian Parr" userId="4f46477c-3823-44e3-a023-ec7a0abfe074" providerId="ADAL" clId="{680E4D16-B893-4A96-9376-35741D4A3890}" dt="2023-06-13T01:57:43.666" v="407" actId="478"/>
          <ac:picMkLst>
            <pc:docMk/>
            <pc:sldMk cId="4015092483" sldId="330"/>
            <ac:picMk id="1026" creationId="{4C1A783D-A4DA-E515-1703-A31D9E0E2712}"/>
          </ac:picMkLst>
        </pc:picChg>
      </pc:sldChg>
      <pc:sldChg chg="addSp delSp modSp add mod">
        <pc:chgData name="Ian Parr" userId="4f46477c-3823-44e3-a023-ec7a0abfe074" providerId="ADAL" clId="{680E4D16-B893-4A96-9376-35741D4A3890}" dt="2023-06-13T02:20:46.817" v="620" actId="20577"/>
        <pc:sldMkLst>
          <pc:docMk/>
          <pc:sldMk cId="3123059002" sldId="331"/>
        </pc:sldMkLst>
        <pc:spChg chg="mod">
          <ac:chgData name="Ian Parr" userId="4f46477c-3823-44e3-a023-ec7a0abfe074" providerId="ADAL" clId="{680E4D16-B893-4A96-9376-35741D4A3890}" dt="2023-06-13T02:20:46.817" v="620" actId="20577"/>
          <ac:spMkLst>
            <pc:docMk/>
            <pc:sldMk cId="3123059002" sldId="331"/>
            <ac:spMk id="4" creationId="{E03937F2-0B81-D1D5-11BA-D4684D56ADED}"/>
          </ac:spMkLst>
        </pc:spChg>
        <pc:spChg chg="mod">
          <ac:chgData name="Ian Parr" userId="4f46477c-3823-44e3-a023-ec7a0abfe074" providerId="ADAL" clId="{680E4D16-B893-4A96-9376-35741D4A3890}" dt="2023-06-13T02:17:24.814" v="589" actId="20577"/>
          <ac:spMkLst>
            <pc:docMk/>
            <pc:sldMk cId="3123059002" sldId="331"/>
            <ac:spMk id="6" creationId="{83B46331-076F-ACCD-0D10-5E61230F92E5}"/>
          </ac:spMkLst>
        </pc:spChg>
        <pc:picChg chg="add mod">
          <ac:chgData name="Ian Parr" userId="4f46477c-3823-44e3-a023-ec7a0abfe074" providerId="ADAL" clId="{680E4D16-B893-4A96-9376-35741D4A3890}" dt="2023-06-13T02:19:46.981" v="613" actId="14100"/>
          <ac:picMkLst>
            <pc:docMk/>
            <pc:sldMk cId="3123059002" sldId="331"/>
            <ac:picMk id="2" creationId="{98087234-CECF-8032-F2AC-6F1BB6856A94}"/>
          </ac:picMkLst>
        </pc:picChg>
        <pc:picChg chg="del">
          <ac:chgData name="Ian Parr" userId="4f46477c-3823-44e3-a023-ec7a0abfe074" providerId="ADAL" clId="{680E4D16-B893-4A96-9376-35741D4A3890}" dt="2023-06-13T02:17:11.531" v="579" actId="478"/>
          <ac:picMkLst>
            <pc:docMk/>
            <pc:sldMk cId="3123059002" sldId="331"/>
            <ac:picMk id="7" creationId="{27EBBD03-03D7-6776-DE81-EECF0BE941A9}"/>
          </ac:picMkLst>
        </pc:picChg>
      </pc:sldChg>
      <pc:sldChg chg="addSp delSp modSp add mod setBg modNotesTx">
        <pc:chgData name="Ian Parr" userId="4f46477c-3823-44e3-a023-ec7a0abfe074" providerId="ADAL" clId="{680E4D16-B893-4A96-9376-35741D4A3890}" dt="2023-06-13T02:26:58.539" v="675" actId="20577"/>
        <pc:sldMkLst>
          <pc:docMk/>
          <pc:sldMk cId="961515924" sldId="332"/>
        </pc:sldMkLst>
        <pc:spChg chg="del">
          <ac:chgData name="Ian Parr" userId="4f46477c-3823-44e3-a023-ec7a0abfe074" providerId="ADAL" clId="{680E4D16-B893-4A96-9376-35741D4A3890}" dt="2023-06-13T02:21:32.041" v="625" actId="478"/>
          <ac:spMkLst>
            <pc:docMk/>
            <pc:sldMk cId="961515924" sldId="332"/>
            <ac:spMk id="4" creationId="{E03937F2-0B81-D1D5-11BA-D4684D56ADED}"/>
          </ac:spMkLst>
        </pc:spChg>
        <pc:spChg chg="del mod">
          <ac:chgData name="Ian Parr" userId="4f46477c-3823-44e3-a023-ec7a0abfe074" providerId="ADAL" clId="{680E4D16-B893-4A96-9376-35741D4A3890}" dt="2023-06-13T02:21:29.718" v="624" actId="478"/>
          <ac:spMkLst>
            <pc:docMk/>
            <pc:sldMk cId="961515924" sldId="332"/>
            <ac:spMk id="6" creationId="{83B46331-076F-ACCD-0D10-5E61230F92E5}"/>
          </ac:spMkLst>
        </pc:spChg>
        <pc:spChg chg="add mod">
          <ac:chgData name="Ian Parr" userId="4f46477c-3823-44e3-a023-ec7a0abfe074" providerId="ADAL" clId="{680E4D16-B893-4A96-9376-35741D4A3890}" dt="2023-06-13T02:25:47.140" v="667" actId="255"/>
          <ac:spMkLst>
            <pc:docMk/>
            <pc:sldMk cId="961515924" sldId="332"/>
            <ac:spMk id="10" creationId="{3A9465EA-84EB-AD76-2E9B-030B89C58565}"/>
          </ac:spMkLst>
        </pc:spChg>
        <pc:spChg chg="add mod">
          <ac:chgData name="Ian Parr" userId="4f46477c-3823-44e3-a023-ec7a0abfe074" providerId="ADAL" clId="{680E4D16-B893-4A96-9376-35741D4A3890}" dt="2023-06-13T02:25:34.063" v="663" actId="1076"/>
          <ac:spMkLst>
            <pc:docMk/>
            <pc:sldMk cId="961515924" sldId="332"/>
            <ac:spMk id="12" creationId="{324414E1-BCFE-EF1A-091D-9508F7D8C808}"/>
          </ac:spMkLst>
        </pc:spChg>
        <pc:picChg chg="del">
          <ac:chgData name="Ian Parr" userId="4f46477c-3823-44e3-a023-ec7a0abfe074" providerId="ADAL" clId="{680E4D16-B893-4A96-9376-35741D4A3890}" dt="2023-06-13T02:21:26.866" v="622" actId="478"/>
          <ac:picMkLst>
            <pc:docMk/>
            <pc:sldMk cId="961515924" sldId="332"/>
            <ac:picMk id="2" creationId="{98087234-CECF-8032-F2AC-6F1BB6856A94}"/>
          </ac:picMkLst>
        </pc:picChg>
        <pc:picChg chg="add del">
          <ac:chgData name="Ian Parr" userId="4f46477c-3823-44e3-a023-ec7a0abfe074" providerId="ADAL" clId="{680E4D16-B893-4A96-9376-35741D4A3890}" dt="2023-06-13T02:21:43.150" v="628" actId="478"/>
          <ac:picMkLst>
            <pc:docMk/>
            <pc:sldMk cId="961515924" sldId="332"/>
            <ac:picMk id="5" creationId="{7CBD2309-92FD-BA18-76CA-7DE38E0FE3B1}"/>
          </ac:picMkLst>
        </pc:picChg>
        <pc:picChg chg="add del mod">
          <ac:chgData name="Ian Parr" userId="4f46477c-3823-44e3-a023-ec7a0abfe074" providerId="ADAL" clId="{680E4D16-B893-4A96-9376-35741D4A3890}" dt="2023-06-13T02:22:23.465" v="633" actId="478"/>
          <ac:picMkLst>
            <pc:docMk/>
            <pc:sldMk cId="961515924" sldId="332"/>
            <ac:picMk id="7" creationId="{EBA38016-8D9B-4E57-B708-9FDB2ADD4C4F}"/>
          </ac:picMkLst>
        </pc:picChg>
        <pc:picChg chg="add del">
          <ac:chgData name="Ian Parr" userId="4f46477c-3823-44e3-a023-ec7a0abfe074" providerId="ADAL" clId="{680E4D16-B893-4A96-9376-35741D4A3890}" dt="2023-06-13T02:22:21.364" v="632" actId="478"/>
          <ac:picMkLst>
            <pc:docMk/>
            <pc:sldMk cId="961515924" sldId="332"/>
            <ac:picMk id="8" creationId="{131D8123-C5DD-3998-8CC8-2C0277BB0448}"/>
          </ac:picMkLst>
        </pc:picChg>
        <pc:picChg chg="add mod">
          <ac:chgData name="Ian Parr" userId="4f46477c-3823-44e3-a023-ec7a0abfe074" providerId="ADAL" clId="{680E4D16-B893-4A96-9376-35741D4A3890}" dt="2023-06-13T02:25:56.500" v="669" actId="14100"/>
          <ac:picMkLst>
            <pc:docMk/>
            <pc:sldMk cId="961515924" sldId="332"/>
            <ac:picMk id="9" creationId="{08AFEE3C-40D2-D909-D70A-563B97081AC2}"/>
          </ac:picMkLst>
        </pc:picChg>
        <pc:picChg chg="add del mod">
          <ac:chgData name="Ian Parr" userId="4f46477c-3823-44e3-a023-ec7a0abfe074" providerId="ADAL" clId="{680E4D16-B893-4A96-9376-35741D4A3890}" dt="2023-06-13T02:24:12.705" v="650" actId="478"/>
          <ac:picMkLst>
            <pc:docMk/>
            <pc:sldMk cId="961515924" sldId="332"/>
            <ac:picMk id="11" creationId="{4B5C3C95-BCA7-42A7-E2D2-C44D736619E0}"/>
          </ac:picMkLst>
        </pc:picChg>
      </pc:sldChg>
      <pc:sldChg chg="addSp delSp modSp add mod ord setBg setClrOvrMap">
        <pc:chgData name="Ian Parr" userId="4f46477c-3823-44e3-a023-ec7a0abfe074" providerId="ADAL" clId="{680E4D16-B893-4A96-9376-35741D4A3890}" dt="2023-06-13T02:36:40.034" v="730" actId="5793"/>
        <pc:sldMkLst>
          <pc:docMk/>
          <pc:sldMk cId="2423111978" sldId="333"/>
        </pc:sldMkLst>
        <pc:spChg chg="mod">
          <ac:chgData name="Ian Parr" userId="4f46477c-3823-44e3-a023-ec7a0abfe074" providerId="ADAL" clId="{680E4D16-B893-4A96-9376-35741D4A3890}" dt="2023-06-13T02:36:40.034" v="730" actId="5793"/>
          <ac:spMkLst>
            <pc:docMk/>
            <pc:sldMk cId="2423111978" sldId="333"/>
            <ac:spMk id="7" creationId="{DC5E2304-9AAC-303F-B461-8C771E1FE252}"/>
          </ac:spMkLst>
        </pc:spChg>
        <pc:spChg chg="mod ord">
          <ac:chgData name="Ian Parr" userId="4f46477c-3823-44e3-a023-ec7a0abfe074" providerId="ADAL" clId="{680E4D16-B893-4A96-9376-35741D4A3890}" dt="2023-06-13T02:31:51.339" v="702" actId="113"/>
          <ac:spMkLst>
            <pc:docMk/>
            <pc:sldMk cId="2423111978" sldId="333"/>
            <ac:spMk id="8" creationId="{1006C598-FD05-835E-88C2-95E12CA6B673}"/>
          </ac:spMkLst>
        </pc:spChg>
        <pc:spChg chg="del">
          <ac:chgData name="Ian Parr" userId="4f46477c-3823-44e3-a023-ec7a0abfe074" providerId="ADAL" clId="{680E4D16-B893-4A96-9376-35741D4A3890}" dt="2023-06-13T02:31:29.282" v="700" actId="26606"/>
          <ac:spMkLst>
            <pc:docMk/>
            <pc:sldMk cId="2423111978" sldId="333"/>
            <ac:spMk id="10" creationId="{B55196D0-95AD-4497-84D1-430C6EBB2504}"/>
          </ac:spMkLst>
        </pc:spChg>
        <pc:spChg chg="del">
          <ac:chgData name="Ian Parr" userId="4f46477c-3823-44e3-a023-ec7a0abfe074" providerId="ADAL" clId="{680E4D16-B893-4A96-9376-35741D4A3890}" dt="2023-06-13T02:31:29.282" v="700" actId="26606"/>
          <ac:spMkLst>
            <pc:docMk/>
            <pc:sldMk cId="2423111978" sldId="333"/>
            <ac:spMk id="12" creationId="{4EA367D7-D8FE-4C9E-B6C6-5285FC7B52A2}"/>
          </ac:spMkLst>
        </pc:spChg>
        <pc:spChg chg="add">
          <ac:chgData name="Ian Parr" userId="4f46477c-3823-44e3-a023-ec7a0abfe074" providerId="ADAL" clId="{680E4D16-B893-4A96-9376-35741D4A3890}" dt="2023-06-13T02:31:29.282" v="700" actId="26606"/>
          <ac:spMkLst>
            <pc:docMk/>
            <pc:sldMk cId="2423111978" sldId="333"/>
            <ac:spMk id="67" creationId="{48CAE4AE-A9DF-45AF-9A9C-1712BC63418E}"/>
          </ac:spMkLst>
        </pc:spChg>
        <pc:spChg chg="add">
          <ac:chgData name="Ian Parr" userId="4f46477c-3823-44e3-a023-ec7a0abfe074" providerId="ADAL" clId="{680E4D16-B893-4A96-9376-35741D4A3890}" dt="2023-06-13T02:31:29.282" v="700" actId="26606"/>
          <ac:spMkLst>
            <pc:docMk/>
            <pc:sldMk cId="2423111978" sldId="333"/>
            <ac:spMk id="92" creationId="{E972DE0D-2E53-4159-ABD3-C601524262C2}"/>
          </ac:spMkLst>
        </pc:spChg>
        <pc:grpChg chg="del">
          <ac:chgData name="Ian Parr" userId="4f46477c-3823-44e3-a023-ec7a0abfe074" providerId="ADAL" clId="{680E4D16-B893-4A96-9376-35741D4A3890}" dt="2023-06-13T02:31:29.282" v="700" actId="26606"/>
          <ac:grpSpMkLst>
            <pc:docMk/>
            <pc:sldMk cId="2423111978" sldId="333"/>
            <ac:grpSpMk id="11" creationId="{6DDA3D29-E716-4F33-AB4C-8ED10BB364BE}"/>
          </ac:grpSpMkLst>
        </pc:grpChg>
        <pc:grpChg chg="add">
          <ac:chgData name="Ian Parr" userId="4f46477c-3823-44e3-a023-ec7a0abfe074" providerId="ADAL" clId="{680E4D16-B893-4A96-9376-35741D4A3890}" dt="2023-06-13T02:31:29.282" v="700" actId="26606"/>
          <ac:grpSpMkLst>
            <pc:docMk/>
            <pc:sldMk cId="2423111978" sldId="333"/>
            <ac:grpSpMk id="39" creationId="{AE19E2D2-078B-459F-A431-2037B063FDF3}"/>
          </ac:grpSpMkLst>
        </pc:grpChg>
        <pc:grpChg chg="add">
          <ac:chgData name="Ian Parr" userId="4f46477c-3823-44e3-a023-ec7a0abfe074" providerId="ADAL" clId="{680E4D16-B893-4A96-9376-35741D4A3890}" dt="2023-06-13T02:31:29.282" v="700" actId="26606"/>
          <ac:grpSpMkLst>
            <pc:docMk/>
            <pc:sldMk cId="2423111978" sldId="333"/>
            <ac:grpSpMk id="62" creationId="{E10C7CFA-FC7F-479C-9026-39109C0B5967}"/>
          </ac:grpSpMkLst>
        </pc:grpChg>
        <pc:grpChg chg="add">
          <ac:chgData name="Ian Parr" userId="4f46477c-3823-44e3-a023-ec7a0abfe074" providerId="ADAL" clId="{680E4D16-B893-4A96-9376-35741D4A3890}" dt="2023-06-13T02:31:29.282" v="700" actId="26606"/>
          <ac:grpSpMkLst>
            <pc:docMk/>
            <pc:sldMk cId="2423111978" sldId="333"/>
            <ac:grpSpMk id="69" creationId="{6C272060-BC98-4C91-A58F-4DFEC566CF7F}"/>
          </ac:grpSpMkLst>
        </pc:grpChg>
        <pc:picChg chg="mod">
          <ac:chgData name="Ian Parr" userId="4f46477c-3823-44e3-a023-ec7a0abfe074" providerId="ADAL" clId="{680E4D16-B893-4A96-9376-35741D4A3890}" dt="2023-06-13T02:31:29.282" v="700" actId="26606"/>
          <ac:picMkLst>
            <pc:docMk/>
            <pc:sldMk cId="2423111978" sldId="333"/>
            <ac:picMk id="6" creationId="{19E7C0EC-DC7C-822B-8C90-98FFC8D97736}"/>
          </ac:picMkLst>
        </pc:picChg>
      </pc:sldChg>
      <pc:sldChg chg="addSp delSp modSp add mod">
        <pc:chgData name="Ian Parr" userId="4f46477c-3823-44e3-a023-ec7a0abfe074" providerId="ADAL" clId="{680E4D16-B893-4A96-9376-35741D4A3890}" dt="2023-06-13T03:16:50.009" v="1539" actId="207"/>
        <pc:sldMkLst>
          <pc:docMk/>
          <pc:sldMk cId="3153996825" sldId="334"/>
        </pc:sldMkLst>
        <pc:spChg chg="mod">
          <ac:chgData name="Ian Parr" userId="4f46477c-3823-44e3-a023-ec7a0abfe074" providerId="ADAL" clId="{680E4D16-B893-4A96-9376-35741D4A3890}" dt="2023-06-13T02:39:59.631" v="955" actId="1076"/>
          <ac:spMkLst>
            <pc:docMk/>
            <pc:sldMk cId="3153996825" sldId="334"/>
            <ac:spMk id="7" creationId="{DC5E2304-9AAC-303F-B461-8C771E1FE252}"/>
          </ac:spMkLst>
        </pc:spChg>
        <pc:spChg chg="mod">
          <ac:chgData name="Ian Parr" userId="4f46477c-3823-44e3-a023-ec7a0abfe074" providerId="ADAL" clId="{680E4D16-B893-4A96-9376-35741D4A3890}" dt="2023-06-13T03:16:50.009" v="1539" actId="207"/>
          <ac:spMkLst>
            <pc:docMk/>
            <pc:sldMk cId="3153996825" sldId="334"/>
            <ac:spMk id="8" creationId="{1006C598-FD05-835E-88C2-95E12CA6B673}"/>
          </ac:spMkLst>
        </pc:spChg>
        <pc:picChg chg="add mod">
          <ac:chgData name="Ian Parr" userId="4f46477c-3823-44e3-a023-ec7a0abfe074" providerId="ADAL" clId="{680E4D16-B893-4A96-9376-35741D4A3890}" dt="2023-06-13T02:33:56.126" v="712" actId="14100"/>
          <ac:picMkLst>
            <pc:docMk/>
            <pc:sldMk cId="3153996825" sldId="334"/>
            <ac:picMk id="2" creationId="{197080E9-3B3F-E6B1-81F8-3714695C140B}"/>
          </ac:picMkLst>
        </pc:picChg>
        <pc:picChg chg="del">
          <ac:chgData name="Ian Parr" userId="4f46477c-3823-44e3-a023-ec7a0abfe074" providerId="ADAL" clId="{680E4D16-B893-4A96-9376-35741D4A3890}" dt="2023-06-13T02:33:41.274" v="706" actId="478"/>
          <ac:picMkLst>
            <pc:docMk/>
            <pc:sldMk cId="3153996825" sldId="334"/>
            <ac:picMk id="6" creationId="{19E7C0EC-DC7C-822B-8C90-98FFC8D97736}"/>
          </ac:picMkLst>
        </pc:picChg>
      </pc:sldChg>
      <pc:sldChg chg="addSp delSp modSp add mod setBg modNotesTx">
        <pc:chgData name="Ian Parr" userId="4f46477c-3823-44e3-a023-ec7a0abfe074" providerId="ADAL" clId="{680E4D16-B893-4A96-9376-35741D4A3890}" dt="2023-06-13T02:54:30.966" v="1315" actId="1076"/>
        <pc:sldMkLst>
          <pc:docMk/>
          <pc:sldMk cId="2884797175" sldId="335"/>
        </pc:sldMkLst>
        <pc:spChg chg="del">
          <ac:chgData name="Ian Parr" userId="4f46477c-3823-44e3-a023-ec7a0abfe074" providerId="ADAL" clId="{680E4D16-B893-4A96-9376-35741D4A3890}" dt="2023-06-13T02:49:37.829" v="1280" actId="478"/>
          <ac:spMkLst>
            <pc:docMk/>
            <pc:sldMk cId="2884797175" sldId="335"/>
            <ac:spMk id="5" creationId="{2A58E911-60D4-18F7-0197-090C92487C14}"/>
          </ac:spMkLst>
        </pc:spChg>
        <pc:spChg chg="add del mod">
          <ac:chgData name="Ian Parr" userId="4f46477c-3823-44e3-a023-ec7a0abfe074" providerId="ADAL" clId="{680E4D16-B893-4A96-9376-35741D4A3890}" dt="2023-06-13T02:51:58.826" v="1293"/>
          <ac:spMkLst>
            <pc:docMk/>
            <pc:sldMk cId="2884797175" sldId="335"/>
            <ac:spMk id="7" creationId="{B06D3FD2-F912-2ACB-9560-8CE556A92471}"/>
          </ac:spMkLst>
        </pc:spChg>
        <pc:spChg chg="add">
          <ac:chgData name="Ian Parr" userId="4f46477c-3823-44e3-a023-ec7a0abfe074" providerId="ADAL" clId="{680E4D16-B893-4A96-9376-35741D4A3890}" dt="2023-06-13T02:54:04.875" v="1308" actId="26606"/>
          <ac:spMkLst>
            <pc:docMk/>
            <pc:sldMk cId="2884797175" sldId="335"/>
            <ac:spMk id="18" creationId="{17406E40-244E-4DD6-94A4-E73960241945}"/>
          </ac:spMkLst>
        </pc:spChg>
        <pc:spChg chg="add">
          <ac:chgData name="Ian Parr" userId="4f46477c-3823-44e3-a023-ec7a0abfe074" providerId="ADAL" clId="{680E4D16-B893-4A96-9376-35741D4A3890}" dt="2023-06-13T02:54:04.875" v="1308" actId="26606"/>
          <ac:spMkLst>
            <pc:docMk/>
            <pc:sldMk cId="2884797175" sldId="335"/>
            <ac:spMk id="20" creationId="{9E621646-8902-4518-ADFE-798B8AF7F1D0}"/>
          </ac:spMkLst>
        </pc:spChg>
        <pc:spChg chg="add">
          <ac:chgData name="Ian Parr" userId="4f46477c-3823-44e3-a023-ec7a0abfe074" providerId="ADAL" clId="{680E4D16-B893-4A96-9376-35741D4A3890}" dt="2023-06-13T02:54:04.875" v="1308" actId="26606"/>
          <ac:spMkLst>
            <pc:docMk/>
            <pc:sldMk cId="2884797175" sldId="335"/>
            <ac:spMk id="22" creationId="{BC03DD73-798C-403F-B9AC-BFF84A0B1FFA}"/>
          </ac:spMkLst>
        </pc:spChg>
        <pc:spChg chg="add">
          <ac:chgData name="Ian Parr" userId="4f46477c-3823-44e3-a023-ec7a0abfe074" providerId="ADAL" clId="{680E4D16-B893-4A96-9376-35741D4A3890}" dt="2023-06-13T02:54:04.875" v="1308" actId="26606"/>
          <ac:spMkLst>
            <pc:docMk/>
            <pc:sldMk cId="2884797175" sldId="335"/>
            <ac:spMk id="24" creationId="{6756FE0C-DC81-49BD-AD76-1E223B686342}"/>
          </ac:spMkLst>
        </pc:spChg>
        <pc:spChg chg="add">
          <ac:chgData name="Ian Parr" userId="4f46477c-3823-44e3-a023-ec7a0abfe074" providerId="ADAL" clId="{680E4D16-B893-4A96-9376-35741D4A3890}" dt="2023-06-13T02:54:04.875" v="1308" actId="26606"/>
          <ac:spMkLst>
            <pc:docMk/>
            <pc:sldMk cId="2884797175" sldId="335"/>
            <ac:spMk id="26" creationId="{FEEAE74D-A8B8-4601-84C4-7F01DFF4199E}"/>
          </ac:spMkLst>
        </pc:spChg>
        <pc:spChg chg="add">
          <ac:chgData name="Ian Parr" userId="4f46477c-3823-44e3-a023-ec7a0abfe074" providerId="ADAL" clId="{680E4D16-B893-4A96-9376-35741D4A3890}" dt="2023-06-13T02:54:04.875" v="1308" actId="26606"/>
          <ac:spMkLst>
            <pc:docMk/>
            <pc:sldMk cId="2884797175" sldId="335"/>
            <ac:spMk id="28" creationId="{CFD751E0-7430-4ACA-A679-ECB74EA589C6}"/>
          </ac:spMkLst>
        </pc:spChg>
        <pc:spChg chg="add">
          <ac:chgData name="Ian Parr" userId="4f46477c-3823-44e3-a023-ec7a0abfe074" providerId="ADAL" clId="{680E4D16-B893-4A96-9376-35741D4A3890}" dt="2023-06-13T02:54:04.875" v="1308" actId="26606"/>
          <ac:spMkLst>
            <pc:docMk/>
            <pc:sldMk cId="2884797175" sldId="335"/>
            <ac:spMk id="30" creationId="{4337B0AD-9A1D-4899-8791-EDEB9B5A1D7B}"/>
          </ac:spMkLst>
        </pc:spChg>
        <pc:spChg chg="add">
          <ac:chgData name="Ian Parr" userId="4f46477c-3823-44e3-a023-ec7a0abfe074" providerId="ADAL" clId="{680E4D16-B893-4A96-9376-35741D4A3890}" dt="2023-06-13T02:54:04.875" v="1308" actId="26606"/>
          <ac:spMkLst>
            <pc:docMk/>
            <pc:sldMk cId="2884797175" sldId="335"/>
            <ac:spMk id="32" creationId="{20EE4868-1730-433B-AA39-A91305A4974F}"/>
          </ac:spMkLst>
        </pc:spChg>
        <pc:spChg chg="add">
          <ac:chgData name="Ian Parr" userId="4f46477c-3823-44e3-a023-ec7a0abfe074" providerId="ADAL" clId="{680E4D16-B893-4A96-9376-35741D4A3890}" dt="2023-06-13T02:54:04.875" v="1308" actId="26606"/>
          <ac:spMkLst>
            <pc:docMk/>
            <pc:sldMk cId="2884797175" sldId="335"/>
            <ac:spMk id="34" creationId="{89921AE2-097C-4DEE-A398-FCB910D60DDC}"/>
          </ac:spMkLst>
        </pc:spChg>
        <pc:spChg chg="add">
          <ac:chgData name="Ian Parr" userId="4f46477c-3823-44e3-a023-ec7a0abfe074" providerId="ADAL" clId="{680E4D16-B893-4A96-9376-35741D4A3890}" dt="2023-06-13T02:54:04.875" v="1308" actId="26606"/>
          <ac:spMkLst>
            <pc:docMk/>
            <pc:sldMk cId="2884797175" sldId="335"/>
            <ac:spMk id="36" creationId="{A4098D72-B456-40CC-8C9F-D08B9DD25BA5}"/>
          </ac:spMkLst>
        </pc:spChg>
        <pc:spChg chg="add">
          <ac:chgData name="Ian Parr" userId="4f46477c-3823-44e3-a023-ec7a0abfe074" providerId="ADAL" clId="{680E4D16-B893-4A96-9376-35741D4A3890}" dt="2023-06-13T02:54:04.875" v="1308" actId="26606"/>
          <ac:spMkLst>
            <pc:docMk/>
            <pc:sldMk cId="2884797175" sldId="335"/>
            <ac:spMk id="38" creationId="{BCA1A530-E6F6-465D-BCD0-371D816CCC10}"/>
          </ac:spMkLst>
        </pc:spChg>
        <pc:spChg chg="add">
          <ac:chgData name="Ian Parr" userId="4f46477c-3823-44e3-a023-ec7a0abfe074" providerId="ADAL" clId="{680E4D16-B893-4A96-9376-35741D4A3890}" dt="2023-06-13T02:54:04.875" v="1308" actId="26606"/>
          <ac:spMkLst>
            <pc:docMk/>
            <pc:sldMk cId="2884797175" sldId="335"/>
            <ac:spMk id="39" creationId="{E6C08EBB-2C97-4884-9312-EA0A6A62A238}"/>
          </ac:spMkLst>
        </pc:spChg>
        <pc:spChg chg="add">
          <ac:chgData name="Ian Parr" userId="4f46477c-3823-44e3-a023-ec7a0abfe074" providerId="ADAL" clId="{680E4D16-B893-4A96-9376-35741D4A3890}" dt="2023-06-13T02:54:04.875" v="1308" actId="26606"/>
          <ac:spMkLst>
            <pc:docMk/>
            <pc:sldMk cId="2884797175" sldId="335"/>
            <ac:spMk id="40" creationId="{5AB5DD23-5ECB-4E0C-AC9B-C384785BAEC9}"/>
          </ac:spMkLst>
        </pc:spChg>
        <pc:spChg chg="add">
          <ac:chgData name="Ian Parr" userId="4f46477c-3823-44e3-a023-ec7a0abfe074" providerId="ADAL" clId="{680E4D16-B893-4A96-9376-35741D4A3890}" dt="2023-06-13T02:54:04.875" v="1308" actId="26606"/>
          <ac:spMkLst>
            <pc:docMk/>
            <pc:sldMk cId="2884797175" sldId="335"/>
            <ac:spMk id="42" creationId="{7DA4BF21-FA96-43DB-A077-173C5F43338D}"/>
          </ac:spMkLst>
        </pc:spChg>
        <pc:spChg chg="add">
          <ac:chgData name="Ian Parr" userId="4f46477c-3823-44e3-a023-ec7a0abfe074" providerId="ADAL" clId="{680E4D16-B893-4A96-9376-35741D4A3890}" dt="2023-06-13T02:54:04.875" v="1308" actId="26606"/>
          <ac:spMkLst>
            <pc:docMk/>
            <pc:sldMk cId="2884797175" sldId="335"/>
            <ac:spMk id="44" creationId="{BF956BA4-7CC2-4E13-9E1D-0854EF4CB06C}"/>
          </ac:spMkLst>
        </pc:spChg>
        <pc:spChg chg="add">
          <ac:chgData name="Ian Parr" userId="4f46477c-3823-44e3-a023-ec7a0abfe074" providerId="ADAL" clId="{680E4D16-B893-4A96-9376-35741D4A3890}" dt="2023-06-13T02:54:04.875" v="1308" actId="26606"/>
          <ac:spMkLst>
            <pc:docMk/>
            <pc:sldMk cId="2884797175" sldId="335"/>
            <ac:spMk id="46" creationId="{3262514D-691E-4344-8751-4E80F046A0CA}"/>
          </ac:spMkLst>
        </pc:spChg>
        <pc:grpChg chg="add del">
          <ac:chgData name="Ian Parr" userId="4f46477c-3823-44e3-a023-ec7a0abfe074" providerId="ADAL" clId="{680E4D16-B893-4A96-9376-35741D4A3890}" dt="2023-06-13T02:54:04.862" v="1307" actId="26606"/>
          <ac:grpSpMkLst>
            <pc:docMk/>
            <pc:sldMk cId="2884797175" sldId="335"/>
            <ac:grpSpMk id="16" creationId="{02809643-1A52-4ED2-AA8C-EEF67E927206}"/>
          </ac:grpSpMkLst>
        </pc:grpChg>
        <pc:picChg chg="del">
          <ac:chgData name="Ian Parr" userId="4f46477c-3823-44e3-a023-ec7a0abfe074" providerId="ADAL" clId="{680E4D16-B893-4A96-9376-35741D4A3890}" dt="2023-06-13T02:49:35.557" v="1279" actId="478"/>
          <ac:picMkLst>
            <pc:docMk/>
            <pc:sldMk cId="2884797175" sldId="335"/>
            <ac:picMk id="2" creationId="{2D175E10-7BD2-62E0-0632-4C235270F698}"/>
          </ac:picMkLst>
        </pc:picChg>
        <pc:picChg chg="del">
          <ac:chgData name="Ian Parr" userId="4f46477c-3823-44e3-a023-ec7a0abfe074" providerId="ADAL" clId="{680E4D16-B893-4A96-9376-35741D4A3890}" dt="2023-06-13T02:49:34.258" v="1278" actId="478"/>
          <ac:picMkLst>
            <pc:docMk/>
            <pc:sldMk cId="2884797175" sldId="335"/>
            <ac:picMk id="3" creationId="{6F3FB26B-46A0-9B94-AC53-3086FDC305AA}"/>
          </ac:picMkLst>
        </pc:picChg>
        <pc:picChg chg="add del mod">
          <ac:chgData name="Ian Parr" userId="4f46477c-3823-44e3-a023-ec7a0abfe074" providerId="ADAL" clId="{680E4D16-B893-4A96-9376-35741D4A3890}" dt="2023-06-13T02:53:01.565" v="1294" actId="478"/>
          <ac:picMkLst>
            <pc:docMk/>
            <pc:sldMk cId="2884797175" sldId="335"/>
            <ac:picMk id="6" creationId="{D2E54EE6-66C2-CB51-D944-8FC69485F7C7}"/>
          </ac:picMkLst>
        </pc:picChg>
        <pc:picChg chg="add del mod">
          <ac:chgData name="Ian Parr" userId="4f46477c-3823-44e3-a023-ec7a0abfe074" providerId="ADAL" clId="{680E4D16-B893-4A96-9376-35741D4A3890}" dt="2023-06-13T02:51:58.824" v="1291" actId="478"/>
          <ac:picMkLst>
            <pc:docMk/>
            <pc:sldMk cId="2884797175" sldId="335"/>
            <ac:picMk id="9" creationId="{24491EBD-25D2-1402-F1C3-C2DB5B6C71E6}"/>
          </ac:picMkLst>
        </pc:picChg>
        <pc:picChg chg="add mod">
          <ac:chgData name="Ian Parr" userId="4f46477c-3823-44e3-a023-ec7a0abfe074" providerId="ADAL" clId="{680E4D16-B893-4A96-9376-35741D4A3890}" dt="2023-06-13T02:54:30.966" v="1315" actId="1076"/>
          <ac:picMkLst>
            <pc:docMk/>
            <pc:sldMk cId="2884797175" sldId="335"/>
            <ac:picMk id="11" creationId="{234BCA9F-68F5-D979-6BA6-4D1BFC2A3644}"/>
          </ac:picMkLst>
        </pc:picChg>
      </pc:sldChg>
      <pc:sldChg chg="modSp add mod ord">
        <pc:chgData name="Ian Parr" userId="4f46477c-3823-44e3-a023-ec7a0abfe074" providerId="ADAL" clId="{680E4D16-B893-4A96-9376-35741D4A3890}" dt="2023-06-13T04:49:44.378" v="1685" actId="207"/>
        <pc:sldMkLst>
          <pc:docMk/>
          <pc:sldMk cId="348035470" sldId="336"/>
        </pc:sldMkLst>
        <pc:spChg chg="mod">
          <ac:chgData name="Ian Parr" userId="4f46477c-3823-44e3-a023-ec7a0abfe074" providerId="ADAL" clId="{680E4D16-B893-4A96-9376-35741D4A3890}" dt="2023-06-13T04:49:44.378" v="1685" actId="207"/>
          <ac:spMkLst>
            <pc:docMk/>
            <pc:sldMk cId="348035470" sldId="336"/>
            <ac:spMk id="5" creationId="{2A58E911-60D4-18F7-0197-090C92487C14}"/>
          </ac:spMkLst>
        </pc:spChg>
        <pc:picChg chg="mod">
          <ac:chgData name="Ian Parr" userId="4f46477c-3823-44e3-a023-ec7a0abfe074" providerId="ADAL" clId="{680E4D16-B893-4A96-9376-35741D4A3890}" dt="2023-06-13T04:49:30.496" v="1660" actId="14100"/>
          <ac:picMkLst>
            <pc:docMk/>
            <pc:sldMk cId="348035470" sldId="336"/>
            <ac:picMk id="2" creationId="{2D175E10-7BD2-62E0-0632-4C235270F698}"/>
          </ac:picMkLst>
        </pc:picChg>
        <pc:picChg chg="mod">
          <ac:chgData name="Ian Parr" userId="4f46477c-3823-44e3-a023-ec7a0abfe074" providerId="ADAL" clId="{680E4D16-B893-4A96-9376-35741D4A3890}" dt="2023-06-13T04:49:28.631" v="1659" actId="1076"/>
          <ac:picMkLst>
            <pc:docMk/>
            <pc:sldMk cId="348035470" sldId="336"/>
            <ac:picMk id="3" creationId="{6F3FB26B-46A0-9B94-AC53-3086FDC305AA}"/>
          </ac:picMkLst>
        </pc:picChg>
      </pc:sldChg>
      <pc:sldChg chg="addSp delSp modSp add mod setBg modNotesTx">
        <pc:chgData name="Ian Parr" userId="4f46477c-3823-44e3-a023-ec7a0abfe074" providerId="ADAL" clId="{680E4D16-B893-4A96-9376-35741D4A3890}" dt="2023-06-13T03:01:26.710" v="1419"/>
        <pc:sldMkLst>
          <pc:docMk/>
          <pc:sldMk cId="331714227" sldId="337"/>
        </pc:sldMkLst>
        <pc:spChg chg="del">
          <ac:chgData name="Ian Parr" userId="4f46477c-3823-44e3-a023-ec7a0abfe074" providerId="ADAL" clId="{680E4D16-B893-4A96-9376-35741D4A3890}" dt="2023-06-13T02:55:06.024" v="1318" actId="478"/>
          <ac:spMkLst>
            <pc:docMk/>
            <pc:sldMk cId="331714227" sldId="337"/>
            <ac:spMk id="5" creationId="{2A58E911-60D4-18F7-0197-090C92487C14}"/>
          </ac:spMkLst>
        </pc:spChg>
        <pc:spChg chg="add mod">
          <ac:chgData name="Ian Parr" userId="4f46477c-3823-44e3-a023-ec7a0abfe074" providerId="ADAL" clId="{680E4D16-B893-4A96-9376-35741D4A3890}" dt="2023-06-13T03:00:23.534" v="1413" actId="255"/>
          <ac:spMkLst>
            <pc:docMk/>
            <pc:sldMk cId="331714227" sldId="337"/>
            <ac:spMk id="8" creationId="{B81E2B4A-29FD-3EBB-1DD3-12A8E8DF68F1}"/>
          </ac:spMkLst>
        </pc:spChg>
        <pc:spChg chg="add del mod">
          <ac:chgData name="Ian Parr" userId="4f46477c-3823-44e3-a023-ec7a0abfe074" providerId="ADAL" clId="{680E4D16-B893-4A96-9376-35741D4A3890}" dt="2023-06-13T03:01:14.016" v="1418" actId="478"/>
          <ac:spMkLst>
            <pc:docMk/>
            <pc:sldMk cId="331714227" sldId="337"/>
            <ac:spMk id="9" creationId="{AEADD2A7-1F97-D67E-52D6-373D0DB79B2A}"/>
          </ac:spMkLst>
        </pc:spChg>
        <pc:spChg chg="add del mod">
          <ac:chgData name="Ian Parr" userId="4f46477c-3823-44e3-a023-ec7a0abfe074" providerId="ADAL" clId="{680E4D16-B893-4A96-9376-35741D4A3890}" dt="2023-06-13T03:01:08.203" v="1417" actId="478"/>
          <ac:spMkLst>
            <pc:docMk/>
            <pc:sldMk cId="331714227" sldId="337"/>
            <ac:spMk id="10" creationId="{9EC4F23F-6A6F-4C5B-1A69-D1C84D0812C7}"/>
          </ac:spMkLst>
        </pc:spChg>
        <pc:spChg chg="add">
          <ac:chgData name="Ian Parr" userId="4f46477c-3823-44e3-a023-ec7a0abfe074" providerId="ADAL" clId="{680E4D16-B893-4A96-9376-35741D4A3890}" dt="2023-06-13T02:59:46.376" v="1395" actId="26606"/>
          <ac:spMkLst>
            <pc:docMk/>
            <pc:sldMk cId="331714227" sldId="337"/>
            <ac:spMk id="16" creationId="{799448F2-0E5B-42DA-B2D1-11A14E947BD4}"/>
          </ac:spMkLst>
        </pc:spChg>
        <pc:spChg chg="add">
          <ac:chgData name="Ian Parr" userId="4f46477c-3823-44e3-a023-ec7a0abfe074" providerId="ADAL" clId="{680E4D16-B893-4A96-9376-35741D4A3890}" dt="2023-06-13T02:59:46.376" v="1395" actId="26606"/>
          <ac:spMkLst>
            <pc:docMk/>
            <pc:sldMk cId="331714227" sldId="337"/>
            <ac:spMk id="17" creationId="{4E8A7552-20E1-4F34-ADAB-C1DB6634D47E}"/>
          </ac:spMkLst>
        </pc:spChg>
        <pc:picChg chg="del">
          <ac:chgData name="Ian Parr" userId="4f46477c-3823-44e3-a023-ec7a0abfe074" providerId="ADAL" clId="{680E4D16-B893-4A96-9376-35741D4A3890}" dt="2023-06-13T02:55:03.821" v="1317" actId="478"/>
          <ac:picMkLst>
            <pc:docMk/>
            <pc:sldMk cId="331714227" sldId="337"/>
            <ac:picMk id="2" creationId="{2D175E10-7BD2-62E0-0632-4C235270F698}"/>
          </ac:picMkLst>
        </pc:picChg>
        <pc:picChg chg="del">
          <ac:chgData name="Ian Parr" userId="4f46477c-3823-44e3-a023-ec7a0abfe074" providerId="ADAL" clId="{680E4D16-B893-4A96-9376-35741D4A3890}" dt="2023-06-13T02:55:02.860" v="1316" actId="478"/>
          <ac:picMkLst>
            <pc:docMk/>
            <pc:sldMk cId="331714227" sldId="337"/>
            <ac:picMk id="3" creationId="{6F3FB26B-46A0-9B94-AC53-3086FDC305AA}"/>
          </ac:picMkLst>
        </pc:picChg>
        <pc:picChg chg="add mod ord">
          <ac:chgData name="Ian Parr" userId="4f46477c-3823-44e3-a023-ec7a0abfe074" providerId="ADAL" clId="{680E4D16-B893-4A96-9376-35741D4A3890}" dt="2023-06-13T02:59:46.376" v="1395" actId="26606"/>
          <ac:picMkLst>
            <pc:docMk/>
            <pc:sldMk cId="331714227" sldId="337"/>
            <ac:picMk id="4" creationId="{08BAED47-2D3B-D62F-5CBD-90E38C058793}"/>
          </ac:picMkLst>
        </pc:picChg>
        <pc:picChg chg="add mod ord">
          <ac:chgData name="Ian Parr" userId="4f46477c-3823-44e3-a023-ec7a0abfe074" providerId="ADAL" clId="{680E4D16-B893-4A96-9376-35741D4A3890}" dt="2023-06-13T03:00:31.406" v="1414" actId="1076"/>
          <ac:picMkLst>
            <pc:docMk/>
            <pc:sldMk cId="331714227" sldId="337"/>
            <ac:picMk id="6" creationId="{40A56CA4-529A-6F6F-232D-84695FA0DBB0}"/>
          </ac:picMkLst>
        </pc:picChg>
        <pc:picChg chg="add del mod">
          <ac:chgData name="Ian Parr" userId="4f46477c-3823-44e3-a023-ec7a0abfe074" providerId="ADAL" clId="{680E4D16-B893-4A96-9376-35741D4A3890}" dt="2023-06-13T03:00:06.146" v="1398" actId="478"/>
          <ac:picMkLst>
            <pc:docMk/>
            <pc:sldMk cId="331714227" sldId="337"/>
            <ac:picMk id="7" creationId="{2EC926BE-4C78-6FE1-6AC2-F938909EDEB8}"/>
          </ac:picMkLst>
        </pc:picChg>
        <pc:cxnChg chg="add del">
          <ac:chgData name="Ian Parr" userId="4f46477c-3823-44e3-a023-ec7a0abfe074" providerId="ADAL" clId="{680E4D16-B893-4A96-9376-35741D4A3890}" dt="2023-06-13T02:59:46.371" v="1394" actId="26606"/>
          <ac:cxnSpMkLst>
            <pc:docMk/>
            <pc:sldMk cId="331714227" sldId="337"/>
            <ac:cxnSpMk id="12" creationId="{DCD67800-37AC-4E14-89B0-F79DCB3FB86D}"/>
          </ac:cxnSpMkLst>
        </pc:cxnChg>
        <pc:cxnChg chg="add del">
          <ac:chgData name="Ian Parr" userId="4f46477c-3823-44e3-a023-ec7a0abfe074" providerId="ADAL" clId="{680E4D16-B893-4A96-9376-35741D4A3890}" dt="2023-06-13T02:59:46.371" v="1394" actId="26606"/>
          <ac:cxnSpMkLst>
            <pc:docMk/>
            <pc:sldMk cId="331714227" sldId="337"/>
            <ac:cxnSpMk id="14" creationId="{20F1788F-A5AE-4188-8274-F7F2E3833ECD}"/>
          </ac:cxnSpMkLst>
        </pc:cxnChg>
      </pc:sldChg>
      <pc:sldChg chg="addSp delSp modSp add mod modNotesTx">
        <pc:chgData name="Ian Parr" userId="4f46477c-3823-44e3-a023-ec7a0abfe074" providerId="ADAL" clId="{680E4D16-B893-4A96-9376-35741D4A3890}" dt="2023-06-13T03:15:26.308" v="1529"/>
        <pc:sldMkLst>
          <pc:docMk/>
          <pc:sldMk cId="1570454107" sldId="338"/>
        </pc:sldMkLst>
        <pc:spChg chg="add del mod">
          <ac:chgData name="Ian Parr" userId="4f46477c-3823-44e3-a023-ec7a0abfe074" providerId="ADAL" clId="{680E4D16-B893-4A96-9376-35741D4A3890}" dt="2023-06-13T03:15:08.900" v="1528"/>
          <ac:spMkLst>
            <pc:docMk/>
            <pc:sldMk cId="1570454107" sldId="338"/>
            <ac:spMk id="8" creationId="{060CC79F-0C7C-DD1E-F38B-BE2B6A82A526}"/>
          </ac:spMkLst>
        </pc:spChg>
        <pc:spChg chg="add mod">
          <ac:chgData name="Ian Parr" userId="4f46477c-3823-44e3-a023-ec7a0abfe074" providerId="ADAL" clId="{680E4D16-B893-4A96-9376-35741D4A3890}" dt="2023-06-13T03:14:49.361" v="1523" actId="27636"/>
          <ac:spMkLst>
            <pc:docMk/>
            <pc:sldMk cId="1570454107" sldId="338"/>
            <ac:spMk id="9" creationId="{EF5D126B-F1E8-B822-3417-FA6AB54417CE}"/>
          </ac:spMkLst>
        </pc:spChg>
        <pc:picChg chg="add del">
          <ac:chgData name="Ian Parr" userId="4f46477c-3823-44e3-a023-ec7a0abfe074" providerId="ADAL" clId="{680E4D16-B893-4A96-9376-35741D4A3890}" dt="2023-06-13T03:13:34.740" v="1503" actId="478"/>
          <ac:picMkLst>
            <pc:docMk/>
            <pc:sldMk cId="1570454107" sldId="338"/>
            <ac:picMk id="3" creationId="{AE151E1C-C022-A753-8649-CE6DA3BF509C}"/>
          </ac:picMkLst>
        </pc:picChg>
        <pc:picChg chg="add del">
          <ac:chgData name="Ian Parr" userId="4f46477c-3823-44e3-a023-ec7a0abfe074" providerId="ADAL" clId="{680E4D16-B893-4A96-9376-35741D4A3890}" dt="2023-06-13T03:13:39.559" v="1505" actId="478"/>
          <ac:picMkLst>
            <pc:docMk/>
            <pc:sldMk cId="1570454107" sldId="338"/>
            <ac:picMk id="5" creationId="{C04E4CB9-303A-CF63-E000-75EADACCADD8}"/>
          </ac:picMkLst>
        </pc:picChg>
        <pc:picChg chg="add mod">
          <ac:chgData name="Ian Parr" userId="4f46477c-3823-44e3-a023-ec7a0abfe074" providerId="ADAL" clId="{680E4D16-B893-4A96-9376-35741D4A3890}" dt="2023-06-13T03:14:04.342" v="1515" actId="14100"/>
          <ac:picMkLst>
            <pc:docMk/>
            <pc:sldMk cId="1570454107" sldId="338"/>
            <ac:picMk id="7" creationId="{3FC983CE-476C-7FE6-589B-BE7DA7B1528E}"/>
          </ac:picMkLst>
        </pc:picChg>
      </pc:sldChg>
      <pc:sldChg chg="addSp delSp modSp add mod setBg">
        <pc:chgData name="Ian Parr" userId="4f46477c-3823-44e3-a023-ec7a0abfe074" providerId="ADAL" clId="{680E4D16-B893-4A96-9376-35741D4A3890}" dt="2023-06-13T03:10:48.038" v="1501" actId="14100"/>
        <pc:sldMkLst>
          <pc:docMk/>
          <pc:sldMk cId="2459831765" sldId="339"/>
        </pc:sldMkLst>
        <pc:spChg chg="add">
          <ac:chgData name="Ian Parr" userId="4f46477c-3823-44e3-a023-ec7a0abfe074" providerId="ADAL" clId="{680E4D16-B893-4A96-9376-35741D4A3890}" dt="2023-06-13T03:10:37.839" v="1496" actId="26606"/>
          <ac:spMkLst>
            <pc:docMk/>
            <pc:sldMk cId="2459831765" sldId="339"/>
            <ac:spMk id="9" creationId="{E6C08EBB-2C97-4884-9312-EA0A6A62A238}"/>
          </ac:spMkLst>
        </pc:spChg>
        <pc:spChg chg="add">
          <ac:chgData name="Ian Parr" userId="4f46477c-3823-44e3-a023-ec7a0abfe074" providerId="ADAL" clId="{680E4D16-B893-4A96-9376-35741D4A3890}" dt="2023-06-13T03:10:37.839" v="1496" actId="26606"/>
          <ac:spMkLst>
            <pc:docMk/>
            <pc:sldMk cId="2459831765" sldId="339"/>
            <ac:spMk id="11" creationId="{17406E40-244E-4DD6-94A4-E73960241945}"/>
          </ac:spMkLst>
        </pc:spChg>
        <pc:spChg chg="add">
          <ac:chgData name="Ian Parr" userId="4f46477c-3823-44e3-a023-ec7a0abfe074" providerId="ADAL" clId="{680E4D16-B893-4A96-9376-35741D4A3890}" dt="2023-06-13T03:10:37.839" v="1496" actId="26606"/>
          <ac:spMkLst>
            <pc:docMk/>
            <pc:sldMk cId="2459831765" sldId="339"/>
            <ac:spMk id="13" creationId="{9E621646-8902-4518-ADFE-798B8AF7F1D0}"/>
          </ac:spMkLst>
        </pc:spChg>
        <pc:spChg chg="add">
          <ac:chgData name="Ian Parr" userId="4f46477c-3823-44e3-a023-ec7a0abfe074" providerId="ADAL" clId="{680E4D16-B893-4A96-9376-35741D4A3890}" dt="2023-06-13T03:10:37.839" v="1496" actId="26606"/>
          <ac:spMkLst>
            <pc:docMk/>
            <pc:sldMk cId="2459831765" sldId="339"/>
            <ac:spMk id="15" creationId="{BC03DD73-798C-403F-B9AC-BFF84A0B1FFA}"/>
          </ac:spMkLst>
        </pc:spChg>
        <pc:spChg chg="add">
          <ac:chgData name="Ian Parr" userId="4f46477c-3823-44e3-a023-ec7a0abfe074" providerId="ADAL" clId="{680E4D16-B893-4A96-9376-35741D4A3890}" dt="2023-06-13T03:10:37.839" v="1496" actId="26606"/>
          <ac:spMkLst>
            <pc:docMk/>
            <pc:sldMk cId="2459831765" sldId="339"/>
            <ac:spMk id="17" creationId="{6756FE0C-DC81-49BD-AD76-1E223B686342}"/>
          </ac:spMkLst>
        </pc:spChg>
        <pc:spChg chg="add">
          <ac:chgData name="Ian Parr" userId="4f46477c-3823-44e3-a023-ec7a0abfe074" providerId="ADAL" clId="{680E4D16-B893-4A96-9376-35741D4A3890}" dt="2023-06-13T03:10:37.839" v="1496" actId="26606"/>
          <ac:spMkLst>
            <pc:docMk/>
            <pc:sldMk cId="2459831765" sldId="339"/>
            <ac:spMk id="19" creationId="{FEEAE74D-A8B8-4601-84C4-7F01DFF4199E}"/>
          </ac:spMkLst>
        </pc:spChg>
        <pc:spChg chg="add">
          <ac:chgData name="Ian Parr" userId="4f46477c-3823-44e3-a023-ec7a0abfe074" providerId="ADAL" clId="{680E4D16-B893-4A96-9376-35741D4A3890}" dt="2023-06-13T03:10:37.839" v="1496" actId="26606"/>
          <ac:spMkLst>
            <pc:docMk/>
            <pc:sldMk cId="2459831765" sldId="339"/>
            <ac:spMk id="21" creationId="{CFD751E0-7430-4ACA-A679-ECB74EA589C6}"/>
          </ac:spMkLst>
        </pc:spChg>
        <pc:spChg chg="add">
          <ac:chgData name="Ian Parr" userId="4f46477c-3823-44e3-a023-ec7a0abfe074" providerId="ADAL" clId="{680E4D16-B893-4A96-9376-35741D4A3890}" dt="2023-06-13T03:10:37.839" v="1496" actId="26606"/>
          <ac:spMkLst>
            <pc:docMk/>
            <pc:sldMk cId="2459831765" sldId="339"/>
            <ac:spMk id="23" creationId="{4337B0AD-9A1D-4899-8791-EDEB9B5A1D7B}"/>
          </ac:spMkLst>
        </pc:spChg>
        <pc:spChg chg="add">
          <ac:chgData name="Ian Parr" userId="4f46477c-3823-44e3-a023-ec7a0abfe074" providerId="ADAL" clId="{680E4D16-B893-4A96-9376-35741D4A3890}" dt="2023-06-13T03:10:37.839" v="1496" actId="26606"/>
          <ac:spMkLst>
            <pc:docMk/>
            <pc:sldMk cId="2459831765" sldId="339"/>
            <ac:spMk id="25" creationId="{20EE4868-1730-433B-AA39-A91305A4974F}"/>
          </ac:spMkLst>
        </pc:spChg>
        <pc:spChg chg="add">
          <ac:chgData name="Ian Parr" userId="4f46477c-3823-44e3-a023-ec7a0abfe074" providerId="ADAL" clId="{680E4D16-B893-4A96-9376-35741D4A3890}" dt="2023-06-13T03:10:37.839" v="1496" actId="26606"/>
          <ac:spMkLst>
            <pc:docMk/>
            <pc:sldMk cId="2459831765" sldId="339"/>
            <ac:spMk id="27" creationId="{89921AE2-097C-4DEE-A398-FCB910D60DDC}"/>
          </ac:spMkLst>
        </pc:spChg>
        <pc:spChg chg="add">
          <ac:chgData name="Ian Parr" userId="4f46477c-3823-44e3-a023-ec7a0abfe074" providerId="ADAL" clId="{680E4D16-B893-4A96-9376-35741D4A3890}" dt="2023-06-13T03:10:37.839" v="1496" actId="26606"/>
          <ac:spMkLst>
            <pc:docMk/>
            <pc:sldMk cId="2459831765" sldId="339"/>
            <ac:spMk id="29" creationId="{A4098D72-B456-40CC-8C9F-D08B9DD25BA5}"/>
          </ac:spMkLst>
        </pc:spChg>
        <pc:spChg chg="add">
          <ac:chgData name="Ian Parr" userId="4f46477c-3823-44e3-a023-ec7a0abfe074" providerId="ADAL" clId="{680E4D16-B893-4A96-9376-35741D4A3890}" dt="2023-06-13T03:10:37.839" v="1496" actId="26606"/>
          <ac:spMkLst>
            <pc:docMk/>
            <pc:sldMk cId="2459831765" sldId="339"/>
            <ac:spMk id="31" creationId="{BCA1A530-E6F6-465D-BCD0-371D816CCC10}"/>
          </ac:spMkLst>
        </pc:spChg>
        <pc:spChg chg="add">
          <ac:chgData name="Ian Parr" userId="4f46477c-3823-44e3-a023-ec7a0abfe074" providerId="ADAL" clId="{680E4D16-B893-4A96-9376-35741D4A3890}" dt="2023-06-13T03:10:37.839" v="1496" actId="26606"/>
          <ac:spMkLst>
            <pc:docMk/>
            <pc:sldMk cId="2459831765" sldId="339"/>
            <ac:spMk id="33" creationId="{5AB5DD23-5ECB-4E0C-AC9B-C384785BAEC9}"/>
          </ac:spMkLst>
        </pc:spChg>
        <pc:spChg chg="add">
          <ac:chgData name="Ian Parr" userId="4f46477c-3823-44e3-a023-ec7a0abfe074" providerId="ADAL" clId="{680E4D16-B893-4A96-9376-35741D4A3890}" dt="2023-06-13T03:10:37.839" v="1496" actId="26606"/>
          <ac:spMkLst>
            <pc:docMk/>
            <pc:sldMk cId="2459831765" sldId="339"/>
            <ac:spMk id="35" creationId="{7DA4BF21-FA96-43DB-A077-173C5F43338D}"/>
          </ac:spMkLst>
        </pc:spChg>
        <pc:spChg chg="add">
          <ac:chgData name="Ian Parr" userId="4f46477c-3823-44e3-a023-ec7a0abfe074" providerId="ADAL" clId="{680E4D16-B893-4A96-9376-35741D4A3890}" dt="2023-06-13T03:10:37.839" v="1496" actId="26606"/>
          <ac:spMkLst>
            <pc:docMk/>
            <pc:sldMk cId="2459831765" sldId="339"/>
            <ac:spMk id="37" creationId="{BF956BA4-7CC2-4E13-9E1D-0854EF4CB06C}"/>
          </ac:spMkLst>
        </pc:spChg>
        <pc:spChg chg="add">
          <ac:chgData name="Ian Parr" userId="4f46477c-3823-44e3-a023-ec7a0abfe074" providerId="ADAL" clId="{680E4D16-B893-4A96-9376-35741D4A3890}" dt="2023-06-13T03:10:37.839" v="1496" actId="26606"/>
          <ac:spMkLst>
            <pc:docMk/>
            <pc:sldMk cId="2459831765" sldId="339"/>
            <ac:spMk id="39" creationId="{3262514D-691E-4344-8751-4E80F046A0CA}"/>
          </ac:spMkLst>
        </pc:spChg>
        <pc:picChg chg="add del mod">
          <ac:chgData name="Ian Parr" userId="4f46477c-3823-44e3-a023-ec7a0abfe074" providerId="ADAL" clId="{680E4D16-B893-4A96-9376-35741D4A3890}" dt="2023-06-13T03:09:42.500" v="1486" actId="478"/>
          <ac:picMkLst>
            <pc:docMk/>
            <pc:sldMk cId="2459831765" sldId="339"/>
            <ac:picMk id="2" creationId="{1712A1CB-E143-4F97-6EFC-FCF47F4BA897}"/>
          </ac:picMkLst>
        </pc:picChg>
        <pc:picChg chg="add del mod">
          <ac:chgData name="Ian Parr" userId="4f46477c-3823-44e3-a023-ec7a0abfe074" providerId="ADAL" clId="{680E4D16-B893-4A96-9376-35741D4A3890}" dt="2023-06-13T03:09:55.631" v="1491" actId="478"/>
          <ac:picMkLst>
            <pc:docMk/>
            <pc:sldMk cId="2459831765" sldId="339"/>
            <ac:picMk id="3" creationId="{563A0F64-BDF8-59C0-9AF9-FDAB9FCB896A}"/>
          </ac:picMkLst>
        </pc:picChg>
        <pc:picChg chg="add mod">
          <ac:chgData name="Ian Parr" userId="4f46477c-3823-44e3-a023-ec7a0abfe074" providerId="ADAL" clId="{680E4D16-B893-4A96-9376-35741D4A3890}" dt="2023-06-13T03:10:48.038" v="1501" actId="14100"/>
          <ac:picMkLst>
            <pc:docMk/>
            <pc:sldMk cId="2459831765" sldId="339"/>
            <ac:picMk id="4" creationId="{8D6EAAC6-C0B8-F905-E39B-099806CBFECB}"/>
          </ac:picMkLst>
        </pc:picChg>
      </pc:sldChg>
      <pc:sldChg chg="addSp delSp modSp add mod">
        <pc:chgData name="Ian Parr" userId="4f46477c-3823-44e3-a023-ec7a0abfe074" providerId="ADAL" clId="{680E4D16-B893-4A96-9376-35741D4A3890}" dt="2023-06-13T03:06:19.674" v="1481" actId="207"/>
        <pc:sldMkLst>
          <pc:docMk/>
          <pc:sldMk cId="399061578" sldId="340"/>
        </pc:sldMkLst>
        <pc:spChg chg="add del mod">
          <ac:chgData name="Ian Parr" userId="4f46477c-3823-44e3-a023-ec7a0abfe074" providerId="ADAL" clId="{680E4D16-B893-4A96-9376-35741D4A3890}" dt="2023-06-13T03:03:14.437" v="1425"/>
          <ac:spMkLst>
            <pc:docMk/>
            <pc:sldMk cId="399061578" sldId="340"/>
            <ac:spMk id="2" creationId="{C1F8F993-9814-34FC-8D15-78D8E8D0C6B0}"/>
          </ac:spMkLst>
        </pc:spChg>
        <pc:spChg chg="add mod">
          <ac:chgData name="Ian Parr" userId="4f46477c-3823-44e3-a023-ec7a0abfe074" providerId="ADAL" clId="{680E4D16-B893-4A96-9376-35741D4A3890}" dt="2023-06-13T03:06:19.674" v="1481" actId="207"/>
          <ac:spMkLst>
            <pc:docMk/>
            <pc:sldMk cId="399061578" sldId="340"/>
            <ac:spMk id="4" creationId="{D81EEB0C-9709-181E-2F0F-B013A38455B7}"/>
          </ac:spMkLst>
        </pc:spChg>
        <pc:spChg chg="add mod">
          <ac:chgData name="Ian Parr" userId="4f46477c-3823-44e3-a023-ec7a0abfe074" providerId="ADAL" clId="{680E4D16-B893-4A96-9376-35741D4A3890}" dt="2023-06-13T03:05:47.392" v="1476" actId="255"/>
          <ac:spMkLst>
            <pc:docMk/>
            <pc:sldMk cId="399061578" sldId="340"/>
            <ac:spMk id="5" creationId="{40F1EC41-2743-58E5-5D4D-A21183B770EB}"/>
          </ac:spMkLst>
        </pc:spChg>
        <pc:picChg chg="add mod">
          <ac:chgData name="Ian Parr" userId="4f46477c-3823-44e3-a023-ec7a0abfe074" providerId="ADAL" clId="{680E4D16-B893-4A96-9376-35741D4A3890}" dt="2023-06-13T03:06:09.791" v="1480" actId="14100"/>
          <ac:picMkLst>
            <pc:docMk/>
            <pc:sldMk cId="399061578" sldId="340"/>
            <ac:picMk id="3" creationId="{6F97BC56-6971-D1C4-7300-4806940AE6D7}"/>
          </ac:picMkLst>
        </pc:picChg>
      </pc:sldChg>
      <pc:sldChg chg="addSp modSp add mod ord setBg modNotesTx">
        <pc:chgData name="Ian Parr" userId="4f46477c-3823-44e3-a023-ec7a0abfe074" providerId="ADAL" clId="{680E4D16-B893-4A96-9376-35741D4A3890}" dt="2023-06-13T02:58:07.477" v="1383" actId="1076"/>
        <pc:sldMkLst>
          <pc:docMk/>
          <pc:sldMk cId="664483996" sldId="341"/>
        </pc:sldMkLst>
        <pc:spChg chg="add mod">
          <ac:chgData name="Ian Parr" userId="4f46477c-3823-44e3-a023-ec7a0abfe074" providerId="ADAL" clId="{680E4D16-B893-4A96-9376-35741D4A3890}" dt="2023-06-13T02:58:02.120" v="1382" actId="255"/>
          <ac:spMkLst>
            <pc:docMk/>
            <pc:sldMk cId="664483996" sldId="341"/>
            <ac:spMk id="2" creationId="{E809E156-61AD-DAB1-8831-E042F09819F4}"/>
          </ac:spMkLst>
        </pc:spChg>
        <pc:spChg chg="add mod">
          <ac:chgData name="Ian Parr" userId="4f46477c-3823-44e3-a023-ec7a0abfe074" providerId="ADAL" clId="{680E4D16-B893-4A96-9376-35741D4A3890}" dt="2023-06-13T02:58:07.477" v="1383" actId="1076"/>
          <ac:spMkLst>
            <pc:docMk/>
            <pc:sldMk cId="664483996" sldId="341"/>
            <ac:spMk id="3" creationId="{52713A70-1813-C4D6-51A3-235A3F6B6120}"/>
          </ac:spMkLst>
        </pc:spChg>
        <pc:spChg chg="add">
          <ac:chgData name="Ian Parr" userId="4f46477c-3823-44e3-a023-ec7a0abfe074" providerId="ADAL" clId="{680E4D16-B893-4A96-9376-35741D4A3890}" dt="2023-06-13T02:57:49.260" v="1380" actId="26606"/>
          <ac:spMkLst>
            <pc:docMk/>
            <pc:sldMk cId="664483996" sldId="341"/>
            <ac:spMk id="3107" creationId="{48CAE4AE-A9DF-45AF-9A9C-1712BC63418E}"/>
          </ac:spMkLst>
        </pc:spChg>
        <pc:spChg chg="add">
          <ac:chgData name="Ian Parr" userId="4f46477c-3823-44e3-a023-ec7a0abfe074" providerId="ADAL" clId="{680E4D16-B893-4A96-9376-35741D4A3890}" dt="2023-06-13T02:57:49.260" v="1380" actId="26606"/>
          <ac:spMkLst>
            <pc:docMk/>
            <pc:sldMk cId="664483996" sldId="341"/>
            <ac:spMk id="3132" creationId="{E972DE0D-2E53-4159-ABD3-C601524262C2}"/>
          </ac:spMkLst>
        </pc:spChg>
        <pc:grpChg chg="add">
          <ac:chgData name="Ian Parr" userId="4f46477c-3823-44e3-a023-ec7a0abfe074" providerId="ADAL" clId="{680E4D16-B893-4A96-9376-35741D4A3890}" dt="2023-06-13T02:57:49.260" v="1380" actId="26606"/>
          <ac:grpSpMkLst>
            <pc:docMk/>
            <pc:sldMk cId="664483996" sldId="341"/>
            <ac:grpSpMk id="3079" creationId="{AE19E2D2-078B-459F-A431-2037B063FDF3}"/>
          </ac:grpSpMkLst>
        </pc:grpChg>
        <pc:grpChg chg="add">
          <ac:chgData name="Ian Parr" userId="4f46477c-3823-44e3-a023-ec7a0abfe074" providerId="ADAL" clId="{680E4D16-B893-4A96-9376-35741D4A3890}" dt="2023-06-13T02:57:49.260" v="1380" actId="26606"/>
          <ac:grpSpMkLst>
            <pc:docMk/>
            <pc:sldMk cId="664483996" sldId="341"/>
            <ac:grpSpMk id="3102" creationId="{E10C7CFA-FC7F-479C-9026-39109C0B5967}"/>
          </ac:grpSpMkLst>
        </pc:grpChg>
        <pc:grpChg chg="add">
          <ac:chgData name="Ian Parr" userId="4f46477c-3823-44e3-a023-ec7a0abfe074" providerId="ADAL" clId="{680E4D16-B893-4A96-9376-35741D4A3890}" dt="2023-06-13T02:57:49.260" v="1380" actId="26606"/>
          <ac:grpSpMkLst>
            <pc:docMk/>
            <pc:sldMk cId="664483996" sldId="341"/>
            <ac:grpSpMk id="3109" creationId="{6C272060-BC98-4C91-A58F-4DFEC566CF7F}"/>
          </ac:grpSpMkLst>
        </pc:grpChg>
        <pc:picChg chg="add mod ord">
          <ac:chgData name="Ian Parr" userId="4f46477c-3823-44e3-a023-ec7a0abfe074" providerId="ADAL" clId="{680E4D16-B893-4A96-9376-35741D4A3890}" dt="2023-06-13T02:57:49.260" v="1380" actId="26606"/>
          <ac:picMkLst>
            <pc:docMk/>
            <pc:sldMk cId="664483996" sldId="341"/>
            <ac:picMk id="3074" creationId="{59C6504A-5192-87D8-F468-8B7E9972298B}"/>
          </ac:picMkLst>
        </pc:picChg>
      </pc:sldChg>
      <pc:sldChg chg="add del">
        <pc:chgData name="Ian Parr" userId="4f46477c-3823-44e3-a023-ec7a0abfe074" providerId="ADAL" clId="{680E4D16-B893-4A96-9376-35741D4A3890}" dt="2023-06-13T04:49:17.377" v="1653" actId="47"/>
        <pc:sldMkLst>
          <pc:docMk/>
          <pc:sldMk cId="2910103540" sldId="342"/>
        </pc:sldMkLst>
      </pc:sldChg>
      <pc:sldChg chg="delSp modSp add mod modNotesTx">
        <pc:chgData name="Ian Parr" userId="4f46477c-3823-44e3-a023-ec7a0abfe074" providerId="ADAL" clId="{680E4D16-B893-4A96-9376-35741D4A3890}" dt="2023-06-13T03:26:42.517" v="1594" actId="478"/>
        <pc:sldMkLst>
          <pc:docMk/>
          <pc:sldMk cId="1906389388" sldId="343"/>
        </pc:sldMkLst>
        <pc:spChg chg="del mod">
          <ac:chgData name="Ian Parr" userId="4f46477c-3823-44e3-a023-ec7a0abfe074" providerId="ADAL" clId="{680E4D16-B893-4A96-9376-35741D4A3890}" dt="2023-06-13T03:26:40.268" v="1593" actId="478"/>
          <ac:spMkLst>
            <pc:docMk/>
            <pc:sldMk cId="1906389388" sldId="343"/>
            <ac:spMk id="5" creationId="{2A58E911-60D4-18F7-0197-090C92487C14}"/>
          </ac:spMkLst>
        </pc:spChg>
        <pc:picChg chg="del">
          <ac:chgData name="Ian Parr" userId="4f46477c-3823-44e3-a023-ec7a0abfe074" providerId="ADAL" clId="{680E4D16-B893-4A96-9376-35741D4A3890}" dt="2023-06-13T03:26:42.517" v="1594" actId="478"/>
          <ac:picMkLst>
            <pc:docMk/>
            <pc:sldMk cId="1906389388" sldId="343"/>
            <ac:picMk id="2" creationId="{2D175E10-7BD2-62E0-0632-4C235270F698}"/>
          </ac:picMkLst>
        </pc:picChg>
        <pc:picChg chg="del">
          <ac:chgData name="Ian Parr" userId="4f46477c-3823-44e3-a023-ec7a0abfe074" providerId="ADAL" clId="{680E4D16-B893-4A96-9376-35741D4A3890}" dt="2023-06-13T03:26:37.550" v="1591" actId="478"/>
          <ac:picMkLst>
            <pc:docMk/>
            <pc:sldMk cId="1906389388" sldId="343"/>
            <ac:picMk id="3" creationId="{6F3FB26B-46A0-9B94-AC53-3086FDC305AA}"/>
          </ac:picMkLst>
        </pc:picChg>
      </pc:sldChg>
      <pc:sldChg chg="addSp delSp modSp add mod ord">
        <pc:chgData name="Ian Parr" userId="4f46477c-3823-44e3-a023-ec7a0abfe074" providerId="ADAL" clId="{680E4D16-B893-4A96-9376-35741D4A3890}" dt="2023-06-13T04:49:04.291" v="1652"/>
        <pc:sldMkLst>
          <pc:docMk/>
          <pc:sldMk cId="536652586" sldId="344"/>
        </pc:sldMkLst>
        <pc:spChg chg="add mod">
          <ac:chgData name="Ian Parr" userId="4f46477c-3823-44e3-a023-ec7a0abfe074" providerId="ADAL" clId="{680E4D16-B893-4A96-9376-35741D4A3890}" dt="2023-06-13T03:18:23.914" v="1564" actId="2710"/>
          <ac:spMkLst>
            <pc:docMk/>
            <pc:sldMk cId="536652586" sldId="344"/>
            <ac:spMk id="4" creationId="{155C6059-F3F1-BAE7-FE1D-FC8BA9F734C1}"/>
          </ac:spMkLst>
        </pc:spChg>
        <pc:spChg chg="del mod">
          <ac:chgData name="Ian Parr" userId="4f46477c-3823-44e3-a023-ec7a0abfe074" providerId="ADAL" clId="{680E4D16-B893-4A96-9376-35741D4A3890}" dt="2023-06-13T03:16:01.862" v="1535" actId="478"/>
          <ac:spMkLst>
            <pc:docMk/>
            <pc:sldMk cId="536652586" sldId="344"/>
            <ac:spMk id="5" creationId="{2A58E911-60D4-18F7-0197-090C92487C14}"/>
          </ac:spMkLst>
        </pc:spChg>
        <pc:spChg chg="add mod">
          <ac:chgData name="Ian Parr" userId="4f46477c-3823-44e3-a023-ec7a0abfe074" providerId="ADAL" clId="{680E4D16-B893-4A96-9376-35741D4A3890}" dt="2023-06-13T03:18:29.875" v="1566" actId="1076"/>
          <ac:spMkLst>
            <pc:docMk/>
            <pc:sldMk cId="536652586" sldId="344"/>
            <ac:spMk id="6" creationId="{2F90F675-4665-C8F9-AD31-730C57655455}"/>
          </ac:spMkLst>
        </pc:spChg>
        <pc:picChg chg="del">
          <ac:chgData name="Ian Parr" userId="4f46477c-3823-44e3-a023-ec7a0abfe074" providerId="ADAL" clId="{680E4D16-B893-4A96-9376-35741D4A3890}" dt="2023-06-13T03:16:04.109" v="1536" actId="478"/>
          <ac:picMkLst>
            <pc:docMk/>
            <pc:sldMk cId="536652586" sldId="344"/>
            <ac:picMk id="2" creationId="{2D175E10-7BD2-62E0-0632-4C235270F698}"/>
          </ac:picMkLst>
        </pc:picChg>
        <pc:picChg chg="del">
          <ac:chgData name="Ian Parr" userId="4f46477c-3823-44e3-a023-ec7a0abfe074" providerId="ADAL" clId="{680E4D16-B893-4A96-9376-35741D4A3890}" dt="2023-06-13T03:15:57.685" v="1533" actId="478"/>
          <ac:picMkLst>
            <pc:docMk/>
            <pc:sldMk cId="536652586" sldId="344"/>
            <ac:picMk id="3" creationId="{6F3FB26B-46A0-9B94-AC53-3086FDC305AA}"/>
          </ac:picMkLst>
        </pc:picChg>
        <pc:picChg chg="add del">
          <ac:chgData name="Ian Parr" userId="4f46477c-3823-44e3-a023-ec7a0abfe074" providerId="ADAL" clId="{680E4D16-B893-4A96-9376-35741D4A3890}" dt="2023-06-13T03:18:44.181" v="1568" actId="478"/>
          <ac:picMkLst>
            <pc:docMk/>
            <pc:sldMk cId="536652586" sldId="344"/>
            <ac:picMk id="7" creationId="{9E543BD6-9F7B-E54B-5F29-BF852DBBBF12}"/>
          </ac:picMkLst>
        </pc:picChg>
        <pc:picChg chg="add del mod">
          <ac:chgData name="Ian Parr" userId="4f46477c-3823-44e3-a023-ec7a0abfe074" providerId="ADAL" clId="{680E4D16-B893-4A96-9376-35741D4A3890}" dt="2023-06-13T03:23:24.060" v="1581" actId="478"/>
          <ac:picMkLst>
            <pc:docMk/>
            <pc:sldMk cId="536652586" sldId="344"/>
            <ac:picMk id="8" creationId="{39D252B4-18F7-0C38-93EA-20E9F5ECFD3D}"/>
          </ac:picMkLst>
        </pc:picChg>
        <pc:picChg chg="add mod">
          <ac:chgData name="Ian Parr" userId="4f46477c-3823-44e3-a023-ec7a0abfe074" providerId="ADAL" clId="{680E4D16-B893-4A96-9376-35741D4A3890}" dt="2023-06-13T03:24:21.343" v="1589" actId="14100"/>
          <ac:picMkLst>
            <pc:docMk/>
            <pc:sldMk cId="536652586" sldId="344"/>
            <ac:picMk id="9" creationId="{F87DD833-722B-2E9D-87D6-E01E8D04667B}"/>
          </ac:picMkLst>
        </pc:picChg>
        <pc:picChg chg="add mod">
          <ac:chgData name="Ian Parr" userId="4f46477c-3823-44e3-a023-ec7a0abfe074" providerId="ADAL" clId="{680E4D16-B893-4A96-9376-35741D4A3890}" dt="2023-06-13T03:24:15.383" v="1587" actId="14100"/>
          <ac:picMkLst>
            <pc:docMk/>
            <pc:sldMk cId="536652586" sldId="344"/>
            <ac:picMk id="10" creationId="{D45234F3-3D10-BA09-3075-08171EBF193F}"/>
          </ac:picMkLst>
        </pc:picChg>
      </pc:sldChg>
      <pc:sldChg chg="addSp add del mod modNotesTx">
        <pc:chgData name="Ian Parr" userId="4f46477c-3823-44e3-a023-ec7a0abfe074" providerId="ADAL" clId="{680E4D16-B893-4A96-9376-35741D4A3890}" dt="2023-06-13T04:49:17.377" v="1653" actId="47"/>
        <pc:sldMkLst>
          <pc:docMk/>
          <pc:sldMk cId="1896801558" sldId="345"/>
        </pc:sldMkLst>
        <pc:spChg chg="add">
          <ac:chgData name="Ian Parr" userId="4f46477c-3823-44e3-a023-ec7a0abfe074" providerId="ADAL" clId="{680E4D16-B893-4A96-9376-35741D4A3890}" dt="2023-06-13T03:27:54.619" v="1598" actId="22"/>
          <ac:spMkLst>
            <pc:docMk/>
            <pc:sldMk cId="1896801558" sldId="345"/>
            <ac:spMk id="3" creationId="{FA2E6EBB-F23C-6D21-7773-B273BB7C11C8}"/>
          </ac:spMkLst>
        </pc:spChg>
      </pc:sldChg>
      <pc:sldChg chg="addSp delSp modSp add mod ord modNotesTx">
        <pc:chgData name="Ian Parr" userId="4f46477c-3823-44e3-a023-ec7a0abfe074" providerId="ADAL" clId="{680E4D16-B893-4A96-9376-35741D4A3890}" dt="2023-06-13T04:50:36.208" v="1688" actId="20577"/>
        <pc:sldMkLst>
          <pc:docMk/>
          <pc:sldMk cId="1798076384" sldId="346"/>
        </pc:sldMkLst>
        <pc:spChg chg="del mod">
          <ac:chgData name="Ian Parr" userId="4f46477c-3823-44e3-a023-ec7a0abfe074" providerId="ADAL" clId="{680E4D16-B893-4A96-9376-35741D4A3890}" dt="2023-06-13T03:28:52.324" v="1603" actId="478"/>
          <ac:spMkLst>
            <pc:docMk/>
            <pc:sldMk cId="1798076384" sldId="346"/>
            <ac:spMk id="3" creationId="{FA2E6EBB-F23C-6D21-7773-B273BB7C11C8}"/>
          </ac:spMkLst>
        </pc:spChg>
        <pc:spChg chg="add del mod">
          <ac:chgData name="Ian Parr" userId="4f46477c-3823-44e3-a023-ec7a0abfe074" providerId="ADAL" clId="{680E4D16-B893-4A96-9376-35741D4A3890}" dt="2023-06-13T04:34:55.623" v="1608" actId="478"/>
          <ac:spMkLst>
            <pc:docMk/>
            <pc:sldMk cId="1798076384" sldId="346"/>
            <ac:spMk id="4" creationId="{624FF3E8-1B4F-1E9E-A2DD-5E54F88BA475}"/>
          </ac:spMkLst>
        </pc:spChg>
        <pc:spChg chg="add mod">
          <ac:chgData name="Ian Parr" userId="4f46477c-3823-44e3-a023-ec7a0abfe074" providerId="ADAL" clId="{680E4D16-B893-4A96-9376-35741D4A3890}" dt="2023-06-13T04:45:09.103" v="1623" actId="1076"/>
          <ac:spMkLst>
            <pc:docMk/>
            <pc:sldMk cId="1798076384" sldId="346"/>
            <ac:spMk id="8" creationId="{191378FF-9D04-DBB0-0D5C-45C3B4040E9F}"/>
          </ac:spMkLst>
        </pc:spChg>
        <pc:spChg chg="add mod">
          <ac:chgData name="Ian Parr" userId="4f46477c-3823-44e3-a023-ec7a0abfe074" providerId="ADAL" clId="{680E4D16-B893-4A96-9376-35741D4A3890}" dt="2023-06-13T04:45:25.303" v="1625" actId="1076"/>
          <ac:spMkLst>
            <pc:docMk/>
            <pc:sldMk cId="1798076384" sldId="346"/>
            <ac:spMk id="10" creationId="{73C76A86-B1F5-9374-0941-6282EFE58444}"/>
          </ac:spMkLst>
        </pc:spChg>
        <pc:spChg chg="add del">
          <ac:chgData name="Ian Parr" userId="4f46477c-3823-44e3-a023-ec7a0abfe074" providerId="ADAL" clId="{680E4D16-B893-4A96-9376-35741D4A3890}" dt="2023-06-13T04:45:48.958" v="1627" actId="478"/>
          <ac:spMkLst>
            <pc:docMk/>
            <pc:sldMk cId="1798076384" sldId="346"/>
            <ac:spMk id="12" creationId="{668D5CF1-CF9F-82FD-3770-8CCD88104762}"/>
          </ac:spMkLst>
        </pc:spChg>
        <pc:spChg chg="add mod">
          <ac:chgData name="Ian Parr" userId="4f46477c-3823-44e3-a023-ec7a0abfe074" providerId="ADAL" clId="{680E4D16-B893-4A96-9376-35741D4A3890}" dt="2023-06-13T04:46:20.247" v="1646" actId="1076"/>
          <ac:spMkLst>
            <pc:docMk/>
            <pc:sldMk cId="1798076384" sldId="346"/>
            <ac:spMk id="13" creationId="{E4E6E8FA-987F-D90F-6E41-32117CFC30F9}"/>
          </ac:spMkLst>
        </pc:spChg>
        <pc:picChg chg="add mod">
          <ac:chgData name="Ian Parr" userId="4f46477c-3823-44e3-a023-ec7a0abfe074" providerId="ADAL" clId="{680E4D16-B893-4A96-9376-35741D4A3890}" dt="2023-06-13T04:35:44.583" v="1614" actId="14100"/>
          <ac:picMkLst>
            <pc:docMk/>
            <pc:sldMk cId="1798076384" sldId="346"/>
            <ac:picMk id="2" creationId="{D608A434-7434-1C93-49F6-6334F6AACEC8}"/>
          </ac:picMkLst>
        </pc:picChg>
        <pc:picChg chg="add mod">
          <ac:chgData name="Ian Parr" userId="4f46477c-3823-44e3-a023-ec7a0abfe074" providerId="ADAL" clId="{680E4D16-B893-4A96-9376-35741D4A3890}" dt="2023-06-13T04:35:47.775" v="1616" actId="14100"/>
          <ac:picMkLst>
            <pc:docMk/>
            <pc:sldMk cId="1798076384" sldId="346"/>
            <ac:picMk id="3" creationId="{3E0DF294-E8EE-7454-7062-A0CDD3A995B5}"/>
          </ac:picMkLst>
        </pc:picChg>
        <pc:picChg chg="add mod">
          <ac:chgData name="Ian Parr" userId="4f46477c-3823-44e3-a023-ec7a0abfe074" providerId="ADAL" clId="{680E4D16-B893-4A96-9376-35741D4A3890}" dt="2023-06-13T04:37:20.608" v="1621" actId="1076"/>
          <ac:picMkLst>
            <pc:docMk/>
            <pc:sldMk cId="1798076384" sldId="346"/>
            <ac:picMk id="6" creationId="{F0FDA72E-4B89-996B-145F-98942D37272F}"/>
          </ac:picMkLst>
        </pc:picChg>
      </pc:sldChg>
      <pc:sldMasterChg chg="delSldLayout">
        <pc:chgData name="Ian Parr" userId="4f46477c-3823-44e3-a023-ec7a0abfe074" providerId="ADAL" clId="{680E4D16-B893-4A96-9376-35741D4A3890}" dt="2023-06-13T04:49:17.377" v="1653" actId="47"/>
        <pc:sldMasterMkLst>
          <pc:docMk/>
          <pc:sldMasterMk cId="3672277808" sldId="2147483651"/>
        </pc:sldMasterMkLst>
        <pc:sldLayoutChg chg="del">
          <pc:chgData name="Ian Parr" userId="4f46477c-3823-44e3-a023-ec7a0abfe074" providerId="ADAL" clId="{680E4D16-B893-4A96-9376-35741D4A3890}" dt="2023-06-13T04:49:17.377" v="1653" actId="47"/>
          <pc:sldLayoutMkLst>
            <pc:docMk/>
            <pc:sldMasterMk cId="3672277808" sldId="2147483651"/>
            <pc:sldLayoutMk cId="3667624596" sldId="2147483672"/>
          </pc:sldLayoutMkLst>
        </pc:sldLayoutChg>
      </pc:sldMasterChg>
      <pc:sldMasterChg chg="delSldLayout">
        <pc:chgData name="Ian Parr" userId="4f46477c-3823-44e3-a023-ec7a0abfe074" providerId="ADAL" clId="{680E4D16-B893-4A96-9376-35741D4A3890}" dt="2023-06-13T04:49:17.377" v="1653" actId="47"/>
        <pc:sldMasterMkLst>
          <pc:docMk/>
          <pc:sldMasterMk cId="3009084755" sldId="2147483659"/>
        </pc:sldMasterMkLst>
        <pc:sldLayoutChg chg="del">
          <pc:chgData name="Ian Parr" userId="4f46477c-3823-44e3-a023-ec7a0abfe074" providerId="ADAL" clId="{680E4D16-B893-4A96-9376-35741D4A3890}" dt="2023-06-13T04:49:17.377" v="1653" actId="47"/>
          <pc:sldLayoutMkLst>
            <pc:docMk/>
            <pc:sldMasterMk cId="3009084755" sldId="2147483659"/>
            <pc:sldLayoutMk cId="878207750" sldId="2147483671"/>
          </pc:sldLayoutMkLst>
        </pc:sldLayoutChg>
      </pc:sldMasterChg>
    </pc:docChg>
  </pc:docChgLst>
  <pc:docChgLst>
    <pc:chgData name="Ian Parr" userId="4f46477c-3823-44e3-a023-ec7a0abfe074" providerId="ADAL" clId="{6D4883D9-D1DA-4E8F-9A36-EE14A16553DF}"/>
    <pc:docChg chg="undo custSel addSld delSld modSld sldOrd addSection modSection">
      <pc:chgData name="Ian Parr" userId="4f46477c-3823-44e3-a023-ec7a0abfe074" providerId="ADAL" clId="{6D4883D9-D1DA-4E8F-9A36-EE14A16553DF}" dt="2023-06-20T01:02:44.159" v="1456" actId="47"/>
      <pc:docMkLst>
        <pc:docMk/>
      </pc:docMkLst>
      <pc:sldChg chg="modSp mod">
        <pc:chgData name="Ian Parr" userId="4f46477c-3823-44e3-a023-ec7a0abfe074" providerId="ADAL" clId="{6D4883D9-D1DA-4E8F-9A36-EE14A16553DF}" dt="2023-06-13T04:51:47.677" v="5" actId="20577"/>
        <pc:sldMkLst>
          <pc:docMk/>
          <pc:sldMk cId="2153998600" sldId="258"/>
        </pc:sldMkLst>
        <pc:spChg chg="mod">
          <ac:chgData name="Ian Parr" userId="4f46477c-3823-44e3-a023-ec7a0abfe074" providerId="ADAL" clId="{6D4883D9-D1DA-4E8F-9A36-EE14A16553DF}" dt="2023-06-13T04:51:47.677" v="5" actId="20577"/>
          <ac:spMkLst>
            <pc:docMk/>
            <pc:sldMk cId="2153998600" sldId="258"/>
            <ac:spMk id="7" creationId="{BC1EB2F9-7672-F347-9DBD-C0C6A9814DAD}"/>
          </ac:spMkLst>
        </pc:spChg>
      </pc:sldChg>
      <pc:sldChg chg="del">
        <pc:chgData name="Ian Parr" userId="4f46477c-3823-44e3-a023-ec7a0abfe074" providerId="ADAL" clId="{6D4883D9-D1DA-4E8F-9A36-EE14A16553DF}" dt="2023-06-20T01:02:39.715" v="1455" actId="47"/>
        <pc:sldMkLst>
          <pc:docMk/>
          <pc:sldMk cId="3680316906" sldId="280"/>
        </pc:sldMkLst>
      </pc:sldChg>
      <pc:sldChg chg="addSp delSp modSp mod setBg chgLayout modNotesTx">
        <pc:chgData name="Ian Parr" userId="4f46477c-3823-44e3-a023-ec7a0abfe074" providerId="ADAL" clId="{6D4883D9-D1DA-4E8F-9A36-EE14A16553DF}" dt="2023-06-13T05:05:23.663" v="235" actId="14100"/>
        <pc:sldMkLst>
          <pc:docMk/>
          <pc:sldMk cId="3554899215" sldId="322"/>
        </pc:sldMkLst>
        <pc:spChg chg="del mod">
          <ac:chgData name="Ian Parr" userId="4f46477c-3823-44e3-a023-ec7a0abfe074" providerId="ADAL" clId="{6D4883D9-D1DA-4E8F-9A36-EE14A16553DF}" dt="2023-06-13T04:54:38.004" v="38" actId="478"/>
          <ac:spMkLst>
            <pc:docMk/>
            <pc:sldMk cId="3554899215" sldId="322"/>
            <ac:spMk id="3" creationId="{B717094A-8D0D-29EB-8646-706817A18D7C}"/>
          </ac:spMkLst>
        </pc:spChg>
        <pc:spChg chg="add">
          <ac:chgData name="Ian Parr" userId="4f46477c-3823-44e3-a023-ec7a0abfe074" providerId="ADAL" clId="{6D4883D9-D1DA-4E8F-9A36-EE14A16553DF}" dt="2023-06-13T04:58:43.127" v="150" actId="22"/>
          <ac:spMkLst>
            <pc:docMk/>
            <pc:sldMk cId="3554899215" sldId="322"/>
            <ac:spMk id="4" creationId="{86629850-28E9-F0B8-F001-472F63E609B3}"/>
          </ac:spMkLst>
        </pc:spChg>
        <pc:spChg chg="add">
          <ac:chgData name="Ian Parr" userId="4f46477c-3823-44e3-a023-ec7a0abfe074" providerId="ADAL" clId="{6D4883D9-D1DA-4E8F-9A36-EE14A16553DF}" dt="2023-06-13T04:58:45.314" v="151" actId="22"/>
          <ac:spMkLst>
            <pc:docMk/>
            <pc:sldMk cId="3554899215" sldId="322"/>
            <ac:spMk id="6" creationId="{44266FB2-EE8B-E991-083E-61F2C5C9CB4E}"/>
          </ac:spMkLst>
        </pc:spChg>
        <pc:spChg chg="add del">
          <ac:chgData name="Ian Parr" userId="4f46477c-3823-44e3-a023-ec7a0abfe074" providerId="ADAL" clId="{6D4883D9-D1DA-4E8F-9A36-EE14A16553DF}" dt="2023-06-13T04:58:49.777" v="153" actId="478"/>
          <ac:spMkLst>
            <pc:docMk/>
            <pc:sldMk cId="3554899215" sldId="322"/>
            <ac:spMk id="8" creationId="{5FC17BA4-8B69-E87D-3BEF-4C3C8EB22588}"/>
          </ac:spMkLst>
        </pc:spChg>
        <pc:spChg chg="add mod">
          <ac:chgData name="Ian Parr" userId="4f46477c-3823-44e3-a023-ec7a0abfe074" providerId="ADAL" clId="{6D4883D9-D1DA-4E8F-9A36-EE14A16553DF}" dt="2023-06-13T05:01:24.698" v="220" actId="113"/>
          <ac:spMkLst>
            <pc:docMk/>
            <pc:sldMk cId="3554899215" sldId="322"/>
            <ac:spMk id="11" creationId="{A32DA20F-0A6F-4975-1A04-86EAF893F869}"/>
          </ac:spMkLst>
        </pc:spChg>
        <pc:picChg chg="add mod">
          <ac:chgData name="Ian Parr" userId="4f46477c-3823-44e3-a023-ec7a0abfe074" providerId="ADAL" clId="{6D4883D9-D1DA-4E8F-9A36-EE14A16553DF}" dt="2023-06-13T05:05:20.728" v="234" actId="1076"/>
          <ac:picMkLst>
            <pc:docMk/>
            <pc:sldMk cId="3554899215" sldId="322"/>
            <ac:picMk id="10" creationId="{285B8E78-7ACA-5EC2-5013-08F87EB4EF6E}"/>
          </ac:picMkLst>
        </pc:picChg>
        <pc:picChg chg="add mod">
          <ac:chgData name="Ian Parr" userId="4f46477c-3823-44e3-a023-ec7a0abfe074" providerId="ADAL" clId="{6D4883D9-D1DA-4E8F-9A36-EE14A16553DF}" dt="2023-06-13T05:04:28.511" v="230" actId="1076"/>
          <ac:picMkLst>
            <pc:docMk/>
            <pc:sldMk cId="3554899215" sldId="322"/>
            <ac:picMk id="12" creationId="{4EE9F200-F367-2897-99FC-6728EC988625}"/>
          </ac:picMkLst>
        </pc:picChg>
        <pc:picChg chg="add mod">
          <ac:chgData name="Ian Parr" userId="4f46477c-3823-44e3-a023-ec7a0abfe074" providerId="ADAL" clId="{6D4883D9-D1DA-4E8F-9A36-EE14A16553DF}" dt="2023-06-13T05:05:23.663" v="235" actId="14100"/>
          <ac:picMkLst>
            <pc:docMk/>
            <pc:sldMk cId="3554899215" sldId="322"/>
            <ac:picMk id="13" creationId="{F3A2E97D-9D82-AE3E-9766-B3514B35C702}"/>
          </ac:picMkLst>
        </pc:picChg>
      </pc:sldChg>
      <pc:sldChg chg="del">
        <pc:chgData name="Ian Parr" userId="4f46477c-3823-44e3-a023-ec7a0abfe074" providerId="ADAL" clId="{6D4883D9-D1DA-4E8F-9A36-EE14A16553DF}" dt="2023-06-20T01:02:39.715" v="1455" actId="47"/>
        <pc:sldMkLst>
          <pc:docMk/>
          <pc:sldMk cId="2803858322" sldId="323"/>
        </pc:sldMkLst>
      </pc:sldChg>
      <pc:sldChg chg="del">
        <pc:chgData name="Ian Parr" userId="4f46477c-3823-44e3-a023-ec7a0abfe074" providerId="ADAL" clId="{6D4883D9-D1DA-4E8F-9A36-EE14A16553DF}" dt="2023-06-20T01:02:39.715" v="1455" actId="47"/>
        <pc:sldMkLst>
          <pc:docMk/>
          <pc:sldMk cId="1521310445" sldId="324"/>
        </pc:sldMkLst>
      </pc:sldChg>
      <pc:sldChg chg="del">
        <pc:chgData name="Ian Parr" userId="4f46477c-3823-44e3-a023-ec7a0abfe074" providerId="ADAL" clId="{6D4883D9-D1DA-4E8F-9A36-EE14A16553DF}" dt="2023-06-20T01:02:39.715" v="1455" actId="47"/>
        <pc:sldMkLst>
          <pc:docMk/>
          <pc:sldMk cId="2938009726" sldId="325"/>
        </pc:sldMkLst>
      </pc:sldChg>
      <pc:sldChg chg="del">
        <pc:chgData name="Ian Parr" userId="4f46477c-3823-44e3-a023-ec7a0abfe074" providerId="ADAL" clId="{6D4883D9-D1DA-4E8F-9A36-EE14A16553DF}" dt="2023-06-20T01:02:39.715" v="1455" actId="47"/>
        <pc:sldMkLst>
          <pc:docMk/>
          <pc:sldMk cId="574703755" sldId="326"/>
        </pc:sldMkLst>
      </pc:sldChg>
      <pc:sldChg chg="del">
        <pc:chgData name="Ian Parr" userId="4f46477c-3823-44e3-a023-ec7a0abfe074" providerId="ADAL" clId="{6D4883D9-D1DA-4E8F-9A36-EE14A16553DF}" dt="2023-06-20T01:02:39.715" v="1455" actId="47"/>
        <pc:sldMkLst>
          <pc:docMk/>
          <pc:sldMk cId="4080257677" sldId="327"/>
        </pc:sldMkLst>
      </pc:sldChg>
      <pc:sldChg chg="del">
        <pc:chgData name="Ian Parr" userId="4f46477c-3823-44e3-a023-ec7a0abfe074" providerId="ADAL" clId="{6D4883D9-D1DA-4E8F-9A36-EE14A16553DF}" dt="2023-06-20T01:02:39.715" v="1455" actId="47"/>
        <pc:sldMkLst>
          <pc:docMk/>
          <pc:sldMk cId="2230865316" sldId="328"/>
        </pc:sldMkLst>
      </pc:sldChg>
      <pc:sldChg chg="del">
        <pc:chgData name="Ian Parr" userId="4f46477c-3823-44e3-a023-ec7a0abfe074" providerId="ADAL" clId="{6D4883D9-D1DA-4E8F-9A36-EE14A16553DF}" dt="2023-06-20T01:02:39.715" v="1455" actId="47"/>
        <pc:sldMkLst>
          <pc:docMk/>
          <pc:sldMk cId="2414072249" sldId="329"/>
        </pc:sldMkLst>
      </pc:sldChg>
      <pc:sldChg chg="del">
        <pc:chgData name="Ian Parr" userId="4f46477c-3823-44e3-a023-ec7a0abfe074" providerId="ADAL" clId="{6D4883D9-D1DA-4E8F-9A36-EE14A16553DF}" dt="2023-06-20T01:02:39.715" v="1455" actId="47"/>
        <pc:sldMkLst>
          <pc:docMk/>
          <pc:sldMk cId="4015092483" sldId="330"/>
        </pc:sldMkLst>
      </pc:sldChg>
      <pc:sldChg chg="del">
        <pc:chgData name="Ian Parr" userId="4f46477c-3823-44e3-a023-ec7a0abfe074" providerId="ADAL" clId="{6D4883D9-D1DA-4E8F-9A36-EE14A16553DF}" dt="2023-06-20T01:02:39.715" v="1455" actId="47"/>
        <pc:sldMkLst>
          <pc:docMk/>
          <pc:sldMk cId="3123059002" sldId="331"/>
        </pc:sldMkLst>
      </pc:sldChg>
      <pc:sldChg chg="del">
        <pc:chgData name="Ian Parr" userId="4f46477c-3823-44e3-a023-ec7a0abfe074" providerId="ADAL" clId="{6D4883D9-D1DA-4E8F-9A36-EE14A16553DF}" dt="2023-06-20T01:02:39.715" v="1455" actId="47"/>
        <pc:sldMkLst>
          <pc:docMk/>
          <pc:sldMk cId="961515924" sldId="332"/>
        </pc:sldMkLst>
      </pc:sldChg>
      <pc:sldChg chg="del">
        <pc:chgData name="Ian Parr" userId="4f46477c-3823-44e3-a023-ec7a0abfe074" providerId="ADAL" clId="{6D4883D9-D1DA-4E8F-9A36-EE14A16553DF}" dt="2023-06-20T01:02:39.715" v="1455" actId="47"/>
        <pc:sldMkLst>
          <pc:docMk/>
          <pc:sldMk cId="2423111978" sldId="333"/>
        </pc:sldMkLst>
      </pc:sldChg>
      <pc:sldChg chg="del">
        <pc:chgData name="Ian Parr" userId="4f46477c-3823-44e3-a023-ec7a0abfe074" providerId="ADAL" clId="{6D4883D9-D1DA-4E8F-9A36-EE14A16553DF}" dt="2023-06-20T01:02:39.715" v="1455" actId="47"/>
        <pc:sldMkLst>
          <pc:docMk/>
          <pc:sldMk cId="3153996825" sldId="334"/>
        </pc:sldMkLst>
      </pc:sldChg>
      <pc:sldChg chg="del">
        <pc:chgData name="Ian Parr" userId="4f46477c-3823-44e3-a023-ec7a0abfe074" providerId="ADAL" clId="{6D4883D9-D1DA-4E8F-9A36-EE14A16553DF}" dt="2023-06-20T01:02:39.715" v="1455" actId="47"/>
        <pc:sldMkLst>
          <pc:docMk/>
          <pc:sldMk cId="2884797175" sldId="335"/>
        </pc:sldMkLst>
      </pc:sldChg>
      <pc:sldChg chg="del">
        <pc:chgData name="Ian Parr" userId="4f46477c-3823-44e3-a023-ec7a0abfe074" providerId="ADAL" clId="{6D4883D9-D1DA-4E8F-9A36-EE14A16553DF}" dt="2023-06-20T01:02:39.715" v="1455" actId="47"/>
        <pc:sldMkLst>
          <pc:docMk/>
          <pc:sldMk cId="348035470" sldId="336"/>
        </pc:sldMkLst>
      </pc:sldChg>
      <pc:sldChg chg="del">
        <pc:chgData name="Ian Parr" userId="4f46477c-3823-44e3-a023-ec7a0abfe074" providerId="ADAL" clId="{6D4883D9-D1DA-4E8F-9A36-EE14A16553DF}" dt="2023-06-20T01:02:39.715" v="1455" actId="47"/>
        <pc:sldMkLst>
          <pc:docMk/>
          <pc:sldMk cId="331714227" sldId="337"/>
        </pc:sldMkLst>
      </pc:sldChg>
      <pc:sldChg chg="del">
        <pc:chgData name="Ian Parr" userId="4f46477c-3823-44e3-a023-ec7a0abfe074" providerId="ADAL" clId="{6D4883D9-D1DA-4E8F-9A36-EE14A16553DF}" dt="2023-06-20T01:02:39.715" v="1455" actId="47"/>
        <pc:sldMkLst>
          <pc:docMk/>
          <pc:sldMk cId="1570454107" sldId="338"/>
        </pc:sldMkLst>
      </pc:sldChg>
      <pc:sldChg chg="del">
        <pc:chgData name="Ian Parr" userId="4f46477c-3823-44e3-a023-ec7a0abfe074" providerId="ADAL" clId="{6D4883D9-D1DA-4E8F-9A36-EE14A16553DF}" dt="2023-06-20T01:02:39.715" v="1455" actId="47"/>
        <pc:sldMkLst>
          <pc:docMk/>
          <pc:sldMk cId="2459831765" sldId="339"/>
        </pc:sldMkLst>
      </pc:sldChg>
      <pc:sldChg chg="del">
        <pc:chgData name="Ian Parr" userId="4f46477c-3823-44e3-a023-ec7a0abfe074" providerId="ADAL" clId="{6D4883D9-D1DA-4E8F-9A36-EE14A16553DF}" dt="2023-06-20T01:02:39.715" v="1455" actId="47"/>
        <pc:sldMkLst>
          <pc:docMk/>
          <pc:sldMk cId="399061578" sldId="340"/>
        </pc:sldMkLst>
      </pc:sldChg>
      <pc:sldChg chg="del">
        <pc:chgData name="Ian Parr" userId="4f46477c-3823-44e3-a023-ec7a0abfe074" providerId="ADAL" clId="{6D4883D9-D1DA-4E8F-9A36-EE14A16553DF}" dt="2023-06-20T01:02:39.715" v="1455" actId="47"/>
        <pc:sldMkLst>
          <pc:docMk/>
          <pc:sldMk cId="664483996" sldId="341"/>
        </pc:sldMkLst>
      </pc:sldChg>
      <pc:sldChg chg="del">
        <pc:chgData name="Ian Parr" userId="4f46477c-3823-44e3-a023-ec7a0abfe074" providerId="ADAL" clId="{6D4883D9-D1DA-4E8F-9A36-EE14A16553DF}" dt="2023-06-20T01:02:39.715" v="1455" actId="47"/>
        <pc:sldMkLst>
          <pc:docMk/>
          <pc:sldMk cId="1906389388" sldId="343"/>
        </pc:sldMkLst>
      </pc:sldChg>
      <pc:sldChg chg="del">
        <pc:chgData name="Ian Parr" userId="4f46477c-3823-44e3-a023-ec7a0abfe074" providerId="ADAL" clId="{6D4883D9-D1DA-4E8F-9A36-EE14A16553DF}" dt="2023-06-20T01:02:39.715" v="1455" actId="47"/>
        <pc:sldMkLst>
          <pc:docMk/>
          <pc:sldMk cId="536652586" sldId="344"/>
        </pc:sldMkLst>
      </pc:sldChg>
      <pc:sldChg chg="del">
        <pc:chgData name="Ian Parr" userId="4f46477c-3823-44e3-a023-ec7a0abfe074" providerId="ADAL" clId="{6D4883D9-D1DA-4E8F-9A36-EE14A16553DF}" dt="2023-06-20T01:02:39.715" v="1455" actId="47"/>
        <pc:sldMkLst>
          <pc:docMk/>
          <pc:sldMk cId="1798076384" sldId="346"/>
        </pc:sldMkLst>
      </pc:sldChg>
      <pc:sldChg chg="addSp modSp add mod">
        <pc:chgData name="Ian Parr" userId="4f46477c-3823-44e3-a023-ec7a0abfe074" providerId="ADAL" clId="{6D4883D9-D1DA-4E8F-9A36-EE14A16553DF}" dt="2023-06-13T05:07:22.552" v="279" actId="1076"/>
        <pc:sldMkLst>
          <pc:docMk/>
          <pc:sldMk cId="1337981826" sldId="347"/>
        </pc:sldMkLst>
        <pc:spChg chg="add mod">
          <ac:chgData name="Ian Parr" userId="4f46477c-3823-44e3-a023-ec7a0abfe074" providerId="ADAL" clId="{6D4883D9-D1DA-4E8F-9A36-EE14A16553DF}" dt="2023-06-13T05:07:20.199" v="278" actId="1076"/>
          <ac:spMkLst>
            <pc:docMk/>
            <pc:sldMk cId="1337981826" sldId="347"/>
            <ac:spMk id="2" creationId="{47D599F8-1CBD-E6F4-99FB-901808003C29}"/>
          </ac:spMkLst>
        </pc:spChg>
        <pc:spChg chg="add mod">
          <ac:chgData name="Ian Parr" userId="4f46477c-3823-44e3-a023-ec7a0abfe074" providerId="ADAL" clId="{6D4883D9-D1DA-4E8F-9A36-EE14A16553DF}" dt="2023-06-13T05:07:22.552" v="279" actId="1076"/>
          <ac:spMkLst>
            <pc:docMk/>
            <pc:sldMk cId="1337981826" sldId="347"/>
            <ac:spMk id="3" creationId="{026A1C5F-B59C-CAF5-BEEF-BD51424B92B7}"/>
          </ac:spMkLst>
        </pc:spChg>
      </pc:sldChg>
      <pc:sldChg chg="addSp modSp add mod modNotesTx">
        <pc:chgData name="Ian Parr" userId="4f46477c-3823-44e3-a023-ec7a0abfe074" providerId="ADAL" clId="{6D4883D9-D1DA-4E8F-9A36-EE14A16553DF}" dt="2023-06-13T05:11:28.031" v="292" actId="1076"/>
        <pc:sldMkLst>
          <pc:docMk/>
          <pc:sldMk cId="946317902" sldId="348"/>
        </pc:sldMkLst>
        <pc:spChg chg="add mod">
          <ac:chgData name="Ian Parr" userId="4f46477c-3823-44e3-a023-ec7a0abfe074" providerId="ADAL" clId="{6D4883D9-D1DA-4E8F-9A36-EE14A16553DF}" dt="2023-06-13T05:11:28.031" v="292" actId="1076"/>
          <ac:spMkLst>
            <pc:docMk/>
            <pc:sldMk cId="946317902" sldId="348"/>
            <ac:spMk id="3" creationId="{6FDB6FD3-6845-7A35-BBE9-F872B8EA18EA}"/>
          </ac:spMkLst>
        </pc:spChg>
        <pc:picChg chg="add mod">
          <ac:chgData name="Ian Parr" userId="4f46477c-3823-44e3-a023-ec7a0abfe074" providerId="ADAL" clId="{6D4883D9-D1DA-4E8F-9A36-EE14A16553DF}" dt="2023-06-13T05:11:24.368" v="291" actId="14100"/>
          <ac:picMkLst>
            <pc:docMk/>
            <pc:sldMk cId="946317902" sldId="348"/>
            <ac:picMk id="5" creationId="{5AEDF9D1-D08D-F513-2642-83550C170C2F}"/>
          </ac:picMkLst>
        </pc:picChg>
      </pc:sldChg>
      <pc:sldChg chg="addSp delSp modSp add mod chgLayout">
        <pc:chgData name="Ian Parr" userId="4f46477c-3823-44e3-a023-ec7a0abfe074" providerId="ADAL" clId="{6D4883D9-D1DA-4E8F-9A36-EE14A16553DF}" dt="2023-06-13T05:21:41.167" v="403" actId="1076"/>
        <pc:sldMkLst>
          <pc:docMk/>
          <pc:sldMk cId="1582442621" sldId="349"/>
        </pc:sldMkLst>
        <pc:spChg chg="add mod">
          <ac:chgData name="Ian Parr" userId="4f46477c-3823-44e3-a023-ec7a0abfe074" providerId="ADAL" clId="{6D4883D9-D1DA-4E8F-9A36-EE14A16553DF}" dt="2023-06-13T05:21:41.167" v="403" actId="1076"/>
          <ac:spMkLst>
            <pc:docMk/>
            <pc:sldMk cId="1582442621" sldId="349"/>
            <ac:spMk id="2" creationId="{833798E5-43CD-58AF-8AA6-EF509E3EFDE6}"/>
          </ac:spMkLst>
        </pc:spChg>
        <pc:spChg chg="add del mod">
          <ac:chgData name="Ian Parr" userId="4f46477c-3823-44e3-a023-ec7a0abfe074" providerId="ADAL" clId="{6D4883D9-D1DA-4E8F-9A36-EE14A16553DF}" dt="2023-06-13T05:20:42.064" v="391" actId="478"/>
          <ac:spMkLst>
            <pc:docMk/>
            <pc:sldMk cId="1582442621" sldId="349"/>
            <ac:spMk id="5" creationId="{D975A708-FD8D-7283-891D-548E3E07C135}"/>
          </ac:spMkLst>
        </pc:spChg>
        <pc:spChg chg="add del mod">
          <ac:chgData name="Ian Parr" userId="4f46477c-3823-44e3-a023-ec7a0abfe074" providerId="ADAL" clId="{6D4883D9-D1DA-4E8F-9A36-EE14A16553DF}" dt="2023-06-13T05:20:34.713" v="388" actId="21"/>
          <ac:spMkLst>
            <pc:docMk/>
            <pc:sldMk cId="1582442621" sldId="349"/>
            <ac:spMk id="6" creationId="{48790F90-1D15-1B7F-9CF6-7EF56B6D6D00}"/>
          </ac:spMkLst>
        </pc:spChg>
        <pc:spChg chg="add mod">
          <ac:chgData name="Ian Parr" userId="4f46477c-3823-44e3-a023-ec7a0abfe074" providerId="ADAL" clId="{6D4883D9-D1DA-4E8F-9A36-EE14A16553DF}" dt="2023-06-13T05:21:36.656" v="402" actId="14100"/>
          <ac:spMkLst>
            <pc:docMk/>
            <pc:sldMk cId="1582442621" sldId="349"/>
            <ac:spMk id="8" creationId="{6556B231-F6B1-5B3D-A216-6064D983E8CE}"/>
          </ac:spMkLst>
        </pc:spChg>
        <pc:picChg chg="add del mod">
          <ac:chgData name="Ian Parr" userId="4f46477c-3823-44e3-a023-ec7a0abfe074" providerId="ADAL" clId="{6D4883D9-D1DA-4E8F-9A36-EE14A16553DF}" dt="2023-06-13T05:18:28.750" v="366" actId="21"/>
          <ac:picMkLst>
            <pc:docMk/>
            <pc:sldMk cId="1582442621" sldId="349"/>
            <ac:picMk id="4" creationId="{B871E39F-22FF-775D-640B-EE6FF8E8860E}"/>
          </ac:picMkLst>
        </pc:picChg>
        <pc:picChg chg="add mod">
          <ac:chgData name="Ian Parr" userId="4f46477c-3823-44e3-a023-ec7a0abfe074" providerId="ADAL" clId="{6D4883D9-D1DA-4E8F-9A36-EE14A16553DF}" dt="2023-06-13T05:18:42.568" v="371" actId="1076"/>
          <ac:picMkLst>
            <pc:docMk/>
            <pc:sldMk cId="1582442621" sldId="349"/>
            <ac:picMk id="7" creationId="{B9CE9429-146B-5B1D-59B9-28720C3BAAE6}"/>
          </ac:picMkLst>
        </pc:picChg>
        <pc:picChg chg="add mod">
          <ac:chgData name="Ian Parr" userId="4f46477c-3823-44e3-a023-ec7a0abfe074" providerId="ADAL" clId="{6D4883D9-D1DA-4E8F-9A36-EE14A16553DF}" dt="2023-06-13T05:21:29.367" v="400" actId="1076"/>
          <ac:picMkLst>
            <pc:docMk/>
            <pc:sldMk cId="1582442621" sldId="349"/>
            <ac:picMk id="9" creationId="{FC1E6020-4449-3F1B-A132-70D955B2331C}"/>
          </ac:picMkLst>
        </pc:picChg>
      </pc:sldChg>
      <pc:sldChg chg="addSp modSp add mod modNotesTx">
        <pc:chgData name="Ian Parr" userId="4f46477c-3823-44e3-a023-ec7a0abfe074" providerId="ADAL" clId="{6D4883D9-D1DA-4E8F-9A36-EE14A16553DF}" dt="2023-06-20T00:41:34.411" v="1148" actId="20577"/>
        <pc:sldMkLst>
          <pc:docMk/>
          <pc:sldMk cId="3696276037" sldId="350"/>
        </pc:sldMkLst>
        <pc:spChg chg="add mod">
          <ac:chgData name="Ian Parr" userId="4f46477c-3823-44e3-a023-ec7a0abfe074" providerId="ADAL" clId="{6D4883D9-D1DA-4E8F-9A36-EE14A16553DF}" dt="2023-06-13T05:22:49.240" v="409" actId="207"/>
          <ac:spMkLst>
            <pc:docMk/>
            <pc:sldMk cId="3696276037" sldId="350"/>
            <ac:spMk id="2" creationId="{E4E5E2B7-2FB0-C041-A6AF-2BB202E4734D}"/>
          </ac:spMkLst>
        </pc:spChg>
        <pc:spChg chg="add mod">
          <ac:chgData name="Ian Parr" userId="4f46477c-3823-44e3-a023-ec7a0abfe074" providerId="ADAL" clId="{6D4883D9-D1DA-4E8F-9A36-EE14A16553DF}" dt="2023-06-13T05:23:42.249" v="454" actId="113"/>
          <ac:spMkLst>
            <pc:docMk/>
            <pc:sldMk cId="3696276037" sldId="350"/>
            <ac:spMk id="3" creationId="{911FF22A-1A1C-43ED-A2E5-DC2F7BF89CC7}"/>
          </ac:spMkLst>
        </pc:spChg>
        <pc:spChg chg="add mod">
          <ac:chgData name="Ian Parr" userId="4f46477c-3823-44e3-a023-ec7a0abfe074" providerId="ADAL" clId="{6D4883D9-D1DA-4E8F-9A36-EE14A16553DF}" dt="2023-06-13T05:24:18.175" v="460" actId="1076"/>
          <ac:spMkLst>
            <pc:docMk/>
            <pc:sldMk cId="3696276037" sldId="350"/>
            <ac:spMk id="4" creationId="{2C33CBF6-6B3D-D167-2749-19628028CDA4}"/>
          </ac:spMkLst>
        </pc:spChg>
        <pc:spChg chg="add mod">
          <ac:chgData name="Ian Parr" userId="4f46477c-3823-44e3-a023-ec7a0abfe074" providerId="ADAL" clId="{6D4883D9-D1DA-4E8F-9A36-EE14A16553DF}" dt="2023-06-13T05:25:37.818" v="485" actId="207"/>
          <ac:spMkLst>
            <pc:docMk/>
            <pc:sldMk cId="3696276037" sldId="350"/>
            <ac:spMk id="5" creationId="{B8C81364-FC52-2343-FBD4-069BBCD8559C}"/>
          </ac:spMkLst>
        </pc:spChg>
      </pc:sldChg>
      <pc:sldChg chg="addSp modSp add mod ord">
        <pc:chgData name="Ian Parr" userId="4f46477c-3823-44e3-a023-ec7a0abfe074" providerId="ADAL" clId="{6D4883D9-D1DA-4E8F-9A36-EE14A16553DF}" dt="2023-06-13T04:58:27.043" v="145"/>
        <pc:sldMkLst>
          <pc:docMk/>
          <pc:sldMk cId="3393250852" sldId="351"/>
        </pc:sldMkLst>
        <pc:spChg chg="add mod">
          <ac:chgData name="Ian Parr" userId="4f46477c-3823-44e3-a023-ec7a0abfe074" providerId="ADAL" clId="{6D4883D9-D1DA-4E8F-9A36-EE14A16553DF}" dt="2023-06-13T04:58:20.021" v="143" actId="207"/>
          <ac:spMkLst>
            <pc:docMk/>
            <pc:sldMk cId="3393250852" sldId="351"/>
            <ac:spMk id="2" creationId="{9B847319-2E87-C734-96BD-B9E87622E714}"/>
          </ac:spMkLst>
        </pc:spChg>
        <pc:picChg chg="add mod">
          <ac:chgData name="Ian Parr" userId="4f46477c-3823-44e3-a023-ec7a0abfe074" providerId="ADAL" clId="{6D4883D9-D1DA-4E8F-9A36-EE14A16553DF}" dt="2023-06-13T04:57:33.584" v="120" actId="1076"/>
          <ac:picMkLst>
            <pc:docMk/>
            <pc:sldMk cId="3393250852" sldId="351"/>
            <ac:picMk id="1026" creationId="{7183204B-6395-BA82-EB6A-88FE37849901}"/>
          </ac:picMkLst>
        </pc:picChg>
      </pc:sldChg>
      <pc:sldChg chg="addSp delSp modSp add mod modNotesTx">
        <pc:chgData name="Ian Parr" userId="4f46477c-3823-44e3-a023-ec7a0abfe074" providerId="ADAL" clId="{6D4883D9-D1DA-4E8F-9A36-EE14A16553DF}" dt="2023-06-20T01:02:14.562" v="1454" actId="20577"/>
        <pc:sldMkLst>
          <pc:docMk/>
          <pc:sldMk cId="2191420651" sldId="352"/>
        </pc:sldMkLst>
        <pc:spChg chg="add del mod">
          <ac:chgData name="Ian Parr" userId="4f46477c-3823-44e3-a023-ec7a0abfe074" providerId="ADAL" clId="{6D4883D9-D1DA-4E8F-9A36-EE14A16553DF}" dt="2023-06-20T01:00:02.398" v="1412" actId="478"/>
          <ac:spMkLst>
            <pc:docMk/>
            <pc:sldMk cId="2191420651" sldId="352"/>
            <ac:spMk id="6" creationId="{4D81EECE-AD1D-6E75-B636-F235B7BA608C}"/>
          </ac:spMkLst>
        </pc:spChg>
        <pc:spChg chg="add del mod">
          <ac:chgData name="Ian Parr" userId="4f46477c-3823-44e3-a023-ec7a0abfe074" providerId="ADAL" clId="{6D4883D9-D1DA-4E8F-9A36-EE14A16553DF}" dt="2023-06-20T00:52:44.591" v="1338" actId="478"/>
          <ac:spMkLst>
            <pc:docMk/>
            <pc:sldMk cId="2191420651" sldId="352"/>
            <ac:spMk id="7" creationId="{4AEEBA33-E4D5-01F7-0A24-D91C69499215}"/>
          </ac:spMkLst>
        </pc:spChg>
        <pc:spChg chg="add mod">
          <ac:chgData name="Ian Parr" userId="4f46477c-3823-44e3-a023-ec7a0abfe074" providerId="ADAL" clId="{6D4883D9-D1DA-4E8F-9A36-EE14A16553DF}" dt="2023-06-20T00:53:58.083" v="1373" actId="255"/>
          <ac:spMkLst>
            <pc:docMk/>
            <pc:sldMk cId="2191420651" sldId="352"/>
            <ac:spMk id="8" creationId="{DBEDB71F-9BDD-7EFA-D665-CCD5BBFFCC38}"/>
          </ac:spMkLst>
        </pc:spChg>
        <pc:picChg chg="add del mod">
          <ac:chgData name="Ian Parr" userId="4f46477c-3823-44e3-a023-ec7a0abfe074" providerId="ADAL" clId="{6D4883D9-D1DA-4E8F-9A36-EE14A16553DF}" dt="2023-06-20T00:51:21.533" v="1328" actId="478"/>
          <ac:picMkLst>
            <pc:docMk/>
            <pc:sldMk cId="2191420651" sldId="352"/>
            <ac:picMk id="2" creationId="{FB0D014E-1980-6F7D-4A74-C69723502190}"/>
          </ac:picMkLst>
        </pc:picChg>
        <pc:picChg chg="add del">
          <ac:chgData name="Ian Parr" userId="4f46477c-3823-44e3-a023-ec7a0abfe074" providerId="ADAL" clId="{6D4883D9-D1DA-4E8F-9A36-EE14A16553DF}" dt="2023-06-20T00:50:08.246" v="1321" actId="478"/>
          <ac:picMkLst>
            <pc:docMk/>
            <pc:sldMk cId="2191420651" sldId="352"/>
            <ac:picMk id="3" creationId="{BF3482BB-BFEF-B367-6EB7-9757AA1E5BEE}"/>
          </ac:picMkLst>
        </pc:picChg>
        <pc:picChg chg="add del">
          <ac:chgData name="Ian Parr" userId="4f46477c-3823-44e3-a023-ec7a0abfe074" providerId="ADAL" clId="{6D4883D9-D1DA-4E8F-9A36-EE14A16553DF}" dt="2023-06-20T00:51:55.176" v="1330" actId="478"/>
          <ac:picMkLst>
            <pc:docMk/>
            <pc:sldMk cId="2191420651" sldId="352"/>
            <ac:picMk id="5" creationId="{16E02B4E-58B4-7C6E-BFA1-B10A741D8642}"/>
          </ac:picMkLst>
        </pc:picChg>
        <pc:picChg chg="add">
          <ac:chgData name="Ian Parr" userId="4f46477c-3823-44e3-a023-ec7a0abfe074" providerId="ADAL" clId="{6D4883D9-D1DA-4E8F-9A36-EE14A16553DF}" dt="2023-06-20T01:00:04.741" v="1413"/>
          <ac:picMkLst>
            <pc:docMk/>
            <pc:sldMk cId="2191420651" sldId="352"/>
            <ac:picMk id="9" creationId="{1300824A-19AC-EF22-2340-A3C804B0DF58}"/>
          </ac:picMkLst>
        </pc:picChg>
      </pc:sldChg>
      <pc:sldChg chg="addSp delSp modSp add mod setBg modNotesTx">
        <pc:chgData name="Ian Parr" userId="4f46477c-3823-44e3-a023-ec7a0abfe074" providerId="ADAL" clId="{6D4883D9-D1DA-4E8F-9A36-EE14A16553DF}" dt="2023-06-20T00:41:07.529" v="1147" actId="20577"/>
        <pc:sldMkLst>
          <pc:docMk/>
          <pc:sldMk cId="4223140732" sldId="353"/>
        </pc:sldMkLst>
        <pc:spChg chg="add del mod">
          <ac:chgData name="Ian Parr" userId="4f46477c-3823-44e3-a023-ec7a0abfe074" providerId="ADAL" clId="{6D4883D9-D1DA-4E8F-9A36-EE14A16553DF}" dt="2023-06-20T00:34:28.115" v="1088"/>
          <ac:spMkLst>
            <pc:docMk/>
            <pc:sldMk cId="4223140732" sldId="353"/>
            <ac:spMk id="5" creationId="{23099A00-DD1F-C886-8AD1-2FF868E4B789}"/>
          </ac:spMkLst>
        </pc:spChg>
        <pc:spChg chg="add del mod">
          <ac:chgData name="Ian Parr" userId="4f46477c-3823-44e3-a023-ec7a0abfe074" providerId="ADAL" clId="{6D4883D9-D1DA-4E8F-9A36-EE14A16553DF}" dt="2023-06-20T00:34:44.770" v="1093"/>
          <ac:spMkLst>
            <pc:docMk/>
            <pc:sldMk cId="4223140732" sldId="353"/>
            <ac:spMk id="8" creationId="{419D1A25-F868-3EF8-D875-5BB8BBAAAE37}"/>
          </ac:spMkLst>
        </pc:spChg>
        <pc:spChg chg="add del mod">
          <ac:chgData name="Ian Parr" userId="4f46477c-3823-44e3-a023-ec7a0abfe074" providerId="ADAL" clId="{6D4883D9-D1DA-4E8F-9A36-EE14A16553DF}" dt="2023-06-20T00:39:50.369" v="1117"/>
          <ac:spMkLst>
            <pc:docMk/>
            <pc:sldMk cId="4223140732" sldId="353"/>
            <ac:spMk id="12" creationId="{7F37DEBC-246A-6C08-6A33-A930AD192A23}"/>
          </ac:spMkLst>
        </pc:spChg>
        <pc:spChg chg="add mod">
          <ac:chgData name="Ian Parr" userId="4f46477c-3823-44e3-a023-ec7a0abfe074" providerId="ADAL" clId="{6D4883D9-D1DA-4E8F-9A36-EE14A16553DF}" dt="2023-06-20T00:40:45.476" v="1144" actId="1076"/>
          <ac:spMkLst>
            <pc:docMk/>
            <pc:sldMk cId="4223140732" sldId="353"/>
            <ac:spMk id="13" creationId="{BB7A4AFC-E5E3-2D38-4089-03BA6C1F2B2B}"/>
          </ac:spMkLst>
        </pc:spChg>
        <pc:picChg chg="add mod">
          <ac:chgData name="Ian Parr" userId="4f46477c-3823-44e3-a023-ec7a0abfe074" providerId="ADAL" clId="{6D4883D9-D1DA-4E8F-9A36-EE14A16553DF}" dt="2023-06-20T00:40:52.017" v="1146" actId="1076"/>
          <ac:picMkLst>
            <pc:docMk/>
            <pc:sldMk cId="4223140732" sldId="353"/>
            <ac:picMk id="2" creationId="{8DB937BE-80E7-6874-B47E-EC0B6E7BBFE3}"/>
          </ac:picMkLst>
        </pc:picChg>
        <pc:picChg chg="add del mod ord">
          <ac:chgData name="Ian Parr" userId="4f46477c-3823-44e3-a023-ec7a0abfe074" providerId="ADAL" clId="{6D4883D9-D1DA-4E8F-9A36-EE14A16553DF}" dt="2023-06-20T00:28:30.088" v="1077" actId="478"/>
          <ac:picMkLst>
            <pc:docMk/>
            <pc:sldMk cId="4223140732" sldId="353"/>
            <ac:picMk id="3" creationId="{7A47B222-7962-7CD5-8F50-68F4579F35C3}"/>
          </ac:picMkLst>
        </pc:picChg>
        <pc:picChg chg="add del mod ord">
          <ac:chgData name="Ian Parr" userId="4f46477c-3823-44e3-a023-ec7a0abfe074" providerId="ADAL" clId="{6D4883D9-D1DA-4E8F-9A36-EE14A16553DF}" dt="2023-06-20T00:29:21.752" v="1082" actId="478"/>
          <ac:picMkLst>
            <pc:docMk/>
            <pc:sldMk cId="4223140732" sldId="353"/>
            <ac:picMk id="4" creationId="{AE2C05EF-62C9-A1C3-6E19-257C3524DDF0}"/>
          </ac:picMkLst>
        </pc:picChg>
        <pc:picChg chg="add del mod">
          <ac:chgData name="Ian Parr" userId="4f46477c-3823-44e3-a023-ec7a0abfe074" providerId="ADAL" clId="{6D4883D9-D1DA-4E8F-9A36-EE14A16553DF}" dt="2023-06-20T00:34:28.115" v="1086" actId="478"/>
          <ac:picMkLst>
            <pc:docMk/>
            <pc:sldMk cId="4223140732" sldId="353"/>
            <ac:picMk id="6" creationId="{5921812F-599A-4B73-D454-128F82852FD4}"/>
          </ac:picMkLst>
        </pc:picChg>
        <pc:picChg chg="add del">
          <ac:chgData name="Ian Parr" userId="4f46477c-3823-44e3-a023-ec7a0abfe074" providerId="ADAL" clId="{6D4883D9-D1DA-4E8F-9A36-EE14A16553DF}" dt="2023-06-20T00:34:37.140" v="1090" actId="478"/>
          <ac:picMkLst>
            <pc:docMk/>
            <pc:sldMk cId="4223140732" sldId="353"/>
            <ac:picMk id="7" creationId="{19F66DC8-44D2-3274-DC26-55495CAF73E6}"/>
          </ac:picMkLst>
        </pc:picChg>
        <pc:picChg chg="add del mod">
          <ac:chgData name="Ian Parr" userId="4f46477c-3823-44e3-a023-ec7a0abfe074" providerId="ADAL" clId="{6D4883D9-D1DA-4E8F-9A36-EE14A16553DF}" dt="2023-06-20T00:36:28.276" v="1102" actId="478"/>
          <ac:picMkLst>
            <pc:docMk/>
            <pc:sldMk cId="4223140732" sldId="353"/>
            <ac:picMk id="9" creationId="{7DA18013-E5C2-E6E4-E45B-4B16B0EEF3B7}"/>
          </ac:picMkLst>
        </pc:picChg>
        <pc:picChg chg="add mod">
          <ac:chgData name="Ian Parr" userId="4f46477c-3823-44e3-a023-ec7a0abfe074" providerId="ADAL" clId="{6D4883D9-D1DA-4E8F-9A36-EE14A16553DF}" dt="2023-06-20T00:40:48.883" v="1145" actId="1076"/>
          <ac:picMkLst>
            <pc:docMk/>
            <pc:sldMk cId="4223140732" sldId="353"/>
            <ac:picMk id="11" creationId="{8E4E7141-60C0-3E23-E3BA-AE684E31F45F}"/>
          </ac:picMkLst>
        </pc:picChg>
      </pc:sldChg>
      <pc:sldChg chg="addSp delSp modSp add mod modNotesTx">
        <pc:chgData name="Ian Parr" userId="4f46477c-3823-44e3-a023-ec7a0abfe074" providerId="ADAL" clId="{6D4883D9-D1DA-4E8F-9A36-EE14A16553DF}" dt="2023-06-20T00:25:25.669" v="1061" actId="20577"/>
        <pc:sldMkLst>
          <pc:docMk/>
          <pc:sldMk cId="3259209702" sldId="354"/>
        </pc:sldMkLst>
        <pc:spChg chg="add del mod">
          <ac:chgData name="Ian Parr" userId="4f46477c-3823-44e3-a023-ec7a0abfe074" providerId="ADAL" clId="{6D4883D9-D1DA-4E8F-9A36-EE14A16553DF}" dt="2023-06-13T05:47:50.770" v="964" actId="478"/>
          <ac:spMkLst>
            <pc:docMk/>
            <pc:sldMk cId="3259209702" sldId="354"/>
            <ac:spMk id="3" creationId="{4A5EB15A-B485-63F0-5FD8-27DC9BA00B8E}"/>
          </ac:spMkLst>
        </pc:spChg>
        <pc:spChg chg="add del">
          <ac:chgData name="Ian Parr" userId="4f46477c-3823-44e3-a023-ec7a0abfe074" providerId="ADAL" clId="{6D4883D9-D1DA-4E8F-9A36-EE14A16553DF}" dt="2023-06-13T05:27:56.400" v="492" actId="478"/>
          <ac:spMkLst>
            <pc:docMk/>
            <pc:sldMk cId="3259209702" sldId="354"/>
            <ac:spMk id="5" creationId="{5D7AD608-0AD6-A94B-9E2C-6436B884F7B2}"/>
          </ac:spMkLst>
        </pc:spChg>
        <pc:spChg chg="add mod">
          <ac:chgData name="Ian Parr" userId="4f46477c-3823-44e3-a023-ec7a0abfe074" providerId="ADAL" clId="{6D4883D9-D1DA-4E8F-9A36-EE14A16553DF}" dt="2023-06-13T05:50:35.477" v="1006" actId="255"/>
          <ac:spMkLst>
            <pc:docMk/>
            <pc:sldMk cId="3259209702" sldId="354"/>
            <ac:spMk id="6" creationId="{989EE318-C7B5-6C9D-C8C2-B90F0906502B}"/>
          </ac:spMkLst>
        </pc:spChg>
        <pc:spChg chg="add mod">
          <ac:chgData name="Ian Parr" userId="4f46477c-3823-44e3-a023-ec7a0abfe074" providerId="ADAL" clId="{6D4883D9-D1DA-4E8F-9A36-EE14A16553DF}" dt="2023-06-13T05:53:38.559" v="1054" actId="1076"/>
          <ac:spMkLst>
            <pc:docMk/>
            <pc:sldMk cId="3259209702" sldId="354"/>
            <ac:spMk id="7" creationId="{C3641D93-67CE-DD05-4786-E6A57C55B0A4}"/>
          </ac:spMkLst>
        </pc:spChg>
        <pc:spChg chg="add mod">
          <ac:chgData name="Ian Parr" userId="4f46477c-3823-44e3-a023-ec7a0abfe074" providerId="ADAL" clId="{6D4883D9-D1DA-4E8F-9A36-EE14A16553DF}" dt="2023-06-13T05:53:49.457" v="1058" actId="1076"/>
          <ac:spMkLst>
            <pc:docMk/>
            <pc:sldMk cId="3259209702" sldId="354"/>
            <ac:spMk id="8" creationId="{0484ACBF-8C42-D756-FF7E-BD31D68D0AAC}"/>
          </ac:spMkLst>
        </pc:spChg>
        <pc:spChg chg="add mod">
          <ac:chgData name="Ian Parr" userId="4f46477c-3823-44e3-a023-ec7a0abfe074" providerId="ADAL" clId="{6D4883D9-D1DA-4E8F-9A36-EE14A16553DF}" dt="2023-06-13T05:53:51.281" v="1059" actId="1076"/>
          <ac:spMkLst>
            <pc:docMk/>
            <pc:sldMk cId="3259209702" sldId="354"/>
            <ac:spMk id="9" creationId="{547E6A40-1085-665C-7917-21E00C3ECAF4}"/>
          </ac:spMkLst>
        </pc:spChg>
        <pc:spChg chg="add mod">
          <ac:chgData name="Ian Parr" userId="4f46477c-3823-44e3-a023-ec7a0abfe074" providerId="ADAL" clId="{6D4883D9-D1DA-4E8F-9A36-EE14A16553DF}" dt="2023-06-13T05:53:55.360" v="1060" actId="14100"/>
          <ac:spMkLst>
            <pc:docMk/>
            <pc:sldMk cId="3259209702" sldId="354"/>
            <ac:spMk id="10" creationId="{AD56422B-B0A7-E1B6-F65A-F59568085688}"/>
          </ac:spMkLst>
        </pc:spChg>
        <pc:spChg chg="add mod">
          <ac:chgData name="Ian Parr" userId="4f46477c-3823-44e3-a023-ec7a0abfe074" providerId="ADAL" clId="{6D4883D9-D1DA-4E8F-9A36-EE14A16553DF}" dt="2023-06-13T05:53:44.416" v="1056" actId="1076"/>
          <ac:spMkLst>
            <pc:docMk/>
            <pc:sldMk cId="3259209702" sldId="354"/>
            <ac:spMk id="11" creationId="{7A9969EE-9DDE-41CD-E0A3-C55ED6006D80}"/>
          </ac:spMkLst>
        </pc:spChg>
        <pc:spChg chg="add mod">
          <ac:chgData name="Ian Parr" userId="4f46477c-3823-44e3-a023-ec7a0abfe074" providerId="ADAL" clId="{6D4883D9-D1DA-4E8F-9A36-EE14A16553DF}" dt="2023-06-13T05:53:46.983" v="1057" actId="1076"/>
          <ac:spMkLst>
            <pc:docMk/>
            <pc:sldMk cId="3259209702" sldId="354"/>
            <ac:spMk id="12" creationId="{F4168665-27C0-E9E9-7873-1F95BCA7A49E}"/>
          </ac:spMkLst>
        </pc:spChg>
      </pc:sldChg>
      <pc:sldChg chg="addSp delSp modSp add mod">
        <pc:chgData name="Ian Parr" userId="4f46477c-3823-44e3-a023-ec7a0abfe074" providerId="ADAL" clId="{6D4883D9-D1DA-4E8F-9A36-EE14A16553DF}" dt="2023-06-13T05:47:11.128" v="963" actId="1076"/>
        <pc:sldMkLst>
          <pc:docMk/>
          <pc:sldMk cId="919428585" sldId="355"/>
        </pc:sldMkLst>
        <pc:spChg chg="del mod">
          <ac:chgData name="Ian Parr" userId="4f46477c-3823-44e3-a023-ec7a0abfe074" providerId="ADAL" clId="{6D4883D9-D1DA-4E8F-9A36-EE14A16553DF}" dt="2023-06-13T05:29:25.792" v="501" actId="478"/>
          <ac:spMkLst>
            <pc:docMk/>
            <pc:sldMk cId="919428585" sldId="355"/>
            <ac:spMk id="3" creationId="{4A5EB15A-B485-63F0-5FD8-27DC9BA00B8E}"/>
          </ac:spMkLst>
        </pc:spChg>
        <pc:spChg chg="add mod">
          <ac:chgData name="Ian Parr" userId="4f46477c-3823-44e3-a023-ec7a0abfe074" providerId="ADAL" clId="{6D4883D9-D1DA-4E8F-9A36-EE14A16553DF}" dt="2023-06-13T05:29:15.563" v="500" actId="14100"/>
          <ac:spMkLst>
            <pc:docMk/>
            <pc:sldMk cId="919428585" sldId="355"/>
            <ac:spMk id="4" creationId="{138C4AFD-70C2-F427-F579-8F474A394A68}"/>
          </ac:spMkLst>
        </pc:spChg>
        <pc:spChg chg="del">
          <ac:chgData name="Ian Parr" userId="4f46477c-3823-44e3-a023-ec7a0abfe074" providerId="ADAL" clId="{6D4883D9-D1DA-4E8F-9A36-EE14A16553DF}" dt="2023-06-13T05:29:01.480" v="497" actId="478"/>
          <ac:spMkLst>
            <pc:docMk/>
            <pc:sldMk cId="919428585" sldId="355"/>
            <ac:spMk id="6" creationId="{989EE318-C7B5-6C9D-C8C2-B90F0906502B}"/>
          </ac:spMkLst>
        </pc:spChg>
        <pc:spChg chg="add del mod">
          <ac:chgData name="Ian Parr" userId="4f46477c-3823-44e3-a023-ec7a0abfe074" providerId="ADAL" clId="{6D4883D9-D1DA-4E8F-9A36-EE14A16553DF}" dt="2023-06-13T05:33:52.847" v="680" actId="478"/>
          <ac:spMkLst>
            <pc:docMk/>
            <pc:sldMk cId="919428585" sldId="355"/>
            <ac:spMk id="12" creationId="{AF0D7429-0560-5B7A-48B7-3FF76F2A64DE}"/>
          </ac:spMkLst>
        </pc:spChg>
        <pc:spChg chg="add del mod">
          <ac:chgData name="Ian Parr" userId="4f46477c-3823-44e3-a023-ec7a0abfe074" providerId="ADAL" clId="{6D4883D9-D1DA-4E8F-9A36-EE14A16553DF}" dt="2023-06-13T05:36:21.837" v="709" actId="478"/>
          <ac:spMkLst>
            <pc:docMk/>
            <pc:sldMk cId="919428585" sldId="355"/>
            <ac:spMk id="15" creationId="{6D6C1865-C7B2-E8DA-A37D-26C62649EC17}"/>
          </ac:spMkLst>
        </pc:spChg>
        <pc:spChg chg="add del mod">
          <ac:chgData name="Ian Parr" userId="4f46477c-3823-44e3-a023-ec7a0abfe074" providerId="ADAL" clId="{6D4883D9-D1DA-4E8F-9A36-EE14A16553DF}" dt="2023-06-13T05:37:07.369" v="715" actId="478"/>
          <ac:spMkLst>
            <pc:docMk/>
            <pc:sldMk cId="919428585" sldId="355"/>
            <ac:spMk id="18" creationId="{3C12F908-D890-B63B-AF3E-B9C8E09CADEE}"/>
          </ac:spMkLst>
        </pc:spChg>
        <pc:spChg chg="add del mod">
          <ac:chgData name="Ian Parr" userId="4f46477c-3823-44e3-a023-ec7a0abfe074" providerId="ADAL" clId="{6D4883D9-D1DA-4E8F-9A36-EE14A16553DF}" dt="2023-06-13T05:37:59.777" v="736" actId="21"/>
          <ac:spMkLst>
            <pc:docMk/>
            <pc:sldMk cId="919428585" sldId="355"/>
            <ac:spMk id="20" creationId="{1698E1E4-2ACB-DB38-023E-61F2143C1ACB}"/>
          </ac:spMkLst>
        </pc:spChg>
        <pc:spChg chg="add mod">
          <ac:chgData name="Ian Parr" userId="4f46477c-3823-44e3-a023-ec7a0abfe074" providerId="ADAL" clId="{6D4883D9-D1DA-4E8F-9A36-EE14A16553DF}" dt="2023-06-13T05:44:20.984" v="939" actId="14100"/>
          <ac:spMkLst>
            <pc:docMk/>
            <pc:sldMk cId="919428585" sldId="355"/>
            <ac:spMk id="21" creationId="{E9B9E945-1961-C65C-9736-DAC4DAF688EE}"/>
          </ac:spMkLst>
        </pc:spChg>
        <pc:spChg chg="add mod">
          <ac:chgData name="Ian Parr" userId="4f46477c-3823-44e3-a023-ec7a0abfe074" providerId="ADAL" clId="{6D4883D9-D1DA-4E8F-9A36-EE14A16553DF}" dt="2023-06-13T05:44:24.255" v="940" actId="1076"/>
          <ac:spMkLst>
            <pc:docMk/>
            <pc:sldMk cId="919428585" sldId="355"/>
            <ac:spMk id="22" creationId="{1FAEA84E-95D4-A47F-565A-6239F748361C}"/>
          </ac:spMkLst>
        </pc:spChg>
        <pc:spChg chg="add mod">
          <ac:chgData name="Ian Parr" userId="4f46477c-3823-44e3-a023-ec7a0abfe074" providerId="ADAL" clId="{6D4883D9-D1DA-4E8F-9A36-EE14A16553DF}" dt="2023-06-13T05:44:07.208" v="938" actId="14100"/>
          <ac:spMkLst>
            <pc:docMk/>
            <pc:sldMk cId="919428585" sldId="355"/>
            <ac:spMk id="23" creationId="{1D0CA39E-A8A9-2D60-C65F-53D8807EE1F2}"/>
          </ac:spMkLst>
        </pc:spChg>
        <pc:spChg chg="add mod">
          <ac:chgData name="Ian Parr" userId="4f46477c-3823-44e3-a023-ec7a0abfe074" providerId="ADAL" clId="{6D4883D9-D1DA-4E8F-9A36-EE14A16553DF}" dt="2023-06-13T05:46:56.752" v="961" actId="1076"/>
          <ac:spMkLst>
            <pc:docMk/>
            <pc:sldMk cId="919428585" sldId="355"/>
            <ac:spMk id="24" creationId="{320562E1-1D38-8E6C-55E0-6DE6EA98ABFF}"/>
          </ac:spMkLst>
        </pc:spChg>
        <pc:spChg chg="add mod">
          <ac:chgData name="Ian Parr" userId="4f46477c-3823-44e3-a023-ec7a0abfe074" providerId="ADAL" clId="{6D4883D9-D1DA-4E8F-9A36-EE14A16553DF}" dt="2023-06-13T05:44:02.033" v="937" actId="1076"/>
          <ac:spMkLst>
            <pc:docMk/>
            <pc:sldMk cId="919428585" sldId="355"/>
            <ac:spMk id="25" creationId="{346D790F-940B-78BD-C18A-ABA4980BACEC}"/>
          </ac:spMkLst>
        </pc:spChg>
        <pc:spChg chg="add mod">
          <ac:chgData name="Ian Parr" userId="4f46477c-3823-44e3-a023-ec7a0abfe074" providerId="ADAL" clId="{6D4883D9-D1DA-4E8F-9A36-EE14A16553DF}" dt="2023-06-13T05:47:00.720" v="962" actId="1076"/>
          <ac:spMkLst>
            <pc:docMk/>
            <pc:sldMk cId="919428585" sldId="355"/>
            <ac:spMk id="26" creationId="{F45036E7-4188-3B45-AB48-B199C24E1122}"/>
          </ac:spMkLst>
        </pc:spChg>
        <pc:spChg chg="add del mod">
          <ac:chgData name="Ian Parr" userId="4f46477c-3823-44e3-a023-ec7a0abfe074" providerId="ADAL" clId="{6D4883D9-D1DA-4E8F-9A36-EE14A16553DF}" dt="2023-06-13T05:45:03.514" v="946" actId="478"/>
          <ac:spMkLst>
            <pc:docMk/>
            <pc:sldMk cId="919428585" sldId="355"/>
            <ac:spMk id="27" creationId="{25B29A55-674A-2071-A4C4-10E81351D35E}"/>
          </ac:spMkLst>
        </pc:spChg>
        <pc:spChg chg="add mod">
          <ac:chgData name="Ian Parr" userId="4f46477c-3823-44e3-a023-ec7a0abfe074" providerId="ADAL" clId="{6D4883D9-D1DA-4E8F-9A36-EE14A16553DF}" dt="2023-06-13T05:47:11.128" v="963" actId="1076"/>
          <ac:spMkLst>
            <pc:docMk/>
            <pc:sldMk cId="919428585" sldId="355"/>
            <ac:spMk id="28" creationId="{E9E73780-7CAF-517E-1F82-886D634D389E}"/>
          </ac:spMkLst>
        </pc:spChg>
        <pc:spChg chg="add del">
          <ac:chgData name="Ian Parr" userId="4f46477c-3823-44e3-a023-ec7a0abfe074" providerId="ADAL" clId="{6D4883D9-D1DA-4E8F-9A36-EE14A16553DF}" dt="2023-06-13T05:46:29.647" v="957" actId="478"/>
          <ac:spMkLst>
            <pc:docMk/>
            <pc:sldMk cId="919428585" sldId="355"/>
            <ac:spMk id="29" creationId="{53C41D7F-A9B8-F7C7-41CF-9223ABC5C0A2}"/>
          </ac:spMkLst>
        </pc:spChg>
        <pc:spChg chg="add mod">
          <ac:chgData name="Ian Parr" userId="4f46477c-3823-44e3-a023-ec7a0abfe074" providerId="ADAL" clId="{6D4883D9-D1DA-4E8F-9A36-EE14A16553DF}" dt="2023-06-13T05:46:46.090" v="959" actId="13822"/>
          <ac:spMkLst>
            <pc:docMk/>
            <pc:sldMk cId="919428585" sldId="355"/>
            <ac:spMk id="30" creationId="{84F37020-585B-A9E9-BED0-A699368DA772}"/>
          </ac:spMkLst>
        </pc:spChg>
        <pc:graphicFrameChg chg="add mod modGraphic">
          <ac:chgData name="Ian Parr" userId="4f46477c-3823-44e3-a023-ec7a0abfe074" providerId="ADAL" clId="{6D4883D9-D1DA-4E8F-9A36-EE14A16553DF}" dt="2023-06-13T05:43:13.065" v="922" actId="1076"/>
          <ac:graphicFrameMkLst>
            <pc:docMk/>
            <pc:sldMk cId="919428585" sldId="355"/>
            <ac:graphicFrameMk id="2" creationId="{76E89F22-A9DB-012A-A9AF-71B6EFB939E0}"/>
          </ac:graphicFrameMkLst>
        </pc:graphicFrameChg>
        <pc:picChg chg="add del mod">
          <ac:chgData name="Ian Parr" userId="4f46477c-3823-44e3-a023-ec7a0abfe074" providerId="ADAL" clId="{6D4883D9-D1DA-4E8F-9A36-EE14A16553DF}" dt="2023-06-13T05:40:37.708" v="786" actId="478"/>
          <ac:picMkLst>
            <pc:docMk/>
            <pc:sldMk cId="919428585" sldId="355"/>
            <ac:picMk id="16" creationId="{6CE2232D-54C0-E16A-07C9-2AB43E2AE282}"/>
          </ac:picMkLst>
        </pc:picChg>
        <pc:picChg chg="add del mod">
          <ac:chgData name="Ian Parr" userId="4f46477c-3823-44e3-a023-ec7a0abfe074" providerId="ADAL" clId="{6D4883D9-D1DA-4E8F-9A36-EE14A16553DF}" dt="2023-06-13T05:40:40.442" v="787" actId="478"/>
          <ac:picMkLst>
            <pc:docMk/>
            <pc:sldMk cId="919428585" sldId="355"/>
            <ac:picMk id="17" creationId="{3024E226-ECE1-DB4E-0195-94F7413A5AE0}"/>
          </ac:picMkLst>
        </pc:picChg>
        <pc:picChg chg="add del mod">
          <ac:chgData name="Ian Parr" userId="4f46477c-3823-44e3-a023-ec7a0abfe074" providerId="ADAL" clId="{6D4883D9-D1DA-4E8F-9A36-EE14A16553DF}" dt="2023-06-13T05:38:44.223" v="742" actId="478"/>
          <ac:picMkLst>
            <pc:docMk/>
            <pc:sldMk cId="919428585" sldId="355"/>
            <ac:picMk id="19" creationId="{CB2868DF-89D5-658A-67E6-CF75F3464F12}"/>
          </ac:picMkLst>
        </pc:picChg>
        <pc:cxnChg chg="add del mod">
          <ac:chgData name="Ian Parr" userId="4f46477c-3823-44e3-a023-ec7a0abfe074" providerId="ADAL" clId="{6D4883D9-D1DA-4E8F-9A36-EE14A16553DF}" dt="2023-06-13T05:34:43.084" v="688" actId="478"/>
          <ac:cxnSpMkLst>
            <pc:docMk/>
            <pc:sldMk cId="919428585" sldId="355"/>
            <ac:cxnSpMk id="7" creationId="{0DD44113-97BE-2583-CACD-41911AB6B709}"/>
          </ac:cxnSpMkLst>
        </pc:cxnChg>
        <pc:cxnChg chg="add del mod">
          <ac:chgData name="Ian Parr" userId="4f46477c-3823-44e3-a023-ec7a0abfe074" providerId="ADAL" clId="{6D4883D9-D1DA-4E8F-9A36-EE14A16553DF}" dt="2023-06-13T05:33:43.653" v="678" actId="478"/>
          <ac:cxnSpMkLst>
            <pc:docMk/>
            <pc:sldMk cId="919428585" sldId="355"/>
            <ac:cxnSpMk id="9" creationId="{7FC96774-74C7-1C58-A305-8687FAA43853}"/>
          </ac:cxnSpMkLst>
        </pc:cxnChg>
        <pc:cxnChg chg="add del mod">
          <ac:chgData name="Ian Parr" userId="4f46477c-3823-44e3-a023-ec7a0abfe074" providerId="ADAL" clId="{6D4883D9-D1DA-4E8F-9A36-EE14A16553DF}" dt="2023-06-13T05:35:14.175" v="695" actId="478"/>
          <ac:cxnSpMkLst>
            <pc:docMk/>
            <pc:sldMk cId="919428585" sldId="355"/>
            <ac:cxnSpMk id="11" creationId="{21084721-FFF1-18CC-B635-3541405B45CD}"/>
          </ac:cxnSpMkLst>
        </pc:cxnChg>
        <pc:cxnChg chg="add del mod">
          <ac:chgData name="Ian Parr" userId="4f46477c-3823-44e3-a023-ec7a0abfe074" providerId="ADAL" clId="{6D4883D9-D1DA-4E8F-9A36-EE14A16553DF}" dt="2023-06-13T05:34:18.179" v="685" actId="478"/>
          <ac:cxnSpMkLst>
            <pc:docMk/>
            <pc:sldMk cId="919428585" sldId="355"/>
            <ac:cxnSpMk id="14" creationId="{4015F262-F14F-36A3-BFB0-994243991ED8}"/>
          </ac:cxnSpMkLst>
        </pc:cxnChg>
      </pc:sldChg>
      <pc:sldChg chg="addSp delSp modSp add mod ord setBg modNotesTx">
        <pc:chgData name="Ian Parr" userId="4f46477c-3823-44e3-a023-ec7a0abfe074" providerId="ADAL" clId="{6D4883D9-D1DA-4E8F-9A36-EE14A16553DF}" dt="2023-06-20T00:59:46.361" v="1411" actId="167"/>
        <pc:sldMkLst>
          <pc:docMk/>
          <pc:sldMk cId="342079894" sldId="356"/>
        </pc:sldMkLst>
        <pc:spChg chg="mod">
          <ac:chgData name="Ian Parr" userId="4f46477c-3823-44e3-a023-ec7a0abfe074" providerId="ADAL" clId="{6D4883D9-D1DA-4E8F-9A36-EE14A16553DF}" dt="2023-06-20T00:46:20.120" v="1226" actId="255"/>
          <ac:spMkLst>
            <pc:docMk/>
            <pc:sldMk cId="342079894" sldId="356"/>
            <ac:spMk id="2" creationId="{833798E5-43CD-58AF-8AA6-EF509E3EFDE6}"/>
          </ac:spMkLst>
        </pc:spChg>
        <pc:spChg chg="add del mod">
          <ac:chgData name="Ian Parr" userId="4f46477c-3823-44e3-a023-ec7a0abfe074" providerId="ADAL" clId="{6D4883D9-D1DA-4E8F-9A36-EE14A16553DF}" dt="2023-06-20T00:55:35.026" v="1377" actId="478"/>
          <ac:spMkLst>
            <pc:docMk/>
            <pc:sldMk cId="342079894" sldId="356"/>
            <ac:spMk id="3" creationId="{C099BEC6-512A-175D-3FF5-9CA62BFD8F39}"/>
          </ac:spMkLst>
        </pc:spChg>
        <pc:spChg chg="add del mod">
          <ac:chgData name="Ian Parr" userId="4f46477c-3823-44e3-a023-ec7a0abfe074" providerId="ADAL" clId="{6D4883D9-D1DA-4E8F-9A36-EE14A16553DF}" dt="2023-06-20T00:56:24.694" v="1387"/>
          <ac:spMkLst>
            <pc:docMk/>
            <pc:sldMk cId="342079894" sldId="356"/>
            <ac:spMk id="5" creationId="{83223539-5B5F-CBAF-97A8-A8C830A5EF95}"/>
          </ac:spMkLst>
        </pc:spChg>
        <pc:spChg chg="add mod">
          <ac:chgData name="Ian Parr" userId="4f46477c-3823-44e3-a023-ec7a0abfe074" providerId="ADAL" clId="{6D4883D9-D1DA-4E8F-9A36-EE14A16553DF}" dt="2023-06-20T00:57:30.069" v="1394" actId="1076"/>
          <ac:spMkLst>
            <pc:docMk/>
            <pc:sldMk cId="342079894" sldId="356"/>
            <ac:spMk id="6" creationId="{ACA4EEBF-BDD9-1628-AEFC-E2B1E13E9042}"/>
          </ac:spMkLst>
        </pc:spChg>
        <pc:spChg chg="del mod">
          <ac:chgData name="Ian Parr" userId="4f46477c-3823-44e3-a023-ec7a0abfe074" providerId="ADAL" clId="{6D4883D9-D1DA-4E8F-9A36-EE14A16553DF}" dt="2023-06-20T00:42:30.002" v="1159" actId="478"/>
          <ac:spMkLst>
            <pc:docMk/>
            <pc:sldMk cId="342079894" sldId="356"/>
            <ac:spMk id="8" creationId="{6556B231-F6B1-5B3D-A216-6064D983E8CE}"/>
          </ac:spMkLst>
        </pc:spChg>
        <pc:spChg chg="add del">
          <ac:chgData name="Ian Parr" userId="4f46477c-3823-44e3-a023-ec7a0abfe074" providerId="ADAL" clId="{6D4883D9-D1DA-4E8F-9A36-EE14A16553DF}" dt="2023-06-20T00:45:58.334" v="1221" actId="26606"/>
          <ac:spMkLst>
            <pc:docMk/>
            <pc:sldMk cId="342079894" sldId="356"/>
            <ac:spMk id="12" creationId="{53BB5D57-6178-4F62-B472-0312F6D95A85}"/>
          </ac:spMkLst>
        </pc:spChg>
        <pc:spChg chg="add">
          <ac:chgData name="Ian Parr" userId="4f46477c-3823-44e3-a023-ec7a0abfe074" providerId="ADAL" clId="{6D4883D9-D1DA-4E8F-9A36-EE14A16553DF}" dt="2023-06-20T00:45:58.357" v="1222" actId="26606"/>
          <ac:spMkLst>
            <pc:docMk/>
            <pc:sldMk cId="342079894" sldId="356"/>
            <ac:spMk id="16" creationId="{9E621646-8902-4518-ADFE-798B8AF7F1D0}"/>
          </ac:spMkLst>
        </pc:spChg>
        <pc:spChg chg="add">
          <ac:chgData name="Ian Parr" userId="4f46477c-3823-44e3-a023-ec7a0abfe074" providerId="ADAL" clId="{6D4883D9-D1DA-4E8F-9A36-EE14A16553DF}" dt="2023-06-20T00:45:58.357" v="1222" actId="26606"/>
          <ac:spMkLst>
            <pc:docMk/>
            <pc:sldMk cId="342079894" sldId="356"/>
            <ac:spMk id="18" creationId="{BC03DD73-798C-403F-B9AC-BFF84A0B1FFA}"/>
          </ac:spMkLst>
        </pc:spChg>
        <pc:spChg chg="add">
          <ac:chgData name="Ian Parr" userId="4f46477c-3823-44e3-a023-ec7a0abfe074" providerId="ADAL" clId="{6D4883D9-D1DA-4E8F-9A36-EE14A16553DF}" dt="2023-06-20T00:45:58.357" v="1222" actId="26606"/>
          <ac:spMkLst>
            <pc:docMk/>
            <pc:sldMk cId="342079894" sldId="356"/>
            <ac:spMk id="20" creationId="{6756FE0C-DC81-49BD-AD76-1E223B686342}"/>
          </ac:spMkLst>
        </pc:spChg>
        <pc:spChg chg="add">
          <ac:chgData name="Ian Parr" userId="4f46477c-3823-44e3-a023-ec7a0abfe074" providerId="ADAL" clId="{6D4883D9-D1DA-4E8F-9A36-EE14A16553DF}" dt="2023-06-20T00:45:58.357" v="1222" actId="26606"/>
          <ac:spMkLst>
            <pc:docMk/>
            <pc:sldMk cId="342079894" sldId="356"/>
            <ac:spMk id="22" creationId="{FEEAE74D-A8B8-4601-84C4-7F01DFF4199E}"/>
          </ac:spMkLst>
        </pc:spChg>
        <pc:spChg chg="add">
          <ac:chgData name="Ian Parr" userId="4f46477c-3823-44e3-a023-ec7a0abfe074" providerId="ADAL" clId="{6D4883D9-D1DA-4E8F-9A36-EE14A16553DF}" dt="2023-06-20T00:45:58.357" v="1222" actId="26606"/>
          <ac:spMkLst>
            <pc:docMk/>
            <pc:sldMk cId="342079894" sldId="356"/>
            <ac:spMk id="24" creationId="{CFD751E0-7430-4ACA-A679-ECB74EA589C6}"/>
          </ac:spMkLst>
        </pc:spChg>
        <pc:spChg chg="add">
          <ac:chgData name="Ian Parr" userId="4f46477c-3823-44e3-a023-ec7a0abfe074" providerId="ADAL" clId="{6D4883D9-D1DA-4E8F-9A36-EE14A16553DF}" dt="2023-06-20T00:45:58.357" v="1222" actId="26606"/>
          <ac:spMkLst>
            <pc:docMk/>
            <pc:sldMk cId="342079894" sldId="356"/>
            <ac:spMk id="26" creationId="{4337B0AD-9A1D-4899-8791-EDEB9B5A1D7B}"/>
          </ac:spMkLst>
        </pc:spChg>
        <pc:spChg chg="add">
          <ac:chgData name="Ian Parr" userId="4f46477c-3823-44e3-a023-ec7a0abfe074" providerId="ADAL" clId="{6D4883D9-D1DA-4E8F-9A36-EE14A16553DF}" dt="2023-06-20T00:45:58.357" v="1222" actId="26606"/>
          <ac:spMkLst>
            <pc:docMk/>
            <pc:sldMk cId="342079894" sldId="356"/>
            <ac:spMk id="28" creationId="{20EE4868-1730-433B-AA39-A91305A4974F}"/>
          </ac:spMkLst>
        </pc:spChg>
        <pc:spChg chg="add">
          <ac:chgData name="Ian Parr" userId="4f46477c-3823-44e3-a023-ec7a0abfe074" providerId="ADAL" clId="{6D4883D9-D1DA-4E8F-9A36-EE14A16553DF}" dt="2023-06-20T00:45:58.357" v="1222" actId="26606"/>
          <ac:spMkLst>
            <pc:docMk/>
            <pc:sldMk cId="342079894" sldId="356"/>
            <ac:spMk id="30" creationId="{89921AE2-097C-4DEE-A398-FCB910D60DDC}"/>
          </ac:spMkLst>
        </pc:spChg>
        <pc:spChg chg="add">
          <ac:chgData name="Ian Parr" userId="4f46477c-3823-44e3-a023-ec7a0abfe074" providerId="ADAL" clId="{6D4883D9-D1DA-4E8F-9A36-EE14A16553DF}" dt="2023-06-20T00:45:58.357" v="1222" actId="26606"/>
          <ac:spMkLst>
            <pc:docMk/>
            <pc:sldMk cId="342079894" sldId="356"/>
            <ac:spMk id="32" creationId="{A4098D72-B456-40CC-8C9F-D08B9DD25BA5}"/>
          </ac:spMkLst>
        </pc:spChg>
        <pc:spChg chg="add">
          <ac:chgData name="Ian Parr" userId="4f46477c-3823-44e3-a023-ec7a0abfe074" providerId="ADAL" clId="{6D4883D9-D1DA-4E8F-9A36-EE14A16553DF}" dt="2023-06-20T00:45:58.357" v="1222" actId="26606"/>
          <ac:spMkLst>
            <pc:docMk/>
            <pc:sldMk cId="342079894" sldId="356"/>
            <ac:spMk id="34" creationId="{BCA1A530-E6F6-465D-BCD0-371D816CCC10}"/>
          </ac:spMkLst>
        </pc:spChg>
        <pc:spChg chg="add">
          <ac:chgData name="Ian Parr" userId="4f46477c-3823-44e3-a023-ec7a0abfe074" providerId="ADAL" clId="{6D4883D9-D1DA-4E8F-9A36-EE14A16553DF}" dt="2023-06-20T00:45:58.357" v="1222" actId="26606"/>
          <ac:spMkLst>
            <pc:docMk/>
            <pc:sldMk cId="342079894" sldId="356"/>
            <ac:spMk id="36" creationId="{5AB5DD23-5ECB-4E0C-AC9B-C384785BAEC9}"/>
          </ac:spMkLst>
        </pc:spChg>
        <pc:spChg chg="add del">
          <ac:chgData name="Ian Parr" userId="4f46477c-3823-44e3-a023-ec7a0abfe074" providerId="ADAL" clId="{6D4883D9-D1DA-4E8F-9A36-EE14A16553DF}" dt="2023-06-20T00:45:58.334" v="1221" actId="26606"/>
          <ac:spMkLst>
            <pc:docMk/>
            <pc:sldMk cId="342079894" sldId="356"/>
            <ac:spMk id="37" creationId="{8C244A1F-7C11-45E7-AB98-65851A650E46}"/>
          </ac:spMkLst>
        </pc:spChg>
        <pc:spChg chg="add">
          <ac:chgData name="Ian Parr" userId="4f46477c-3823-44e3-a023-ec7a0abfe074" providerId="ADAL" clId="{6D4883D9-D1DA-4E8F-9A36-EE14A16553DF}" dt="2023-06-20T00:45:58.357" v="1222" actId="26606"/>
          <ac:spMkLst>
            <pc:docMk/>
            <pc:sldMk cId="342079894" sldId="356"/>
            <ac:spMk id="38" creationId="{7DA4BF21-FA96-43DB-A077-173C5F43338D}"/>
          </ac:spMkLst>
        </pc:spChg>
        <pc:spChg chg="add">
          <ac:chgData name="Ian Parr" userId="4f46477c-3823-44e3-a023-ec7a0abfe074" providerId="ADAL" clId="{6D4883D9-D1DA-4E8F-9A36-EE14A16553DF}" dt="2023-06-20T00:45:58.357" v="1222" actId="26606"/>
          <ac:spMkLst>
            <pc:docMk/>
            <pc:sldMk cId="342079894" sldId="356"/>
            <ac:spMk id="39" creationId="{E6C08EBB-2C97-4884-9312-EA0A6A62A238}"/>
          </ac:spMkLst>
        </pc:spChg>
        <pc:spChg chg="add">
          <ac:chgData name="Ian Parr" userId="4f46477c-3823-44e3-a023-ec7a0abfe074" providerId="ADAL" clId="{6D4883D9-D1DA-4E8F-9A36-EE14A16553DF}" dt="2023-06-20T00:45:58.357" v="1222" actId="26606"/>
          <ac:spMkLst>
            <pc:docMk/>
            <pc:sldMk cId="342079894" sldId="356"/>
            <ac:spMk id="40" creationId="{BF956BA4-7CC2-4E13-9E1D-0854EF4CB06C}"/>
          </ac:spMkLst>
        </pc:spChg>
        <pc:spChg chg="add">
          <ac:chgData name="Ian Parr" userId="4f46477c-3823-44e3-a023-ec7a0abfe074" providerId="ADAL" clId="{6D4883D9-D1DA-4E8F-9A36-EE14A16553DF}" dt="2023-06-20T00:45:58.357" v="1222" actId="26606"/>
          <ac:spMkLst>
            <pc:docMk/>
            <pc:sldMk cId="342079894" sldId="356"/>
            <ac:spMk id="41" creationId="{17406E40-244E-4DD6-94A4-E73960241945}"/>
          </ac:spMkLst>
        </pc:spChg>
        <pc:spChg chg="add">
          <ac:chgData name="Ian Parr" userId="4f46477c-3823-44e3-a023-ec7a0abfe074" providerId="ADAL" clId="{6D4883D9-D1DA-4E8F-9A36-EE14A16553DF}" dt="2023-06-20T00:45:58.357" v="1222" actId="26606"/>
          <ac:spMkLst>
            <pc:docMk/>
            <pc:sldMk cId="342079894" sldId="356"/>
            <ac:spMk id="42" creationId="{3262514D-691E-4344-8751-4E80F046A0CA}"/>
          </ac:spMkLst>
        </pc:spChg>
        <pc:grpChg chg="add del">
          <ac:chgData name="Ian Parr" userId="4f46477c-3823-44e3-a023-ec7a0abfe074" providerId="ADAL" clId="{6D4883D9-D1DA-4E8F-9A36-EE14A16553DF}" dt="2023-06-20T00:45:58.334" v="1221" actId="26606"/>
          <ac:grpSpMkLst>
            <pc:docMk/>
            <pc:sldMk cId="342079894" sldId="356"/>
            <ac:grpSpMk id="14" creationId="{4800B320-C486-4967-AFB8-58E3EBDA9EF5}"/>
          </ac:grpSpMkLst>
        </pc:grpChg>
        <pc:picChg chg="add mod">
          <ac:chgData name="Ian Parr" userId="4f46477c-3823-44e3-a023-ec7a0abfe074" providerId="ADAL" clId="{6D4883D9-D1DA-4E8F-9A36-EE14A16553DF}" dt="2023-06-20T00:55:52.311" v="1383" actId="14100"/>
          <ac:picMkLst>
            <pc:docMk/>
            <pc:sldMk cId="342079894" sldId="356"/>
            <ac:picMk id="4" creationId="{9B52949D-D784-6D56-457C-689005BCCEDE}"/>
          </ac:picMkLst>
        </pc:picChg>
        <pc:picChg chg="mod">
          <ac:chgData name="Ian Parr" userId="4f46477c-3823-44e3-a023-ec7a0abfe074" providerId="ADAL" clId="{6D4883D9-D1DA-4E8F-9A36-EE14A16553DF}" dt="2023-06-20T00:55:48.116" v="1381" actId="1076"/>
          <ac:picMkLst>
            <pc:docMk/>
            <pc:sldMk cId="342079894" sldId="356"/>
            <ac:picMk id="7" creationId="{B9CE9429-146B-5B1D-59B9-28720C3BAAE6}"/>
          </ac:picMkLst>
        </pc:picChg>
        <pc:picChg chg="del">
          <ac:chgData name="Ian Parr" userId="4f46477c-3823-44e3-a023-ec7a0abfe074" providerId="ADAL" clId="{6D4883D9-D1DA-4E8F-9A36-EE14A16553DF}" dt="2023-06-20T00:42:05.821" v="1155" actId="478"/>
          <ac:picMkLst>
            <pc:docMk/>
            <pc:sldMk cId="342079894" sldId="356"/>
            <ac:picMk id="9" creationId="{FC1E6020-4449-3F1B-A132-70D955B2331C}"/>
          </ac:picMkLst>
        </pc:picChg>
        <pc:picChg chg="add mod ord">
          <ac:chgData name="Ian Parr" userId="4f46477c-3823-44e3-a023-ec7a0abfe074" providerId="ADAL" clId="{6D4883D9-D1DA-4E8F-9A36-EE14A16553DF}" dt="2023-06-20T00:59:46.361" v="1411" actId="167"/>
          <ac:picMkLst>
            <pc:docMk/>
            <pc:sldMk cId="342079894" sldId="356"/>
            <ac:picMk id="10" creationId="{C8416D4F-7955-B94D-6469-9AF1B2B88412}"/>
          </ac:picMkLst>
        </pc:picChg>
      </pc:sldChg>
      <pc:sldChg chg="addSp delSp modSp add del mod ord modNotesTx">
        <pc:chgData name="Ian Parr" userId="4f46477c-3823-44e3-a023-ec7a0abfe074" providerId="ADAL" clId="{6D4883D9-D1DA-4E8F-9A36-EE14A16553DF}" dt="2023-06-20T01:02:44.159" v="1456" actId="47"/>
        <pc:sldMkLst>
          <pc:docMk/>
          <pc:sldMk cId="3174144972" sldId="357"/>
        </pc:sldMkLst>
        <pc:spChg chg="del">
          <ac:chgData name="Ian Parr" userId="4f46477c-3823-44e3-a023-ec7a0abfe074" providerId="ADAL" clId="{6D4883D9-D1DA-4E8F-9A36-EE14A16553DF}" dt="2023-06-20T00:50:54.151" v="1323" actId="478"/>
          <ac:spMkLst>
            <pc:docMk/>
            <pc:sldMk cId="3174144972" sldId="357"/>
            <ac:spMk id="2" creationId="{833798E5-43CD-58AF-8AA6-EF509E3EFDE6}"/>
          </ac:spMkLst>
        </pc:spChg>
        <pc:picChg chg="add mod">
          <ac:chgData name="Ian Parr" userId="4f46477c-3823-44e3-a023-ec7a0abfe074" providerId="ADAL" clId="{6D4883D9-D1DA-4E8F-9A36-EE14A16553DF}" dt="2023-06-20T00:57:48.101" v="1396" actId="1076"/>
          <ac:picMkLst>
            <pc:docMk/>
            <pc:sldMk cId="3174144972" sldId="357"/>
            <ac:picMk id="4" creationId="{AD2716AB-18D2-864C-5BFF-F80DD9396249}"/>
          </ac:picMkLst>
        </pc:picChg>
      </pc:sldChg>
      <pc:sldChg chg="addSp delSp modSp add mod modNotesTx">
        <pc:chgData name="Ian Parr" userId="4f46477c-3823-44e3-a023-ec7a0abfe074" providerId="ADAL" clId="{6D4883D9-D1DA-4E8F-9A36-EE14A16553DF}" dt="2023-06-20T00:59:27.019" v="1408" actId="167"/>
        <pc:sldMkLst>
          <pc:docMk/>
          <pc:sldMk cId="3994672170" sldId="358"/>
        </pc:sldMkLst>
        <pc:spChg chg="del">
          <ac:chgData name="Ian Parr" userId="4f46477c-3823-44e3-a023-ec7a0abfe074" providerId="ADAL" clId="{6D4883D9-D1DA-4E8F-9A36-EE14A16553DF}" dt="2023-06-20T00:57:58.335" v="1397" actId="478"/>
          <ac:spMkLst>
            <pc:docMk/>
            <pc:sldMk cId="3994672170" sldId="358"/>
            <ac:spMk id="2" creationId="{833798E5-43CD-58AF-8AA6-EF509E3EFDE6}"/>
          </ac:spMkLst>
        </pc:spChg>
        <pc:picChg chg="add mod">
          <ac:chgData name="Ian Parr" userId="4f46477c-3823-44e3-a023-ec7a0abfe074" providerId="ADAL" clId="{6D4883D9-D1DA-4E8F-9A36-EE14A16553DF}" dt="2023-06-20T00:58:03.937" v="1399" actId="1076"/>
          <ac:picMkLst>
            <pc:docMk/>
            <pc:sldMk cId="3994672170" sldId="358"/>
            <ac:picMk id="3" creationId="{20A82623-97EC-6478-DDDA-D9161EB5E5C7}"/>
          </ac:picMkLst>
        </pc:picChg>
        <pc:picChg chg="add del">
          <ac:chgData name="Ian Parr" userId="4f46477c-3823-44e3-a023-ec7a0abfe074" providerId="ADAL" clId="{6D4883D9-D1DA-4E8F-9A36-EE14A16553DF}" dt="2023-06-20T00:59:00.333" v="1405" actId="478"/>
          <ac:picMkLst>
            <pc:docMk/>
            <pc:sldMk cId="3994672170" sldId="358"/>
            <ac:picMk id="5" creationId="{4CCC414D-5968-F078-67D0-584EFF87DC37}"/>
          </ac:picMkLst>
        </pc:picChg>
        <pc:picChg chg="mod">
          <ac:chgData name="Ian Parr" userId="4f46477c-3823-44e3-a023-ec7a0abfe074" providerId="ADAL" clId="{6D4883D9-D1DA-4E8F-9A36-EE14A16553DF}" dt="2023-06-20T00:58:29.147" v="1401" actId="1076"/>
          <ac:picMkLst>
            <pc:docMk/>
            <pc:sldMk cId="3994672170" sldId="358"/>
            <ac:picMk id="7" creationId="{B9CE9429-146B-5B1D-59B9-28720C3BAAE6}"/>
          </ac:picMkLst>
        </pc:picChg>
        <pc:picChg chg="add mod ord">
          <ac:chgData name="Ian Parr" userId="4f46477c-3823-44e3-a023-ec7a0abfe074" providerId="ADAL" clId="{6D4883D9-D1DA-4E8F-9A36-EE14A16553DF}" dt="2023-06-20T00:59:27.019" v="1408" actId="167"/>
          <ac:picMkLst>
            <pc:docMk/>
            <pc:sldMk cId="3994672170" sldId="358"/>
            <ac:picMk id="8" creationId="{00F8F529-C3FA-33C5-2141-43A6535549C8}"/>
          </ac:picMkLst>
        </pc:picChg>
      </pc:sldChg>
      <pc:sldChg chg="addSp delSp modSp add mod modNotesTx">
        <pc:chgData name="Ian Parr" userId="4f46477c-3823-44e3-a023-ec7a0abfe074" providerId="ADAL" clId="{6D4883D9-D1DA-4E8F-9A36-EE14A16553DF}" dt="2023-06-20T01:02:06.494" v="1443" actId="20577"/>
        <pc:sldMkLst>
          <pc:docMk/>
          <pc:sldMk cId="3653667156" sldId="359"/>
        </pc:sldMkLst>
        <pc:spChg chg="del mod">
          <ac:chgData name="Ian Parr" userId="4f46477c-3823-44e3-a023-ec7a0abfe074" providerId="ADAL" clId="{6D4883D9-D1DA-4E8F-9A36-EE14A16553DF}" dt="2023-06-20T01:00:56.233" v="1423" actId="478"/>
          <ac:spMkLst>
            <pc:docMk/>
            <pc:sldMk cId="3653667156" sldId="359"/>
            <ac:spMk id="8" creationId="{DBEDB71F-9BDD-7EFA-D665-CCD5BBFFCC38}"/>
          </ac:spMkLst>
        </pc:spChg>
        <pc:picChg chg="add mod ord">
          <ac:chgData name="Ian Parr" userId="4f46477c-3823-44e3-a023-ec7a0abfe074" providerId="ADAL" clId="{6D4883D9-D1DA-4E8F-9A36-EE14A16553DF}" dt="2023-06-20T01:01:47.350" v="1432" actId="14100"/>
          <ac:picMkLst>
            <pc:docMk/>
            <pc:sldMk cId="3653667156" sldId="359"/>
            <ac:picMk id="2" creationId="{3300CF70-0861-44C7-A3AB-1D71CE14456A}"/>
          </ac:picMkLst>
        </pc:picChg>
        <pc:picChg chg="del">
          <ac:chgData name="Ian Parr" userId="4f46477c-3823-44e3-a023-ec7a0abfe074" providerId="ADAL" clId="{6D4883D9-D1DA-4E8F-9A36-EE14A16553DF}" dt="2023-06-20T01:00:28.338" v="1415" actId="478"/>
          <ac:picMkLst>
            <pc:docMk/>
            <pc:sldMk cId="3653667156" sldId="359"/>
            <ac:picMk id="9" creationId="{1300824A-19AC-EF22-2340-A3C804B0DF58}"/>
          </ac:picMkLst>
        </pc:picChg>
      </pc:sldChg>
    </pc:docChg>
  </pc:docChgLst>
  <pc:docChgLst>
    <pc:chgData name="Ian Parr" userId="4f46477c-3823-44e3-a023-ec7a0abfe074" providerId="ADAL" clId="{E1E26952-0ACC-44E4-96BE-0DF08E485298}"/>
    <pc:docChg chg="modSld sldOrd">
      <pc:chgData name="Ian Parr" userId="4f46477c-3823-44e3-a023-ec7a0abfe074" providerId="ADAL" clId="{E1E26952-0ACC-44E4-96BE-0DF08E485298}" dt="2023-03-16T01:12:17.861" v="70" actId="14100"/>
      <pc:docMkLst>
        <pc:docMk/>
      </pc:docMkLst>
      <pc:sldChg chg="modSp mod">
        <pc:chgData name="Ian Parr" userId="4f46477c-3823-44e3-a023-ec7a0abfe074" providerId="ADAL" clId="{E1E26952-0ACC-44E4-96BE-0DF08E485298}" dt="2023-03-16T00:05:02.805" v="1" actId="20577"/>
        <pc:sldMkLst>
          <pc:docMk/>
          <pc:sldMk cId="2153998600" sldId="258"/>
        </pc:sldMkLst>
        <pc:spChg chg="mod">
          <ac:chgData name="Ian Parr" userId="4f46477c-3823-44e3-a023-ec7a0abfe074" providerId="ADAL" clId="{E1E26952-0ACC-44E4-96BE-0DF08E485298}" dt="2023-03-16T00:05:02.805" v="1" actId="20577"/>
          <ac:spMkLst>
            <pc:docMk/>
            <pc:sldMk cId="2153998600" sldId="258"/>
            <ac:spMk id="8" creationId="{B5FDC317-D686-0542-A15E-3D6D4B2156C4}"/>
          </ac:spMkLst>
        </pc:spChg>
      </pc:sldChg>
      <pc:sldChg chg="modSp mod">
        <pc:chgData name="Ian Parr" userId="4f46477c-3823-44e3-a023-ec7a0abfe074" providerId="ADAL" clId="{E1E26952-0ACC-44E4-96BE-0DF08E485298}" dt="2023-03-16T01:10:07.491" v="12" actId="20577"/>
        <pc:sldMkLst>
          <pc:docMk/>
          <pc:sldMk cId="3705924410" sldId="259"/>
        </pc:sldMkLst>
        <pc:spChg chg="mod">
          <ac:chgData name="Ian Parr" userId="4f46477c-3823-44e3-a023-ec7a0abfe074" providerId="ADAL" clId="{E1E26952-0ACC-44E4-96BE-0DF08E485298}" dt="2023-03-16T01:10:07.491" v="12" actId="20577"/>
          <ac:spMkLst>
            <pc:docMk/>
            <pc:sldMk cId="3705924410" sldId="259"/>
            <ac:spMk id="3" creationId="{06C3C4AE-3BB5-5646-9E52-3D9D50275C20}"/>
          </ac:spMkLst>
        </pc:spChg>
      </pc:sldChg>
      <pc:sldChg chg="modSp mod">
        <pc:chgData name="Ian Parr" userId="4f46477c-3823-44e3-a023-ec7a0abfe074" providerId="ADAL" clId="{E1E26952-0ACC-44E4-96BE-0DF08E485298}" dt="2023-03-16T00:05:54.601" v="3" actId="20577"/>
        <pc:sldMkLst>
          <pc:docMk/>
          <pc:sldMk cId="908109795" sldId="265"/>
        </pc:sldMkLst>
        <pc:spChg chg="mod">
          <ac:chgData name="Ian Parr" userId="4f46477c-3823-44e3-a023-ec7a0abfe074" providerId="ADAL" clId="{E1E26952-0ACC-44E4-96BE-0DF08E485298}" dt="2023-03-16T00:05:54.601" v="3" actId="20577"/>
          <ac:spMkLst>
            <pc:docMk/>
            <pc:sldMk cId="908109795" sldId="265"/>
            <ac:spMk id="3" creationId="{06C3C4AE-3BB5-5646-9E52-3D9D50275C20}"/>
          </ac:spMkLst>
        </pc:spChg>
      </pc:sldChg>
      <pc:sldChg chg="modSp mod ord">
        <pc:chgData name="Ian Parr" userId="4f46477c-3823-44e3-a023-ec7a0abfe074" providerId="ADAL" clId="{E1E26952-0ACC-44E4-96BE-0DF08E485298}" dt="2023-03-16T01:12:17.861" v="70" actId="14100"/>
        <pc:sldMkLst>
          <pc:docMk/>
          <pc:sldMk cId="3574695121" sldId="267"/>
        </pc:sldMkLst>
        <pc:spChg chg="mod">
          <ac:chgData name="Ian Parr" userId="4f46477c-3823-44e3-a023-ec7a0abfe074" providerId="ADAL" clId="{E1E26952-0ACC-44E4-96BE-0DF08E485298}" dt="2023-03-16T01:12:17.861" v="70" actId="14100"/>
          <ac:spMkLst>
            <pc:docMk/>
            <pc:sldMk cId="3574695121" sldId="267"/>
            <ac:spMk id="3" creationId="{06C3C4AE-3BB5-5646-9E52-3D9D50275C20}"/>
          </ac:spMkLst>
        </pc:spChg>
      </pc:sldChg>
    </pc:docChg>
  </pc:docChgLst>
  <pc:docChgLst>
    <pc:chgData name="Ian Parr" userId="4f46477c-3823-44e3-a023-ec7a0abfe074" providerId="ADAL" clId="{0453CDE1-8492-4D84-8346-B564AE07104A}"/>
    <pc:docChg chg="custSel addSld modSld sldOrd modSection">
      <pc:chgData name="Ian Parr" userId="4f46477c-3823-44e3-a023-ec7a0abfe074" providerId="ADAL" clId="{0453CDE1-8492-4D84-8346-B564AE07104A}" dt="2023-06-21T00:09:40.481" v="1450"/>
      <pc:docMkLst>
        <pc:docMk/>
      </pc:docMkLst>
      <pc:sldChg chg="modSp mod">
        <pc:chgData name="Ian Parr" userId="4f46477c-3823-44e3-a023-ec7a0abfe074" providerId="ADAL" clId="{0453CDE1-8492-4D84-8346-B564AE07104A}" dt="2023-06-20T01:48:18.533" v="22" actId="20577"/>
        <pc:sldMkLst>
          <pc:docMk/>
          <pc:sldMk cId="2153998600" sldId="258"/>
        </pc:sldMkLst>
        <pc:spChg chg="mod">
          <ac:chgData name="Ian Parr" userId="4f46477c-3823-44e3-a023-ec7a0abfe074" providerId="ADAL" clId="{0453CDE1-8492-4D84-8346-B564AE07104A}" dt="2023-06-20T01:48:18.533" v="22" actId="20577"/>
          <ac:spMkLst>
            <pc:docMk/>
            <pc:sldMk cId="2153998600" sldId="258"/>
            <ac:spMk id="7" creationId="{BC1EB2F9-7672-F347-9DBD-C0C6A9814DAD}"/>
          </ac:spMkLst>
        </pc:spChg>
      </pc:sldChg>
      <pc:sldChg chg="addSp delSp modSp add mod ord setBg delDesignElem modNotesTx">
        <pc:chgData name="Ian Parr" userId="4f46477c-3823-44e3-a023-ec7a0abfe074" providerId="ADAL" clId="{0453CDE1-8492-4D84-8346-B564AE07104A}" dt="2023-06-21T00:05:41.174" v="1446"/>
        <pc:sldMkLst>
          <pc:docMk/>
          <pc:sldMk cId="2308575096" sldId="321"/>
        </pc:sldMkLst>
        <pc:spChg chg="del">
          <ac:chgData name="Ian Parr" userId="4f46477c-3823-44e3-a023-ec7a0abfe074" providerId="ADAL" clId="{0453CDE1-8492-4D84-8346-B564AE07104A}" dt="2023-06-20T02:12:13.279" v="416" actId="478"/>
          <ac:spMkLst>
            <pc:docMk/>
            <pc:sldMk cId="2308575096" sldId="321"/>
            <ac:spMk id="2" creationId="{ECB16D6B-E156-4B67-B953-5BAA9D1F0935}"/>
          </ac:spMkLst>
        </pc:spChg>
        <pc:spChg chg="mod">
          <ac:chgData name="Ian Parr" userId="4f46477c-3823-44e3-a023-ec7a0abfe074" providerId="ADAL" clId="{0453CDE1-8492-4D84-8346-B564AE07104A}" dt="2023-06-20T02:11:36.269" v="413" actId="1076"/>
          <ac:spMkLst>
            <pc:docMk/>
            <pc:sldMk cId="2308575096" sldId="321"/>
            <ac:spMk id="4" creationId="{69B5E383-27CA-47B3-A44C-748BD416E3F3}"/>
          </ac:spMkLst>
        </pc:spChg>
        <pc:spChg chg="add mod">
          <ac:chgData name="Ian Parr" userId="4f46477c-3823-44e3-a023-ec7a0abfe074" providerId="ADAL" clId="{0453CDE1-8492-4D84-8346-B564AE07104A}" dt="2023-06-20T02:13:20.221" v="455" actId="20577"/>
          <ac:spMkLst>
            <pc:docMk/>
            <pc:sldMk cId="2308575096" sldId="321"/>
            <ac:spMk id="5" creationId="{AAAF1302-EE50-4395-CC91-640EB01E166C}"/>
          </ac:spMkLst>
        </pc:spChg>
        <pc:spChg chg="mod">
          <ac:chgData name="Ian Parr" userId="4f46477c-3823-44e3-a023-ec7a0abfe074" providerId="ADAL" clId="{0453CDE1-8492-4D84-8346-B564AE07104A}" dt="2023-06-20T02:13:38.874" v="458" actId="1076"/>
          <ac:spMkLst>
            <pc:docMk/>
            <pc:sldMk cId="2308575096" sldId="321"/>
            <ac:spMk id="41" creationId="{2EC01ED2-A23A-4CE1-BA8E-78C146CB2A7D}"/>
          </ac:spMkLst>
        </pc:spChg>
        <pc:spChg chg="del">
          <ac:chgData name="Ian Parr" userId="4f46477c-3823-44e3-a023-ec7a0abfe074" providerId="ADAL" clId="{0453CDE1-8492-4D84-8346-B564AE07104A}" dt="2023-06-20T02:11:03.841" v="410"/>
          <ac:spMkLst>
            <pc:docMk/>
            <pc:sldMk cId="2308575096" sldId="321"/>
            <ac:spMk id="46" creationId="{C4285719-470E-454C-AF62-8323075F1F5B}"/>
          </ac:spMkLst>
        </pc:spChg>
        <pc:spChg chg="del">
          <ac:chgData name="Ian Parr" userId="4f46477c-3823-44e3-a023-ec7a0abfe074" providerId="ADAL" clId="{0453CDE1-8492-4D84-8346-B564AE07104A}" dt="2023-06-20T02:11:03.841" v="410"/>
          <ac:spMkLst>
            <pc:docMk/>
            <pc:sldMk cId="2308575096" sldId="321"/>
            <ac:spMk id="48" creationId="{CD9FE4EF-C4D8-49A0-B2FF-81D8DB7D8A24}"/>
          </ac:spMkLst>
        </pc:spChg>
        <pc:spChg chg="del">
          <ac:chgData name="Ian Parr" userId="4f46477c-3823-44e3-a023-ec7a0abfe074" providerId="ADAL" clId="{0453CDE1-8492-4D84-8346-B564AE07104A}" dt="2023-06-20T02:11:03.841" v="410"/>
          <ac:spMkLst>
            <pc:docMk/>
            <pc:sldMk cId="2308575096" sldId="321"/>
            <ac:spMk id="50" creationId="{4300840D-0A0B-4512-BACA-B439D5B9C57C}"/>
          </ac:spMkLst>
        </pc:spChg>
        <pc:spChg chg="del">
          <ac:chgData name="Ian Parr" userId="4f46477c-3823-44e3-a023-ec7a0abfe074" providerId="ADAL" clId="{0453CDE1-8492-4D84-8346-B564AE07104A}" dt="2023-06-20T02:11:03.841" v="410"/>
          <ac:spMkLst>
            <pc:docMk/>
            <pc:sldMk cId="2308575096" sldId="321"/>
            <ac:spMk id="52" creationId="{D2B78728-A580-49A7-84F9-6EF6F583ADE0}"/>
          </ac:spMkLst>
        </pc:spChg>
        <pc:spChg chg="del">
          <ac:chgData name="Ian Parr" userId="4f46477c-3823-44e3-a023-ec7a0abfe074" providerId="ADAL" clId="{0453CDE1-8492-4D84-8346-B564AE07104A}" dt="2023-06-20T02:11:03.841" v="410"/>
          <ac:spMkLst>
            <pc:docMk/>
            <pc:sldMk cId="2308575096" sldId="321"/>
            <ac:spMk id="54" creationId="{38FAA1A1-D861-433F-88FA-1E9D6FD31D11}"/>
          </ac:spMkLst>
        </pc:spChg>
        <pc:spChg chg="del">
          <ac:chgData name="Ian Parr" userId="4f46477c-3823-44e3-a023-ec7a0abfe074" providerId="ADAL" clId="{0453CDE1-8492-4D84-8346-B564AE07104A}" dt="2023-06-20T02:11:03.841" v="410"/>
          <ac:spMkLst>
            <pc:docMk/>
            <pc:sldMk cId="2308575096" sldId="321"/>
            <ac:spMk id="56" creationId="{8D71EDA1-87BF-4D5D-AB79-F346FD19278A}"/>
          </ac:spMkLst>
        </pc:spChg>
        <pc:picChg chg="mod">
          <ac:chgData name="Ian Parr" userId="4f46477c-3823-44e3-a023-ec7a0abfe074" providerId="ADAL" clId="{0453CDE1-8492-4D84-8346-B564AE07104A}" dt="2023-06-20T02:13:41.313" v="459" actId="1076"/>
          <ac:picMkLst>
            <pc:docMk/>
            <pc:sldMk cId="2308575096" sldId="321"/>
            <ac:picMk id="40" creationId="{31F73A47-5EFF-426A-957A-FEB62D422F31}"/>
          </ac:picMkLst>
        </pc:picChg>
      </pc:sldChg>
      <pc:sldChg chg="addSp delSp modSp mod modAnim modNotesTx">
        <pc:chgData name="Ian Parr" userId="4f46477c-3823-44e3-a023-ec7a0abfe074" providerId="ADAL" clId="{0453CDE1-8492-4D84-8346-B564AE07104A}" dt="2023-06-20T01:56:22.132" v="221" actId="1076"/>
        <pc:sldMkLst>
          <pc:docMk/>
          <pc:sldMk cId="3393250852" sldId="351"/>
        </pc:sldMkLst>
        <pc:spChg chg="del">
          <ac:chgData name="Ian Parr" userId="4f46477c-3823-44e3-a023-ec7a0abfe074" providerId="ADAL" clId="{0453CDE1-8492-4D84-8346-B564AE07104A}" dt="2023-06-20T01:48:26.472" v="24" actId="478"/>
          <ac:spMkLst>
            <pc:docMk/>
            <pc:sldMk cId="3393250852" sldId="351"/>
            <ac:spMk id="2" creationId="{9B847319-2E87-C734-96BD-B9E87622E714}"/>
          </ac:spMkLst>
        </pc:spChg>
        <pc:spChg chg="add mod">
          <ac:chgData name="Ian Parr" userId="4f46477c-3823-44e3-a023-ec7a0abfe074" providerId="ADAL" clId="{0453CDE1-8492-4D84-8346-B564AE07104A}" dt="2023-06-20T01:49:29.456" v="34" actId="1076"/>
          <ac:spMkLst>
            <pc:docMk/>
            <pc:sldMk cId="3393250852" sldId="351"/>
            <ac:spMk id="4" creationId="{CD09DE26-45E3-1EFE-3D9D-8A0DBA5149CF}"/>
          </ac:spMkLst>
        </pc:spChg>
        <pc:picChg chg="add mod">
          <ac:chgData name="Ian Parr" userId="4f46477c-3823-44e3-a023-ec7a0abfe074" providerId="ADAL" clId="{0453CDE1-8492-4D84-8346-B564AE07104A}" dt="2023-06-20T01:56:22.132" v="221" actId="1076"/>
          <ac:picMkLst>
            <pc:docMk/>
            <pc:sldMk cId="3393250852" sldId="351"/>
            <ac:picMk id="3" creationId="{65085BD5-90C4-FAB8-D84D-3005754CBF63}"/>
          </ac:picMkLst>
        </pc:picChg>
        <pc:picChg chg="add mod">
          <ac:chgData name="Ian Parr" userId="4f46477c-3823-44e3-a023-ec7a0abfe074" providerId="ADAL" clId="{0453CDE1-8492-4D84-8346-B564AE07104A}" dt="2023-06-20T01:50:41.284" v="42" actId="1076"/>
          <ac:picMkLst>
            <pc:docMk/>
            <pc:sldMk cId="3393250852" sldId="351"/>
            <ac:picMk id="5" creationId="{396CB3CB-411A-DC05-A248-F0967D1DB762}"/>
          </ac:picMkLst>
        </pc:picChg>
        <pc:picChg chg="add del">
          <ac:chgData name="Ian Parr" userId="4f46477c-3823-44e3-a023-ec7a0abfe074" providerId="ADAL" clId="{0453CDE1-8492-4D84-8346-B564AE07104A}" dt="2023-06-20T01:50:18.864" v="37" actId="478"/>
          <ac:picMkLst>
            <pc:docMk/>
            <pc:sldMk cId="3393250852" sldId="351"/>
            <ac:picMk id="6" creationId="{2ACA745B-E085-D223-7741-321E0F2F8663}"/>
          </ac:picMkLst>
        </pc:picChg>
        <pc:picChg chg="add mod">
          <ac:chgData name="Ian Parr" userId="4f46477c-3823-44e3-a023-ec7a0abfe074" providerId="ADAL" clId="{0453CDE1-8492-4D84-8346-B564AE07104A}" dt="2023-06-20T01:51:27.411" v="45" actId="1076"/>
          <ac:picMkLst>
            <pc:docMk/>
            <pc:sldMk cId="3393250852" sldId="351"/>
            <ac:picMk id="8" creationId="{B9191CC2-327B-BD04-72B1-459EDD28B46C}"/>
          </ac:picMkLst>
        </pc:picChg>
        <pc:picChg chg="del">
          <ac:chgData name="Ian Parr" userId="4f46477c-3823-44e3-a023-ec7a0abfe074" providerId="ADAL" clId="{0453CDE1-8492-4D84-8346-B564AE07104A}" dt="2023-06-20T01:48:23.245" v="23" actId="478"/>
          <ac:picMkLst>
            <pc:docMk/>
            <pc:sldMk cId="3393250852" sldId="351"/>
            <ac:picMk id="1026" creationId="{7183204B-6395-BA82-EB6A-88FE37849901}"/>
          </ac:picMkLst>
        </pc:picChg>
        <pc:cxnChg chg="add mod">
          <ac:chgData name="Ian Parr" userId="4f46477c-3823-44e3-a023-ec7a0abfe074" providerId="ADAL" clId="{0453CDE1-8492-4D84-8346-B564AE07104A}" dt="2023-06-20T01:55:37.386" v="220" actId="692"/>
          <ac:cxnSpMkLst>
            <pc:docMk/>
            <pc:sldMk cId="3393250852" sldId="351"/>
            <ac:cxnSpMk id="12" creationId="{3169DF81-F0FD-A8F0-A7A1-8F38B4F82206}"/>
          </ac:cxnSpMkLst>
        </pc:cxnChg>
        <pc:cxnChg chg="add mod">
          <ac:chgData name="Ian Parr" userId="4f46477c-3823-44e3-a023-ec7a0abfe074" providerId="ADAL" clId="{0453CDE1-8492-4D84-8346-B564AE07104A}" dt="2023-06-20T01:55:31.596" v="212" actId="692"/>
          <ac:cxnSpMkLst>
            <pc:docMk/>
            <pc:sldMk cId="3393250852" sldId="351"/>
            <ac:cxnSpMk id="14" creationId="{034E677D-9D42-2E32-84D0-30D8F5D532F3}"/>
          </ac:cxnSpMkLst>
        </pc:cxnChg>
        <pc:cxnChg chg="add mod">
          <ac:chgData name="Ian Parr" userId="4f46477c-3823-44e3-a023-ec7a0abfe074" providerId="ADAL" clId="{0453CDE1-8492-4D84-8346-B564AE07104A}" dt="2023-06-20T01:55:18.565" v="196" actId="692"/>
          <ac:cxnSpMkLst>
            <pc:docMk/>
            <pc:sldMk cId="3393250852" sldId="351"/>
            <ac:cxnSpMk id="17" creationId="{B38D99DC-DF09-1555-E3AA-1353946F3D2C}"/>
          </ac:cxnSpMkLst>
        </pc:cxnChg>
        <pc:cxnChg chg="add mod">
          <ac:chgData name="Ian Parr" userId="4f46477c-3823-44e3-a023-ec7a0abfe074" providerId="ADAL" clId="{0453CDE1-8492-4D84-8346-B564AE07104A}" dt="2023-06-20T01:55:25.163" v="204" actId="692"/>
          <ac:cxnSpMkLst>
            <pc:docMk/>
            <pc:sldMk cId="3393250852" sldId="351"/>
            <ac:cxnSpMk id="18" creationId="{211AF84A-9335-E414-E992-330CD2E7192D}"/>
          </ac:cxnSpMkLst>
        </pc:cxnChg>
      </pc:sldChg>
      <pc:sldChg chg="addSp delSp modSp add mod delAnim modAnim modNotesTx">
        <pc:chgData name="Ian Parr" userId="4f46477c-3823-44e3-a023-ec7a0abfe074" providerId="ADAL" clId="{0453CDE1-8492-4D84-8346-B564AE07104A}" dt="2023-06-20T01:58:22.076" v="233"/>
        <pc:sldMkLst>
          <pc:docMk/>
          <pc:sldMk cId="3250419692" sldId="360"/>
        </pc:sldMkLst>
        <pc:picChg chg="add mod">
          <ac:chgData name="Ian Parr" userId="4f46477c-3823-44e3-a023-ec7a0abfe074" providerId="ADAL" clId="{0453CDE1-8492-4D84-8346-B564AE07104A}" dt="2023-06-20T01:57:26.390" v="226" actId="14100"/>
          <ac:picMkLst>
            <pc:docMk/>
            <pc:sldMk cId="3250419692" sldId="360"/>
            <ac:picMk id="2" creationId="{4185DF01-50BE-BD0A-A3C8-0617C9362EAB}"/>
          </ac:picMkLst>
        </pc:picChg>
        <pc:picChg chg="add mod">
          <ac:chgData name="Ian Parr" userId="4f46477c-3823-44e3-a023-ec7a0abfe074" providerId="ADAL" clId="{0453CDE1-8492-4D84-8346-B564AE07104A}" dt="2023-06-20T01:57:48.732" v="230" actId="1076"/>
          <ac:picMkLst>
            <pc:docMk/>
            <pc:sldMk cId="3250419692" sldId="360"/>
            <ac:picMk id="3" creationId="{832BFF4C-4115-F7A4-C42D-D324C4422B36}"/>
          </ac:picMkLst>
        </pc:picChg>
        <pc:picChg chg="add del mod">
          <ac:chgData name="Ian Parr" userId="4f46477c-3823-44e3-a023-ec7a0abfe074" providerId="ADAL" clId="{0453CDE1-8492-4D84-8346-B564AE07104A}" dt="2023-06-20T01:57:55.203" v="232" actId="478"/>
          <ac:picMkLst>
            <pc:docMk/>
            <pc:sldMk cId="3250419692" sldId="360"/>
            <ac:picMk id="4" creationId="{E7E799A9-7A5D-BE94-9AEF-86B612A185F3}"/>
          </ac:picMkLst>
        </pc:picChg>
      </pc:sldChg>
      <pc:sldChg chg="addSp delSp modSp add mod setBg modAnim modNotesTx">
        <pc:chgData name="Ian Parr" userId="4f46477c-3823-44e3-a023-ec7a0abfe074" providerId="ADAL" clId="{0453CDE1-8492-4D84-8346-B564AE07104A}" dt="2023-06-21T00:05:56.666" v="1448"/>
        <pc:sldMkLst>
          <pc:docMk/>
          <pc:sldMk cId="3813317259" sldId="361"/>
        </pc:sldMkLst>
        <pc:spChg chg="add mod">
          <ac:chgData name="Ian Parr" userId="4f46477c-3823-44e3-a023-ec7a0abfe074" providerId="ADAL" clId="{0453CDE1-8492-4D84-8346-B564AE07104A}" dt="2023-06-20T02:00:05.696" v="239" actId="26606"/>
          <ac:spMkLst>
            <pc:docMk/>
            <pc:sldMk cId="3813317259" sldId="361"/>
            <ac:spMk id="2" creationId="{A3056795-4EA7-929C-BFFC-560671557C06}"/>
          </ac:spMkLst>
        </pc:spChg>
        <pc:spChg chg="add mod">
          <ac:chgData name="Ian Parr" userId="4f46477c-3823-44e3-a023-ec7a0abfe074" providerId="ADAL" clId="{0453CDE1-8492-4D84-8346-B564AE07104A}" dt="2023-06-20T02:02:05.669" v="255" actId="1076"/>
          <ac:spMkLst>
            <pc:docMk/>
            <pc:sldMk cId="3813317259" sldId="361"/>
            <ac:spMk id="5" creationId="{D3E7C25E-925C-3A1C-E24E-2F9118736CEA}"/>
          </ac:spMkLst>
        </pc:spChg>
        <pc:spChg chg="add mod">
          <ac:chgData name="Ian Parr" userId="4f46477c-3823-44e3-a023-ec7a0abfe074" providerId="ADAL" clId="{0453CDE1-8492-4D84-8346-B564AE07104A}" dt="2023-06-20T02:02:08.762" v="256" actId="1076"/>
          <ac:spMkLst>
            <pc:docMk/>
            <pc:sldMk cId="3813317259" sldId="361"/>
            <ac:spMk id="6" creationId="{1EF5B19C-E9B4-A3CD-0C42-8A9828A7CF3A}"/>
          </ac:spMkLst>
        </pc:spChg>
        <pc:spChg chg="add mod">
          <ac:chgData name="Ian Parr" userId="4f46477c-3823-44e3-a023-ec7a0abfe074" providerId="ADAL" clId="{0453CDE1-8492-4D84-8346-B564AE07104A}" dt="2023-06-20T02:02:10.920" v="257" actId="1076"/>
          <ac:spMkLst>
            <pc:docMk/>
            <pc:sldMk cId="3813317259" sldId="361"/>
            <ac:spMk id="7" creationId="{8ED71B31-CF41-4197-DAE8-284DDB641113}"/>
          </ac:spMkLst>
        </pc:spChg>
        <pc:spChg chg="add mod">
          <ac:chgData name="Ian Parr" userId="4f46477c-3823-44e3-a023-ec7a0abfe074" providerId="ADAL" clId="{0453CDE1-8492-4D84-8346-B564AE07104A}" dt="2023-06-20T02:02:21.669" v="259" actId="1076"/>
          <ac:spMkLst>
            <pc:docMk/>
            <pc:sldMk cId="3813317259" sldId="361"/>
            <ac:spMk id="28" creationId="{59C81A08-001A-992E-FB7E-8F97357B8516}"/>
          </ac:spMkLst>
        </pc:spChg>
        <pc:spChg chg="add">
          <ac:chgData name="Ian Parr" userId="4f46477c-3823-44e3-a023-ec7a0abfe074" providerId="ADAL" clId="{0453CDE1-8492-4D84-8346-B564AE07104A}" dt="2023-06-20T02:00:05.696" v="239" actId="26606"/>
          <ac:spMkLst>
            <pc:docMk/>
            <pc:sldMk cId="3813317259" sldId="361"/>
            <ac:spMk id="34" creationId="{F25D9EEC-24EA-4FED-9057-A7DF62184176}"/>
          </ac:spMkLst>
        </pc:spChg>
        <pc:spChg chg="add mod">
          <ac:chgData name="Ian Parr" userId="4f46477c-3823-44e3-a023-ec7a0abfe074" providerId="ADAL" clId="{0453CDE1-8492-4D84-8346-B564AE07104A}" dt="2023-06-20T02:02:30.342" v="261" actId="1076"/>
          <ac:spMkLst>
            <pc:docMk/>
            <pc:sldMk cId="3813317259" sldId="361"/>
            <ac:spMk id="35" creationId="{3B1E24B1-CC8E-CC06-3EDC-218482247C51}"/>
          </ac:spMkLst>
        </pc:spChg>
        <pc:spChg chg="add mod">
          <ac:chgData name="Ian Parr" userId="4f46477c-3823-44e3-a023-ec7a0abfe074" providerId="ADAL" clId="{0453CDE1-8492-4D84-8346-B564AE07104A}" dt="2023-06-20T02:01:53.162" v="254" actId="1076"/>
          <ac:spMkLst>
            <pc:docMk/>
            <pc:sldMk cId="3813317259" sldId="361"/>
            <ac:spMk id="56" creationId="{3BC5DC90-9191-4E68-8388-970850C63456}"/>
          </ac:spMkLst>
        </pc:spChg>
        <pc:grpChg chg="add">
          <ac:chgData name="Ian Parr" userId="4f46477c-3823-44e3-a023-ec7a0abfe074" providerId="ADAL" clId="{0453CDE1-8492-4D84-8346-B564AE07104A}" dt="2023-06-20T02:00:05.696" v="239" actId="26606"/>
          <ac:grpSpMkLst>
            <pc:docMk/>
            <pc:sldMk cId="3813317259" sldId="361"/>
            <ac:grpSpMk id="8" creationId="{2DAE3342-9DFC-49D4-B09C-25E310769317}"/>
          </ac:grpSpMkLst>
        </pc:grpChg>
        <pc:grpChg chg="add">
          <ac:chgData name="Ian Parr" userId="4f46477c-3823-44e3-a023-ec7a0abfe074" providerId="ADAL" clId="{0453CDE1-8492-4D84-8346-B564AE07104A}" dt="2023-06-20T02:00:05.696" v="239" actId="26606"/>
          <ac:grpSpMkLst>
            <pc:docMk/>
            <pc:sldMk cId="3813317259" sldId="361"/>
            <ac:grpSpMk id="29" creationId="{B54F73D8-62C2-4127-9D19-01219BBB9942}"/>
          </ac:grpSpMkLst>
        </pc:grpChg>
        <pc:grpChg chg="add">
          <ac:chgData name="Ian Parr" userId="4f46477c-3823-44e3-a023-ec7a0abfe074" providerId="ADAL" clId="{0453CDE1-8492-4D84-8346-B564AE07104A}" dt="2023-06-20T02:00:05.696" v="239" actId="26606"/>
          <ac:grpSpMkLst>
            <pc:docMk/>
            <pc:sldMk cId="3813317259" sldId="361"/>
            <ac:grpSpMk id="36" creationId="{EE6BBC07-CF0C-4EE5-8031-F879DB97AE09}"/>
          </ac:grpSpMkLst>
        </pc:grpChg>
        <pc:grpChg chg="add">
          <ac:chgData name="Ian Parr" userId="4f46477c-3823-44e3-a023-ec7a0abfe074" providerId="ADAL" clId="{0453CDE1-8492-4D84-8346-B564AE07104A}" dt="2023-06-20T02:00:05.696" v="239" actId="26606"/>
          <ac:grpSpMkLst>
            <pc:docMk/>
            <pc:sldMk cId="3813317259" sldId="361"/>
            <ac:grpSpMk id="57" creationId="{C823590F-2DA6-407F-920B-C16D7DF273D0}"/>
          </ac:grpSpMkLst>
        </pc:grpChg>
        <pc:picChg chg="add del">
          <ac:chgData name="Ian Parr" userId="4f46477c-3823-44e3-a023-ec7a0abfe074" providerId="ADAL" clId="{0453CDE1-8492-4D84-8346-B564AE07104A}" dt="2023-06-20T01:58:49.563" v="236" actId="478"/>
          <ac:picMkLst>
            <pc:docMk/>
            <pc:sldMk cId="3813317259" sldId="361"/>
            <ac:picMk id="3" creationId="{D490DE10-8DEA-D39A-704D-A94EE77CC4B5}"/>
          </ac:picMkLst>
        </pc:picChg>
        <pc:picChg chg="add del">
          <ac:chgData name="Ian Parr" userId="4f46477c-3823-44e3-a023-ec7a0abfe074" providerId="ADAL" clId="{0453CDE1-8492-4D84-8346-B564AE07104A}" dt="2023-06-20T02:00:09.555" v="240" actId="478"/>
          <ac:picMkLst>
            <pc:docMk/>
            <pc:sldMk cId="3813317259" sldId="361"/>
            <ac:picMk id="4" creationId="{92E72AF9-0CDE-F009-00B6-D7428E3DEE19}"/>
          </ac:picMkLst>
        </pc:picChg>
        <pc:picChg chg="add del">
          <ac:chgData name="Ian Parr" userId="4f46477c-3823-44e3-a023-ec7a0abfe074" providerId="ADAL" clId="{0453CDE1-8492-4D84-8346-B564AE07104A}" dt="2023-06-20T02:01:36.945" v="251" actId="478"/>
          <ac:picMkLst>
            <pc:docMk/>
            <pc:sldMk cId="3813317259" sldId="361"/>
            <ac:picMk id="33" creationId="{BC123F91-9BA1-AA8E-79A3-7F3ECBD0F267}"/>
          </ac:picMkLst>
        </pc:picChg>
      </pc:sldChg>
      <pc:sldChg chg="addSp delSp modSp add mod ord modNotesTx">
        <pc:chgData name="Ian Parr" userId="4f46477c-3823-44e3-a023-ec7a0abfe074" providerId="ADAL" clId="{0453CDE1-8492-4D84-8346-B564AE07104A}" dt="2023-06-21T00:05:24.287" v="1444" actId="20577"/>
        <pc:sldMkLst>
          <pc:docMk/>
          <pc:sldMk cId="1147968956" sldId="362"/>
        </pc:sldMkLst>
        <pc:spChg chg="add mod">
          <ac:chgData name="Ian Parr" userId="4f46477c-3823-44e3-a023-ec7a0abfe074" providerId="ADAL" clId="{0453CDE1-8492-4D84-8346-B564AE07104A}" dt="2023-06-20T02:35:08.728" v="772" actId="1076"/>
          <ac:spMkLst>
            <pc:docMk/>
            <pc:sldMk cId="1147968956" sldId="362"/>
            <ac:spMk id="6" creationId="{49717268-120A-27D7-323D-158F96A7295B}"/>
          </ac:spMkLst>
        </pc:spChg>
        <pc:spChg chg="add mod">
          <ac:chgData name="Ian Parr" userId="4f46477c-3823-44e3-a023-ec7a0abfe074" providerId="ADAL" clId="{0453CDE1-8492-4D84-8346-B564AE07104A}" dt="2023-06-20T02:35:05.136" v="771" actId="1076"/>
          <ac:spMkLst>
            <pc:docMk/>
            <pc:sldMk cId="1147968956" sldId="362"/>
            <ac:spMk id="7" creationId="{E7682CCF-D9A5-4B4D-352C-B15D3904EE76}"/>
          </ac:spMkLst>
        </pc:spChg>
        <pc:picChg chg="add del mod">
          <ac:chgData name="Ian Parr" userId="4f46477c-3823-44e3-a023-ec7a0abfe074" providerId="ADAL" clId="{0453CDE1-8492-4D84-8346-B564AE07104A}" dt="2023-06-20T02:09:56.107" v="408" actId="478"/>
          <ac:picMkLst>
            <pc:docMk/>
            <pc:sldMk cId="1147968956" sldId="362"/>
            <ac:picMk id="2" creationId="{F1187169-220C-C277-CCA0-5DB6BE6FD113}"/>
          </ac:picMkLst>
        </pc:picChg>
        <pc:picChg chg="add mod">
          <ac:chgData name="Ian Parr" userId="4f46477c-3823-44e3-a023-ec7a0abfe074" providerId="ADAL" clId="{0453CDE1-8492-4D84-8346-B564AE07104A}" dt="2023-06-20T02:31:55.811" v="704" actId="1076"/>
          <ac:picMkLst>
            <pc:docMk/>
            <pc:sldMk cId="1147968956" sldId="362"/>
            <ac:picMk id="3" creationId="{A61EACC8-CA6A-E25F-BD1F-57488CC717DD}"/>
          </ac:picMkLst>
        </pc:picChg>
        <pc:picChg chg="add mod">
          <ac:chgData name="Ian Parr" userId="4f46477c-3823-44e3-a023-ec7a0abfe074" providerId="ADAL" clId="{0453CDE1-8492-4D84-8346-B564AE07104A}" dt="2023-06-20T02:32:25.494" v="709" actId="1076"/>
          <ac:picMkLst>
            <pc:docMk/>
            <pc:sldMk cId="1147968956" sldId="362"/>
            <ac:picMk id="4" creationId="{36BFA913-218B-E3E5-BB72-F0866036FC71}"/>
          </ac:picMkLst>
        </pc:picChg>
        <pc:picChg chg="add del mod">
          <ac:chgData name="Ian Parr" userId="4f46477c-3823-44e3-a023-ec7a0abfe074" providerId="ADAL" clId="{0453CDE1-8492-4D84-8346-B564AE07104A}" dt="2023-06-20T02:32:46.002" v="710" actId="478"/>
          <ac:picMkLst>
            <pc:docMk/>
            <pc:sldMk cId="1147968956" sldId="362"/>
            <ac:picMk id="5" creationId="{3F557DC9-D9AA-E184-D662-1CEF012515C0}"/>
          </ac:picMkLst>
        </pc:picChg>
        <pc:picChg chg="add mod">
          <ac:chgData name="Ian Parr" userId="4f46477c-3823-44e3-a023-ec7a0abfe074" providerId="ADAL" clId="{0453CDE1-8492-4D84-8346-B564AE07104A}" dt="2023-06-20T02:35:01.906" v="770" actId="1076"/>
          <ac:picMkLst>
            <pc:docMk/>
            <pc:sldMk cId="1147968956" sldId="362"/>
            <ac:picMk id="8" creationId="{35D8B49F-ADB9-FC76-0090-12D88FF1E285}"/>
          </ac:picMkLst>
        </pc:picChg>
      </pc:sldChg>
      <pc:sldChg chg="addSp delSp modSp add mod ord modNotesTx">
        <pc:chgData name="Ian Parr" userId="4f46477c-3823-44e3-a023-ec7a0abfe074" providerId="ADAL" clId="{0453CDE1-8492-4D84-8346-B564AE07104A}" dt="2023-06-21T00:05:35.327" v="1445"/>
        <pc:sldMkLst>
          <pc:docMk/>
          <pc:sldMk cId="1896215819" sldId="363"/>
        </pc:sldMkLst>
        <pc:spChg chg="add mod">
          <ac:chgData name="Ian Parr" userId="4f46477c-3823-44e3-a023-ec7a0abfe074" providerId="ADAL" clId="{0453CDE1-8492-4D84-8346-B564AE07104A}" dt="2023-06-20T02:28:49.370" v="694" actId="1076"/>
          <ac:spMkLst>
            <pc:docMk/>
            <pc:sldMk cId="1896215819" sldId="363"/>
            <ac:spMk id="10" creationId="{57813A21-FC90-46EF-ED9C-9DAD2C2D636C}"/>
          </ac:spMkLst>
        </pc:spChg>
        <pc:spChg chg="add mod">
          <ac:chgData name="Ian Parr" userId="4f46477c-3823-44e3-a023-ec7a0abfe074" providerId="ADAL" clId="{0453CDE1-8492-4D84-8346-B564AE07104A}" dt="2023-06-20T02:29:02.132" v="699" actId="20577"/>
          <ac:spMkLst>
            <pc:docMk/>
            <pc:sldMk cId="1896215819" sldId="363"/>
            <ac:spMk id="11" creationId="{82AA80C3-F99E-904E-153D-98670DBABBFA}"/>
          </ac:spMkLst>
        </pc:spChg>
        <pc:spChg chg="add mod">
          <ac:chgData name="Ian Parr" userId="4f46477c-3823-44e3-a023-ec7a0abfe074" providerId="ADAL" clId="{0453CDE1-8492-4D84-8346-B564AE07104A}" dt="2023-06-20T02:29:05.238" v="700" actId="1076"/>
          <ac:spMkLst>
            <pc:docMk/>
            <pc:sldMk cId="1896215819" sldId="363"/>
            <ac:spMk id="12" creationId="{C13FCC75-40BD-F17B-7F6A-C4491C944576}"/>
          </ac:spMkLst>
        </pc:spChg>
        <pc:picChg chg="add mod">
          <ac:chgData name="Ian Parr" userId="4f46477c-3823-44e3-a023-ec7a0abfe074" providerId="ADAL" clId="{0453CDE1-8492-4D84-8346-B564AE07104A}" dt="2023-06-20T02:28:52.861" v="695" actId="1076"/>
          <ac:picMkLst>
            <pc:docMk/>
            <pc:sldMk cId="1896215819" sldId="363"/>
            <ac:picMk id="2" creationId="{C9654B88-7F27-A611-736F-648CEC2729DF}"/>
          </ac:picMkLst>
        </pc:picChg>
        <pc:picChg chg="add del mod">
          <ac:chgData name="Ian Parr" userId="4f46477c-3823-44e3-a023-ec7a0abfe074" providerId="ADAL" clId="{0453CDE1-8492-4D84-8346-B564AE07104A}" dt="2023-06-20T02:19:20.959" v="487" actId="478"/>
          <ac:picMkLst>
            <pc:docMk/>
            <pc:sldMk cId="1896215819" sldId="363"/>
            <ac:picMk id="3" creationId="{CF2EC2D5-0634-D8E4-B562-204698651803}"/>
          </ac:picMkLst>
        </pc:picChg>
        <pc:picChg chg="add del mod">
          <ac:chgData name="Ian Parr" userId="4f46477c-3823-44e3-a023-ec7a0abfe074" providerId="ADAL" clId="{0453CDE1-8492-4D84-8346-B564AE07104A}" dt="2023-06-20T02:20:19.510" v="495" actId="478"/>
          <ac:picMkLst>
            <pc:docMk/>
            <pc:sldMk cId="1896215819" sldId="363"/>
            <ac:picMk id="4" creationId="{D3166D6B-71D4-8FEE-3A53-1C327B872E91}"/>
          </ac:picMkLst>
        </pc:picChg>
        <pc:picChg chg="add del mod">
          <ac:chgData name="Ian Parr" userId="4f46477c-3823-44e3-a023-ec7a0abfe074" providerId="ADAL" clId="{0453CDE1-8492-4D84-8346-B564AE07104A}" dt="2023-06-20T02:20:45.371" v="498" actId="478"/>
          <ac:picMkLst>
            <pc:docMk/>
            <pc:sldMk cId="1896215819" sldId="363"/>
            <ac:picMk id="5" creationId="{2EC1B747-B5AE-AF24-03C4-C2F76B9B0B27}"/>
          </ac:picMkLst>
        </pc:picChg>
        <pc:picChg chg="add del mod">
          <ac:chgData name="Ian Parr" userId="4f46477c-3823-44e3-a023-ec7a0abfe074" providerId="ADAL" clId="{0453CDE1-8492-4D84-8346-B564AE07104A}" dt="2023-06-20T02:23:42.573" v="519" actId="478"/>
          <ac:picMkLst>
            <pc:docMk/>
            <pc:sldMk cId="1896215819" sldId="363"/>
            <ac:picMk id="6" creationId="{40C30E4A-DB0F-5634-6DAE-0079F6B09731}"/>
          </ac:picMkLst>
        </pc:picChg>
        <pc:picChg chg="add del mod">
          <ac:chgData name="Ian Parr" userId="4f46477c-3823-44e3-a023-ec7a0abfe074" providerId="ADAL" clId="{0453CDE1-8492-4D84-8346-B564AE07104A}" dt="2023-06-20T02:21:15.769" v="503" actId="478"/>
          <ac:picMkLst>
            <pc:docMk/>
            <pc:sldMk cId="1896215819" sldId="363"/>
            <ac:picMk id="7" creationId="{3282041A-CF0A-7CF4-C0D4-184327D82194}"/>
          </ac:picMkLst>
        </pc:picChg>
        <pc:picChg chg="add mod">
          <ac:chgData name="Ian Parr" userId="4f46477c-3823-44e3-a023-ec7a0abfe074" providerId="ADAL" clId="{0453CDE1-8492-4D84-8346-B564AE07104A}" dt="2023-06-20T02:29:08.630" v="701" actId="1076"/>
          <ac:picMkLst>
            <pc:docMk/>
            <pc:sldMk cId="1896215819" sldId="363"/>
            <ac:picMk id="8" creationId="{FE0552D0-DAB1-0CDD-7898-1F9C0070D0B1}"/>
          </ac:picMkLst>
        </pc:picChg>
        <pc:picChg chg="add mod">
          <ac:chgData name="Ian Parr" userId="4f46477c-3823-44e3-a023-ec7a0abfe074" providerId="ADAL" clId="{0453CDE1-8492-4D84-8346-B564AE07104A}" dt="2023-06-20T02:23:49.627" v="522" actId="1076"/>
          <ac:picMkLst>
            <pc:docMk/>
            <pc:sldMk cId="1896215819" sldId="363"/>
            <ac:picMk id="9" creationId="{BCDFAE10-0354-CFFB-3115-C4FC51A0A3CB}"/>
          </ac:picMkLst>
        </pc:picChg>
      </pc:sldChg>
      <pc:sldChg chg="add ord">
        <pc:chgData name="Ian Parr" userId="4f46477c-3823-44e3-a023-ec7a0abfe074" providerId="ADAL" clId="{0453CDE1-8492-4D84-8346-B564AE07104A}" dt="2023-06-20T01:57:04.483" v="224"/>
        <pc:sldMkLst>
          <pc:docMk/>
          <pc:sldMk cId="2045028137" sldId="364"/>
        </pc:sldMkLst>
      </pc:sldChg>
      <pc:sldChg chg="addSp delSp modSp add mod delAnim modAnim modNotesTx">
        <pc:chgData name="Ian Parr" userId="4f46477c-3823-44e3-a023-ec7a0abfe074" providerId="ADAL" clId="{0453CDE1-8492-4D84-8346-B564AE07104A}" dt="2023-06-21T00:05:46.240" v="1447"/>
        <pc:sldMkLst>
          <pc:docMk/>
          <pc:sldMk cId="2352523416" sldId="365"/>
        </pc:sldMkLst>
        <pc:spChg chg="add del mod">
          <ac:chgData name="Ian Parr" userId="4f46477c-3823-44e3-a023-ec7a0abfe074" providerId="ADAL" clId="{0453CDE1-8492-4D84-8346-B564AE07104A}" dt="2023-06-20T02:04:20.487" v="360" actId="478"/>
          <ac:spMkLst>
            <pc:docMk/>
            <pc:sldMk cId="2352523416" sldId="365"/>
            <ac:spMk id="3" creationId="{D9591B87-AD5C-BF5C-FE4F-E41B73F61E03}"/>
          </ac:spMkLst>
        </pc:spChg>
        <pc:spChg chg="del mod">
          <ac:chgData name="Ian Parr" userId="4f46477c-3823-44e3-a023-ec7a0abfe074" providerId="ADAL" clId="{0453CDE1-8492-4D84-8346-B564AE07104A}" dt="2023-06-20T02:03:05.058" v="264" actId="478"/>
          <ac:spMkLst>
            <pc:docMk/>
            <pc:sldMk cId="2352523416" sldId="365"/>
            <ac:spMk id="5" creationId="{D3E7C25E-925C-3A1C-E24E-2F9118736CEA}"/>
          </ac:spMkLst>
        </pc:spChg>
        <pc:spChg chg="del">
          <ac:chgData name="Ian Parr" userId="4f46477c-3823-44e3-a023-ec7a0abfe074" providerId="ADAL" clId="{0453CDE1-8492-4D84-8346-B564AE07104A}" dt="2023-06-20T02:03:46.532" v="354" actId="478"/>
          <ac:spMkLst>
            <pc:docMk/>
            <pc:sldMk cId="2352523416" sldId="365"/>
            <ac:spMk id="6" creationId="{1EF5B19C-E9B4-A3CD-0C42-8A9828A7CF3A}"/>
          </ac:spMkLst>
        </pc:spChg>
        <pc:spChg chg="mod">
          <ac:chgData name="Ian Parr" userId="4f46477c-3823-44e3-a023-ec7a0abfe074" providerId="ADAL" clId="{0453CDE1-8492-4D84-8346-B564AE07104A}" dt="2023-06-20T02:04:01.319" v="358" actId="1076"/>
          <ac:spMkLst>
            <pc:docMk/>
            <pc:sldMk cId="2352523416" sldId="365"/>
            <ac:spMk id="7" creationId="{8ED71B31-CF41-4197-DAE8-284DDB641113}"/>
          </ac:spMkLst>
        </pc:spChg>
        <pc:spChg chg="del">
          <ac:chgData name="Ian Parr" userId="4f46477c-3823-44e3-a023-ec7a0abfe074" providerId="ADAL" clId="{0453CDE1-8492-4D84-8346-B564AE07104A}" dt="2023-06-20T02:03:50.588" v="355" actId="478"/>
          <ac:spMkLst>
            <pc:docMk/>
            <pc:sldMk cId="2352523416" sldId="365"/>
            <ac:spMk id="28" creationId="{59C81A08-001A-992E-FB7E-8F97357B8516}"/>
          </ac:spMkLst>
        </pc:spChg>
        <pc:spChg chg="mod">
          <ac:chgData name="Ian Parr" userId="4f46477c-3823-44e3-a023-ec7a0abfe074" providerId="ADAL" clId="{0453CDE1-8492-4D84-8346-B564AE07104A}" dt="2023-06-20T02:05:02.087" v="401" actId="114"/>
          <ac:spMkLst>
            <pc:docMk/>
            <pc:sldMk cId="2352523416" sldId="365"/>
            <ac:spMk id="35" creationId="{3B1E24B1-CC8E-CC06-3EDC-218482247C51}"/>
          </ac:spMkLst>
        </pc:spChg>
        <pc:spChg chg="del">
          <ac:chgData name="Ian Parr" userId="4f46477c-3823-44e3-a023-ec7a0abfe074" providerId="ADAL" clId="{0453CDE1-8492-4D84-8346-B564AE07104A}" dt="2023-06-20T02:03:56.745" v="356" actId="478"/>
          <ac:spMkLst>
            <pc:docMk/>
            <pc:sldMk cId="2352523416" sldId="365"/>
            <ac:spMk id="56" creationId="{3BC5DC90-9191-4E68-8388-970850C63456}"/>
          </ac:spMkLst>
        </pc:spChg>
      </pc:sldChg>
      <pc:sldChg chg="addSp delSp modSp add mod">
        <pc:chgData name="Ian Parr" userId="4f46477c-3823-44e3-a023-ec7a0abfe074" providerId="ADAL" clId="{0453CDE1-8492-4D84-8346-B564AE07104A}" dt="2023-06-20T02:18:31.042" v="484" actId="14100"/>
        <pc:sldMkLst>
          <pc:docMk/>
          <pc:sldMk cId="497996201" sldId="366"/>
        </pc:sldMkLst>
        <pc:picChg chg="add del mod">
          <ac:chgData name="Ian Parr" userId="4f46477c-3823-44e3-a023-ec7a0abfe074" providerId="ADAL" clId="{0453CDE1-8492-4D84-8346-B564AE07104A}" dt="2023-06-20T02:18:01.931" v="478" actId="478"/>
          <ac:picMkLst>
            <pc:docMk/>
            <pc:sldMk cId="497996201" sldId="366"/>
            <ac:picMk id="2" creationId="{FAA6DF3F-7482-3385-49E7-B8295CE125D8}"/>
          </ac:picMkLst>
        </pc:picChg>
        <pc:picChg chg="del">
          <ac:chgData name="Ian Parr" userId="4f46477c-3823-44e3-a023-ec7a0abfe074" providerId="ADAL" clId="{0453CDE1-8492-4D84-8346-B564AE07104A}" dt="2023-06-20T02:16:33.037" v="466" actId="478"/>
          <ac:picMkLst>
            <pc:docMk/>
            <pc:sldMk cId="497996201" sldId="366"/>
            <ac:picMk id="3" creationId="{A61EACC8-CA6A-E25F-BD1F-57488CC717DD}"/>
          </ac:picMkLst>
        </pc:picChg>
        <pc:picChg chg="add mod">
          <ac:chgData name="Ian Parr" userId="4f46477c-3823-44e3-a023-ec7a0abfe074" providerId="ADAL" clId="{0453CDE1-8492-4D84-8346-B564AE07104A}" dt="2023-06-20T02:18:17.179" v="481" actId="14100"/>
          <ac:picMkLst>
            <pc:docMk/>
            <pc:sldMk cId="497996201" sldId="366"/>
            <ac:picMk id="4" creationId="{0869E3F9-5BC8-2A8C-A164-4FBF0B217BD8}"/>
          </ac:picMkLst>
        </pc:picChg>
        <pc:picChg chg="add mod">
          <ac:chgData name="Ian Parr" userId="4f46477c-3823-44e3-a023-ec7a0abfe074" providerId="ADAL" clId="{0453CDE1-8492-4D84-8346-B564AE07104A}" dt="2023-06-20T02:18:31.042" v="484" actId="14100"/>
          <ac:picMkLst>
            <pc:docMk/>
            <pc:sldMk cId="497996201" sldId="366"/>
            <ac:picMk id="5" creationId="{C86F0CAE-403D-41D7-BFB9-C22B1108F9A1}"/>
          </ac:picMkLst>
        </pc:picChg>
      </pc:sldChg>
      <pc:sldChg chg="addSp delSp modSp add mod">
        <pc:chgData name="Ian Parr" userId="4f46477c-3823-44e3-a023-ec7a0abfe074" providerId="ADAL" clId="{0453CDE1-8492-4D84-8346-B564AE07104A}" dt="2023-06-20T02:36:43.201" v="777" actId="1076"/>
        <pc:sldMkLst>
          <pc:docMk/>
          <pc:sldMk cId="1828764141" sldId="367"/>
        </pc:sldMkLst>
        <pc:picChg chg="del">
          <ac:chgData name="Ian Parr" userId="4f46477c-3823-44e3-a023-ec7a0abfe074" providerId="ADAL" clId="{0453CDE1-8492-4D84-8346-B564AE07104A}" dt="2023-06-20T02:17:03.664" v="470" actId="478"/>
          <ac:picMkLst>
            <pc:docMk/>
            <pc:sldMk cId="1828764141" sldId="367"/>
            <ac:picMk id="2" creationId="{FAA6DF3F-7482-3385-49E7-B8295CE125D8}"/>
          </ac:picMkLst>
        </pc:picChg>
        <pc:picChg chg="add mod">
          <ac:chgData name="Ian Parr" userId="4f46477c-3823-44e3-a023-ec7a0abfe074" providerId="ADAL" clId="{0453CDE1-8492-4D84-8346-B564AE07104A}" dt="2023-06-20T02:17:35.649" v="474" actId="14100"/>
          <ac:picMkLst>
            <pc:docMk/>
            <pc:sldMk cId="1828764141" sldId="367"/>
            <ac:picMk id="3" creationId="{F2B9848F-D93F-5510-7458-18CB2F7BA90E}"/>
          </ac:picMkLst>
        </pc:picChg>
        <pc:picChg chg="add mod">
          <ac:chgData name="Ian Parr" userId="4f46477c-3823-44e3-a023-ec7a0abfe074" providerId="ADAL" clId="{0453CDE1-8492-4D84-8346-B564AE07104A}" dt="2023-06-20T02:17:52.794" v="477" actId="14100"/>
          <ac:picMkLst>
            <pc:docMk/>
            <pc:sldMk cId="1828764141" sldId="367"/>
            <ac:picMk id="4" creationId="{FE71FF1B-6E58-AE82-82D6-D8BA7BB4B47A}"/>
          </ac:picMkLst>
        </pc:picChg>
        <pc:picChg chg="add mod">
          <ac:chgData name="Ian Parr" userId="4f46477c-3823-44e3-a023-ec7a0abfe074" providerId="ADAL" clId="{0453CDE1-8492-4D84-8346-B564AE07104A}" dt="2023-06-20T02:36:43.201" v="777" actId="1076"/>
          <ac:picMkLst>
            <pc:docMk/>
            <pc:sldMk cId="1828764141" sldId="367"/>
            <ac:picMk id="5" creationId="{293BE0EC-7784-7169-0AAF-FED0C5AD7CE4}"/>
          </ac:picMkLst>
        </pc:picChg>
      </pc:sldChg>
      <pc:sldChg chg="addSp modSp add mod">
        <pc:chgData name="Ian Parr" userId="4f46477c-3823-44e3-a023-ec7a0abfe074" providerId="ADAL" clId="{0453CDE1-8492-4D84-8346-B564AE07104A}" dt="2023-06-20T02:36:22.324" v="774" actId="1076"/>
        <pc:sldMkLst>
          <pc:docMk/>
          <pc:sldMk cId="1350921815" sldId="368"/>
        </pc:sldMkLst>
        <pc:picChg chg="add mod">
          <ac:chgData name="Ian Parr" userId="4f46477c-3823-44e3-a023-ec7a0abfe074" providerId="ADAL" clId="{0453CDE1-8492-4D84-8346-B564AE07104A}" dt="2023-06-20T02:36:22.324" v="774" actId="1076"/>
          <ac:picMkLst>
            <pc:docMk/>
            <pc:sldMk cId="1350921815" sldId="368"/>
            <ac:picMk id="3" creationId="{E72F66DF-4B24-D093-7CB4-EB7C7F4FF818}"/>
          </ac:picMkLst>
        </pc:picChg>
      </pc:sldChg>
      <pc:sldChg chg="add">
        <pc:chgData name="Ian Parr" userId="4f46477c-3823-44e3-a023-ec7a0abfe074" providerId="ADAL" clId="{0453CDE1-8492-4D84-8346-B564AE07104A}" dt="2023-06-20T02:37:19.143" v="778" actId="2890"/>
        <pc:sldMkLst>
          <pc:docMk/>
          <pc:sldMk cId="2276931542" sldId="369"/>
        </pc:sldMkLst>
      </pc:sldChg>
      <pc:sldChg chg="addSp delSp modSp add mod">
        <pc:chgData name="Ian Parr" userId="4f46477c-3823-44e3-a023-ec7a0abfe074" providerId="ADAL" clId="{0453CDE1-8492-4D84-8346-B564AE07104A}" dt="2023-06-20T02:41:04.660" v="862" actId="14100"/>
        <pc:sldMkLst>
          <pc:docMk/>
          <pc:sldMk cId="185212880" sldId="370"/>
        </pc:sldMkLst>
        <pc:spChg chg="add del mod">
          <ac:chgData name="Ian Parr" userId="4f46477c-3823-44e3-a023-ec7a0abfe074" providerId="ADAL" clId="{0453CDE1-8492-4D84-8346-B564AE07104A}" dt="2023-06-20T02:38:22.139" v="790"/>
          <ac:spMkLst>
            <pc:docMk/>
            <pc:sldMk cId="185212880" sldId="370"/>
            <ac:spMk id="5" creationId="{C501307B-4E3E-D732-CD97-B4ACBFC7D53A}"/>
          </ac:spMkLst>
        </pc:spChg>
        <pc:spChg chg="del mod">
          <ac:chgData name="Ian Parr" userId="4f46477c-3823-44e3-a023-ec7a0abfe074" providerId="ADAL" clId="{0453CDE1-8492-4D84-8346-B564AE07104A}" dt="2023-06-20T02:37:39.385" v="781" actId="478"/>
          <ac:spMkLst>
            <pc:docMk/>
            <pc:sldMk cId="185212880" sldId="370"/>
            <ac:spMk id="6" creationId="{49717268-120A-27D7-323D-158F96A7295B}"/>
          </ac:spMkLst>
        </pc:spChg>
        <pc:spChg chg="del">
          <ac:chgData name="Ian Parr" userId="4f46477c-3823-44e3-a023-ec7a0abfe074" providerId="ADAL" clId="{0453CDE1-8492-4D84-8346-B564AE07104A}" dt="2023-06-20T02:37:43.111" v="783" actId="478"/>
          <ac:spMkLst>
            <pc:docMk/>
            <pc:sldMk cId="185212880" sldId="370"/>
            <ac:spMk id="7" creationId="{E7682CCF-D9A5-4B4D-352C-B15D3904EE76}"/>
          </ac:spMkLst>
        </pc:spChg>
        <pc:spChg chg="add mod">
          <ac:chgData name="Ian Parr" userId="4f46477c-3823-44e3-a023-ec7a0abfe074" providerId="ADAL" clId="{0453CDE1-8492-4D84-8346-B564AE07104A}" dt="2023-06-20T02:41:04.660" v="862" actId="14100"/>
          <ac:spMkLst>
            <pc:docMk/>
            <pc:sldMk cId="185212880" sldId="370"/>
            <ac:spMk id="10" creationId="{E8ADF3E4-AAE4-EC68-E6AE-7E08701F22E4}"/>
          </ac:spMkLst>
        </pc:spChg>
        <pc:picChg chg="add mod">
          <ac:chgData name="Ian Parr" userId="4f46477c-3823-44e3-a023-ec7a0abfe074" providerId="ADAL" clId="{0453CDE1-8492-4D84-8346-B564AE07104A}" dt="2023-06-20T02:40:52.354" v="860" actId="1076"/>
          <ac:picMkLst>
            <pc:docMk/>
            <pc:sldMk cId="185212880" sldId="370"/>
            <ac:picMk id="2" creationId="{37502CE1-97AF-D402-0D3E-E727B7B83DCD}"/>
          </ac:picMkLst>
        </pc:picChg>
        <pc:picChg chg="del">
          <ac:chgData name="Ian Parr" userId="4f46477c-3823-44e3-a023-ec7a0abfe074" providerId="ADAL" clId="{0453CDE1-8492-4D84-8346-B564AE07104A}" dt="2023-06-20T02:37:45.070" v="784" actId="478"/>
          <ac:picMkLst>
            <pc:docMk/>
            <pc:sldMk cId="185212880" sldId="370"/>
            <ac:picMk id="3" creationId="{A61EACC8-CA6A-E25F-BD1F-57488CC717DD}"/>
          </ac:picMkLst>
        </pc:picChg>
        <pc:picChg chg="del">
          <ac:chgData name="Ian Parr" userId="4f46477c-3823-44e3-a023-ec7a0abfe074" providerId="ADAL" clId="{0453CDE1-8492-4D84-8346-B564AE07104A}" dt="2023-06-20T02:37:47.361" v="785" actId="478"/>
          <ac:picMkLst>
            <pc:docMk/>
            <pc:sldMk cId="185212880" sldId="370"/>
            <ac:picMk id="4" creationId="{36BFA913-218B-E3E5-BB72-F0866036FC71}"/>
          </ac:picMkLst>
        </pc:picChg>
        <pc:picChg chg="del">
          <ac:chgData name="Ian Parr" userId="4f46477c-3823-44e3-a023-ec7a0abfe074" providerId="ADAL" clId="{0453CDE1-8492-4D84-8346-B564AE07104A}" dt="2023-06-20T02:37:41.221" v="782" actId="478"/>
          <ac:picMkLst>
            <pc:docMk/>
            <pc:sldMk cId="185212880" sldId="370"/>
            <ac:picMk id="8" creationId="{35D8B49F-ADB9-FC76-0090-12D88FF1E285}"/>
          </ac:picMkLst>
        </pc:picChg>
        <pc:picChg chg="add del mod">
          <ac:chgData name="Ian Parr" userId="4f46477c-3823-44e3-a023-ec7a0abfe074" providerId="ADAL" clId="{0453CDE1-8492-4D84-8346-B564AE07104A}" dt="2023-06-20T02:38:34.431" v="793" actId="478"/>
          <ac:picMkLst>
            <pc:docMk/>
            <pc:sldMk cId="185212880" sldId="370"/>
            <ac:picMk id="9" creationId="{A56DF988-5D44-411F-DDF3-B2CA750445CA}"/>
          </ac:picMkLst>
        </pc:picChg>
      </pc:sldChg>
      <pc:sldChg chg="addSp new modNotesTx">
        <pc:chgData name="Ian Parr" userId="4f46477c-3823-44e3-a023-ec7a0abfe074" providerId="ADAL" clId="{0453CDE1-8492-4D84-8346-B564AE07104A}" dt="2023-06-20T02:41:41.130" v="865"/>
        <pc:sldMkLst>
          <pc:docMk/>
          <pc:sldMk cId="1378994147" sldId="371"/>
        </pc:sldMkLst>
        <pc:picChg chg="add">
          <ac:chgData name="Ian Parr" userId="4f46477c-3823-44e3-a023-ec7a0abfe074" providerId="ADAL" clId="{0453CDE1-8492-4D84-8346-B564AE07104A}" dt="2023-06-20T02:41:27.476" v="864"/>
          <ac:picMkLst>
            <pc:docMk/>
            <pc:sldMk cId="1378994147" sldId="371"/>
            <ac:picMk id="2" creationId="{A32FC253-7719-CF62-4A42-F572F8F406D8}"/>
          </ac:picMkLst>
        </pc:picChg>
      </pc:sldChg>
      <pc:sldChg chg="addSp modSp new mod ord">
        <pc:chgData name="Ian Parr" userId="4f46477c-3823-44e3-a023-ec7a0abfe074" providerId="ADAL" clId="{0453CDE1-8492-4D84-8346-B564AE07104A}" dt="2023-06-20T02:45:51.765" v="923" actId="1076"/>
        <pc:sldMkLst>
          <pc:docMk/>
          <pc:sldMk cId="329231116" sldId="372"/>
        </pc:sldMkLst>
        <pc:spChg chg="add mod">
          <ac:chgData name="Ian Parr" userId="4f46477c-3823-44e3-a023-ec7a0abfe074" providerId="ADAL" clId="{0453CDE1-8492-4D84-8346-B564AE07104A}" dt="2023-06-20T02:45:49.458" v="922" actId="1076"/>
          <ac:spMkLst>
            <pc:docMk/>
            <pc:sldMk cId="329231116" sldId="372"/>
            <ac:spMk id="3" creationId="{7500B73E-0298-AE13-C63C-473E4E342785}"/>
          </ac:spMkLst>
        </pc:spChg>
        <pc:spChg chg="add mod">
          <ac:chgData name="Ian Parr" userId="4f46477c-3823-44e3-a023-ec7a0abfe074" providerId="ADAL" clId="{0453CDE1-8492-4D84-8346-B564AE07104A}" dt="2023-06-20T02:45:51.765" v="923" actId="1076"/>
          <ac:spMkLst>
            <pc:docMk/>
            <pc:sldMk cId="329231116" sldId="372"/>
            <ac:spMk id="4" creationId="{81F6042B-FCC3-ED4B-EEB7-00A074EA8C08}"/>
          </ac:spMkLst>
        </pc:spChg>
        <pc:picChg chg="add mod">
          <ac:chgData name="Ian Parr" userId="4f46477c-3823-44e3-a023-ec7a0abfe074" providerId="ADAL" clId="{0453CDE1-8492-4D84-8346-B564AE07104A}" dt="2023-06-20T02:42:32.253" v="871" actId="1076"/>
          <ac:picMkLst>
            <pc:docMk/>
            <pc:sldMk cId="329231116" sldId="372"/>
            <ac:picMk id="2" creationId="{72FB59F1-3651-BC85-C5CD-0745EEA5C2B3}"/>
          </ac:picMkLst>
        </pc:picChg>
        <pc:picChg chg="add mod">
          <ac:chgData name="Ian Parr" userId="4f46477c-3823-44e3-a023-ec7a0abfe074" providerId="ADAL" clId="{0453CDE1-8492-4D84-8346-B564AE07104A}" dt="2023-06-20T02:45:47.900" v="921" actId="1076"/>
          <ac:picMkLst>
            <pc:docMk/>
            <pc:sldMk cId="329231116" sldId="372"/>
            <ac:picMk id="5" creationId="{6AFCE240-4DF6-A60E-D80B-56776BBB56FB}"/>
          </ac:picMkLst>
        </pc:picChg>
      </pc:sldChg>
      <pc:sldChg chg="addSp delSp modSp new mod">
        <pc:chgData name="Ian Parr" userId="4f46477c-3823-44e3-a023-ec7a0abfe074" providerId="ADAL" clId="{0453CDE1-8492-4D84-8346-B564AE07104A}" dt="2023-06-20T02:49:07.930" v="948" actId="1076"/>
        <pc:sldMkLst>
          <pc:docMk/>
          <pc:sldMk cId="3679390238" sldId="373"/>
        </pc:sldMkLst>
        <pc:spChg chg="add mod">
          <ac:chgData name="Ian Parr" userId="4f46477c-3823-44e3-a023-ec7a0abfe074" providerId="ADAL" clId="{0453CDE1-8492-4D84-8346-B564AE07104A}" dt="2023-06-20T02:47:16.800" v="925"/>
          <ac:spMkLst>
            <pc:docMk/>
            <pc:sldMk cId="3679390238" sldId="373"/>
            <ac:spMk id="2" creationId="{AE63F713-E8B2-9441-BCFA-CDB4169349D1}"/>
          </ac:spMkLst>
        </pc:spChg>
        <pc:spChg chg="add mod">
          <ac:chgData name="Ian Parr" userId="4f46477c-3823-44e3-a023-ec7a0abfe074" providerId="ADAL" clId="{0453CDE1-8492-4D84-8346-B564AE07104A}" dt="2023-06-20T02:47:51.476" v="928" actId="255"/>
          <ac:spMkLst>
            <pc:docMk/>
            <pc:sldMk cId="3679390238" sldId="373"/>
            <ac:spMk id="3" creationId="{F7D526CF-87A5-3F58-209A-21519E374DF2}"/>
          </ac:spMkLst>
        </pc:spChg>
        <pc:picChg chg="add mod">
          <ac:chgData name="Ian Parr" userId="4f46477c-3823-44e3-a023-ec7a0abfe074" providerId="ADAL" clId="{0453CDE1-8492-4D84-8346-B564AE07104A}" dt="2023-06-20T02:49:07.930" v="948" actId="1076"/>
          <ac:picMkLst>
            <pc:docMk/>
            <pc:sldMk cId="3679390238" sldId="373"/>
            <ac:picMk id="4" creationId="{EF2842A0-47E5-AEF7-77EF-3AAE986C86E8}"/>
          </ac:picMkLst>
        </pc:picChg>
        <pc:picChg chg="add del mod">
          <ac:chgData name="Ian Parr" userId="4f46477c-3823-44e3-a023-ec7a0abfe074" providerId="ADAL" clId="{0453CDE1-8492-4D84-8346-B564AE07104A}" dt="2023-06-20T02:48:23.415" v="936" actId="478"/>
          <ac:picMkLst>
            <pc:docMk/>
            <pc:sldMk cId="3679390238" sldId="373"/>
            <ac:picMk id="5" creationId="{A41CB1A7-6C43-B9EC-8AC2-96F0B32AF9BC}"/>
          </ac:picMkLst>
        </pc:picChg>
        <pc:picChg chg="add mod">
          <ac:chgData name="Ian Parr" userId="4f46477c-3823-44e3-a023-ec7a0abfe074" providerId="ADAL" clId="{0453CDE1-8492-4D84-8346-B564AE07104A}" dt="2023-06-20T02:48:34.558" v="939" actId="14100"/>
          <ac:picMkLst>
            <pc:docMk/>
            <pc:sldMk cId="3679390238" sldId="373"/>
            <ac:picMk id="6" creationId="{7F1B491A-6809-F3DD-A4AE-DBDF99A6EDC2}"/>
          </ac:picMkLst>
        </pc:picChg>
        <pc:picChg chg="add del">
          <ac:chgData name="Ian Parr" userId="4f46477c-3823-44e3-a023-ec7a0abfe074" providerId="ADAL" clId="{0453CDE1-8492-4D84-8346-B564AE07104A}" dt="2023-06-20T02:48:45.744" v="942" actId="478"/>
          <ac:picMkLst>
            <pc:docMk/>
            <pc:sldMk cId="3679390238" sldId="373"/>
            <ac:picMk id="7" creationId="{BFE7594B-554F-5383-F3A5-F2716DE6B340}"/>
          </ac:picMkLst>
        </pc:picChg>
        <pc:picChg chg="add mod">
          <ac:chgData name="Ian Parr" userId="4f46477c-3823-44e3-a023-ec7a0abfe074" providerId="ADAL" clId="{0453CDE1-8492-4D84-8346-B564AE07104A}" dt="2023-06-20T02:49:06.745" v="947" actId="1076"/>
          <ac:picMkLst>
            <pc:docMk/>
            <pc:sldMk cId="3679390238" sldId="373"/>
            <ac:picMk id="8" creationId="{327A743D-0DEA-EAE9-87B6-62A09698F21C}"/>
          </ac:picMkLst>
        </pc:picChg>
      </pc:sldChg>
      <pc:sldChg chg="addSp delSp modSp new mod">
        <pc:chgData name="Ian Parr" userId="4f46477c-3823-44e3-a023-ec7a0abfe074" providerId="ADAL" clId="{0453CDE1-8492-4D84-8346-B564AE07104A}" dt="2023-06-20T02:55:36.628" v="1017" actId="1076"/>
        <pc:sldMkLst>
          <pc:docMk/>
          <pc:sldMk cId="3120474074" sldId="374"/>
        </pc:sldMkLst>
        <pc:spChg chg="add del mod">
          <ac:chgData name="Ian Parr" userId="4f46477c-3823-44e3-a023-ec7a0abfe074" providerId="ADAL" clId="{0453CDE1-8492-4D84-8346-B564AE07104A}" dt="2023-06-20T02:49:44.554" v="953"/>
          <ac:spMkLst>
            <pc:docMk/>
            <pc:sldMk cId="3120474074" sldId="374"/>
            <ac:spMk id="2" creationId="{F84D36C6-ACA7-CF59-80F8-40FC52F899A4}"/>
          </ac:spMkLst>
        </pc:spChg>
        <pc:spChg chg="add del mod">
          <ac:chgData name="Ian Parr" userId="4f46477c-3823-44e3-a023-ec7a0abfe074" providerId="ADAL" clId="{0453CDE1-8492-4D84-8346-B564AE07104A}" dt="2023-06-20T02:51:27.188" v="959"/>
          <ac:spMkLst>
            <pc:docMk/>
            <pc:sldMk cId="3120474074" sldId="374"/>
            <ac:spMk id="4" creationId="{647AFA12-8566-37EB-2FA3-558B49BC9E7A}"/>
          </ac:spMkLst>
        </pc:spChg>
        <pc:spChg chg="add del mod">
          <ac:chgData name="Ian Parr" userId="4f46477c-3823-44e3-a023-ec7a0abfe074" providerId="ADAL" clId="{0453CDE1-8492-4D84-8346-B564AE07104A}" dt="2023-06-20T02:52:54.676" v="975"/>
          <ac:spMkLst>
            <pc:docMk/>
            <pc:sldMk cId="3120474074" sldId="374"/>
            <ac:spMk id="6" creationId="{DBDDBDB1-5DAF-7069-2326-068F7DDF77BC}"/>
          </ac:spMkLst>
        </pc:spChg>
        <pc:spChg chg="add del mod">
          <ac:chgData name="Ian Parr" userId="4f46477c-3823-44e3-a023-ec7a0abfe074" providerId="ADAL" clId="{0453CDE1-8492-4D84-8346-B564AE07104A}" dt="2023-06-20T02:53:25.588" v="980" actId="478"/>
          <ac:spMkLst>
            <pc:docMk/>
            <pc:sldMk cId="3120474074" sldId="374"/>
            <ac:spMk id="11" creationId="{74D7F8F9-0377-C923-CBC0-349C1555A1EF}"/>
          </ac:spMkLst>
        </pc:spChg>
        <pc:spChg chg="add mod">
          <ac:chgData name="Ian Parr" userId="4f46477c-3823-44e3-a023-ec7a0abfe074" providerId="ADAL" clId="{0453CDE1-8492-4D84-8346-B564AE07104A}" dt="2023-06-20T02:55:09.637" v="1014" actId="114"/>
          <ac:spMkLst>
            <pc:docMk/>
            <pc:sldMk cId="3120474074" sldId="374"/>
            <ac:spMk id="15" creationId="{1B9A4BCA-8B37-4245-624A-B67BF3C06564}"/>
          </ac:spMkLst>
        </pc:spChg>
        <pc:spChg chg="add mod">
          <ac:chgData name="Ian Parr" userId="4f46477c-3823-44e3-a023-ec7a0abfe074" providerId="ADAL" clId="{0453CDE1-8492-4D84-8346-B564AE07104A}" dt="2023-06-20T02:54:14.239" v="1002" actId="1076"/>
          <ac:spMkLst>
            <pc:docMk/>
            <pc:sldMk cId="3120474074" sldId="374"/>
            <ac:spMk id="16" creationId="{13A5560C-5A4D-D858-2DC6-EA1A939E7654}"/>
          </ac:spMkLst>
        </pc:spChg>
        <pc:picChg chg="add mod">
          <ac:chgData name="Ian Parr" userId="4f46477c-3823-44e3-a023-ec7a0abfe074" providerId="ADAL" clId="{0453CDE1-8492-4D84-8346-B564AE07104A}" dt="2023-06-20T02:54:54.720" v="1010" actId="1076"/>
          <ac:picMkLst>
            <pc:docMk/>
            <pc:sldMk cId="3120474074" sldId="374"/>
            <ac:picMk id="3" creationId="{6B1BB734-EA31-EF54-D0CF-07ABF6E8FF07}"/>
          </ac:picMkLst>
        </pc:picChg>
        <pc:picChg chg="add del mod">
          <ac:chgData name="Ian Parr" userId="4f46477c-3823-44e3-a023-ec7a0abfe074" providerId="ADAL" clId="{0453CDE1-8492-4D84-8346-B564AE07104A}" dt="2023-06-20T02:51:27.186" v="957" actId="478"/>
          <ac:picMkLst>
            <pc:docMk/>
            <pc:sldMk cId="3120474074" sldId="374"/>
            <ac:picMk id="5" creationId="{B1F21160-F23A-608A-2592-61539D430055}"/>
          </ac:picMkLst>
        </pc:picChg>
        <pc:picChg chg="add mod ord">
          <ac:chgData name="Ian Parr" userId="4f46477c-3823-44e3-a023-ec7a0abfe074" providerId="ADAL" clId="{0453CDE1-8492-4D84-8346-B564AE07104A}" dt="2023-06-20T02:52:02.992" v="965" actId="1076"/>
          <ac:picMkLst>
            <pc:docMk/>
            <pc:sldMk cId="3120474074" sldId="374"/>
            <ac:picMk id="7" creationId="{B9233B3E-8152-97E8-C382-708EB29BCDA8}"/>
          </ac:picMkLst>
        </pc:picChg>
        <pc:picChg chg="add mod">
          <ac:chgData name="Ian Parr" userId="4f46477c-3823-44e3-a023-ec7a0abfe074" providerId="ADAL" clId="{0453CDE1-8492-4D84-8346-B564AE07104A}" dt="2023-06-20T02:53:37.914" v="984" actId="1076"/>
          <ac:picMkLst>
            <pc:docMk/>
            <pc:sldMk cId="3120474074" sldId="374"/>
            <ac:picMk id="9" creationId="{26FBB16C-948D-BB28-D948-EE0D062573A5}"/>
          </ac:picMkLst>
        </pc:picChg>
        <pc:picChg chg="add del mod">
          <ac:chgData name="Ian Parr" userId="4f46477c-3823-44e3-a023-ec7a0abfe074" providerId="ADAL" clId="{0453CDE1-8492-4D84-8346-B564AE07104A}" dt="2023-06-20T02:52:54.676" v="973" actId="478"/>
          <ac:picMkLst>
            <pc:docMk/>
            <pc:sldMk cId="3120474074" sldId="374"/>
            <ac:picMk id="13" creationId="{1FDAEF3E-0A8A-EFE5-249F-FE03F0653123}"/>
          </ac:picMkLst>
        </pc:picChg>
        <pc:picChg chg="add mod">
          <ac:chgData name="Ian Parr" userId="4f46477c-3823-44e3-a023-ec7a0abfe074" providerId="ADAL" clId="{0453CDE1-8492-4D84-8346-B564AE07104A}" dt="2023-06-20T02:55:36.628" v="1017" actId="1076"/>
          <ac:picMkLst>
            <pc:docMk/>
            <pc:sldMk cId="3120474074" sldId="374"/>
            <ac:picMk id="17" creationId="{0CADEC18-2D5F-07F6-77AC-BF1798C83FF2}"/>
          </ac:picMkLst>
        </pc:picChg>
        <pc:picChg chg="add mod">
          <ac:chgData name="Ian Parr" userId="4f46477c-3823-44e3-a023-ec7a0abfe074" providerId="ADAL" clId="{0453CDE1-8492-4D84-8346-B564AE07104A}" dt="2023-06-20T02:55:01.148" v="1013" actId="1076"/>
          <ac:picMkLst>
            <pc:docMk/>
            <pc:sldMk cId="3120474074" sldId="374"/>
            <ac:picMk id="18" creationId="{AA0BB5E8-2539-AC6D-98FF-637865A7EFBF}"/>
          </ac:picMkLst>
        </pc:picChg>
        <pc:picChg chg="add del">
          <ac:chgData name="Ian Parr" userId="4f46477c-3823-44e3-a023-ec7a0abfe074" providerId="ADAL" clId="{0453CDE1-8492-4D84-8346-B564AE07104A}" dt="2023-06-20T02:55:34.268" v="1016" actId="478"/>
          <ac:picMkLst>
            <pc:docMk/>
            <pc:sldMk cId="3120474074" sldId="374"/>
            <ac:picMk id="19" creationId="{731C3750-377D-8876-CC12-F3F800461FD4}"/>
          </ac:picMkLst>
        </pc:picChg>
      </pc:sldChg>
      <pc:sldChg chg="addSp modSp new mod chgLayout modNotesTx">
        <pc:chgData name="Ian Parr" userId="4f46477c-3823-44e3-a023-ec7a0abfe074" providerId="ADAL" clId="{0453CDE1-8492-4D84-8346-B564AE07104A}" dt="2023-06-20T04:07:41.417" v="1331" actId="207"/>
        <pc:sldMkLst>
          <pc:docMk/>
          <pc:sldMk cId="2729045404" sldId="375"/>
        </pc:sldMkLst>
        <pc:spChg chg="add mod ord">
          <ac:chgData name="Ian Parr" userId="4f46477c-3823-44e3-a023-ec7a0abfe074" providerId="ADAL" clId="{0453CDE1-8492-4D84-8346-B564AE07104A}" dt="2023-06-20T04:07:08.497" v="1285" actId="207"/>
          <ac:spMkLst>
            <pc:docMk/>
            <pc:sldMk cId="2729045404" sldId="375"/>
            <ac:spMk id="3" creationId="{20E34816-2327-EB89-FADA-8DA200BB1FF4}"/>
          </ac:spMkLst>
        </pc:spChg>
        <pc:spChg chg="add mod">
          <ac:chgData name="Ian Parr" userId="4f46477c-3823-44e3-a023-ec7a0abfe074" providerId="ADAL" clId="{0453CDE1-8492-4D84-8346-B564AE07104A}" dt="2023-06-20T04:06:43.857" v="1216" actId="1076"/>
          <ac:spMkLst>
            <pc:docMk/>
            <pc:sldMk cId="2729045404" sldId="375"/>
            <ac:spMk id="4" creationId="{3AE7F3B7-9D52-46C0-7681-64D1788FBFAD}"/>
          </ac:spMkLst>
        </pc:spChg>
        <pc:spChg chg="add mod">
          <ac:chgData name="Ian Parr" userId="4f46477c-3823-44e3-a023-ec7a0abfe074" providerId="ADAL" clId="{0453CDE1-8492-4D84-8346-B564AE07104A}" dt="2023-06-20T04:07:41.417" v="1331" actId="207"/>
          <ac:spMkLst>
            <pc:docMk/>
            <pc:sldMk cId="2729045404" sldId="375"/>
            <ac:spMk id="5" creationId="{5B0CBA16-A5EC-A7E9-2981-D0D7DD168300}"/>
          </ac:spMkLst>
        </pc:spChg>
        <pc:picChg chg="add mod">
          <ac:chgData name="Ian Parr" userId="4f46477c-3823-44e3-a023-ec7a0abfe074" providerId="ADAL" clId="{0453CDE1-8492-4D84-8346-B564AE07104A}" dt="2023-06-20T04:06:47.767" v="1217" actId="1076"/>
          <ac:picMkLst>
            <pc:docMk/>
            <pc:sldMk cId="2729045404" sldId="375"/>
            <ac:picMk id="2" creationId="{7F9DBB3E-8869-35FF-3B6C-28EAAA627AAA}"/>
          </ac:picMkLst>
        </pc:picChg>
      </pc:sldChg>
      <pc:sldChg chg="addSp delSp modSp add mod ord delAnim modAnim">
        <pc:chgData name="Ian Parr" userId="4f46477c-3823-44e3-a023-ec7a0abfe074" providerId="ADAL" clId="{0453CDE1-8492-4D84-8346-B564AE07104A}" dt="2023-06-20T04:14:34.979" v="1385" actId="1076"/>
        <pc:sldMkLst>
          <pc:docMk/>
          <pc:sldMk cId="1625045237" sldId="376"/>
        </pc:sldMkLst>
        <pc:spChg chg="del mod">
          <ac:chgData name="Ian Parr" userId="4f46477c-3823-44e3-a023-ec7a0abfe074" providerId="ADAL" clId="{0453CDE1-8492-4D84-8346-B564AE07104A}" dt="2023-06-20T04:09:21.036" v="1339" actId="478"/>
          <ac:spMkLst>
            <pc:docMk/>
            <pc:sldMk cId="1625045237" sldId="376"/>
            <ac:spMk id="4" creationId="{CD09DE26-45E3-1EFE-3D9D-8A0DBA5149CF}"/>
          </ac:spMkLst>
        </pc:spChg>
        <pc:spChg chg="add mod">
          <ac:chgData name="Ian Parr" userId="4f46477c-3823-44e3-a023-ec7a0abfe074" providerId="ADAL" clId="{0453CDE1-8492-4D84-8346-B564AE07104A}" dt="2023-06-20T04:14:34.979" v="1385" actId="1076"/>
          <ac:spMkLst>
            <pc:docMk/>
            <pc:sldMk cId="1625045237" sldId="376"/>
            <ac:spMk id="6" creationId="{29D4344B-10FE-EB75-ABED-55C98FB7ED5C}"/>
          </ac:spMkLst>
        </pc:spChg>
        <pc:picChg chg="add del mod">
          <ac:chgData name="Ian Parr" userId="4f46477c-3823-44e3-a023-ec7a0abfe074" providerId="ADAL" clId="{0453CDE1-8492-4D84-8346-B564AE07104A}" dt="2023-06-20T04:14:21.756" v="1381" actId="478"/>
          <ac:picMkLst>
            <pc:docMk/>
            <pc:sldMk cId="1625045237" sldId="376"/>
            <ac:picMk id="2" creationId="{CA746D6A-F57B-40CC-A854-F0D668C9F842}"/>
          </ac:picMkLst>
        </pc:picChg>
        <pc:picChg chg="del mod">
          <ac:chgData name="Ian Parr" userId="4f46477c-3823-44e3-a023-ec7a0abfe074" providerId="ADAL" clId="{0453CDE1-8492-4D84-8346-B564AE07104A}" dt="2023-06-20T04:09:15.339" v="1337" actId="478"/>
          <ac:picMkLst>
            <pc:docMk/>
            <pc:sldMk cId="1625045237" sldId="376"/>
            <ac:picMk id="5" creationId="{396CB3CB-411A-DC05-A248-F0967D1DB762}"/>
          </ac:picMkLst>
        </pc:picChg>
      </pc:sldChg>
      <pc:sldChg chg="addSp delSp modSp new mod ord modNotesTx">
        <pc:chgData name="Ian Parr" userId="4f46477c-3823-44e3-a023-ec7a0abfe074" providerId="ADAL" clId="{0453CDE1-8492-4D84-8346-B564AE07104A}" dt="2023-06-20T04:15:47.482" v="1388"/>
        <pc:sldMkLst>
          <pc:docMk/>
          <pc:sldMk cId="1287247128" sldId="377"/>
        </pc:sldMkLst>
        <pc:spChg chg="add del mod">
          <ac:chgData name="Ian Parr" userId="4f46477c-3823-44e3-a023-ec7a0abfe074" providerId="ADAL" clId="{0453CDE1-8492-4D84-8346-B564AE07104A}" dt="2023-06-20T04:12:45.529" v="1374" actId="478"/>
          <ac:spMkLst>
            <pc:docMk/>
            <pc:sldMk cId="1287247128" sldId="377"/>
            <ac:spMk id="5" creationId="{1A5BA520-AF53-6EE2-8D20-C9928C54EFFD}"/>
          </ac:spMkLst>
        </pc:spChg>
        <pc:spChg chg="add mod">
          <ac:chgData name="Ian Parr" userId="4f46477c-3823-44e3-a023-ec7a0abfe074" providerId="ADAL" clId="{0453CDE1-8492-4D84-8346-B564AE07104A}" dt="2023-06-20T04:13:30.527" v="1380" actId="207"/>
          <ac:spMkLst>
            <pc:docMk/>
            <pc:sldMk cId="1287247128" sldId="377"/>
            <ac:spMk id="6" creationId="{B6EBC6CE-0E13-D2A2-F349-F3E449884950}"/>
          </ac:spMkLst>
        </pc:spChg>
        <pc:picChg chg="add mod">
          <ac:chgData name="Ian Parr" userId="4f46477c-3823-44e3-a023-ec7a0abfe074" providerId="ADAL" clId="{0453CDE1-8492-4D84-8346-B564AE07104A}" dt="2023-06-20T04:13:22.437" v="1379" actId="14100"/>
          <ac:picMkLst>
            <pc:docMk/>
            <pc:sldMk cId="1287247128" sldId="377"/>
            <ac:picMk id="2" creationId="{13558FF5-8A3F-CD3A-5EB6-E44C521ECF08}"/>
          </ac:picMkLst>
        </pc:picChg>
        <pc:picChg chg="add mod">
          <ac:chgData name="Ian Parr" userId="4f46477c-3823-44e3-a023-ec7a0abfe074" providerId="ADAL" clId="{0453CDE1-8492-4D84-8346-B564AE07104A}" dt="2023-06-20T04:13:13.912" v="1376" actId="1076"/>
          <ac:picMkLst>
            <pc:docMk/>
            <pc:sldMk cId="1287247128" sldId="377"/>
            <ac:picMk id="3" creationId="{CC7F6EEC-DCA2-6291-DA9E-214D2A89A09C}"/>
          </ac:picMkLst>
        </pc:picChg>
        <pc:picChg chg="add del mod">
          <ac:chgData name="Ian Parr" userId="4f46477c-3823-44e3-a023-ec7a0abfe074" providerId="ADAL" clId="{0453CDE1-8492-4D84-8346-B564AE07104A}" dt="2023-06-20T04:11:31.946" v="1360" actId="478"/>
          <ac:picMkLst>
            <pc:docMk/>
            <pc:sldMk cId="1287247128" sldId="377"/>
            <ac:picMk id="4" creationId="{1E6555CB-A9AF-AD24-2B50-3542A7F8BA03}"/>
          </ac:picMkLst>
        </pc:picChg>
      </pc:sldChg>
      <pc:sldChg chg="add ord">
        <pc:chgData name="Ian Parr" userId="4f46477c-3823-44e3-a023-ec7a0abfe074" providerId="ADAL" clId="{0453CDE1-8492-4D84-8346-B564AE07104A}" dt="2023-06-21T00:09:40.481" v="1450"/>
        <pc:sldMkLst>
          <pc:docMk/>
          <pc:sldMk cId="2858003355" sldId="3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8EC473-0B92-4325-91B1-84E12D62C113}" type="datetimeFigureOut">
              <a:rPr lang="en-US" smtClean="0"/>
              <a:t>10/30/2023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A0FDC7-E149-4FA4-83EB-0CE84E90B781}" type="slidenum">
              <a:rPr lang="en-US" smtClean="0"/>
              <a:t>‹#›</a:t>
            </a:fld>
            <a:endParaRPr lang="en-US"/>
          </a:p>
        </p:txBody>
      </p:sp>
    </p:spTree>
    <p:extLst>
      <p:ext uri="{BB962C8B-B14F-4D97-AF65-F5344CB8AC3E}">
        <p14:creationId xmlns:p14="http://schemas.microsoft.com/office/powerpoint/2010/main" val="3854817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We know what Christians believe, so now what happens in Church…</a:t>
            </a:r>
            <a:endParaRPr lang="en-US" dirty="0"/>
          </a:p>
        </p:txBody>
      </p:sp>
      <p:sp>
        <p:nvSpPr>
          <p:cNvPr id="4" name="Slide Number Placeholder 3"/>
          <p:cNvSpPr>
            <a:spLocks noGrp="1"/>
          </p:cNvSpPr>
          <p:nvPr>
            <p:ph type="sldNum" sz="quarter" idx="5"/>
          </p:nvPr>
        </p:nvSpPr>
        <p:spPr/>
        <p:txBody>
          <a:bodyPr/>
          <a:lstStyle/>
          <a:p>
            <a:fld id="{5CA0FDC7-E149-4FA4-83EB-0CE84E90B781}" type="slidenum">
              <a:rPr lang="en-US" smtClean="0"/>
              <a:t>1</a:t>
            </a:fld>
            <a:endParaRPr lang="en-US"/>
          </a:p>
        </p:txBody>
      </p:sp>
    </p:spTree>
    <p:extLst>
      <p:ext uri="{BB962C8B-B14F-4D97-AF65-F5344CB8AC3E}">
        <p14:creationId xmlns:p14="http://schemas.microsoft.com/office/powerpoint/2010/main" val="1558531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A0FDC7-E149-4FA4-83EB-0CE84E90B781}" type="slidenum">
              <a:rPr lang="en-US" smtClean="0"/>
              <a:t>13</a:t>
            </a:fld>
            <a:endParaRPr lang="en-US"/>
          </a:p>
        </p:txBody>
      </p:sp>
    </p:spTree>
    <p:extLst>
      <p:ext uri="{BB962C8B-B14F-4D97-AF65-F5344CB8AC3E}">
        <p14:creationId xmlns:p14="http://schemas.microsoft.com/office/powerpoint/2010/main" val="3627966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Explain why we do communion, Who could/should take communion, What happens in communion (can give both Catholic and Protestant view) </a:t>
            </a:r>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4" name="Slide Number Placeholder 3"/>
          <p:cNvSpPr>
            <a:spLocks noGrp="1"/>
          </p:cNvSpPr>
          <p:nvPr>
            <p:ph type="sldNum" sz="quarter" idx="5"/>
          </p:nvPr>
        </p:nvSpPr>
        <p:spPr/>
        <p:txBody>
          <a:bodyPr/>
          <a:lstStyle/>
          <a:p>
            <a:fld id="{5CA0FDC7-E149-4FA4-83EB-0CE84E90B781}" type="slidenum">
              <a:rPr lang="en-US" smtClean="0"/>
              <a:t>14</a:t>
            </a:fld>
            <a:endParaRPr lang="en-US"/>
          </a:p>
        </p:txBody>
      </p:sp>
    </p:spTree>
    <p:extLst>
      <p:ext uri="{BB962C8B-B14F-4D97-AF65-F5344CB8AC3E}">
        <p14:creationId xmlns:p14="http://schemas.microsoft.com/office/powerpoint/2010/main" val="1955951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Ask the class what prayer is …</a:t>
            </a:r>
            <a:endParaRPr lang="en-US" dirty="0"/>
          </a:p>
        </p:txBody>
      </p:sp>
      <p:sp>
        <p:nvSpPr>
          <p:cNvPr id="4" name="Slide Number Placeholder 3"/>
          <p:cNvSpPr>
            <a:spLocks noGrp="1"/>
          </p:cNvSpPr>
          <p:nvPr>
            <p:ph type="sldNum" sz="quarter" idx="5"/>
          </p:nvPr>
        </p:nvSpPr>
        <p:spPr/>
        <p:txBody>
          <a:bodyPr/>
          <a:lstStyle/>
          <a:p>
            <a:fld id="{5CA0FDC7-E149-4FA4-83EB-0CE84E90B781}" type="slidenum">
              <a:rPr lang="en-US" smtClean="0"/>
              <a:t>16</a:t>
            </a:fld>
            <a:endParaRPr lang="en-US"/>
          </a:p>
        </p:txBody>
      </p:sp>
    </p:spTree>
    <p:extLst>
      <p:ext uri="{BB962C8B-B14F-4D97-AF65-F5344CB8AC3E}">
        <p14:creationId xmlns:p14="http://schemas.microsoft.com/office/powerpoint/2010/main" val="2674754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A0FDC7-E149-4FA4-83EB-0CE84E90B781}" type="slidenum">
              <a:rPr lang="en-US" smtClean="0"/>
              <a:t>17</a:t>
            </a:fld>
            <a:endParaRPr lang="en-US"/>
          </a:p>
        </p:txBody>
      </p:sp>
    </p:spTree>
    <p:extLst>
      <p:ext uri="{BB962C8B-B14F-4D97-AF65-F5344CB8AC3E}">
        <p14:creationId xmlns:p14="http://schemas.microsoft.com/office/powerpoint/2010/main" val="3927733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Ask the class what prayer is </a:t>
            </a:r>
            <a:endParaRPr lang="en-US" dirty="0"/>
          </a:p>
        </p:txBody>
      </p:sp>
      <p:sp>
        <p:nvSpPr>
          <p:cNvPr id="4" name="Slide Number Placeholder 3"/>
          <p:cNvSpPr>
            <a:spLocks noGrp="1"/>
          </p:cNvSpPr>
          <p:nvPr>
            <p:ph type="sldNum" sz="quarter" idx="5"/>
          </p:nvPr>
        </p:nvSpPr>
        <p:spPr/>
        <p:txBody>
          <a:bodyPr/>
          <a:lstStyle/>
          <a:p>
            <a:fld id="{5CA0FDC7-E149-4FA4-83EB-0CE84E90B781}" type="slidenum">
              <a:rPr lang="en-US" smtClean="0"/>
              <a:t>18</a:t>
            </a:fld>
            <a:endParaRPr lang="en-US"/>
          </a:p>
        </p:txBody>
      </p:sp>
    </p:spTree>
    <p:extLst>
      <p:ext uri="{BB962C8B-B14F-4D97-AF65-F5344CB8AC3E}">
        <p14:creationId xmlns:p14="http://schemas.microsoft.com/office/powerpoint/2010/main" val="852733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A0FDC7-E149-4FA4-83EB-0CE84E90B781}" type="slidenum">
              <a:rPr lang="en-US" smtClean="0"/>
              <a:t>19</a:t>
            </a:fld>
            <a:endParaRPr lang="en-US"/>
          </a:p>
        </p:txBody>
      </p:sp>
    </p:spTree>
    <p:extLst>
      <p:ext uri="{BB962C8B-B14F-4D97-AF65-F5344CB8AC3E}">
        <p14:creationId xmlns:p14="http://schemas.microsoft.com/office/powerpoint/2010/main" val="3579514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Why do Christians pray?</a:t>
            </a:r>
            <a:endParaRPr lang="en-US" sz="2800"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Alpha Youth Prayer EP 5, watch about 6 mins</a:t>
            </a:r>
            <a:endParaRPr lang="en-US" sz="2800"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https://youtu.be/Fl8VnmY99TA?t=237</a:t>
            </a:r>
            <a:endParaRPr lang="en-US" sz="2800" b="0" dirty="0">
              <a:effectLst/>
            </a:endParaRPr>
          </a:p>
          <a:p>
            <a:pPr rtl="0">
              <a:spcBef>
                <a:spcPts val="0"/>
              </a:spcBef>
              <a:spcAft>
                <a:spcPts val="0"/>
              </a:spcAft>
            </a:pPr>
            <a:br>
              <a:rPr lang="en-US" sz="2800" b="0" dirty="0">
                <a:effectLst/>
              </a:rPr>
            </a:br>
            <a:br>
              <a:rPr lang="en-US" sz="2800" b="0" dirty="0">
                <a:effectLst/>
              </a:rPr>
            </a:br>
            <a:r>
              <a:rPr lang="en-US" sz="1800" b="0" i="0" u="none" strike="noStrike" dirty="0">
                <a:solidFill>
                  <a:srgbClr val="000000"/>
                </a:solidFill>
                <a:effectLst/>
                <a:latin typeface="Calibri" panose="020F0502020204030204" pitchFamily="34" charset="0"/>
              </a:rPr>
              <a:t>6min</a:t>
            </a:r>
            <a:endParaRPr lang="en-US" sz="2800" b="0" dirty="0">
              <a:effectLst/>
            </a:endParaRPr>
          </a:p>
          <a:p>
            <a:br>
              <a:rPr lang="en-US" sz="2800" dirty="0"/>
            </a:br>
            <a:r>
              <a:rPr lang="en-US" sz="1800" b="0" i="0" u="none" strike="noStrike" dirty="0">
                <a:solidFill>
                  <a:srgbClr val="000000"/>
                </a:solidFill>
                <a:effectLst/>
                <a:latin typeface="Calibri" panose="020F0502020204030204" pitchFamily="34" charset="0"/>
              </a:rPr>
              <a:t>Ask the class what prayer is </a:t>
            </a:r>
            <a:endParaRPr lang="en-US" dirty="0"/>
          </a:p>
        </p:txBody>
      </p:sp>
      <p:sp>
        <p:nvSpPr>
          <p:cNvPr id="4" name="Slide Number Placeholder 3"/>
          <p:cNvSpPr>
            <a:spLocks noGrp="1"/>
          </p:cNvSpPr>
          <p:nvPr>
            <p:ph type="sldNum" sz="quarter" idx="5"/>
          </p:nvPr>
        </p:nvSpPr>
        <p:spPr/>
        <p:txBody>
          <a:bodyPr/>
          <a:lstStyle/>
          <a:p>
            <a:fld id="{5CA0FDC7-E149-4FA4-83EB-0CE84E90B781}" type="slidenum">
              <a:rPr lang="en-US" smtClean="0"/>
              <a:t>20</a:t>
            </a:fld>
            <a:endParaRPr lang="en-US"/>
          </a:p>
        </p:txBody>
      </p:sp>
    </p:spTree>
    <p:extLst>
      <p:ext uri="{BB962C8B-B14F-4D97-AF65-F5344CB8AC3E}">
        <p14:creationId xmlns:p14="http://schemas.microsoft.com/office/powerpoint/2010/main" val="1443011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Ask the class what prayer is </a:t>
            </a:r>
            <a:endParaRPr lang="en-US" dirty="0"/>
          </a:p>
        </p:txBody>
      </p:sp>
      <p:sp>
        <p:nvSpPr>
          <p:cNvPr id="4" name="Slide Number Placeholder 3"/>
          <p:cNvSpPr>
            <a:spLocks noGrp="1"/>
          </p:cNvSpPr>
          <p:nvPr>
            <p:ph type="sldNum" sz="quarter" idx="5"/>
          </p:nvPr>
        </p:nvSpPr>
        <p:spPr/>
        <p:txBody>
          <a:bodyPr/>
          <a:lstStyle/>
          <a:p>
            <a:fld id="{5CA0FDC7-E149-4FA4-83EB-0CE84E90B781}" type="slidenum">
              <a:rPr lang="en-US" smtClean="0"/>
              <a:t>21</a:t>
            </a:fld>
            <a:endParaRPr lang="en-US"/>
          </a:p>
        </p:txBody>
      </p:sp>
    </p:spTree>
    <p:extLst>
      <p:ext uri="{BB962C8B-B14F-4D97-AF65-F5344CB8AC3E}">
        <p14:creationId xmlns:p14="http://schemas.microsoft.com/office/powerpoint/2010/main" val="3708164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A0FDC7-E149-4FA4-83EB-0CE84E90B781}" type="slidenum">
              <a:rPr lang="en-US" smtClean="0"/>
              <a:t>22</a:t>
            </a:fld>
            <a:endParaRPr lang="en-US"/>
          </a:p>
        </p:txBody>
      </p:sp>
    </p:spTree>
    <p:extLst>
      <p:ext uri="{BB962C8B-B14F-4D97-AF65-F5344CB8AC3E}">
        <p14:creationId xmlns:p14="http://schemas.microsoft.com/office/powerpoint/2010/main" val="3746384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A0FDC7-E149-4FA4-83EB-0CE84E90B781}" type="slidenum">
              <a:rPr lang="en-US" smtClean="0"/>
              <a:t>23</a:t>
            </a:fld>
            <a:endParaRPr lang="en-US"/>
          </a:p>
        </p:txBody>
      </p:sp>
    </p:spTree>
    <p:extLst>
      <p:ext uri="{BB962C8B-B14F-4D97-AF65-F5344CB8AC3E}">
        <p14:creationId xmlns:p14="http://schemas.microsoft.com/office/powerpoint/2010/main" val="1955238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A0FDC7-E149-4FA4-83EB-0CE84E90B781}" type="slidenum">
              <a:rPr lang="en-US" smtClean="0"/>
              <a:t>2</a:t>
            </a:fld>
            <a:endParaRPr lang="en-US"/>
          </a:p>
        </p:txBody>
      </p:sp>
    </p:spTree>
    <p:extLst>
      <p:ext uri="{BB962C8B-B14F-4D97-AF65-F5344CB8AC3E}">
        <p14:creationId xmlns:p14="http://schemas.microsoft.com/office/powerpoint/2010/main" val="945581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Ask the class what prayer is </a:t>
            </a:r>
            <a:endParaRPr lang="en-US" dirty="0"/>
          </a:p>
        </p:txBody>
      </p:sp>
      <p:sp>
        <p:nvSpPr>
          <p:cNvPr id="4" name="Slide Number Placeholder 3"/>
          <p:cNvSpPr>
            <a:spLocks noGrp="1"/>
          </p:cNvSpPr>
          <p:nvPr>
            <p:ph type="sldNum" sz="quarter" idx="5"/>
          </p:nvPr>
        </p:nvSpPr>
        <p:spPr/>
        <p:txBody>
          <a:bodyPr/>
          <a:lstStyle/>
          <a:p>
            <a:fld id="{5CA0FDC7-E149-4FA4-83EB-0CE84E90B781}" type="slidenum">
              <a:rPr lang="en-US" smtClean="0"/>
              <a:t>24</a:t>
            </a:fld>
            <a:endParaRPr lang="en-US"/>
          </a:p>
        </p:txBody>
      </p:sp>
    </p:spTree>
    <p:extLst>
      <p:ext uri="{BB962C8B-B14F-4D97-AF65-F5344CB8AC3E}">
        <p14:creationId xmlns:p14="http://schemas.microsoft.com/office/powerpoint/2010/main" val="517475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A0FDC7-E149-4FA4-83EB-0CE84E90B781}" type="slidenum">
              <a:rPr lang="en-US" smtClean="0"/>
              <a:t>25</a:t>
            </a:fld>
            <a:endParaRPr lang="en-US"/>
          </a:p>
        </p:txBody>
      </p:sp>
    </p:spTree>
    <p:extLst>
      <p:ext uri="{BB962C8B-B14F-4D97-AF65-F5344CB8AC3E}">
        <p14:creationId xmlns:p14="http://schemas.microsoft.com/office/powerpoint/2010/main" val="1912395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A0FDC7-E149-4FA4-83EB-0CE84E90B781}" type="slidenum">
              <a:rPr lang="en-US" smtClean="0"/>
              <a:t>26</a:t>
            </a:fld>
            <a:endParaRPr lang="en-US"/>
          </a:p>
        </p:txBody>
      </p:sp>
    </p:spTree>
    <p:extLst>
      <p:ext uri="{BB962C8B-B14F-4D97-AF65-F5344CB8AC3E}">
        <p14:creationId xmlns:p14="http://schemas.microsoft.com/office/powerpoint/2010/main" val="3386949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Yellow is same.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Green is different.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Underlined is hard to understand?</a:t>
            </a:r>
          </a:p>
          <a:p>
            <a:endParaRPr lang="en-US" dirty="0"/>
          </a:p>
        </p:txBody>
      </p:sp>
      <p:sp>
        <p:nvSpPr>
          <p:cNvPr id="4" name="Slide Number Placeholder 3"/>
          <p:cNvSpPr>
            <a:spLocks noGrp="1"/>
          </p:cNvSpPr>
          <p:nvPr>
            <p:ph type="sldNum" sz="quarter" idx="5"/>
          </p:nvPr>
        </p:nvSpPr>
        <p:spPr/>
        <p:txBody>
          <a:bodyPr/>
          <a:lstStyle/>
          <a:p>
            <a:fld id="{5CA0FDC7-E149-4FA4-83EB-0CE84E90B781}" type="slidenum">
              <a:rPr lang="en-US" smtClean="0"/>
              <a:t>27</a:t>
            </a:fld>
            <a:endParaRPr lang="en-US"/>
          </a:p>
        </p:txBody>
      </p:sp>
    </p:spTree>
    <p:extLst>
      <p:ext uri="{BB962C8B-B14F-4D97-AF65-F5344CB8AC3E}">
        <p14:creationId xmlns:p14="http://schemas.microsoft.com/office/powerpoint/2010/main" val="3673704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do Christians sing in church?</a:t>
            </a:r>
          </a:p>
        </p:txBody>
      </p:sp>
      <p:sp>
        <p:nvSpPr>
          <p:cNvPr id="4" name="Slide Number Placeholder 3"/>
          <p:cNvSpPr>
            <a:spLocks noGrp="1"/>
          </p:cNvSpPr>
          <p:nvPr>
            <p:ph type="sldNum" sz="quarter" idx="5"/>
          </p:nvPr>
        </p:nvSpPr>
        <p:spPr/>
        <p:txBody>
          <a:bodyPr/>
          <a:lstStyle/>
          <a:p>
            <a:fld id="{5CA0FDC7-E149-4FA4-83EB-0CE84E90B781}" type="slidenum">
              <a:rPr lang="en-US" smtClean="0"/>
              <a:t>3</a:t>
            </a:fld>
            <a:endParaRPr lang="en-US"/>
          </a:p>
        </p:txBody>
      </p:sp>
    </p:spTree>
    <p:extLst>
      <p:ext uri="{BB962C8B-B14F-4D97-AF65-F5344CB8AC3E}">
        <p14:creationId xmlns:p14="http://schemas.microsoft.com/office/powerpoint/2010/main" val="2116914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do Christians sing in church?</a:t>
            </a:r>
          </a:p>
          <a:p>
            <a:endParaRPr lang="en-US" dirty="0"/>
          </a:p>
        </p:txBody>
      </p:sp>
      <p:sp>
        <p:nvSpPr>
          <p:cNvPr id="4" name="Slide Number Placeholder 3"/>
          <p:cNvSpPr>
            <a:spLocks noGrp="1"/>
          </p:cNvSpPr>
          <p:nvPr>
            <p:ph type="sldNum" sz="quarter" idx="5"/>
          </p:nvPr>
        </p:nvSpPr>
        <p:spPr/>
        <p:txBody>
          <a:bodyPr/>
          <a:lstStyle/>
          <a:p>
            <a:fld id="{5CA0FDC7-E149-4FA4-83EB-0CE84E90B781}" type="slidenum">
              <a:rPr lang="en-US" smtClean="0"/>
              <a:t>4</a:t>
            </a:fld>
            <a:endParaRPr lang="en-US"/>
          </a:p>
        </p:txBody>
      </p:sp>
    </p:spTree>
    <p:extLst>
      <p:ext uri="{BB962C8B-B14F-4D97-AF65-F5344CB8AC3E}">
        <p14:creationId xmlns:p14="http://schemas.microsoft.com/office/powerpoint/2010/main" val="1387587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do Christians sing in church?</a:t>
            </a:r>
          </a:p>
          <a:p>
            <a:endParaRPr lang="en-US" dirty="0"/>
          </a:p>
        </p:txBody>
      </p:sp>
      <p:sp>
        <p:nvSpPr>
          <p:cNvPr id="4" name="Slide Number Placeholder 3"/>
          <p:cNvSpPr>
            <a:spLocks noGrp="1"/>
          </p:cNvSpPr>
          <p:nvPr>
            <p:ph type="sldNum" sz="quarter" idx="5"/>
          </p:nvPr>
        </p:nvSpPr>
        <p:spPr/>
        <p:txBody>
          <a:bodyPr/>
          <a:lstStyle/>
          <a:p>
            <a:fld id="{5CA0FDC7-E149-4FA4-83EB-0CE84E90B781}" type="slidenum">
              <a:rPr lang="en-US" smtClean="0"/>
              <a:t>5</a:t>
            </a:fld>
            <a:endParaRPr lang="en-US"/>
          </a:p>
        </p:txBody>
      </p:sp>
    </p:spTree>
    <p:extLst>
      <p:ext uri="{BB962C8B-B14F-4D97-AF65-F5344CB8AC3E}">
        <p14:creationId xmlns:p14="http://schemas.microsoft.com/office/powerpoint/2010/main" val="609235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do Christians sing in church?</a:t>
            </a:r>
          </a:p>
          <a:p>
            <a:endParaRPr lang="en-US" dirty="0"/>
          </a:p>
        </p:txBody>
      </p:sp>
      <p:sp>
        <p:nvSpPr>
          <p:cNvPr id="4" name="Slide Number Placeholder 3"/>
          <p:cNvSpPr>
            <a:spLocks noGrp="1"/>
          </p:cNvSpPr>
          <p:nvPr>
            <p:ph type="sldNum" sz="quarter" idx="5"/>
          </p:nvPr>
        </p:nvSpPr>
        <p:spPr/>
        <p:txBody>
          <a:bodyPr/>
          <a:lstStyle/>
          <a:p>
            <a:fld id="{5CA0FDC7-E149-4FA4-83EB-0CE84E90B781}" type="slidenum">
              <a:rPr lang="en-US" smtClean="0"/>
              <a:t>6</a:t>
            </a:fld>
            <a:endParaRPr lang="en-US"/>
          </a:p>
        </p:txBody>
      </p:sp>
    </p:spTree>
    <p:extLst>
      <p:ext uri="{BB962C8B-B14F-4D97-AF65-F5344CB8AC3E}">
        <p14:creationId xmlns:p14="http://schemas.microsoft.com/office/powerpoint/2010/main" val="43829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do Christians sing in church?</a:t>
            </a:r>
          </a:p>
          <a:p>
            <a:endParaRPr lang="en-US" dirty="0"/>
          </a:p>
        </p:txBody>
      </p:sp>
      <p:sp>
        <p:nvSpPr>
          <p:cNvPr id="4" name="Slide Number Placeholder 3"/>
          <p:cNvSpPr>
            <a:spLocks noGrp="1"/>
          </p:cNvSpPr>
          <p:nvPr>
            <p:ph type="sldNum" sz="quarter" idx="5"/>
          </p:nvPr>
        </p:nvSpPr>
        <p:spPr/>
        <p:txBody>
          <a:bodyPr/>
          <a:lstStyle/>
          <a:p>
            <a:fld id="{5CA0FDC7-E149-4FA4-83EB-0CE84E90B781}" type="slidenum">
              <a:rPr lang="en-US" smtClean="0"/>
              <a:t>7</a:t>
            </a:fld>
            <a:endParaRPr lang="en-US"/>
          </a:p>
        </p:txBody>
      </p:sp>
    </p:spTree>
    <p:extLst>
      <p:ext uri="{BB962C8B-B14F-4D97-AF65-F5344CB8AC3E}">
        <p14:creationId xmlns:p14="http://schemas.microsoft.com/office/powerpoint/2010/main" val="9490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A0FDC7-E149-4FA4-83EB-0CE84E90B781}" type="slidenum">
              <a:rPr lang="en-US" smtClean="0"/>
              <a:t>8</a:t>
            </a:fld>
            <a:endParaRPr lang="en-US"/>
          </a:p>
        </p:txBody>
      </p:sp>
    </p:spTree>
    <p:extLst>
      <p:ext uri="{BB962C8B-B14F-4D97-AF65-F5344CB8AC3E}">
        <p14:creationId xmlns:p14="http://schemas.microsoft.com/office/powerpoint/2010/main" val="3031330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Google or YouTube, Christian music (or add a genre like </a:t>
            </a:r>
            <a:r>
              <a:rPr lang="en-US" dirty="0" err="1"/>
              <a:t>heavymetal</a:t>
            </a:r>
            <a:r>
              <a:rPr lang="en-US" dirty="0"/>
              <a:t>, rap, pop </a:t>
            </a:r>
            <a:r>
              <a:rPr lang="en-US" dirty="0" err="1"/>
              <a:t>etc</a:t>
            </a:r>
            <a:r>
              <a:rPr lang="en-US" dirty="0"/>
              <a:t>) Emu Music, Hillsong, Bethel </a:t>
            </a:r>
            <a:r>
              <a:rPr lang="en-US" dirty="0" err="1"/>
              <a:t>Musict</a:t>
            </a:r>
            <a:r>
              <a:rPr lang="en-US" dirty="0"/>
              <a:t>, Chris Tomlin, Lecrae, Newsboys</a:t>
            </a:r>
          </a:p>
          <a:p>
            <a:endParaRPr lang="en-US" dirty="0"/>
          </a:p>
          <a:p>
            <a:r>
              <a:rPr lang="en-AU" dirty="0"/>
              <a:t>https://www.youtube.com/watch?v=Jv8IqJm6q7w</a:t>
            </a:r>
          </a:p>
          <a:p>
            <a:r>
              <a:rPr lang="en-AU" dirty="0"/>
              <a:t>Lecrae – I’ll find you</a:t>
            </a:r>
          </a:p>
          <a:p>
            <a:endParaRPr lang="en-AU" dirty="0"/>
          </a:p>
          <a:p>
            <a:r>
              <a:rPr lang="en-AU" dirty="0"/>
              <a:t>https://www.youtube.com/watch?v=WjZ01FcK0yk</a:t>
            </a:r>
          </a:p>
          <a:p>
            <a:r>
              <a:rPr lang="en-AU" dirty="0"/>
              <a:t>Newsboys – We Believe</a:t>
            </a:r>
          </a:p>
          <a:p>
            <a:endParaRPr lang="en-AU" dirty="0"/>
          </a:p>
          <a:p>
            <a:r>
              <a:rPr lang="en-AU" dirty="0"/>
              <a:t>https://www.youtube.com/watch?v=S_OTz-lpDjw</a:t>
            </a:r>
          </a:p>
          <a:p>
            <a:r>
              <a:rPr lang="en-AU" dirty="0"/>
              <a:t>Newsboys – God’s Not Dead</a:t>
            </a:r>
          </a:p>
          <a:p>
            <a:endParaRPr lang="en-US" dirty="0"/>
          </a:p>
        </p:txBody>
      </p:sp>
      <p:sp>
        <p:nvSpPr>
          <p:cNvPr id="4" name="Slide Number Placeholder 3"/>
          <p:cNvSpPr>
            <a:spLocks noGrp="1"/>
          </p:cNvSpPr>
          <p:nvPr>
            <p:ph type="sldNum" sz="quarter" idx="5"/>
          </p:nvPr>
        </p:nvSpPr>
        <p:spPr/>
        <p:txBody>
          <a:bodyPr/>
          <a:lstStyle/>
          <a:p>
            <a:fld id="{5CA0FDC7-E149-4FA4-83EB-0CE84E90B781}" type="slidenum">
              <a:rPr lang="en-US" smtClean="0"/>
              <a:t>12</a:t>
            </a:fld>
            <a:endParaRPr lang="en-US"/>
          </a:p>
        </p:txBody>
      </p:sp>
    </p:spTree>
    <p:extLst>
      <p:ext uri="{BB962C8B-B14F-4D97-AF65-F5344CB8AC3E}">
        <p14:creationId xmlns:p14="http://schemas.microsoft.com/office/powerpoint/2010/main" val="940830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CB8E1-76E0-0745-8525-A8F9F5C29729}"/>
              </a:ext>
            </a:extLst>
          </p:cNvPr>
          <p:cNvSpPr>
            <a:spLocks noGrp="1"/>
          </p:cNvSpPr>
          <p:nvPr>
            <p:ph type="ctrTitle"/>
          </p:nvPr>
        </p:nvSpPr>
        <p:spPr>
          <a:xfrm>
            <a:off x="2677886" y="702486"/>
            <a:ext cx="7794171" cy="631792"/>
          </a:xfrm>
          <a:effectLst/>
        </p:spPr>
        <p:txBody>
          <a:bodyPr anchor="b">
            <a:normAutofit/>
          </a:bodyPr>
          <a:lstStyle>
            <a:lvl1pPr algn="l">
              <a:defRPr sz="3200">
                <a:solidFill>
                  <a:srgbClr val="EF4135"/>
                </a:solidFill>
              </a:defRPr>
            </a:lvl1pPr>
          </a:lstStyle>
          <a:p>
            <a:r>
              <a:rPr lang="en-US" dirty="0"/>
              <a:t>Click to edit Master title style</a:t>
            </a:r>
          </a:p>
        </p:txBody>
      </p:sp>
      <p:sp>
        <p:nvSpPr>
          <p:cNvPr id="3" name="Subtitle 2">
            <a:extLst>
              <a:ext uri="{FF2B5EF4-FFF2-40B4-BE49-F238E27FC236}">
                <a16:creationId xmlns:a16="http://schemas.microsoft.com/office/drawing/2014/main" id="{196F6330-BE0D-F846-AECF-868AD17B304C}"/>
              </a:ext>
            </a:extLst>
          </p:cNvPr>
          <p:cNvSpPr>
            <a:spLocks noGrp="1"/>
          </p:cNvSpPr>
          <p:nvPr>
            <p:ph type="subTitle" idx="1"/>
          </p:nvPr>
        </p:nvSpPr>
        <p:spPr>
          <a:xfrm>
            <a:off x="2677886" y="1717255"/>
            <a:ext cx="914400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57825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10/30/2023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cxnSp>
        <p:nvCxnSpPr>
          <p:cNvPr id="7" name="Straight Connector 6">
            <a:extLst>
              <a:ext uri="{FF2B5EF4-FFF2-40B4-BE49-F238E27FC236}">
                <a16:creationId xmlns:a16="http://schemas.microsoft.com/office/drawing/2014/main" id="{9A13FBB1-9FB4-37D7-EC21-F12943A266DE}"/>
              </a:ext>
            </a:extLst>
          </p:cNvPr>
          <p:cNvCxnSpPr>
            <a:cxnSpLocks/>
          </p:cNvCxnSpPr>
          <p:nvPr userDrawn="1"/>
        </p:nvCxnSpPr>
        <p:spPr>
          <a:xfrm flipH="1">
            <a:off x="354563" y="3671672"/>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9934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10/30/2023</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61453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10/30/2023</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cxnSp>
        <p:nvCxnSpPr>
          <p:cNvPr id="10" name="Straight Connector 9">
            <a:extLst>
              <a:ext uri="{FF2B5EF4-FFF2-40B4-BE49-F238E27FC236}">
                <a16:creationId xmlns:a16="http://schemas.microsoft.com/office/drawing/2014/main" id="{1F7A794B-D72B-1C65-60F4-84FD99C9D08E}"/>
              </a:ext>
            </a:extLst>
          </p:cNvPr>
          <p:cNvCxnSpPr>
            <a:cxnSpLocks/>
          </p:cNvCxnSpPr>
          <p:nvPr userDrawn="1"/>
        </p:nvCxnSpPr>
        <p:spPr>
          <a:xfrm flipH="1">
            <a:off x="354563" y="1595535"/>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3993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02586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10/30/2023</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29823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96310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10/30/2023</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94063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614108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10/30/2023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08868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Heading &amp;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75BDD-E5D9-4441-B905-23646479E71B}"/>
              </a:ext>
            </a:extLst>
          </p:cNvPr>
          <p:cNvSpPr>
            <a:spLocks noGrp="1"/>
          </p:cNvSpPr>
          <p:nvPr>
            <p:ph type="title"/>
          </p:nvPr>
        </p:nvSpPr>
        <p:spPr>
          <a:xfrm>
            <a:off x="457200" y="519765"/>
            <a:ext cx="11150082" cy="945141"/>
          </a:xfrm>
          <a:prstGeom prst="rect">
            <a:avLst/>
          </a:prstGeom>
        </p:spPr>
        <p:txBody>
          <a:bodyPr>
            <a:normAutofit/>
          </a:bodyPr>
          <a:lstStyle>
            <a:lvl1pPr algn="ctr">
              <a:defRPr sz="3200">
                <a:solidFill>
                  <a:srgbClr val="EF4135"/>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E091BDF-217D-7347-85ED-8CE177494FC2}"/>
              </a:ext>
            </a:extLst>
          </p:cNvPr>
          <p:cNvSpPr>
            <a:spLocks noGrp="1"/>
          </p:cNvSpPr>
          <p:nvPr>
            <p:ph idx="1"/>
          </p:nvPr>
        </p:nvSpPr>
        <p:spPr>
          <a:xfrm>
            <a:off x="1099456" y="1958359"/>
            <a:ext cx="10507825" cy="391992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BB4B53F6-B1F3-6E40-95FC-3E2189EBD63C}"/>
              </a:ext>
            </a:extLst>
          </p:cNvPr>
          <p:cNvCxnSpPr>
            <a:cxnSpLocks/>
          </p:cNvCxnSpPr>
          <p:nvPr userDrawn="1"/>
        </p:nvCxnSpPr>
        <p:spPr>
          <a:xfrm flipH="1">
            <a:off x="354563" y="1595535"/>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0699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in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BD63E3B-CE50-104D-B46B-04957FF44B7F}"/>
              </a:ext>
            </a:extLst>
          </p:cNvPr>
          <p:cNvSpPr>
            <a:spLocks noGrp="1"/>
          </p:cNvSpPr>
          <p:nvPr>
            <p:ph type="body" sz="quarter" idx="10" hasCustomPrompt="1"/>
          </p:nvPr>
        </p:nvSpPr>
        <p:spPr>
          <a:xfrm>
            <a:off x="907404" y="480421"/>
            <a:ext cx="10607675" cy="4711700"/>
          </a:xfrm>
          <a:prstGeom prst="rect">
            <a:avLst/>
          </a:prstGeom>
        </p:spPr>
        <p:txBody>
          <a:bodyPr/>
          <a:lstStyle>
            <a:lvl1pPr marL="0" indent="0">
              <a:buNone/>
              <a:defRPr sz="1600"/>
            </a:lvl1pPr>
          </a:lstStyle>
          <a:p>
            <a:pPr lvl="0"/>
            <a:r>
              <a:rPr lang="en-US" dirty="0"/>
              <a:t>Text goes here</a:t>
            </a:r>
          </a:p>
        </p:txBody>
      </p:sp>
    </p:spTree>
    <p:extLst>
      <p:ext uri="{BB962C8B-B14F-4D97-AF65-F5344CB8AC3E}">
        <p14:creationId xmlns:p14="http://schemas.microsoft.com/office/powerpoint/2010/main" val="3838434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estion Mark Box">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FB33E06F-CFDD-784C-9515-BE1A09302ED4}"/>
              </a:ext>
            </a:extLst>
          </p:cNvPr>
          <p:cNvSpPr>
            <a:spLocks noGrp="1"/>
          </p:cNvSpPr>
          <p:nvPr userDrawn="1">
            <p:ph type="body" sz="quarter" idx="10" hasCustomPrompt="1"/>
          </p:nvPr>
        </p:nvSpPr>
        <p:spPr>
          <a:xfrm>
            <a:off x="907404" y="480421"/>
            <a:ext cx="10607675" cy="3711871"/>
          </a:xfrm>
          <a:prstGeom prst="rect">
            <a:avLst/>
          </a:prstGeom>
        </p:spPr>
        <p:txBody>
          <a:bodyPr/>
          <a:lstStyle>
            <a:lvl1pPr marL="0" indent="0">
              <a:buNone/>
              <a:defRPr sz="1600"/>
            </a:lvl1pPr>
          </a:lstStyle>
          <a:p>
            <a:pPr lvl="0"/>
            <a:r>
              <a:rPr lang="en-US" dirty="0"/>
              <a:t>Text goes here</a:t>
            </a:r>
          </a:p>
        </p:txBody>
      </p:sp>
      <p:sp>
        <p:nvSpPr>
          <p:cNvPr id="26" name="Text Placeholder 25">
            <a:extLst>
              <a:ext uri="{FF2B5EF4-FFF2-40B4-BE49-F238E27FC236}">
                <a16:creationId xmlns:a16="http://schemas.microsoft.com/office/drawing/2014/main" id="{E5B6C3A2-69BD-8447-8EAB-5CC26713CB10}"/>
              </a:ext>
            </a:extLst>
          </p:cNvPr>
          <p:cNvSpPr>
            <a:spLocks noGrp="1"/>
          </p:cNvSpPr>
          <p:nvPr>
            <p:ph type="body" sz="quarter" idx="13" hasCustomPrompt="1"/>
          </p:nvPr>
        </p:nvSpPr>
        <p:spPr>
          <a:xfrm>
            <a:off x="907404" y="4696763"/>
            <a:ext cx="987425" cy="979831"/>
          </a:xfrm>
          <a:prstGeom prst="rect">
            <a:avLst/>
          </a:prstGeom>
          <a:solidFill>
            <a:srgbClr val="EF4135"/>
          </a:solidFill>
          <a:ln w="38100">
            <a:solidFill>
              <a:srgbClr val="EF4135"/>
            </a:solidFill>
          </a:ln>
        </p:spPr>
        <p:txBody>
          <a:bodyPr anchor="ctr"/>
          <a:lstStyle>
            <a:lvl1pPr marL="0" indent="0" algn="ctr">
              <a:buNone/>
              <a:defRPr sz="5400" b="1">
                <a:solidFill>
                  <a:schemeClr val="bg1"/>
                </a:solidFill>
              </a:defRPr>
            </a:lvl1pPr>
          </a:lstStyle>
          <a:p>
            <a:pPr lvl="0"/>
            <a:r>
              <a:rPr lang="en-US" dirty="0"/>
              <a:t>?</a:t>
            </a:r>
          </a:p>
        </p:txBody>
      </p:sp>
      <p:sp>
        <p:nvSpPr>
          <p:cNvPr id="28" name="Text Placeholder 27">
            <a:extLst>
              <a:ext uri="{FF2B5EF4-FFF2-40B4-BE49-F238E27FC236}">
                <a16:creationId xmlns:a16="http://schemas.microsoft.com/office/drawing/2014/main" id="{448F1C58-F215-024F-822C-DB591D3F5065}"/>
              </a:ext>
            </a:extLst>
          </p:cNvPr>
          <p:cNvSpPr>
            <a:spLocks noGrp="1"/>
          </p:cNvSpPr>
          <p:nvPr>
            <p:ph type="body" sz="quarter" idx="14"/>
          </p:nvPr>
        </p:nvSpPr>
        <p:spPr>
          <a:xfrm>
            <a:off x="1895474" y="4697413"/>
            <a:ext cx="8623783" cy="979487"/>
          </a:xfrm>
          <a:prstGeom prst="rect">
            <a:avLst/>
          </a:prstGeom>
          <a:ln w="38100">
            <a:solidFill>
              <a:srgbClr val="EF4135"/>
            </a:solidFill>
          </a:ln>
        </p:spPr>
        <p:txBody>
          <a:bodyPr anchor="ctr"/>
          <a:lstStyle>
            <a:lvl1pPr marL="0" indent="0" algn="ctr">
              <a:lnSpc>
                <a:spcPct val="100000"/>
              </a:lnSpc>
              <a:spcBef>
                <a:spcPts val="400"/>
              </a:spcBef>
              <a:buNone/>
              <a:defRPr sz="1600"/>
            </a:lvl1pPr>
          </a:lstStyle>
          <a:p>
            <a:pPr lvl="0"/>
            <a:endParaRPr lang="en-US" dirty="0"/>
          </a:p>
        </p:txBody>
      </p:sp>
    </p:spTree>
    <p:extLst>
      <p:ext uri="{BB962C8B-B14F-4D97-AF65-F5344CB8AC3E}">
        <p14:creationId xmlns:p14="http://schemas.microsoft.com/office/powerpoint/2010/main" val="4073004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F990DF59-D760-5C43-8954-9C5F3734D781}"/>
              </a:ext>
            </a:extLst>
          </p:cNvPr>
          <p:cNvSpPr>
            <a:spLocks noGrp="1"/>
          </p:cNvSpPr>
          <p:nvPr>
            <p:ph type="body" idx="1"/>
          </p:nvPr>
        </p:nvSpPr>
        <p:spPr>
          <a:xfrm>
            <a:off x="839788" y="1681163"/>
            <a:ext cx="5157787"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3">
            <a:extLst>
              <a:ext uri="{FF2B5EF4-FFF2-40B4-BE49-F238E27FC236}">
                <a16:creationId xmlns:a16="http://schemas.microsoft.com/office/drawing/2014/main" id="{884C2E2D-5703-D347-90EA-88828D41183D}"/>
              </a:ext>
            </a:extLst>
          </p:cNvPr>
          <p:cNvSpPr>
            <a:spLocks noGrp="1"/>
          </p:cNvSpPr>
          <p:nvPr>
            <p:ph sz="half" idx="2"/>
          </p:nvPr>
        </p:nvSpPr>
        <p:spPr>
          <a:xfrm>
            <a:off x="839788" y="2505075"/>
            <a:ext cx="5157787" cy="3684588"/>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3F90DCBC-9619-3E48-BC5C-5B1131CF691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3" name="Content Placeholder 5">
            <a:extLst>
              <a:ext uri="{FF2B5EF4-FFF2-40B4-BE49-F238E27FC236}">
                <a16:creationId xmlns:a16="http://schemas.microsoft.com/office/drawing/2014/main" id="{9B051D62-AB8A-5A46-B4DF-218D251F6738}"/>
              </a:ext>
            </a:extLst>
          </p:cNvPr>
          <p:cNvSpPr>
            <a:spLocks noGrp="1"/>
          </p:cNvSpPr>
          <p:nvPr>
            <p:ph sz="quarter" idx="4"/>
          </p:nvPr>
        </p:nvSpPr>
        <p:spPr>
          <a:xfrm>
            <a:off x="6172200" y="2505075"/>
            <a:ext cx="5183188" cy="3684588"/>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C7FD5186-493A-F742-AEE8-2F14FA3B5FC1}"/>
              </a:ext>
            </a:extLst>
          </p:cNvPr>
          <p:cNvSpPr>
            <a:spLocks noGrp="1"/>
          </p:cNvSpPr>
          <p:nvPr>
            <p:ph type="title"/>
          </p:nvPr>
        </p:nvSpPr>
        <p:spPr>
          <a:xfrm>
            <a:off x="457200" y="519765"/>
            <a:ext cx="11150082" cy="945141"/>
          </a:xfrm>
          <a:prstGeom prst="rect">
            <a:avLst/>
          </a:prstGeom>
        </p:spPr>
        <p:txBody>
          <a:bodyPr>
            <a:normAutofit/>
          </a:bodyPr>
          <a:lstStyle>
            <a:lvl1pPr algn="ctr">
              <a:defRPr sz="3200">
                <a:solidFill>
                  <a:srgbClr val="EF4135"/>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6165878F-6316-5E42-A231-E2A9FEE22265}"/>
              </a:ext>
            </a:extLst>
          </p:cNvPr>
          <p:cNvCxnSpPr>
            <a:cxnSpLocks/>
          </p:cNvCxnSpPr>
          <p:nvPr userDrawn="1"/>
        </p:nvCxnSpPr>
        <p:spPr>
          <a:xfrm flipH="1">
            <a:off x="354563" y="1595535"/>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22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F29DB4-D2DD-BF4F-924F-4F1BAAC6C7EC}"/>
              </a:ext>
            </a:extLst>
          </p:cNvPr>
          <p:cNvSpPr>
            <a:spLocks noGrp="1"/>
          </p:cNvSpPr>
          <p:nvPr>
            <p:ph type="title"/>
          </p:nvPr>
        </p:nvSpPr>
        <p:spPr>
          <a:xfrm>
            <a:off x="831850" y="1499875"/>
            <a:ext cx="10515600" cy="1940367"/>
          </a:xfrm>
          <a:prstGeom prst="rect">
            <a:avLst/>
          </a:prstGeom>
        </p:spPr>
        <p:txBody>
          <a:bodyPr anchor="b"/>
          <a:lstStyle>
            <a:lvl1pPr>
              <a:defRPr sz="4800">
                <a:solidFill>
                  <a:srgbClr val="EF4135"/>
                </a:solidFill>
              </a:defRPr>
            </a:lvl1pPr>
          </a:lstStyle>
          <a:p>
            <a:r>
              <a:rPr lang="en-US" dirty="0"/>
              <a:t>Click to edit Master title style</a:t>
            </a:r>
          </a:p>
        </p:txBody>
      </p:sp>
      <p:sp>
        <p:nvSpPr>
          <p:cNvPr id="4" name="Text Placeholder 2">
            <a:extLst>
              <a:ext uri="{FF2B5EF4-FFF2-40B4-BE49-F238E27FC236}">
                <a16:creationId xmlns:a16="http://schemas.microsoft.com/office/drawing/2014/main" id="{28519559-F12B-4349-98F9-3AD1A6A0427B}"/>
              </a:ext>
            </a:extLst>
          </p:cNvPr>
          <p:cNvSpPr>
            <a:spLocks noGrp="1"/>
          </p:cNvSpPr>
          <p:nvPr>
            <p:ph type="body" idx="1"/>
          </p:nvPr>
        </p:nvSpPr>
        <p:spPr>
          <a:xfrm>
            <a:off x="831850" y="3967371"/>
            <a:ext cx="10515600" cy="1500187"/>
          </a:xfrm>
          <a:prstGeom prst="rect">
            <a:avLst/>
          </a:prstGeom>
        </p:spPr>
        <p:txBody>
          <a:bodyPr/>
          <a:lstStyle>
            <a:lvl1pPr marL="0" indent="0">
              <a:buNone/>
              <a:defRPr sz="2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6" name="Straight Connector 5">
            <a:extLst>
              <a:ext uri="{FF2B5EF4-FFF2-40B4-BE49-F238E27FC236}">
                <a16:creationId xmlns:a16="http://schemas.microsoft.com/office/drawing/2014/main" id="{F61F2AD6-F0EF-D844-9655-2DF17DE0EAEB}"/>
              </a:ext>
            </a:extLst>
          </p:cNvPr>
          <p:cNvCxnSpPr>
            <a:cxnSpLocks/>
          </p:cNvCxnSpPr>
          <p:nvPr userDrawn="1"/>
        </p:nvCxnSpPr>
        <p:spPr>
          <a:xfrm flipH="1">
            <a:off x="354563" y="3671672"/>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347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C0982AE-63F6-9548-8C28-B969E30C9538}"/>
              </a:ext>
            </a:extLst>
          </p:cNvPr>
          <p:cNvSpPr>
            <a:spLocks noGrp="1"/>
          </p:cNvSpPr>
          <p:nvPr>
            <p:ph type="pic" idx="1"/>
          </p:nvPr>
        </p:nvSpPr>
        <p:spPr>
          <a:xfrm>
            <a:off x="914400" y="515235"/>
            <a:ext cx="10500949"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4">
            <a:extLst>
              <a:ext uri="{FF2B5EF4-FFF2-40B4-BE49-F238E27FC236}">
                <a16:creationId xmlns:a16="http://schemas.microsoft.com/office/drawing/2014/main" id="{33E3558E-D696-A346-A64C-C1995A12796E}"/>
              </a:ext>
            </a:extLst>
          </p:cNvPr>
          <p:cNvSpPr>
            <a:spLocks noGrp="1"/>
          </p:cNvSpPr>
          <p:nvPr>
            <p:ph type="body" sz="quarter" idx="10" hasCustomPrompt="1"/>
          </p:nvPr>
        </p:nvSpPr>
        <p:spPr>
          <a:xfrm>
            <a:off x="906463" y="5530850"/>
            <a:ext cx="9055100" cy="420688"/>
          </a:xfrm>
          <a:prstGeom prst="rect">
            <a:avLst/>
          </a:prstGeom>
        </p:spPr>
        <p:txBody>
          <a:bodyPr/>
          <a:lstStyle>
            <a:lvl1pPr marL="0" indent="0">
              <a:buNone/>
              <a:defRPr sz="1400" i="1"/>
            </a:lvl1pPr>
          </a:lstStyle>
          <a:p>
            <a:pPr lvl="0"/>
            <a:r>
              <a:rPr lang="en-US" dirty="0"/>
              <a:t>Caption goes here</a:t>
            </a:r>
          </a:p>
        </p:txBody>
      </p:sp>
    </p:spTree>
    <p:extLst>
      <p:ext uri="{BB962C8B-B14F-4D97-AF65-F5344CB8AC3E}">
        <p14:creationId xmlns:p14="http://schemas.microsoft.com/office/powerpoint/2010/main" val="3601185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10/30/2023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83911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683864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2.emf"/><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8430E4-F7C6-BD44-A5FB-9E7B2A11405B}"/>
              </a:ext>
            </a:extLst>
          </p:cNvPr>
          <p:cNvSpPr>
            <a:spLocks noGrp="1"/>
          </p:cNvSpPr>
          <p:nvPr>
            <p:ph type="title"/>
          </p:nvPr>
        </p:nvSpPr>
        <p:spPr>
          <a:xfrm>
            <a:off x="6535553" y="519764"/>
            <a:ext cx="5145505" cy="2081379"/>
          </a:xfrm>
          <a:prstGeom prst="rect">
            <a:avLst/>
          </a:prstGeom>
          <a:effectLst/>
        </p:spPr>
        <p:txBody>
          <a:bodyPr vert="horz" lIns="91440" tIns="45720" rIns="91440" bIns="45720" rtlCol="0" anchor="ctr">
            <a:normAutofit/>
          </a:bodyPr>
          <a:lstStyle/>
          <a:p>
            <a:r>
              <a:rPr lang="en-AU" b="1" dirty="0">
                <a:effectLst/>
                <a:latin typeface="Trajan Pro" panose="02020502050506020301" pitchFamily="18" charset="77"/>
              </a:rPr>
              <a:t>Are Science and Religion Compatible?</a:t>
            </a:r>
            <a:endParaRPr lang="en-AU" dirty="0">
              <a:effectLst/>
              <a:latin typeface="Trajan Pro" panose="02020502050506020301" pitchFamily="18" charset="77"/>
            </a:endParaRPr>
          </a:p>
        </p:txBody>
      </p:sp>
      <p:pic>
        <p:nvPicPr>
          <p:cNvPr id="10" name="Picture 9">
            <a:extLst>
              <a:ext uri="{FF2B5EF4-FFF2-40B4-BE49-F238E27FC236}">
                <a16:creationId xmlns:a16="http://schemas.microsoft.com/office/drawing/2014/main" id="{4E459BA8-D9FF-6F4F-8DCF-C169BC0EC614}"/>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25645125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b="1" i="0" kern="1200">
          <a:solidFill>
            <a:schemeClr val="bg1"/>
          </a:solidFill>
          <a:latin typeface="Trajan Pro" panose="02020502050506020301"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27D110E-E98C-5948-9929-71F5D7FC40B7}"/>
              </a:ext>
            </a:extLst>
          </p:cNvPr>
          <p:cNvPicPr>
            <a:picLocks noChangeAspect="1"/>
          </p:cNvPicPr>
          <p:nvPr userDrawn="1"/>
        </p:nvPicPr>
        <p:blipFill>
          <a:blip r:embed="rId8"/>
          <a:stretch>
            <a:fillRect/>
          </a:stretch>
        </p:blipFill>
        <p:spPr>
          <a:xfrm>
            <a:off x="10524930" y="5614135"/>
            <a:ext cx="1390262" cy="1046754"/>
          </a:xfrm>
          <a:prstGeom prst="rect">
            <a:avLst/>
          </a:prstGeom>
        </p:spPr>
      </p:pic>
      <p:pic>
        <p:nvPicPr>
          <p:cNvPr id="4" name="Picture 3">
            <a:extLst>
              <a:ext uri="{FF2B5EF4-FFF2-40B4-BE49-F238E27FC236}">
                <a16:creationId xmlns:a16="http://schemas.microsoft.com/office/drawing/2014/main" id="{1928D909-F78A-544E-8A9E-17D2A645B0FF}"/>
              </a:ext>
            </a:extLst>
          </p:cNvPr>
          <p:cNvPicPr>
            <a:picLocks noChangeAspect="1"/>
          </p:cNvPicPr>
          <p:nvPr userDrawn="1"/>
        </p:nvPicPr>
        <p:blipFill>
          <a:blip r:embed="rId9"/>
          <a:stretch>
            <a:fillRect/>
          </a:stretch>
        </p:blipFill>
        <p:spPr>
          <a:xfrm>
            <a:off x="0" y="0"/>
            <a:ext cx="9144000" cy="6858000"/>
          </a:xfrm>
          <a:prstGeom prst="rect">
            <a:avLst/>
          </a:prstGeom>
        </p:spPr>
      </p:pic>
    </p:spTree>
    <p:extLst>
      <p:ext uri="{BB962C8B-B14F-4D97-AF65-F5344CB8AC3E}">
        <p14:creationId xmlns:p14="http://schemas.microsoft.com/office/powerpoint/2010/main" val="3672277808"/>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Lst>
  <p:txStyles>
    <p:titleStyle>
      <a:lvl1pPr algn="l" defTabSz="914400" rtl="0" eaLnBrk="1" latinLnBrk="0" hangingPunct="1">
        <a:lnSpc>
          <a:spcPct val="90000"/>
        </a:lnSpc>
        <a:spcBef>
          <a:spcPct val="0"/>
        </a:spcBef>
        <a:buNone/>
        <a:defRPr sz="4400" b="1" i="0" kern="1200">
          <a:solidFill>
            <a:schemeClr val="bg1"/>
          </a:solidFill>
          <a:latin typeface="Trajan Pro" panose="02020502050506020301"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10/30/2023</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pic>
        <p:nvPicPr>
          <p:cNvPr id="7" name="Picture 6">
            <a:extLst>
              <a:ext uri="{FF2B5EF4-FFF2-40B4-BE49-F238E27FC236}">
                <a16:creationId xmlns:a16="http://schemas.microsoft.com/office/drawing/2014/main" id="{B4DBEBE9-2AA6-20A6-E750-60C740DA730D}"/>
              </a:ext>
            </a:extLst>
          </p:cNvPr>
          <p:cNvPicPr>
            <a:picLocks noChangeAspect="1"/>
          </p:cNvPicPr>
          <p:nvPr userDrawn="1"/>
        </p:nvPicPr>
        <p:blipFill>
          <a:blip r:embed="rId13"/>
          <a:stretch>
            <a:fillRect/>
          </a:stretch>
        </p:blipFill>
        <p:spPr>
          <a:xfrm>
            <a:off x="10524930" y="5614135"/>
            <a:ext cx="1390262" cy="1046754"/>
          </a:xfrm>
          <a:prstGeom prst="rect">
            <a:avLst/>
          </a:prstGeom>
        </p:spPr>
      </p:pic>
      <p:pic>
        <p:nvPicPr>
          <p:cNvPr id="8" name="Picture 7">
            <a:extLst>
              <a:ext uri="{FF2B5EF4-FFF2-40B4-BE49-F238E27FC236}">
                <a16:creationId xmlns:a16="http://schemas.microsoft.com/office/drawing/2014/main" id="{3C6F8321-F14E-498D-6DAC-427A2B5B88E8}"/>
              </a:ext>
            </a:extLst>
          </p:cNvPr>
          <p:cNvPicPr>
            <a:picLocks noChangeAspect="1"/>
          </p:cNvPicPr>
          <p:nvPr userDrawn="1"/>
        </p:nvPicPr>
        <p:blipFill>
          <a:blip r:embed="rId14"/>
          <a:stretch>
            <a:fillRect/>
          </a:stretch>
        </p:blipFill>
        <p:spPr>
          <a:xfrm>
            <a:off x="0" y="0"/>
            <a:ext cx="9144000" cy="6858000"/>
          </a:xfrm>
          <a:prstGeom prst="rect">
            <a:avLst/>
          </a:prstGeom>
        </p:spPr>
      </p:pic>
    </p:spTree>
    <p:extLst>
      <p:ext uri="{BB962C8B-B14F-4D97-AF65-F5344CB8AC3E}">
        <p14:creationId xmlns:p14="http://schemas.microsoft.com/office/powerpoint/2010/main" val="300908475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sv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Fl8VnmY99TA&amp;t=237s"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hyperlink" Target="https://freepngimg.com/png/60378-turquoise-color-paint-stroke-brush-teal" TargetMode="Externa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image" Target="../media/image31.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B7F325C-A649-3C48-98B2-0B9CE2FF7279}"/>
              </a:ext>
            </a:extLst>
          </p:cNvPr>
          <p:cNvCxnSpPr/>
          <p:nvPr/>
        </p:nvCxnSpPr>
        <p:spPr>
          <a:xfrm flipH="1">
            <a:off x="2202024" y="3424335"/>
            <a:ext cx="9989976" cy="0"/>
          </a:xfrm>
          <a:prstGeom prst="line">
            <a:avLst/>
          </a:prstGeom>
          <a:ln w="53975">
            <a:solidFill>
              <a:srgbClr val="1C3F94"/>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BC1EB2F9-7672-F347-9DBD-C0C6A9814DAD}"/>
              </a:ext>
            </a:extLst>
          </p:cNvPr>
          <p:cNvSpPr>
            <a:spLocks noGrp="1"/>
          </p:cNvSpPr>
          <p:nvPr>
            <p:ph type="ctrTitle"/>
          </p:nvPr>
        </p:nvSpPr>
        <p:spPr>
          <a:xfrm>
            <a:off x="5853776" y="721149"/>
            <a:ext cx="5694785" cy="2423268"/>
          </a:xfrm>
          <a:effectLst/>
        </p:spPr>
        <p:txBody>
          <a:bodyPr>
            <a:normAutofit/>
          </a:bodyPr>
          <a:lstStyle/>
          <a:p>
            <a:r>
              <a:rPr lang="en-AU" sz="4800" dirty="0">
                <a:latin typeface="Trajan Pro"/>
              </a:rPr>
              <a:t>C</a:t>
            </a:r>
            <a:r>
              <a:rPr lang="en-AU" sz="4800" dirty="0">
                <a:solidFill>
                  <a:srgbClr val="EF4135"/>
                </a:solidFill>
                <a:latin typeface="Trajan Pro"/>
              </a:rPr>
              <a:t>hurch:</a:t>
            </a:r>
            <a:r>
              <a:rPr lang="en-AU" sz="4800" dirty="0">
                <a:latin typeface="Trajan Pro"/>
              </a:rPr>
              <a:t>                  </a:t>
            </a:r>
            <a:r>
              <a:rPr lang="en-AU" sz="4800" dirty="0">
                <a:solidFill>
                  <a:srgbClr val="EF4135"/>
                </a:solidFill>
                <a:latin typeface="Trajan Pro"/>
              </a:rPr>
              <a:t>Singing and Communion</a:t>
            </a:r>
          </a:p>
        </p:txBody>
      </p:sp>
      <p:sp>
        <p:nvSpPr>
          <p:cNvPr id="8" name="TextBox 7">
            <a:extLst>
              <a:ext uri="{FF2B5EF4-FFF2-40B4-BE49-F238E27FC236}">
                <a16:creationId xmlns:a16="http://schemas.microsoft.com/office/drawing/2014/main" id="{B5FDC317-D686-0542-A15E-3D6D4B2156C4}"/>
              </a:ext>
            </a:extLst>
          </p:cNvPr>
          <p:cNvSpPr txBox="1"/>
          <p:nvPr/>
        </p:nvSpPr>
        <p:spPr>
          <a:xfrm>
            <a:off x="5853776" y="3866624"/>
            <a:ext cx="4940119" cy="1661993"/>
          </a:xfrm>
          <a:prstGeom prst="rect">
            <a:avLst/>
          </a:prstGeom>
          <a:noFill/>
          <a:effectLst/>
        </p:spPr>
        <p:txBody>
          <a:bodyPr wrap="square" lIns="91440" tIns="45720" rIns="91440" bIns="45720" rtlCol="0" anchor="t">
            <a:spAutoFit/>
          </a:bodyPr>
          <a:lstStyle/>
          <a:p>
            <a:r>
              <a:rPr lang="en-AU" sz="3400" b="1" dirty="0"/>
              <a:t>Religious Education</a:t>
            </a:r>
          </a:p>
          <a:p>
            <a:endParaRPr lang="en-AU" sz="3400" b="1" dirty="0"/>
          </a:p>
          <a:p>
            <a:r>
              <a:rPr lang="en-AU" sz="3400" b="1" dirty="0"/>
              <a:t>Name: </a:t>
            </a:r>
            <a:endParaRPr lang="en-AU" sz="3400" dirty="0"/>
          </a:p>
        </p:txBody>
      </p:sp>
    </p:spTree>
    <p:extLst>
      <p:ext uri="{BB962C8B-B14F-4D97-AF65-F5344CB8AC3E}">
        <p14:creationId xmlns:p14="http://schemas.microsoft.com/office/powerpoint/2010/main" val="215399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a:extLst>
              <a:ext uri="{FF2B5EF4-FFF2-40B4-BE49-F238E27FC236}">
                <a16:creationId xmlns:a16="http://schemas.microsoft.com/office/drawing/2014/main" id="{AE63F713-E8B2-9441-BCFA-CDB4169349D1}"/>
              </a:ext>
            </a:extLst>
          </p:cNvPr>
          <p:cNvSpPr txBox="1">
            <a:spLocks/>
          </p:cNvSpPr>
          <p:nvPr/>
        </p:nvSpPr>
        <p:spPr>
          <a:xfrm>
            <a:off x="838200" y="1325366"/>
            <a:ext cx="10515600" cy="5409344"/>
          </a:xfrm>
          <a:prstGeom prst="rect">
            <a:avLst/>
          </a:prstGeom>
        </p:spPr>
        <p:txBody>
          <a:bodyPr vert="horz" lIns="91440" tIns="45720" rIns="91440" bIns="45720" numCol="2"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From the highest of heights to the…………. of the sea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Creation's revealing Your majesty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From the …………. of fall to the fragrance of spring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Every creature unique in the song that it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All exclaiming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7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CHORUS: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Indescribable, uncontainable,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You placed the …………. in the sky and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You know them by name.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You are amazing God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All …………., untamable,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Awestruck we fall to our …… as we humbly proclaim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You are amazing God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7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Who has told every lightning bolt where it should go</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Or seen heavenly storehouses laden with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Who imagined the sun and gives source to its light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Yet conceals it to bring us the ………….  of night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None can fathom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7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CHORUS: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AU"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7D526CF-87A5-3F58-209A-21519E374DF2}"/>
              </a:ext>
            </a:extLst>
          </p:cNvPr>
          <p:cNvSpPr txBox="1"/>
          <p:nvPr/>
        </p:nvSpPr>
        <p:spPr>
          <a:xfrm>
            <a:off x="1162975" y="372862"/>
            <a:ext cx="10005134" cy="769441"/>
          </a:xfrm>
          <a:prstGeom prst="rect">
            <a:avLst/>
          </a:prstGeom>
          <a:noFill/>
        </p:spPr>
        <p:txBody>
          <a:bodyPr wrap="square" rtlCol="0">
            <a:spAutoFit/>
          </a:bodyPr>
          <a:lstStyle/>
          <a:p>
            <a:r>
              <a:rPr kumimoji="0" lang="en-US" sz="3600" b="0" i="0" u="none" strike="noStrike" kern="1200" cap="none" spc="0" normalizeH="0" baseline="0" noProof="0" dirty="0">
                <a:ln>
                  <a:noFill/>
                </a:ln>
                <a:solidFill>
                  <a:prstClr val="black"/>
                </a:solidFill>
                <a:effectLst/>
                <a:uLnTx/>
                <a:uFillTx/>
                <a:latin typeface="Helvetica" panose="020B0604020202020204" pitchFamily="34" charset="0"/>
                <a:ea typeface="MS Mincho" panose="02020609040205080304" pitchFamily="49" charset="-128"/>
                <a:cs typeface="Verdana" panose="020B0604030504040204" pitchFamily="34" charset="0"/>
              </a:rPr>
              <a:t>Chris Tomlinson</a:t>
            </a:r>
            <a:r>
              <a:rPr kumimoji="0" lang="en-US" sz="3600" b="0" i="0" u="none" strike="noStrike" kern="1200" cap="none" spc="0" normalizeH="0" baseline="0" noProof="0" dirty="0">
                <a:ln>
                  <a:noFill/>
                </a:ln>
                <a:solidFill>
                  <a:prstClr val="black"/>
                </a:solidFill>
                <a:effectLst/>
                <a:uLnTx/>
                <a:uFillTx/>
                <a:latin typeface="Bremen Bd BT Bold"/>
                <a:ea typeface="MS Mincho" panose="02020609040205080304" pitchFamily="49" charset="-128"/>
                <a:cs typeface="Verdana" panose="020B0604030504040204" pitchFamily="34" charset="0"/>
              </a:rPr>
              <a:t> ‘Indescribable</a:t>
            </a:r>
            <a:r>
              <a:rPr kumimoji="0" lang="en-US" sz="4400" b="0" i="0" u="none" strike="noStrike" kern="1200" cap="none" spc="0" normalizeH="0" baseline="0" noProof="0" dirty="0">
                <a:ln>
                  <a:noFill/>
                </a:ln>
                <a:solidFill>
                  <a:prstClr val="black"/>
                </a:solidFill>
                <a:effectLst/>
                <a:uLnTx/>
                <a:uFillTx/>
                <a:latin typeface="Bremen Bd BT Bold"/>
                <a:ea typeface="MS Mincho" panose="02020609040205080304" pitchFamily="49" charset="-128"/>
                <a:cs typeface="Verdana" panose="020B0604030504040204" pitchFamily="34" charset="0"/>
              </a:rPr>
              <a:t>’</a:t>
            </a:r>
            <a:endParaRPr lang="en-US" dirty="0"/>
          </a:p>
        </p:txBody>
      </p:sp>
    </p:spTree>
    <p:extLst>
      <p:ext uri="{BB962C8B-B14F-4D97-AF65-F5344CB8AC3E}">
        <p14:creationId xmlns:p14="http://schemas.microsoft.com/office/powerpoint/2010/main" val="3679390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Conductor">
            <a:extLst>
              <a:ext uri="{FF2B5EF4-FFF2-40B4-BE49-F238E27FC236}">
                <a16:creationId xmlns:a16="http://schemas.microsoft.com/office/drawing/2014/main" id="{6B1BB734-EA31-EF54-D0CF-07ABF6E8FF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47296" y="1678653"/>
            <a:ext cx="2735071" cy="2735071"/>
          </a:xfrm>
          <a:prstGeom prst="rect">
            <a:avLst/>
          </a:prstGeom>
        </p:spPr>
      </p:pic>
      <p:pic>
        <p:nvPicPr>
          <p:cNvPr id="7" name="Picture 6">
            <a:extLst>
              <a:ext uri="{FF2B5EF4-FFF2-40B4-BE49-F238E27FC236}">
                <a16:creationId xmlns:a16="http://schemas.microsoft.com/office/drawing/2014/main" id="{B9233B3E-8152-97E8-C382-708EB29BCDA8}"/>
              </a:ext>
            </a:extLst>
          </p:cNvPr>
          <p:cNvPicPr>
            <a:picLocks noChangeAspect="1"/>
          </p:cNvPicPr>
          <p:nvPr/>
        </p:nvPicPr>
        <p:blipFill>
          <a:blip r:embed="rId4"/>
          <a:stretch>
            <a:fillRect/>
          </a:stretch>
        </p:blipFill>
        <p:spPr>
          <a:xfrm>
            <a:off x="731250" y="584622"/>
            <a:ext cx="6230652" cy="5419814"/>
          </a:xfrm>
          <a:prstGeom prst="rect">
            <a:avLst/>
          </a:prstGeom>
        </p:spPr>
      </p:pic>
      <p:pic>
        <p:nvPicPr>
          <p:cNvPr id="9" name="Picture 8">
            <a:extLst>
              <a:ext uri="{FF2B5EF4-FFF2-40B4-BE49-F238E27FC236}">
                <a16:creationId xmlns:a16="http://schemas.microsoft.com/office/drawing/2014/main" id="{26FBB16C-948D-BB28-D948-EE0D062573A5}"/>
              </a:ext>
            </a:extLst>
          </p:cNvPr>
          <p:cNvPicPr>
            <a:picLocks noChangeAspect="1"/>
          </p:cNvPicPr>
          <p:nvPr/>
        </p:nvPicPr>
        <p:blipFill>
          <a:blip r:embed="rId5"/>
          <a:stretch>
            <a:fillRect/>
          </a:stretch>
        </p:blipFill>
        <p:spPr>
          <a:xfrm>
            <a:off x="671946" y="1304707"/>
            <a:ext cx="6411674" cy="4968671"/>
          </a:xfrm>
          <a:prstGeom prst="rect">
            <a:avLst/>
          </a:prstGeom>
        </p:spPr>
      </p:pic>
      <p:sp>
        <p:nvSpPr>
          <p:cNvPr id="15" name="TextBox 14">
            <a:extLst>
              <a:ext uri="{FF2B5EF4-FFF2-40B4-BE49-F238E27FC236}">
                <a16:creationId xmlns:a16="http://schemas.microsoft.com/office/drawing/2014/main" id="{1B9A4BCA-8B37-4245-624A-B67BF3C06564}"/>
              </a:ext>
            </a:extLst>
          </p:cNvPr>
          <p:cNvSpPr txBox="1"/>
          <p:nvPr/>
        </p:nvSpPr>
        <p:spPr>
          <a:xfrm>
            <a:off x="1110862" y="1170869"/>
            <a:ext cx="6094476" cy="4247317"/>
          </a:xfrm>
          <a:prstGeom prst="rect">
            <a:avLst/>
          </a:prstGeom>
          <a:noFill/>
        </p:spPr>
        <p:txBody>
          <a:bodyPr wrap="square">
            <a:spAutoFit/>
          </a:bodyPr>
          <a:lstStyle/>
          <a:p>
            <a:r>
              <a:rPr lang="en-US" dirty="0"/>
              <a:t>Shout for joy to the Lord, all the earth.</a:t>
            </a:r>
            <a:br>
              <a:rPr lang="en-US" dirty="0"/>
            </a:br>
            <a:r>
              <a:rPr lang="en-US" dirty="0"/>
              <a:t>Worship the Lord with gladness;</a:t>
            </a:r>
            <a:br>
              <a:rPr lang="en-US" dirty="0"/>
            </a:br>
            <a:r>
              <a:rPr lang="en-US" dirty="0"/>
              <a:t>    come before him with joyful songs.</a:t>
            </a:r>
            <a:br>
              <a:rPr lang="en-US" dirty="0"/>
            </a:br>
            <a:r>
              <a:rPr lang="en-US" dirty="0"/>
              <a:t> Know that the Lord is God.</a:t>
            </a:r>
            <a:br>
              <a:rPr lang="en-US" dirty="0"/>
            </a:br>
            <a:r>
              <a:rPr lang="en-US" dirty="0"/>
              <a:t>    It is he who made us, and we are his;</a:t>
            </a:r>
            <a:br>
              <a:rPr lang="en-US" dirty="0"/>
            </a:br>
            <a:r>
              <a:rPr lang="en-US" dirty="0"/>
              <a:t>    we are his people, the sheep of his pasture.</a:t>
            </a:r>
          </a:p>
          <a:p>
            <a:r>
              <a:rPr lang="en-US" dirty="0"/>
              <a:t> Enter his gates with thanksgiving</a:t>
            </a:r>
            <a:br>
              <a:rPr lang="en-US" dirty="0"/>
            </a:br>
            <a:r>
              <a:rPr lang="en-US" dirty="0"/>
              <a:t>    and his courts with praise;</a:t>
            </a:r>
            <a:br>
              <a:rPr lang="en-US" dirty="0"/>
            </a:br>
            <a:r>
              <a:rPr lang="en-US" dirty="0"/>
              <a:t>    give thanks to him and praise his name.</a:t>
            </a:r>
            <a:br>
              <a:rPr lang="en-US" dirty="0"/>
            </a:br>
            <a:r>
              <a:rPr lang="en-US" dirty="0"/>
              <a:t>For the Lord is good and his love endures forever;</a:t>
            </a:r>
            <a:br>
              <a:rPr lang="en-US" dirty="0"/>
            </a:br>
            <a:r>
              <a:rPr lang="en-US" dirty="0"/>
              <a:t>    his faithfulness continues through all generations. </a:t>
            </a:r>
            <a:r>
              <a:rPr lang="en-US" i="1" dirty="0"/>
              <a:t>(Psalm 100)</a:t>
            </a:r>
          </a:p>
          <a:p>
            <a:endParaRPr lang="en-US" dirty="0"/>
          </a:p>
          <a:p>
            <a:r>
              <a:rPr lang="en-US" dirty="0">
                <a:solidFill>
                  <a:schemeClr val="accent6">
                    <a:lumMod val="75000"/>
                  </a:schemeClr>
                </a:solidFill>
              </a:rPr>
              <a:t>In pairs write a song/poem that you might be able to sing in Chapel</a:t>
            </a:r>
          </a:p>
        </p:txBody>
      </p:sp>
      <p:sp>
        <p:nvSpPr>
          <p:cNvPr id="16" name="TextBox 15">
            <a:extLst>
              <a:ext uri="{FF2B5EF4-FFF2-40B4-BE49-F238E27FC236}">
                <a16:creationId xmlns:a16="http://schemas.microsoft.com/office/drawing/2014/main" id="{13A5560C-5A4D-D858-2DC6-EA1A939E7654}"/>
              </a:ext>
            </a:extLst>
          </p:cNvPr>
          <p:cNvSpPr txBox="1"/>
          <p:nvPr/>
        </p:nvSpPr>
        <p:spPr>
          <a:xfrm>
            <a:off x="1110862" y="491187"/>
            <a:ext cx="8092065" cy="523220"/>
          </a:xfrm>
          <a:prstGeom prst="rect">
            <a:avLst/>
          </a:prstGeom>
          <a:noFill/>
        </p:spPr>
        <p:txBody>
          <a:bodyPr wrap="square" rtlCol="0">
            <a:spAutoFit/>
          </a:bodyPr>
          <a:lstStyle/>
          <a:p>
            <a:r>
              <a:rPr lang="en-US" sz="2800" dirty="0"/>
              <a:t>Your turn …</a:t>
            </a:r>
          </a:p>
        </p:txBody>
      </p:sp>
      <p:pic>
        <p:nvPicPr>
          <p:cNvPr id="17" name="Picture 16">
            <a:extLst>
              <a:ext uri="{FF2B5EF4-FFF2-40B4-BE49-F238E27FC236}">
                <a16:creationId xmlns:a16="http://schemas.microsoft.com/office/drawing/2014/main" id="{0CADEC18-2D5F-07F6-77AC-BF1798C83FF2}"/>
              </a:ext>
            </a:extLst>
          </p:cNvPr>
          <p:cNvPicPr>
            <a:picLocks noChangeAspect="1"/>
          </p:cNvPicPr>
          <p:nvPr/>
        </p:nvPicPr>
        <p:blipFill>
          <a:blip r:embed="rId6"/>
          <a:stretch>
            <a:fillRect/>
          </a:stretch>
        </p:blipFill>
        <p:spPr>
          <a:xfrm>
            <a:off x="6545488" y="584622"/>
            <a:ext cx="1972204" cy="1972204"/>
          </a:xfrm>
          <a:prstGeom prst="rect">
            <a:avLst/>
          </a:prstGeom>
        </p:spPr>
      </p:pic>
      <p:pic>
        <p:nvPicPr>
          <p:cNvPr id="18" name="Picture 17">
            <a:extLst>
              <a:ext uri="{FF2B5EF4-FFF2-40B4-BE49-F238E27FC236}">
                <a16:creationId xmlns:a16="http://schemas.microsoft.com/office/drawing/2014/main" id="{AA0BB5E8-2539-AC6D-98FF-637865A7EFBF}"/>
              </a:ext>
            </a:extLst>
          </p:cNvPr>
          <p:cNvPicPr>
            <a:picLocks noChangeAspect="1"/>
          </p:cNvPicPr>
          <p:nvPr/>
        </p:nvPicPr>
        <p:blipFill>
          <a:blip r:embed="rId7"/>
          <a:stretch>
            <a:fillRect/>
          </a:stretch>
        </p:blipFill>
        <p:spPr>
          <a:xfrm>
            <a:off x="7021206" y="4249202"/>
            <a:ext cx="1323507" cy="2117611"/>
          </a:xfrm>
          <a:prstGeom prst="rect">
            <a:avLst/>
          </a:prstGeom>
        </p:spPr>
      </p:pic>
    </p:spTree>
    <p:extLst>
      <p:ext uri="{BB962C8B-B14F-4D97-AF65-F5344CB8AC3E}">
        <p14:creationId xmlns:p14="http://schemas.microsoft.com/office/powerpoint/2010/main" val="3120474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Connector 2">
            <a:extLst>
              <a:ext uri="{FF2B5EF4-FFF2-40B4-BE49-F238E27FC236}">
                <a16:creationId xmlns:a16="http://schemas.microsoft.com/office/drawing/2014/main" id="{20E34816-2327-EB89-FADA-8DA200BB1FF4}"/>
              </a:ext>
            </a:extLst>
          </p:cNvPr>
          <p:cNvSpPr/>
          <p:nvPr/>
        </p:nvSpPr>
        <p:spPr>
          <a:xfrm>
            <a:off x="3429096" y="1462722"/>
            <a:ext cx="4388006" cy="4051439"/>
          </a:xfrm>
          <a:prstGeom prst="flowChartConnector">
            <a:avLst/>
          </a:prstGeom>
          <a:solidFill>
            <a:schemeClr val="bg1">
              <a:lumMod val="75000"/>
              <a:alpha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AE7F3B7-9D52-46C0-7681-64D1788FBFAD}"/>
              </a:ext>
            </a:extLst>
          </p:cNvPr>
          <p:cNvSpPr txBox="1"/>
          <p:nvPr/>
        </p:nvSpPr>
        <p:spPr>
          <a:xfrm>
            <a:off x="4182263" y="3138645"/>
            <a:ext cx="3160451" cy="1328569"/>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Google or YouTube, Christian music (or add a genre like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heavymetal</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rap, pop)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Emu Music, Hillsong, Bethel Music, Chris Tomlin, Lecrae, Newsboys</a:t>
            </a:r>
            <a:endPar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B0CBA16-A5EC-A7E9-2981-D0D7DD168300}"/>
              </a:ext>
            </a:extLst>
          </p:cNvPr>
          <p:cNvSpPr txBox="1"/>
          <p:nvPr/>
        </p:nvSpPr>
        <p:spPr>
          <a:xfrm>
            <a:off x="4287510" y="1998771"/>
            <a:ext cx="2752077" cy="830997"/>
          </a:xfrm>
          <a:prstGeom prst="rect">
            <a:avLst/>
          </a:prstGeom>
          <a:noFill/>
        </p:spPr>
        <p:txBody>
          <a:bodyPr wrap="square" lIns="91440" tIns="45720" rIns="91440" bIns="45720" rtlCol="0" anchor="t">
            <a:spAutoFit/>
          </a:bodyPr>
          <a:lstStyle/>
          <a:p>
            <a:pPr algn="ctr"/>
            <a:r>
              <a:rPr lang="en-US" sz="2400" dirty="0">
                <a:latin typeface="Calibri"/>
                <a:cs typeface="Calibri"/>
              </a:rPr>
              <a:t>Find a good song for chapel </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9045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085BD5-90C4-FAB8-D84D-3005754CBF63}"/>
              </a:ext>
            </a:extLst>
          </p:cNvPr>
          <p:cNvPicPr>
            <a:picLocks noChangeAspect="1"/>
          </p:cNvPicPr>
          <p:nvPr/>
        </p:nvPicPr>
        <p:blipFill>
          <a:blip r:embed="rId3"/>
          <a:stretch>
            <a:fillRect/>
          </a:stretch>
        </p:blipFill>
        <p:spPr>
          <a:xfrm>
            <a:off x="8532399" y="2867767"/>
            <a:ext cx="1819484" cy="1819484"/>
          </a:xfrm>
          <a:prstGeom prst="rect">
            <a:avLst/>
          </a:prstGeom>
        </p:spPr>
      </p:pic>
      <p:pic>
        <p:nvPicPr>
          <p:cNvPr id="8" name="Picture 7">
            <a:extLst>
              <a:ext uri="{FF2B5EF4-FFF2-40B4-BE49-F238E27FC236}">
                <a16:creationId xmlns:a16="http://schemas.microsoft.com/office/drawing/2014/main" id="{B9191CC2-327B-BD04-72B1-459EDD28B46C}"/>
              </a:ext>
            </a:extLst>
          </p:cNvPr>
          <p:cNvPicPr>
            <a:picLocks noChangeAspect="1"/>
          </p:cNvPicPr>
          <p:nvPr/>
        </p:nvPicPr>
        <p:blipFill>
          <a:blip r:embed="rId4"/>
          <a:stretch>
            <a:fillRect/>
          </a:stretch>
        </p:blipFill>
        <p:spPr>
          <a:xfrm>
            <a:off x="1866779" y="961512"/>
            <a:ext cx="7632854" cy="981541"/>
          </a:xfrm>
          <a:prstGeom prst="rect">
            <a:avLst/>
          </a:prstGeom>
        </p:spPr>
      </p:pic>
      <p:cxnSp>
        <p:nvCxnSpPr>
          <p:cNvPr id="12" name="Straight Connector 11">
            <a:extLst>
              <a:ext uri="{FF2B5EF4-FFF2-40B4-BE49-F238E27FC236}">
                <a16:creationId xmlns:a16="http://schemas.microsoft.com/office/drawing/2014/main" id="{3169DF81-F0FD-A8F0-A7A1-8F38B4F82206}"/>
              </a:ext>
            </a:extLst>
          </p:cNvPr>
          <p:cNvCxnSpPr>
            <a:cxnSpLocks/>
          </p:cNvCxnSpPr>
          <p:nvPr/>
        </p:nvCxnSpPr>
        <p:spPr>
          <a:xfrm>
            <a:off x="1270116" y="478349"/>
            <a:ext cx="0" cy="3923321"/>
          </a:xfrm>
          <a:prstGeom prst="line">
            <a:avLst/>
          </a:prstGeom>
          <a:ln w="2413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34E677D-9D42-2E32-84D0-30D8F5D532F3}"/>
              </a:ext>
            </a:extLst>
          </p:cNvPr>
          <p:cNvCxnSpPr/>
          <p:nvPr/>
        </p:nvCxnSpPr>
        <p:spPr>
          <a:xfrm>
            <a:off x="1207363" y="585926"/>
            <a:ext cx="2095130" cy="0"/>
          </a:xfrm>
          <a:prstGeom prst="line">
            <a:avLst/>
          </a:prstGeom>
          <a:ln w="2413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38D99DC-DF09-1555-E3AA-1353946F3D2C}"/>
              </a:ext>
            </a:extLst>
          </p:cNvPr>
          <p:cNvCxnSpPr>
            <a:cxnSpLocks/>
          </p:cNvCxnSpPr>
          <p:nvPr/>
        </p:nvCxnSpPr>
        <p:spPr>
          <a:xfrm>
            <a:off x="10969927" y="1467339"/>
            <a:ext cx="0" cy="3923321"/>
          </a:xfrm>
          <a:prstGeom prst="line">
            <a:avLst/>
          </a:prstGeom>
          <a:ln w="2413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1AF84A-9335-E414-E992-330CD2E7192D}"/>
              </a:ext>
            </a:extLst>
          </p:cNvPr>
          <p:cNvCxnSpPr/>
          <p:nvPr/>
        </p:nvCxnSpPr>
        <p:spPr>
          <a:xfrm>
            <a:off x="8970798" y="5301362"/>
            <a:ext cx="2095130" cy="0"/>
          </a:xfrm>
          <a:prstGeom prst="line">
            <a:avLst/>
          </a:prstGeom>
          <a:ln w="2413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29D4344B-10FE-EB75-ABED-55C98FB7ED5C}"/>
              </a:ext>
            </a:extLst>
          </p:cNvPr>
          <p:cNvSpPr txBox="1">
            <a:spLocks/>
          </p:cNvSpPr>
          <p:nvPr/>
        </p:nvSpPr>
        <p:spPr>
          <a:xfrm>
            <a:off x="2157259" y="2068499"/>
            <a:ext cx="6066118" cy="24385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Bible (&amp; talk)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Prayer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Singing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highlight>
                  <a:srgbClr val="FFFF00"/>
                </a:highlight>
                <a:uLnTx/>
                <a:uFillTx/>
                <a:latin typeface="Calibri" panose="020F0502020204030204"/>
                <a:ea typeface="+mn-ea"/>
                <a:cs typeface="+mn-cs"/>
              </a:rPr>
              <a:t>Holy Communion / the Lord’s Supper</a:t>
            </a:r>
            <a:endParaRPr kumimoji="0" lang="en-AU" sz="2400" b="0" i="0" u="none" strike="noStrike" kern="1200" cap="none" spc="0" normalizeH="0" baseline="0" noProof="0" dirty="0">
              <a:ln>
                <a:noFill/>
              </a:ln>
              <a:solidFill>
                <a:sysClr val="windowText" lastClr="000000"/>
              </a:solidFill>
              <a:effectLst/>
              <a:highlight>
                <a:srgbClr val="FFFF00"/>
              </a:highlight>
              <a:uLnTx/>
              <a:uFillTx/>
              <a:latin typeface="Calibri" panose="020F0502020204030204"/>
              <a:ea typeface="+mn-ea"/>
              <a:cs typeface="+mn-cs"/>
            </a:endParaRPr>
          </a:p>
        </p:txBody>
      </p:sp>
    </p:spTree>
    <p:extLst>
      <p:ext uri="{BB962C8B-B14F-4D97-AF65-F5344CB8AC3E}">
        <p14:creationId xmlns:p14="http://schemas.microsoft.com/office/powerpoint/2010/main" val="162504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additive="base">
                                        <p:cTn id="14"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 calcmode="lin" valueType="num">
                                      <p:cBhvr additive="base">
                                        <p:cTn id="20"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 calcmode="lin" valueType="num">
                                      <p:cBhvr additive="base">
                                        <p:cTn id="26"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7F6EEC-DCA2-6291-DA9E-214D2A89A09C}"/>
              </a:ext>
            </a:extLst>
          </p:cNvPr>
          <p:cNvPicPr>
            <a:picLocks noChangeAspect="1"/>
          </p:cNvPicPr>
          <p:nvPr/>
        </p:nvPicPr>
        <p:blipFill>
          <a:blip r:embed="rId3"/>
          <a:stretch>
            <a:fillRect/>
          </a:stretch>
        </p:blipFill>
        <p:spPr>
          <a:xfrm>
            <a:off x="3091962" y="1802260"/>
            <a:ext cx="5833991" cy="4815870"/>
          </a:xfrm>
          <a:prstGeom prst="rect">
            <a:avLst/>
          </a:prstGeom>
        </p:spPr>
      </p:pic>
      <p:sp>
        <p:nvSpPr>
          <p:cNvPr id="6" name="Title 1">
            <a:extLst>
              <a:ext uri="{FF2B5EF4-FFF2-40B4-BE49-F238E27FC236}">
                <a16:creationId xmlns:a16="http://schemas.microsoft.com/office/drawing/2014/main" id="{B6EBC6CE-0E13-D2A2-F349-F3E449884950}"/>
              </a:ext>
            </a:extLst>
          </p:cNvPr>
          <p:cNvSpPr txBox="1">
            <a:spLocks/>
          </p:cNvSpPr>
          <p:nvPr/>
        </p:nvSpPr>
        <p:spPr>
          <a:xfrm>
            <a:off x="2795971" y="449410"/>
            <a:ext cx="8012319" cy="15673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The Lord’s Supper / Holy Communion</a:t>
            </a:r>
            <a:br>
              <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b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1 Corinthians 11:23-26</a:t>
            </a:r>
            <a:endParaRPr kumimoji="0" lang="en-AU"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7247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629850-28E9-F0B8-F001-472F63E609B3}"/>
              </a:ext>
            </a:extLst>
          </p:cNvPr>
          <p:cNvSpPr txBox="1"/>
          <p:nvPr/>
        </p:nvSpPr>
        <p:spPr>
          <a:xfrm>
            <a:off x="3048828" y="3244334"/>
            <a:ext cx="6097656" cy="369332"/>
          </a:xfrm>
          <a:prstGeom prst="rect">
            <a:avLst/>
          </a:prstGeom>
          <a:noFill/>
        </p:spPr>
        <p:txBody>
          <a:bodyPr wrap="square">
            <a:spAutoFit/>
          </a:bodyPr>
          <a:lstStyle/>
          <a:p>
            <a:r>
              <a:rPr lang="en-US" dirty="0"/>
              <a:t> </a:t>
            </a:r>
          </a:p>
        </p:txBody>
      </p:sp>
      <p:sp>
        <p:nvSpPr>
          <p:cNvPr id="6" name="TextBox 5">
            <a:extLst>
              <a:ext uri="{FF2B5EF4-FFF2-40B4-BE49-F238E27FC236}">
                <a16:creationId xmlns:a16="http://schemas.microsoft.com/office/drawing/2014/main" id="{44266FB2-EE8B-E991-083E-61F2C5C9CB4E}"/>
              </a:ext>
            </a:extLst>
          </p:cNvPr>
          <p:cNvSpPr txBox="1"/>
          <p:nvPr/>
        </p:nvSpPr>
        <p:spPr>
          <a:xfrm>
            <a:off x="3048828" y="3298195"/>
            <a:ext cx="6097656" cy="261610"/>
          </a:xfrm>
          <a:prstGeom prst="rect">
            <a:avLst/>
          </a:prstGeom>
          <a:noFill/>
        </p:spPr>
        <p:txBody>
          <a:bodyPr wrap="square">
            <a:spAutoFit/>
          </a:bodyPr>
          <a:lstStyle/>
          <a:p>
            <a:pPr algn="ctr" rtl="0" fontAlgn="base">
              <a:spcBef>
                <a:spcPts val="0"/>
              </a:spcBef>
              <a:spcAft>
                <a:spcPts val="0"/>
              </a:spcAft>
              <a:buFont typeface="Arial" panose="020B0604020202020204" pitchFamily="34" charset="0"/>
              <a:buChar char="•"/>
            </a:pPr>
            <a:r>
              <a:rPr lang="en-US" sz="1100" b="0" i="0" u="none" strike="noStrike" dirty="0">
                <a:solidFill>
                  <a:srgbClr val="FFFFFF"/>
                </a:solidFill>
                <a:effectLst/>
                <a:latin typeface="Calibri" panose="020F0502020204030204" pitchFamily="34" charset="0"/>
              </a:rPr>
              <a:t> </a:t>
            </a:r>
            <a:endParaRPr lang="en-US" sz="1100" b="0" i="0" u="none" strike="noStrike" dirty="0">
              <a:solidFill>
                <a:srgbClr val="FFFFFF"/>
              </a:solidFill>
              <a:effectLst/>
              <a:latin typeface="Arial" panose="020B0604020202020204" pitchFamily="34" charset="0"/>
            </a:endParaRPr>
          </a:p>
        </p:txBody>
      </p:sp>
      <p:pic>
        <p:nvPicPr>
          <p:cNvPr id="10" name="Graphic 9" descr="A cloud though bubble">
            <a:extLst>
              <a:ext uri="{FF2B5EF4-FFF2-40B4-BE49-F238E27FC236}">
                <a16:creationId xmlns:a16="http://schemas.microsoft.com/office/drawing/2014/main" id="{285B8E78-7ACA-5EC2-5013-08F87EB4EF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16596" y="2683565"/>
            <a:ext cx="8358808" cy="3707295"/>
          </a:xfrm>
          <a:prstGeom prst="rect">
            <a:avLst/>
          </a:prstGeom>
        </p:spPr>
      </p:pic>
      <p:sp>
        <p:nvSpPr>
          <p:cNvPr id="11" name="TextBox 10">
            <a:extLst>
              <a:ext uri="{FF2B5EF4-FFF2-40B4-BE49-F238E27FC236}">
                <a16:creationId xmlns:a16="http://schemas.microsoft.com/office/drawing/2014/main" id="{A32DA20F-0A6F-4975-1A04-86EAF893F869}"/>
              </a:ext>
            </a:extLst>
          </p:cNvPr>
          <p:cNvSpPr txBox="1"/>
          <p:nvPr/>
        </p:nvSpPr>
        <p:spPr>
          <a:xfrm>
            <a:off x="1451113" y="606287"/>
            <a:ext cx="10197548" cy="584775"/>
          </a:xfrm>
          <a:prstGeom prst="rect">
            <a:avLst/>
          </a:prstGeom>
          <a:noFill/>
        </p:spPr>
        <p:txBody>
          <a:bodyPr wrap="square" rtlCol="0">
            <a:spAutoFit/>
          </a:bodyPr>
          <a:lstStyle/>
          <a:p>
            <a:r>
              <a:rPr lang="en-US" sz="3200" dirty="0">
                <a:solidFill>
                  <a:srgbClr val="FF0000"/>
                </a:solidFill>
              </a:rPr>
              <a:t>Ideas to pray about for Chapel next week ?</a:t>
            </a:r>
          </a:p>
        </p:txBody>
      </p:sp>
      <p:pic>
        <p:nvPicPr>
          <p:cNvPr id="12" name="Picture 11">
            <a:extLst>
              <a:ext uri="{FF2B5EF4-FFF2-40B4-BE49-F238E27FC236}">
                <a16:creationId xmlns:a16="http://schemas.microsoft.com/office/drawing/2014/main" id="{4EE9F200-F367-2897-99FC-6728EC988625}"/>
              </a:ext>
            </a:extLst>
          </p:cNvPr>
          <p:cNvPicPr>
            <a:picLocks noChangeAspect="1"/>
          </p:cNvPicPr>
          <p:nvPr/>
        </p:nvPicPr>
        <p:blipFill>
          <a:blip r:embed="rId5"/>
          <a:stretch>
            <a:fillRect/>
          </a:stretch>
        </p:blipFill>
        <p:spPr>
          <a:xfrm>
            <a:off x="844657" y="1481599"/>
            <a:ext cx="2373079" cy="1583842"/>
          </a:xfrm>
          <a:prstGeom prst="rect">
            <a:avLst/>
          </a:prstGeom>
        </p:spPr>
      </p:pic>
      <p:pic>
        <p:nvPicPr>
          <p:cNvPr id="13" name="Picture 12">
            <a:extLst>
              <a:ext uri="{FF2B5EF4-FFF2-40B4-BE49-F238E27FC236}">
                <a16:creationId xmlns:a16="http://schemas.microsoft.com/office/drawing/2014/main" id="{F3A2E97D-9D82-AE3E-9766-B3514B35C702}"/>
              </a:ext>
            </a:extLst>
          </p:cNvPr>
          <p:cNvPicPr>
            <a:picLocks noChangeAspect="1"/>
          </p:cNvPicPr>
          <p:nvPr/>
        </p:nvPicPr>
        <p:blipFill>
          <a:blip r:embed="rId6"/>
          <a:stretch>
            <a:fillRect/>
          </a:stretch>
        </p:blipFill>
        <p:spPr>
          <a:xfrm>
            <a:off x="8828535" y="1349321"/>
            <a:ext cx="2617926" cy="1895013"/>
          </a:xfrm>
          <a:prstGeom prst="rect">
            <a:avLst/>
          </a:prstGeom>
        </p:spPr>
      </p:pic>
    </p:spTree>
    <p:extLst>
      <p:ext uri="{BB962C8B-B14F-4D97-AF65-F5344CB8AC3E}">
        <p14:creationId xmlns:p14="http://schemas.microsoft.com/office/powerpoint/2010/main" val="3554899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085BD5-90C4-FAB8-D84D-3005754CBF63}"/>
              </a:ext>
            </a:extLst>
          </p:cNvPr>
          <p:cNvPicPr>
            <a:picLocks noChangeAspect="1"/>
          </p:cNvPicPr>
          <p:nvPr/>
        </p:nvPicPr>
        <p:blipFill>
          <a:blip r:embed="rId3"/>
          <a:stretch>
            <a:fillRect/>
          </a:stretch>
        </p:blipFill>
        <p:spPr>
          <a:xfrm>
            <a:off x="8532399" y="2867767"/>
            <a:ext cx="1819484" cy="1819484"/>
          </a:xfrm>
          <a:prstGeom prst="rect">
            <a:avLst/>
          </a:prstGeom>
        </p:spPr>
      </p:pic>
      <p:sp>
        <p:nvSpPr>
          <p:cNvPr id="4" name="Content Placeholder 2">
            <a:extLst>
              <a:ext uri="{FF2B5EF4-FFF2-40B4-BE49-F238E27FC236}">
                <a16:creationId xmlns:a16="http://schemas.microsoft.com/office/drawing/2014/main" id="{CD09DE26-45E3-1EFE-3D9D-8A0DBA5149CF}"/>
              </a:ext>
            </a:extLst>
          </p:cNvPr>
          <p:cNvSpPr txBox="1">
            <a:spLocks/>
          </p:cNvSpPr>
          <p:nvPr/>
        </p:nvSpPr>
        <p:spPr>
          <a:xfrm>
            <a:off x="1866779" y="2209727"/>
            <a:ext cx="6066118" cy="243854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prstClr val="black"/>
                </a:solidFill>
                <a:latin typeface="Calibri" panose="020F0502020204030204"/>
              </a:rPr>
              <a:t>Bible (&amp; talk)</a:t>
            </a:r>
          </a:p>
          <a:p>
            <a:r>
              <a:rPr lang="en-US" sz="2400" dirty="0">
                <a:solidFill>
                  <a:prstClr val="black"/>
                </a:solidFill>
                <a:latin typeface="Calibri" panose="020F0502020204030204"/>
              </a:rPr>
              <a:t>Prayer</a:t>
            </a:r>
          </a:p>
          <a:p>
            <a:r>
              <a:rPr lang="en-US" sz="2400" dirty="0">
                <a:solidFill>
                  <a:prstClr val="black"/>
                </a:solidFill>
                <a:highlight>
                  <a:srgbClr val="FFFF00"/>
                </a:highlight>
                <a:latin typeface="Calibri" panose="020F0502020204030204"/>
              </a:rPr>
              <a:t>Singing</a:t>
            </a:r>
          </a:p>
          <a:p>
            <a:r>
              <a:rPr lang="en-US" sz="2400" dirty="0">
                <a:solidFill>
                  <a:prstClr val="black"/>
                </a:solidFill>
                <a:latin typeface="Calibri" panose="020F0502020204030204"/>
              </a:rPr>
              <a:t>Holy Communion / the Lord’s Supper</a:t>
            </a:r>
          </a:p>
        </p:txBody>
      </p:sp>
      <p:pic>
        <p:nvPicPr>
          <p:cNvPr id="5" name="Picture 4">
            <a:extLst>
              <a:ext uri="{FF2B5EF4-FFF2-40B4-BE49-F238E27FC236}">
                <a16:creationId xmlns:a16="http://schemas.microsoft.com/office/drawing/2014/main" id="{396CB3CB-411A-DC05-A248-F0967D1DB762}"/>
              </a:ext>
            </a:extLst>
          </p:cNvPr>
          <p:cNvPicPr>
            <a:picLocks noChangeAspect="1"/>
          </p:cNvPicPr>
          <p:nvPr/>
        </p:nvPicPr>
        <p:blipFill>
          <a:blip r:embed="rId4"/>
          <a:stretch>
            <a:fillRect/>
          </a:stretch>
        </p:blipFill>
        <p:spPr>
          <a:xfrm>
            <a:off x="21900" y="0"/>
            <a:ext cx="9144000" cy="6858000"/>
          </a:xfrm>
          <a:prstGeom prst="rect">
            <a:avLst/>
          </a:prstGeom>
        </p:spPr>
      </p:pic>
      <p:pic>
        <p:nvPicPr>
          <p:cNvPr id="8" name="Picture 7">
            <a:extLst>
              <a:ext uri="{FF2B5EF4-FFF2-40B4-BE49-F238E27FC236}">
                <a16:creationId xmlns:a16="http://schemas.microsoft.com/office/drawing/2014/main" id="{B9191CC2-327B-BD04-72B1-459EDD28B46C}"/>
              </a:ext>
            </a:extLst>
          </p:cNvPr>
          <p:cNvPicPr>
            <a:picLocks noChangeAspect="1"/>
          </p:cNvPicPr>
          <p:nvPr/>
        </p:nvPicPr>
        <p:blipFill>
          <a:blip r:embed="rId5"/>
          <a:stretch>
            <a:fillRect/>
          </a:stretch>
        </p:blipFill>
        <p:spPr>
          <a:xfrm>
            <a:off x="1866779" y="961512"/>
            <a:ext cx="7632854" cy="981541"/>
          </a:xfrm>
          <a:prstGeom prst="rect">
            <a:avLst/>
          </a:prstGeom>
        </p:spPr>
      </p:pic>
      <p:cxnSp>
        <p:nvCxnSpPr>
          <p:cNvPr id="12" name="Straight Connector 11">
            <a:extLst>
              <a:ext uri="{FF2B5EF4-FFF2-40B4-BE49-F238E27FC236}">
                <a16:creationId xmlns:a16="http://schemas.microsoft.com/office/drawing/2014/main" id="{3169DF81-F0FD-A8F0-A7A1-8F38B4F82206}"/>
              </a:ext>
            </a:extLst>
          </p:cNvPr>
          <p:cNvCxnSpPr>
            <a:cxnSpLocks/>
          </p:cNvCxnSpPr>
          <p:nvPr/>
        </p:nvCxnSpPr>
        <p:spPr>
          <a:xfrm>
            <a:off x="1270116" y="478349"/>
            <a:ext cx="0" cy="3923321"/>
          </a:xfrm>
          <a:prstGeom prst="line">
            <a:avLst/>
          </a:prstGeom>
          <a:ln w="2413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34E677D-9D42-2E32-84D0-30D8F5D532F3}"/>
              </a:ext>
            </a:extLst>
          </p:cNvPr>
          <p:cNvCxnSpPr/>
          <p:nvPr/>
        </p:nvCxnSpPr>
        <p:spPr>
          <a:xfrm>
            <a:off x="1207363" y="585926"/>
            <a:ext cx="2095130" cy="0"/>
          </a:xfrm>
          <a:prstGeom prst="line">
            <a:avLst/>
          </a:prstGeom>
          <a:ln w="2413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38D99DC-DF09-1555-E3AA-1353946F3D2C}"/>
              </a:ext>
            </a:extLst>
          </p:cNvPr>
          <p:cNvCxnSpPr>
            <a:cxnSpLocks/>
          </p:cNvCxnSpPr>
          <p:nvPr/>
        </p:nvCxnSpPr>
        <p:spPr>
          <a:xfrm>
            <a:off x="10969927" y="1467339"/>
            <a:ext cx="0" cy="3923321"/>
          </a:xfrm>
          <a:prstGeom prst="line">
            <a:avLst/>
          </a:prstGeom>
          <a:ln w="2413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1AF84A-9335-E414-E992-330CD2E7192D}"/>
              </a:ext>
            </a:extLst>
          </p:cNvPr>
          <p:cNvCxnSpPr/>
          <p:nvPr/>
        </p:nvCxnSpPr>
        <p:spPr>
          <a:xfrm>
            <a:off x="8970798" y="5301362"/>
            <a:ext cx="2095130" cy="0"/>
          </a:xfrm>
          <a:prstGeom prst="line">
            <a:avLst/>
          </a:prstGeom>
          <a:ln w="2413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502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additive="base">
                                        <p:cTn id="1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additive="base">
                                        <p:cTn id="2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additive="base">
                                        <p:cTn id="2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D599F8-1CBD-E6F4-99FB-901808003C29}"/>
              </a:ext>
            </a:extLst>
          </p:cNvPr>
          <p:cNvSpPr txBox="1"/>
          <p:nvPr/>
        </p:nvSpPr>
        <p:spPr>
          <a:xfrm>
            <a:off x="1659835" y="1903273"/>
            <a:ext cx="8309113" cy="3508653"/>
          </a:xfrm>
          <a:prstGeom prst="rect">
            <a:avLst/>
          </a:prstGeom>
          <a:noFill/>
        </p:spPr>
        <p:txBody>
          <a:bodyPr wrap="square" rtlCol="0">
            <a:spAutoFit/>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1. Dear God / Heavenly Father / Dear Lord, [</a:t>
            </a:r>
            <a:r>
              <a:rPr lang="en-US" sz="1800" b="0" i="1" u="none" strike="noStrike" dirty="0">
                <a:solidFill>
                  <a:srgbClr val="000000"/>
                </a:solidFill>
                <a:effectLst/>
                <a:latin typeface="Calibri" panose="020F0502020204030204" pitchFamily="34" charset="0"/>
              </a:rPr>
              <a:t>choose your opening</a:t>
            </a:r>
            <a:r>
              <a:rPr lang="en-US" sz="1800" b="0" i="0" u="none" strike="noStrike" dirty="0">
                <a:solidFill>
                  <a:srgbClr val="000000"/>
                </a:solidFill>
                <a:effectLst/>
                <a:latin typeface="Calibri" panose="020F0502020204030204" pitchFamily="34" charset="0"/>
              </a:rPr>
              <a:t>]</a:t>
            </a:r>
            <a:endParaRPr lang="en-US" b="0" dirty="0">
              <a:effectLst/>
            </a:endParaRPr>
          </a:p>
          <a:p>
            <a:pPr rtl="0">
              <a:spcBef>
                <a:spcPts val="1800"/>
              </a:spcBef>
              <a:spcAft>
                <a:spcPts val="0"/>
              </a:spcAft>
            </a:pPr>
            <a:r>
              <a:rPr lang="en-US" sz="1800" b="0" i="0" u="none" strike="noStrike" dirty="0">
                <a:solidFill>
                  <a:srgbClr val="000000"/>
                </a:solidFill>
                <a:effectLst/>
                <a:latin typeface="Calibri" panose="020F0502020204030204" pitchFamily="34" charset="0"/>
              </a:rPr>
              <a:t>2. We pray for our world/Australia/St Mark’s. [</a:t>
            </a:r>
            <a:r>
              <a:rPr lang="en-US" sz="1800" b="0" i="1" u="none" strike="noStrike" dirty="0">
                <a:solidFill>
                  <a:srgbClr val="000000"/>
                </a:solidFill>
                <a:effectLst/>
                <a:latin typeface="Calibri" panose="020F0502020204030204" pitchFamily="34" charset="0"/>
              </a:rPr>
              <a:t>This is your topic sentence</a:t>
            </a:r>
            <a:r>
              <a:rPr lang="en-US" sz="1800" b="0" i="0" u="none" strike="noStrike" dirty="0">
                <a:solidFill>
                  <a:srgbClr val="000000"/>
                </a:solidFill>
                <a:effectLst/>
                <a:latin typeface="Calibri" panose="020F0502020204030204" pitchFamily="34" charset="0"/>
              </a:rPr>
              <a:t>.]</a:t>
            </a:r>
            <a:endParaRPr lang="en-US" b="0" dirty="0">
              <a:effectLst/>
            </a:endParaRPr>
          </a:p>
          <a:p>
            <a:pPr rtl="0">
              <a:spcBef>
                <a:spcPts val="1800"/>
              </a:spcBef>
              <a:spcAft>
                <a:spcPts val="0"/>
              </a:spcAft>
            </a:pPr>
            <a:r>
              <a:rPr lang="en-US" sz="1800" b="0" i="0" u="none" strike="noStrike" dirty="0">
                <a:solidFill>
                  <a:srgbClr val="000000"/>
                </a:solidFill>
                <a:effectLst/>
                <a:latin typeface="Calibri" panose="020F0502020204030204" pitchFamily="34" charset="0"/>
              </a:rPr>
              <a:t>3. Thank you for… [</a:t>
            </a:r>
            <a:r>
              <a:rPr lang="en-US" sz="1800" b="0" i="1" u="none" strike="noStrike" dirty="0">
                <a:solidFill>
                  <a:srgbClr val="000000"/>
                </a:solidFill>
                <a:effectLst/>
                <a:latin typeface="Calibri" panose="020F0502020204030204" pitchFamily="34" charset="0"/>
              </a:rPr>
              <a:t>complete the sentence about something you are thankful for</a:t>
            </a:r>
            <a:r>
              <a:rPr lang="en-US" sz="1800" b="0" i="0" u="none" strike="noStrike" dirty="0">
                <a:solidFill>
                  <a:srgbClr val="000000"/>
                </a:solidFill>
                <a:effectLst/>
                <a:latin typeface="Calibri" panose="020F0502020204030204" pitchFamily="34" charset="0"/>
              </a:rPr>
              <a:t>]</a:t>
            </a:r>
            <a:endParaRPr lang="en-US" b="0" dirty="0">
              <a:effectLst/>
            </a:endParaRPr>
          </a:p>
          <a:p>
            <a:pPr rtl="0">
              <a:spcBef>
                <a:spcPts val="1800"/>
              </a:spcBef>
              <a:spcAft>
                <a:spcPts val="0"/>
              </a:spcAft>
            </a:pPr>
            <a:r>
              <a:rPr lang="en-US" sz="1800" b="0" i="0" u="none" strike="noStrike" dirty="0">
                <a:solidFill>
                  <a:srgbClr val="000000"/>
                </a:solidFill>
                <a:effectLst/>
                <a:latin typeface="Calibri" panose="020F0502020204030204" pitchFamily="34" charset="0"/>
              </a:rPr>
              <a:t>4. Sorry that… [</a:t>
            </a:r>
            <a:r>
              <a:rPr lang="en-US" sz="1800" b="0" i="1" u="none" strike="noStrike" dirty="0">
                <a:solidFill>
                  <a:srgbClr val="000000"/>
                </a:solidFill>
                <a:effectLst/>
                <a:latin typeface="Calibri" panose="020F0502020204030204" pitchFamily="34" charset="0"/>
              </a:rPr>
              <a:t>complete this sentence with something that you want to say “sorry” to God about]</a:t>
            </a:r>
            <a:endParaRPr lang="en-US" b="0" i="1" dirty="0">
              <a:effectLst/>
            </a:endParaRPr>
          </a:p>
          <a:p>
            <a:pPr rtl="0">
              <a:spcBef>
                <a:spcPts val="1800"/>
              </a:spcBef>
              <a:spcAft>
                <a:spcPts val="0"/>
              </a:spcAft>
            </a:pPr>
            <a:r>
              <a:rPr lang="en-US" sz="1800" b="0" i="0" u="none" strike="noStrike" dirty="0">
                <a:solidFill>
                  <a:srgbClr val="000000"/>
                </a:solidFill>
                <a:effectLst/>
                <a:latin typeface="Calibri" panose="020F0502020204030204" pitchFamily="34" charset="0"/>
              </a:rPr>
              <a:t>5. Please… [</a:t>
            </a:r>
            <a:r>
              <a:rPr lang="en-US" sz="1800" b="0" i="1" u="none" strike="noStrike" dirty="0">
                <a:solidFill>
                  <a:srgbClr val="000000"/>
                </a:solidFill>
                <a:effectLst/>
                <a:latin typeface="Calibri" panose="020F0502020204030204" pitchFamily="34" charset="0"/>
              </a:rPr>
              <a:t>complete this sentence with something you’d like God to do – either God himself, or something you’re asking God to help us do</a:t>
            </a:r>
            <a:r>
              <a:rPr lang="en-US" sz="1800" b="0" i="0" u="none" strike="noStrike" dirty="0">
                <a:solidFill>
                  <a:srgbClr val="000000"/>
                </a:solidFill>
                <a:effectLst/>
                <a:latin typeface="Calibri" panose="020F0502020204030204" pitchFamily="34" charset="0"/>
              </a:rPr>
              <a:t>]</a:t>
            </a:r>
            <a:endParaRPr lang="en-US" b="0" dirty="0">
              <a:effectLst/>
            </a:endParaRPr>
          </a:p>
          <a:p>
            <a:br>
              <a:rPr lang="en-US" dirty="0"/>
            </a:br>
            <a:endParaRPr lang="en-US" dirty="0"/>
          </a:p>
        </p:txBody>
      </p:sp>
      <p:sp>
        <p:nvSpPr>
          <p:cNvPr id="3" name="TextBox 2">
            <a:extLst>
              <a:ext uri="{FF2B5EF4-FFF2-40B4-BE49-F238E27FC236}">
                <a16:creationId xmlns:a16="http://schemas.microsoft.com/office/drawing/2014/main" id="{026A1C5F-B59C-CAF5-BEEF-BD51424B92B7}"/>
              </a:ext>
            </a:extLst>
          </p:cNvPr>
          <p:cNvSpPr txBox="1"/>
          <p:nvPr/>
        </p:nvSpPr>
        <p:spPr>
          <a:xfrm>
            <a:off x="1659835" y="739648"/>
            <a:ext cx="8120270" cy="584775"/>
          </a:xfrm>
          <a:prstGeom prst="rect">
            <a:avLst/>
          </a:prstGeom>
          <a:noFill/>
        </p:spPr>
        <p:txBody>
          <a:bodyPr wrap="square" rtlCol="0">
            <a:spAutoFit/>
          </a:bodyPr>
          <a:lstStyle/>
          <a:p>
            <a:r>
              <a:rPr lang="en-US" sz="3200" dirty="0"/>
              <a:t>Writing the prayer …</a:t>
            </a:r>
          </a:p>
        </p:txBody>
      </p:sp>
    </p:spTree>
    <p:extLst>
      <p:ext uri="{BB962C8B-B14F-4D97-AF65-F5344CB8AC3E}">
        <p14:creationId xmlns:p14="http://schemas.microsoft.com/office/powerpoint/2010/main" val="1337981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654B88-7F27-A611-736F-648CEC2729DF}"/>
              </a:ext>
            </a:extLst>
          </p:cNvPr>
          <p:cNvPicPr>
            <a:picLocks noChangeAspect="1"/>
          </p:cNvPicPr>
          <p:nvPr/>
        </p:nvPicPr>
        <p:blipFill>
          <a:blip r:embed="rId3"/>
          <a:stretch>
            <a:fillRect/>
          </a:stretch>
        </p:blipFill>
        <p:spPr>
          <a:xfrm>
            <a:off x="577971" y="506696"/>
            <a:ext cx="3759160" cy="3759160"/>
          </a:xfrm>
          <a:prstGeom prst="rect">
            <a:avLst/>
          </a:prstGeom>
        </p:spPr>
      </p:pic>
      <p:pic>
        <p:nvPicPr>
          <p:cNvPr id="8" name="Picture 7">
            <a:extLst>
              <a:ext uri="{FF2B5EF4-FFF2-40B4-BE49-F238E27FC236}">
                <a16:creationId xmlns:a16="http://schemas.microsoft.com/office/drawing/2014/main" id="{FE0552D0-DAB1-0CDD-7898-1F9C0070D0B1}"/>
              </a:ext>
            </a:extLst>
          </p:cNvPr>
          <p:cNvPicPr>
            <a:picLocks noChangeAspect="1"/>
          </p:cNvPicPr>
          <p:nvPr/>
        </p:nvPicPr>
        <p:blipFill>
          <a:blip r:embed="rId4"/>
          <a:stretch>
            <a:fillRect/>
          </a:stretch>
        </p:blipFill>
        <p:spPr>
          <a:xfrm>
            <a:off x="4510320" y="4163229"/>
            <a:ext cx="1389859" cy="2229720"/>
          </a:xfrm>
          <a:prstGeom prst="rect">
            <a:avLst/>
          </a:prstGeom>
        </p:spPr>
      </p:pic>
      <p:pic>
        <p:nvPicPr>
          <p:cNvPr id="9" name="Picture 8">
            <a:extLst>
              <a:ext uri="{FF2B5EF4-FFF2-40B4-BE49-F238E27FC236}">
                <a16:creationId xmlns:a16="http://schemas.microsoft.com/office/drawing/2014/main" id="{BCDFAE10-0354-CFFB-3115-C4FC51A0A3CB}"/>
              </a:ext>
            </a:extLst>
          </p:cNvPr>
          <p:cNvPicPr>
            <a:picLocks noChangeAspect="1"/>
          </p:cNvPicPr>
          <p:nvPr/>
        </p:nvPicPr>
        <p:blipFill>
          <a:blip r:embed="rId5"/>
          <a:stretch>
            <a:fillRect/>
          </a:stretch>
        </p:blipFill>
        <p:spPr>
          <a:xfrm>
            <a:off x="9093866" y="0"/>
            <a:ext cx="2783149" cy="2783149"/>
          </a:xfrm>
          <a:prstGeom prst="rect">
            <a:avLst/>
          </a:prstGeom>
        </p:spPr>
      </p:pic>
      <p:sp>
        <p:nvSpPr>
          <p:cNvPr id="10" name="TextBox 9">
            <a:extLst>
              <a:ext uri="{FF2B5EF4-FFF2-40B4-BE49-F238E27FC236}">
                <a16:creationId xmlns:a16="http://schemas.microsoft.com/office/drawing/2014/main" id="{57813A21-FC90-46EF-ED9C-9DAD2C2D636C}"/>
              </a:ext>
            </a:extLst>
          </p:cNvPr>
          <p:cNvSpPr txBox="1"/>
          <p:nvPr/>
        </p:nvSpPr>
        <p:spPr>
          <a:xfrm>
            <a:off x="692460" y="3700031"/>
            <a:ext cx="4128116" cy="1077218"/>
          </a:xfrm>
          <a:prstGeom prst="rect">
            <a:avLst/>
          </a:prstGeom>
          <a:noFill/>
        </p:spPr>
        <p:txBody>
          <a:bodyPr wrap="square" rtlCol="0">
            <a:spAutoFit/>
          </a:bodyPr>
          <a:lstStyle/>
          <a:p>
            <a:r>
              <a:rPr lang="en-US" sz="3200" dirty="0">
                <a:solidFill>
                  <a:schemeClr val="accent2">
                    <a:lumMod val="75000"/>
                  </a:schemeClr>
                </a:solidFill>
              </a:rPr>
              <a:t>Why do Christians sing in Church?</a:t>
            </a:r>
          </a:p>
        </p:txBody>
      </p:sp>
      <p:sp>
        <p:nvSpPr>
          <p:cNvPr id="11" name="TextBox 10">
            <a:extLst>
              <a:ext uri="{FF2B5EF4-FFF2-40B4-BE49-F238E27FC236}">
                <a16:creationId xmlns:a16="http://schemas.microsoft.com/office/drawing/2014/main" id="{82AA80C3-F99E-904E-153D-98670DBABBFA}"/>
              </a:ext>
            </a:extLst>
          </p:cNvPr>
          <p:cNvSpPr txBox="1"/>
          <p:nvPr/>
        </p:nvSpPr>
        <p:spPr>
          <a:xfrm>
            <a:off x="4669656" y="695782"/>
            <a:ext cx="4625265"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It’s a way to respond to God’s character and 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What are some examples today?</a:t>
            </a:r>
            <a:endPar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13FCC75-40BD-F17B-7F6A-C4491C944576}"/>
              </a:ext>
            </a:extLst>
          </p:cNvPr>
          <p:cNvSpPr txBox="1"/>
          <p:nvPr/>
        </p:nvSpPr>
        <p:spPr>
          <a:xfrm>
            <a:off x="6556813" y="3243752"/>
            <a:ext cx="5476215" cy="319523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Why do Moses &amp; the Israelites sing?</a:t>
            </a:r>
            <a:r>
              <a:rPr kumimoji="0" lang="en-AU" sz="28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AU" sz="2800" b="0" i="1" u="none" strike="noStrike" kern="1200" cap="none" spc="0" normalizeH="0" baseline="0" noProof="0" dirty="0">
                <a:ln>
                  <a:noFill/>
                </a:ln>
                <a:solidFill>
                  <a:srgbClr val="000000"/>
                </a:solidFill>
                <a:effectLst/>
                <a:uLnTx/>
                <a:uFillTx/>
                <a:latin typeface="Calibri" panose="020F0502020204030204"/>
                <a:ea typeface="+mn-ea"/>
                <a:cs typeface="+mn-cs"/>
              </a:rPr>
              <a:t>Exodus 15</a:t>
            </a:r>
            <a:endParaRPr kumimoji="0" lang="en-US" sz="2800" b="0" i="1" u="none" strike="noStrike" kern="1200" cap="none" spc="0" normalizeH="0" baseline="0" noProof="0" dirty="0">
              <a:ln>
                <a:noFill/>
              </a:ln>
              <a:solidFill>
                <a:srgbClr val="000000"/>
              </a:solidFill>
              <a:effectLst/>
              <a:uLnTx/>
              <a:uFillTx/>
              <a:latin typeface="Calibri" panose="020F0502020204030204"/>
              <a:ea typeface="+mn-ea"/>
              <a:cs typeface="+mn-cs"/>
            </a:endParaRPr>
          </a:p>
          <a:p>
            <a:pPr>
              <a:lnSpc>
                <a:spcPct val="90000"/>
              </a:lnSpc>
              <a:spcBef>
                <a:spcPts val="1000"/>
              </a:spcBef>
              <a:defRPr/>
            </a:pPr>
            <a:r>
              <a:rPr lang="en-AU" sz="2800" dirty="0">
                <a:solidFill>
                  <a:srgbClr val="000000"/>
                </a:solidFill>
                <a:latin typeface="Calibri" panose="020F0502020204030204"/>
              </a:rPr>
              <a:t>Why d</a:t>
            </a:r>
            <a:r>
              <a:rPr kumimoji="0" lang="en-AU" sz="2800" b="0" i="0" u="none" strike="noStrike" kern="1200" cap="none" spc="0" normalizeH="0" baseline="0" noProof="0" dirty="0">
                <a:ln>
                  <a:noFill/>
                </a:ln>
                <a:solidFill>
                  <a:srgbClr val="000000"/>
                </a:solidFill>
                <a:effectLst/>
                <a:uLnTx/>
                <a:uFillTx/>
                <a:latin typeface="Calibri" panose="020F0502020204030204"/>
                <a:ea typeface="+mn-ea"/>
                <a:cs typeface="+mn-cs"/>
              </a:rPr>
              <a:t>oes the Psalmist sing?</a:t>
            </a:r>
          </a:p>
          <a:p>
            <a:pPr>
              <a:lnSpc>
                <a:spcPct val="90000"/>
              </a:lnSpc>
              <a:spcBef>
                <a:spcPts val="1000"/>
              </a:spcBef>
              <a:defRPr/>
            </a:pPr>
            <a:r>
              <a:rPr lang="en-AU" sz="2800" i="1" dirty="0">
                <a:solidFill>
                  <a:srgbClr val="000000"/>
                </a:solidFill>
                <a:latin typeface="Calibri" panose="020F0502020204030204"/>
              </a:rPr>
              <a:t>Psalm 96                                         </a:t>
            </a:r>
            <a:r>
              <a:rPr kumimoji="0" lang="en-AU" sz="2800" b="0" i="1" u="none" strike="noStrike" kern="1200" cap="none" spc="0" normalizeH="0" baseline="0" noProof="0" dirty="0">
                <a:ln>
                  <a:noFill/>
                </a:ln>
                <a:solidFill>
                  <a:srgbClr val="000000"/>
                </a:solidFill>
                <a:effectLst/>
                <a:uLnTx/>
                <a:uFillTx/>
                <a:latin typeface="Calibri" panose="020F0502020204030204"/>
                <a:ea typeface="+mn-ea"/>
                <a:cs typeface="+mn-cs"/>
              </a:rPr>
              <a:t> </a:t>
            </a:r>
            <a:endParaRPr lang="en-AU" sz="2800" i="1" dirty="0">
              <a:solidFill>
                <a:srgbClr val="000000"/>
              </a:solidFill>
              <a:latin typeface="Calibri" panose="020F0502020204030204"/>
            </a:endParaRPr>
          </a:p>
          <a:p>
            <a:pPr>
              <a:lnSpc>
                <a:spcPct val="90000"/>
              </a:lnSpc>
              <a:spcBef>
                <a:spcPts val="1000"/>
              </a:spcBef>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Why does Mary sing?</a:t>
            </a:r>
            <a:r>
              <a:rPr lang="en-US" sz="2800" dirty="0">
                <a:solidFill>
                  <a:srgbClr val="000000"/>
                </a:solidFill>
                <a:latin typeface="Calibri" panose="020F0502020204030204"/>
              </a:rPr>
              <a:t>                            </a:t>
            </a:r>
            <a:r>
              <a:rPr kumimoji="0" lang="en-US" sz="2800" b="0" i="1" u="none" strike="noStrike" kern="1200" cap="none" spc="0" normalizeH="0" baseline="0" noProof="0" dirty="0">
                <a:ln>
                  <a:noFill/>
                </a:ln>
                <a:solidFill>
                  <a:srgbClr val="000000"/>
                </a:solidFill>
                <a:effectLst/>
                <a:uLnTx/>
                <a:uFillTx/>
                <a:latin typeface="Calibri" panose="020F0502020204030204"/>
                <a:ea typeface="+mn-ea"/>
                <a:cs typeface="+mn-cs"/>
              </a:rPr>
              <a:t>Luke 1:46-55</a:t>
            </a:r>
            <a:endParaRPr lang="en-US">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9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8003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DB6FD3-6845-7A35-BBE9-F872B8EA18EA}"/>
              </a:ext>
            </a:extLst>
          </p:cNvPr>
          <p:cNvSpPr txBox="1"/>
          <p:nvPr/>
        </p:nvSpPr>
        <p:spPr>
          <a:xfrm>
            <a:off x="3496493" y="5752923"/>
            <a:ext cx="6097656" cy="276999"/>
          </a:xfrm>
          <a:prstGeom prst="rect">
            <a:avLst/>
          </a:prstGeom>
          <a:noFill/>
        </p:spPr>
        <p:txBody>
          <a:bodyPr wrap="square" lIns="91440" tIns="45720" rIns="91440" bIns="45720" anchor="t">
            <a:spAutoFit/>
          </a:bodyPr>
          <a:lstStyle/>
          <a:p>
            <a:r>
              <a:rPr lang="en-US" sz="1200" dirty="0">
                <a:solidFill>
                  <a:srgbClr val="002060"/>
                </a:solidFill>
                <a:hlinkClick r:id="rId3">
                  <a:extLst>
                    <a:ext uri="{A12FA001-AC4F-418D-AE19-62706E023703}">
                      <ahyp:hlinkClr xmlns:ahyp="http://schemas.microsoft.com/office/drawing/2018/hyperlinkcolor" val="tx"/>
                    </a:ext>
                  </a:extLst>
                </a:hlinkClick>
              </a:rPr>
              <a:t>Alpha Youth Prayer Ep 5 - YouTube</a:t>
            </a:r>
          </a:p>
        </p:txBody>
      </p:sp>
      <p:pic>
        <p:nvPicPr>
          <p:cNvPr id="5" name="Picture 4" descr="A picture containing grass, landscape, map, mountain&#10;&#10;Description automatically generated">
            <a:extLst>
              <a:ext uri="{FF2B5EF4-FFF2-40B4-BE49-F238E27FC236}">
                <a16:creationId xmlns:a16="http://schemas.microsoft.com/office/drawing/2014/main" id="{5AEDF9D1-D08D-F513-2642-83550C170C2F}"/>
              </a:ext>
            </a:extLst>
          </p:cNvPr>
          <p:cNvPicPr>
            <a:picLocks noChangeAspect="1"/>
          </p:cNvPicPr>
          <p:nvPr/>
        </p:nvPicPr>
        <p:blipFill>
          <a:blip r:embed="rId4"/>
          <a:stretch>
            <a:fillRect/>
          </a:stretch>
        </p:blipFill>
        <p:spPr>
          <a:xfrm>
            <a:off x="695739" y="0"/>
            <a:ext cx="10654748" cy="5570555"/>
          </a:xfrm>
          <a:prstGeom prst="rect">
            <a:avLst/>
          </a:prstGeom>
        </p:spPr>
      </p:pic>
    </p:spTree>
    <p:extLst>
      <p:ext uri="{BB962C8B-B14F-4D97-AF65-F5344CB8AC3E}">
        <p14:creationId xmlns:p14="http://schemas.microsoft.com/office/powerpoint/2010/main" val="946317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085BD5-90C4-FAB8-D84D-3005754CBF63}"/>
              </a:ext>
            </a:extLst>
          </p:cNvPr>
          <p:cNvPicPr>
            <a:picLocks noChangeAspect="1"/>
          </p:cNvPicPr>
          <p:nvPr/>
        </p:nvPicPr>
        <p:blipFill>
          <a:blip r:embed="rId3"/>
          <a:stretch>
            <a:fillRect/>
          </a:stretch>
        </p:blipFill>
        <p:spPr>
          <a:xfrm>
            <a:off x="8532399" y="2867767"/>
            <a:ext cx="1819484" cy="1819484"/>
          </a:xfrm>
          <a:prstGeom prst="rect">
            <a:avLst/>
          </a:prstGeom>
        </p:spPr>
      </p:pic>
      <p:sp>
        <p:nvSpPr>
          <p:cNvPr id="4" name="Content Placeholder 2">
            <a:extLst>
              <a:ext uri="{FF2B5EF4-FFF2-40B4-BE49-F238E27FC236}">
                <a16:creationId xmlns:a16="http://schemas.microsoft.com/office/drawing/2014/main" id="{CD09DE26-45E3-1EFE-3D9D-8A0DBA5149CF}"/>
              </a:ext>
            </a:extLst>
          </p:cNvPr>
          <p:cNvSpPr txBox="1">
            <a:spLocks/>
          </p:cNvSpPr>
          <p:nvPr/>
        </p:nvSpPr>
        <p:spPr>
          <a:xfrm>
            <a:off x="1866779" y="2209727"/>
            <a:ext cx="6066118" cy="243854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prstClr val="black"/>
                </a:solidFill>
                <a:latin typeface="Calibri" panose="020F0502020204030204"/>
              </a:rPr>
              <a:t>Bible (&amp; talk)</a:t>
            </a:r>
          </a:p>
          <a:p>
            <a:r>
              <a:rPr lang="en-US" sz="2400" dirty="0">
                <a:solidFill>
                  <a:prstClr val="black"/>
                </a:solidFill>
                <a:latin typeface="Calibri" panose="020F0502020204030204"/>
              </a:rPr>
              <a:t>Prayer</a:t>
            </a:r>
          </a:p>
          <a:p>
            <a:r>
              <a:rPr lang="en-US" sz="2400" dirty="0">
                <a:solidFill>
                  <a:prstClr val="black"/>
                </a:solidFill>
                <a:highlight>
                  <a:srgbClr val="FFFF00"/>
                </a:highlight>
                <a:latin typeface="Calibri" panose="020F0502020204030204"/>
              </a:rPr>
              <a:t>Singing</a:t>
            </a:r>
          </a:p>
          <a:p>
            <a:r>
              <a:rPr lang="en-US" sz="2400" dirty="0">
                <a:solidFill>
                  <a:prstClr val="black"/>
                </a:solidFill>
                <a:latin typeface="Calibri" panose="020F0502020204030204"/>
              </a:rPr>
              <a:t>Holy Communion / the Lord’s Supper</a:t>
            </a:r>
          </a:p>
        </p:txBody>
      </p:sp>
      <p:pic>
        <p:nvPicPr>
          <p:cNvPr id="5" name="Picture 4">
            <a:extLst>
              <a:ext uri="{FF2B5EF4-FFF2-40B4-BE49-F238E27FC236}">
                <a16:creationId xmlns:a16="http://schemas.microsoft.com/office/drawing/2014/main" id="{396CB3CB-411A-DC05-A248-F0967D1DB762}"/>
              </a:ext>
            </a:extLst>
          </p:cNvPr>
          <p:cNvPicPr>
            <a:picLocks noChangeAspect="1"/>
          </p:cNvPicPr>
          <p:nvPr/>
        </p:nvPicPr>
        <p:blipFill>
          <a:blip r:embed="rId4"/>
          <a:stretch>
            <a:fillRect/>
          </a:stretch>
        </p:blipFill>
        <p:spPr>
          <a:xfrm>
            <a:off x="21900" y="0"/>
            <a:ext cx="9144000" cy="6858000"/>
          </a:xfrm>
          <a:prstGeom prst="rect">
            <a:avLst/>
          </a:prstGeom>
        </p:spPr>
      </p:pic>
      <p:pic>
        <p:nvPicPr>
          <p:cNvPr id="8" name="Picture 7">
            <a:extLst>
              <a:ext uri="{FF2B5EF4-FFF2-40B4-BE49-F238E27FC236}">
                <a16:creationId xmlns:a16="http://schemas.microsoft.com/office/drawing/2014/main" id="{B9191CC2-327B-BD04-72B1-459EDD28B46C}"/>
              </a:ext>
            </a:extLst>
          </p:cNvPr>
          <p:cNvPicPr>
            <a:picLocks noChangeAspect="1"/>
          </p:cNvPicPr>
          <p:nvPr/>
        </p:nvPicPr>
        <p:blipFill>
          <a:blip r:embed="rId5"/>
          <a:stretch>
            <a:fillRect/>
          </a:stretch>
        </p:blipFill>
        <p:spPr>
          <a:xfrm>
            <a:off x="1866779" y="961512"/>
            <a:ext cx="7632854" cy="981541"/>
          </a:xfrm>
          <a:prstGeom prst="rect">
            <a:avLst/>
          </a:prstGeom>
        </p:spPr>
      </p:pic>
      <p:cxnSp>
        <p:nvCxnSpPr>
          <p:cNvPr id="12" name="Straight Connector 11">
            <a:extLst>
              <a:ext uri="{FF2B5EF4-FFF2-40B4-BE49-F238E27FC236}">
                <a16:creationId xmlns:a16="http://schemas.microsoft.com/office/drawing/2014/main" id="{3169DF81-F0FD-A8F0-A7A1-8F38B4F82206}"/>
              </a:ext>
            </a:extLst>
          </p:cNvPr>
          <p:cNvCxnSpPr>
            <a:cxnSpLocks/>
          </p:cNvCxnSpPr>
          <p:nvPr/>
        </p:nvCxnSpPr>
        <p:spPr>
          <a:xfrm>
            <a:off x="1270116" y="478349"/>
            <a:ext cx="0" cy="3923321"/>
          </a:xfrm>
          <a:prstGeom prst="line">
            <a:avLst/>
          </a:prstGeom>
          <a:ln w="2413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34E677D-9D42-2E32-84D0-30D8F5D532F3}"/>
              </a:ext>
            </a:extLst>
          </p:cNvPr>
          <p:cNvCxnSpPr/>
          <p:nvPr/>
        </p:nvCxnSpPr>
        <p:spPr>
          <a:xfrm>
            <a:off x="1207363" y="585926"/>
            <a:ext cx="2095130" cy="0"/>
          </a:xfrm>
          <a:prstGeom prst="line">
            <a:avLst/>
          </a:prstGeom>
          <a:ln w="2413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38D99DC-DF09-1555-E3AA-1353946F3D2C}"/>
              </a:ext>
            </a:extLst>
          </p:cNvPr>
          <p:cNvCxnSpPr>
            <a:cxnSpLocks/>
          </p:cNvCxnSpPr>
          <p:nvPr/>
        </p:nvCxnSpPr>
        <p:spPr>
          <a:xfrm>
            <a:off x="10969927" y="1467339"/>
            <a:ext cx="0" cy="3923321"/>
          </a:xfrm>
          <a:prstGeom prst="line">
            <a:avLst/>
          </a:prstGeom>
          <a:ln w="2413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1AF84A-9335-E414-E992-330CD2E7192D}"/>
              </a:ext>
            </a:extLst>
          </p:cNvPr>
          <p:cNvCxnSpPr/>
          <p:nvPr/>
        </p:nvCxnSpPr>
        <p:spPr>
          <a:xfrm>
            <a:off x="8970798" y="5301362"/>
            <a:ext cx="2095130" cy="0"/>
          </a:xfrm>
          <a:prstGeom prst="line">
            <a:avLst/>
          </a:prstGeom>
          <a:ln w="2413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325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additive="base">
                                        <p:cTn id="1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additive="base">
                                        <p:cTn id="2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additive="base">
                                        <p:cTn id="2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3798E5-43CD-58AF-8AA6-EF509E3EFDE6}"/>
              </a:ext>
            </a:extLst>
          </p:cNvPr>
          <p:cNvSpPr txBox="1"/>
          <p:nvPr/>
        </p:nvSpPr>
        <p:spPr>
          <a:xfrm>
            <a:off x="1469092" y="705177"/>
            <a:ext cx="6619460" cy="5447645"/>
          </a:xfrm>
          <a:prstGeom prst="rect">
            <a:avLst/>
          </a:prstGeom>
          <a:noFill/>
        </p:spPr>
        <p:txBody>
          <a:bodyPr wrap="square" rtlCol="0">
            <a:spAutoFit/>
          </a:bodyPr>
          <a:lstStyle/>
          <a:p>
            <a:pPr rtl="0">
              <a:spcBef>
                <a:spcPts val="0"/>
              </a:spcBef>
              <a:spcAft>
                <a:spcPts val="0"/>
              </a:spcAft>
            </a:pPr>
            <a:r>
              <a:rPr lang="en-US" sz="1800" b="1" i="0" u="none" strike="noStrike" baseline="30000" dirty="0">
                <a:solidFill>
                  <a:srgbClr val="000000"/>
                </a:solidFill>
                <a:effectLst/>
                <a:latin typeface="Arial" panose="020B0604020202020204" pitchFamily="34" charset="0"/>
              </a:rPr>
              <a:t> </a:t>
            </a:r>
            <a:r>
              <a:rPr lang="en-US" sz="2400" b="0" i="0" u="none" strike="noStrike" dirty="0">
                <a:solidFill>
                  <a:srgbClr val="000000"/>
                </a:solidFill>
                <a:effectLst/>
                <a:latin typeface="Arial" panose="020B0604020202020204" pitchFamily="34" charset="0"/>
              </a:rPr>
              <a:t>‘And when you pray, do not be like the hypocrites, for they love to pray standing in the synagogues and on the street corners to be seen by others. Truly I tell you, they have received their reward in full. </a:t>
            </a:r>
            <a:r>
              <a:rPr lang="en-US" sz="2400" b="1" i="0" u="none" strike="noStrike" baseline="30000" dirty="0">
                <a:solidFill>
                  <a:srgbClr val="000000"/>
                </a:solidFill>
                <a:effectLst/>
                <a:latin typeface="Arial" panose="020B0604020202020204" pitchFamily="34" charset="0"/>
              </a:rPr>
              <a:t>6 </a:t>
            </a:r>
            <a:r>
              <a:rPr lang="en-US" sz="2400" b="0" i="0" u="none" strike="noStrike" dirty="0">
                <a:solidFill>
                  <a:srgbClr val="000000"/>
                </a:solidFill>
                <a:effectLst/>
                <a:latin typeface="Arial" panose="020B0604020202020204" pitchFamily="34" charset="0"/>
              </a:rPr>
              <a:t>But when you pray, go into your room, close the door and pray to your Father, who is unseen. Then your Father, who sees what is done in secret, will reward you. </a:t>
            </a:r>
            <a:r>
              <a:rPr lang="en-US" sz="2400" b="1" i="0" u="none" strike="noStrike" baseline="30000" dirty="0">
                <a:solidFill>
                  <a:srgbClr val="000000"/>
                </a:solidFill>
                <a:effectLst/>
                <a:latin typeface="Arial" panose="020B0604020202020204" pitchFamily="34" charset="0"/>
              </a:rPr>
              <a:t>7 </a:t>
            </a:r>
            <a:r>
              <a:rPr lang="en-US" sz="2400" b="0" i="0" u="none" strike="noStrike" dirty="0">
                <a:solidFill>
                  <a:srgbClr val="000000"/>
                </a:solidFill>
                <a:effectLst/>
                <a:latin typeface="Arial" panose="020B0604020202020204" pitchFamily="34" charset="0"/>
              </a:rPr>
              <a:t>And when you pray, do not keep on babbling like pagans, for they think they will be heard because of their many words. </a:t>
            </a:r>
            <a:r>
              <a:rPr lang="en-US" sz="2400" b="1" i="0" u="none" strike="noStrike" baseline="30000" dirty="0">
                <a:solidFill>
                  <a:srgbClr val="000000"/>
                </a:solidFill>
                <a:effectLst/>
                <a:latin typeface="Arial" panose="020B0604020202020204" pitchFamily="34" charset="0"/>
              </a:rPr>
              <a:t>8 </a:t>
            </a:r>
            <a:r>
              <a:rPr lang="en-US" sz="2400" b="0" i="0" u="none" strike="noStrike" dirty="0">
                <a:solidFill>
                  <a:srgbClr val="000000"/>
                </a:solidFill>
                <a:effectLst/>
                <a:latin typeface="Arial" panose="020B0604020202020204" pitchFamily="34" charset="0"/>
              </a:rPr>
              <a:t>Do not be like them, for your Father knows what you need before you ask him.</a:t>
            </a:r>
            <a:endParaRPr lang="en-US" sz="2400" b="0" dirty="0">
              <a:effectLst/>
            </a:endParaRPr>
          </a:p>
          <a:p>
            <a:br>
              <a:rPr lang="en-US" dirty="0"/>
            </a:br>
            <a:endParaRPr lang="en-US" dirty="0"/>
          </a:p>
        </p:txBody>
      </p:sp>
      <p:pic>
        <p:nvPicPr>
          <p:cNvPr id="7" name="Picture 6">
            <a:extLst>
              <a:ext uri="{FF2B5EF4-FFF2-40B4-BE49-F238E27FC236}">
                <a16:creationId xmlns:a16="http://schemas.microsoft.com/office/drawing/2014/main" id="{B9CE9429-146B-5B1D-59B9-28720C3BAAE6}"/>
              </a:ext>
            </a:extLst>
          </p:cNvPr>
          <p:cNvPicPr>
            <a:picLocks noChangeAspect="1"/>
          </p:cNvPicPr>
          <p:nvPr/>
        </p:nvPicPr>
        <p:blipFill>
          <a:blip r:embed="rId3"/>
          <a:stretch>
            <a:fillRect/>
          </a:stretch>
        </p:blipFill>
        <p:spPr>
          <a:xfrm>
            <a:off x="9698691" y="3433914"/>
            <a:ext cx="1024217" cy="1024217"/>
          </a:xfrm>
          <a:prstGeom prst="rect">
            <a:avLst/>
          </a:prstGeom>
        </p:spPr>
      </p:pic>
      <p:sp>
        <p:nvSpPr>
          <p:cNvPr id="8" name="Flowchart: Delay 7">
            <a:extLst>
              <a:ext uri="{FF2B5EF4-FFF2-40B4-BE49-F238E27FC236}">
                <a16:creationId xmlns:a16="http://schemas.microsoft.com/office/drawing/2014/main" id="{6556B231-F6B1-5B3D-A216-6064D983E8CE}"/>
              </a:ext>
            </a:extLst>
          </p:cNvPr>
          <p:cNvSpPr/>
          <p:nvPr/>
        </p:nvSpPr>
        <p:spPr>
          <a:xfrm flipH="1">
            <a:off x="8935278" y="0"/>
            <a:ext cx="3256722" cy="5447645"/>
          </a:xfrm>
          <a:prstGeom prst="flowChartDelay">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C1E6020-4449-3F1B-A132-70D955B2331C}"/>
              </a:ext>
            </a:extLst>
          </p:cNvPr>
          <p:cNvPicPr>
            <a:picLocks noChangeAspect="1"/>
          </p:cNvPicPr>
          <p:nvPr/>
        </p:nvPicPr>
        <p:blipFill>
          <a:blip r:embed="rId4"/>
          <a:stretch>
            <a:fillRect/>
          </a:stretch>
        </p:blipFill>
        <p:spPr>
          <a:xfrm>
            <a:off x="9192679" y="1337949"/>
            <a:ext cx="3060457" cy="2810500"/>
          </a:xfrm>
          <a:prstGeom prst="rect">
            <a:avLst/>
          </a:prstGeom>
        </p:spPr>
      </p:pic>
    </p:spTree>
    <p:extLst>
      <p:ext uri="{BB962C8B-B14F-4D97-AF65-F5344CB8AC3E}">
        <p14:creationId xmlns:p14="http://schemas.microsoft.com/office/powerpoint/2010/main" val="1582442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lowchart: Connector 1">
            <a:extLst>
              <a:ext uri="{FF2B5EF4-FFF2-40B4-BE49-F238E27FC236}">
                <a16:creationId xmlns:a16="http://schemas.microsoft.com/office/drawing/2014/main" id="{E4E5E2B7-2FB0-C041-A6AF-2BB202E4734D}"/>
              </a:ext>
            </a:extLst>
          </p:cNvPr>
          <p:cNvSpPr/>
          <p:nvPr/>
        </p:nvSpPr>
        <p:spPr>
          <a:xfrm>
            <a:off x="1222513" y="1123122"/>
            <a:ext cx="3558209" cy="3677478"/>
          </a:xfrm>
          <a:prstGeom prst="flowChartConnector">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11FF22A-1A1C-43ED-A2E5-DC2F7BF89CC7}"/>
              </a:ext>
            </a:extLst>
          </p:cNvPr>
          <p:cNvSpPr txBox="1"/>
          <p:nvPr/>
        </p:nvSpPr>
        <p:spPr>
          <a:xfrm>
            <a:off x="1938130" y="1938130"/>
            <a:ext cx="2295939" cy="1754326"/>
          </a:xfrm>
          <a:prstGeom prst="rect">
            <a:avLst/>
          </a:prstGeom>
          <a:noFill/>
        </p:spPr>
        <p:txBody>
          <a:bodyPr wrap="square" rtlCol="0">
            <a:spAutoFit/>
          </a:bodyPr>
          <a:lstStyle/>
          <a:p>
            <a:r>
              <a:rPr lang="en-US" sz="3600" dirty="0">
                <a:solidFill>
                  <a:schemeClr val="bg1"/>
                </a:solidFill>
              </a:rPr>
              <a:t>THE LORD’S PRAYER</a:t>
            </a:r>
          </a:p>
        </p:txBody>
      </p:sp>
      <p:sp>
        <p:nvSpPr>
          <p:cNvPr id="4" name="TextBox 3">
            <a:extLst>
              <a:ext uri="{FF2B5EF4-FFF2-40B4-BE49-F238E27FC236}">
                <a16:creationId xmlns:a16="http://schemas.microsoft.com/office/drawing/2014/main" id="{2C33CBF6-6B3D-D167-2749-19628028CDA4}"/>
              </a:ext>
            </a:extLst>
          </p:cNvPr>
          <p:cNvSpPr txBox="1"/>
          <p:nvPr/>
        </p:nvSpPr>
        <p:spPr>
          <a:xfrm>
            <a:off x="5496339" y="1023730"/>
            <a:ext cx="5645426" cy="4154984"/>
          </a:xfrm>
          <a:prstGeom prst="rect">
            <a:avLst/>
          </a:prstGeom>
          <a:noFill/>
        </p:spPr>
        <p:txBody>
          <a:bodyPr wrap="square" rtlCol="0">
            <a:spAutoFit/>
          </a:bodyPr>
          <a:lstStyle/>
          <a:p>
            <a:pPr rtl="0">
              <a:spcBef>
                <a:spcPts val="0"/>
              </a:spcBef>
              <a:spcAft>
                <a:spcPts val="0"/>
              </a:spcAft>
            </a:pPr>
            <a:r>
              <a:rPr lang="en-US" sz="2400" b="1" i="0" u="none" strike="noStrike" baseline="30000" dirty="0">
                <a:solidFill>
                  <a:srgbClr val="000000"/>
                </a:solidFill>
                <a:effectLst/>
                <a:latin typeface="Calibri" panose="020F0502020204030204" pitchFamily="34" charset="0"/>
                <a:cs typeface="Calibri" panose="020F0502020204030204" pitchFamily="34" charset="0"/>
              </a:rPr>
              <a:t>9 </a:t>
            </a:r>
            <a:r>
              <a:rPr lang="en-US" sz="2400" b="0" i="0" u="none" strike="noStrike" dirty="0">
                <a:solidFill>
                  <a:srgbClr val="000000"/>
                </a:solidFill>
                <a:effectLst/>
                <a:latin typeface="Calibri" panose="020F0502020204030204" pitchFamily="34" charset="0"/>
                <a:cs typeface="Calibri" panose="020F0502020204030204" pitchFamily="34" charset="0"/>
              </a:rPr>
              <a:t>‘This, then, is how you should pray:</a:t>
            </a:r>
            <a:endParaRPr lang="en-US" sz="2400" b="0" dirty="0">
              <a:effectLst/>
              <a:latin typeface="Calibri" panose="020F0502020204030204" pitchFamily="34" charset="0"/>
              <a:cs typeface="Calibri" panose="020F0502020204030204" pitchFamily="34" charset="0"/>
            </a:endParaRPr>
          </a:p>
          <a:p>
            <a:r>
              <a:rPr lang="en-US" sz="2400" b="0" i="0" u="none" strike="noStrike" dirty="0">
                <a:solidFill>
                  <a:srgbClr val="000000"/>
                </a:solidFill>
                <a:effectLst/>
                <a:latin typeface="Calibri" panose="020F0502020204030204" pitchFamily="34" charset="0"/>
                <a:cs typeface="Calibri" panose="020F0502020204030204" pitchFamily="34" charset="0"/>
              </a:rPr>
              <a:t>‘“Our Father in heaven,</a:t>
            </a: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b="0" i="0" u="none" strike="noStrike" dirty="0">
                <a:solidFill>
                  <a:srgbClr val="000000"/>
                </a:solidFill>
                <a:effectLst/>
                <a:latin typeface="Calibri" panose="020F0502020204030204" pitchFamily="34" charset="0"/>
                <a:cs typeface="Calibri" panose="020F0502020204030204" pitchFamily="34" charset="0"/>
              </a:rPr>
              <a:t>hallowed be your name,</a:t>
            </a: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b="1" i="0" u="none" strike="noStrike" baseline="30000" dirty="0">
                <a:solidFill>
                  <a:srgbClr val="000000"/>
                </a:solidFill>
                <a:effectLst/>
                <a:latin typeface="Calibri" panose="020F0502020204030204" pitchFamily="34" charset="0"/>
                <a:cs typeface="Calibri" panose="020F0502020204030204" pitchFamily="34" charset="0"/>
              </a:rPr>
              <a:t>10 </a:t>
            </a:r>
            <a:r>
              <a:rPr lang="en-US" sz="2400" b="0" i="0" u="none" strike="noStrike" dirty="0">
                <a:solidFill>
                  <a:srgbClr val="000000"/>
                </a:solidFill>
                <a:effectLst/>
                <a:latin typeface="Calibri" panose="020F0502020204030204" pitchFamily="34" charset="0"/>
                <a:cs typeface="Calibri" panose="020F0502020204030204" pitchFamily="34" charset="0"/>
              </a:rPr>
              <a:t>your kingdom come,</a:t>
            </a: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b="0" i="0" u="none" strike="noStrike" dirty="0">
                <a:solidFill>
                  <a:srgbClr val="000000"/>
                </a:solidFill>
                <a:effectLst/>
                <a:latin typeface="Calibri" panose="020F0502020204030204" pitchFamily="34" charset="0"/>
                <a:cs typeface="Calibri" panose="020F0502020204030204" pitchFamily="34" charset="0"/>
              </a:rPr>
              <a:t>your will be done,</a:t>
            </a: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b="0" i="0" u="none" strike="noStrike" dirty="0">
                <a:solidFill>
                  <a:srgbClr val="000000"/>
                </a:solidFill>
                <a:effectLst/>
                <a:latin typeface="Calibri" panose="020F0502020204030204" pitchFamily="34" charset="0"/>
                <a:cs typeface="Calibri" panose="020F0502020204030204" pitchFamily="34" charset="0"/>
              </a:rPr>
              <a:t>    on earth as it is in heaven.</a:t>
            </a: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b="1" i="0" u="none" strike="noStrike" baseline="30000" dirty="0">
                <a:solidFill>
                  <a:srgbClr val="000000"/>
                </a:solidFill>
                <a:effectLst/>
                <a:latin typeface="Calibri" panose="020F0502020204030204" pitchFamily="34" charset="0"/>
                <a:cs typeface="Calibri" panose="020F0502020204030204" pitchFamily="34" charset="0"/>
              </a:rPr>
              <a:t>11 </a:t>
            </a:r>
            <a:r>
              <a:rPr lang="en-US" sz="2400" b="0" i="0" u="none" strike="noStrike" dirty="0">
                <a:solidFill>
                  <a:srgbClr val="000000"/>
                </a:solidFill>
                <a:effectLst/>
                <a:latin typeface="Calibri" panose="020F0502020204030204" pitchFamily="34" charset="0"/>
                <a:cs typeface="Calibri" panose="020F0502020204030204" pitchFamily="34" charset="0"/>
              </a:rPr>
              <a:t>Give us today our daily bread.</a:t>
            </a: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b="1" i="0" u="none" strike="noStrike" baseline="30000" dirty="0">
                <a:solidFill>
                  <a:srgbClr val="000000"/>
                </a:solidFill>
                <a:effectLst/>
                <a:latin typeface="Calibri" panose="020F0502020204030204" pitchFamily="34" charset="0"/>
                <a:cs typeface="Calibri" panose="020F0502020204030204" pitchFamily="34" charset="0"/>
              </a:rPr>
              <a:t>12 </a:t>
            </a:r>
            <a:r>
              <a:rPr lang="en-US" sz="2400" b="0" i="0" u="none" strike="noStrike" dirty="0">
                <a:solidFill>
                  <a:srgbClr val="000000"/>
                </a:solidFill>
                <a:effectLst/>
                <a:latin typeface="Calibri" panose="020F0502020204030204" pitchFamily="34" charset="0"/>
                <a:cs typeface="Calibri" panose="020F0502020204030204" pitchFamily="34" charset="0"/>
              </a:rPr>
              <a:t>And forgive us our debts,</a:t>
            </a: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b="0" i="0" u="none" strike="noStrike" dirty="0">
                <a:solidFill>
                  <a:srgbClr val="000000"/>
                </a:solidFill>
                <a:effectLst/>
                <a:latin typeface="Calibri" panose="020F0502020204030204" pitchFamily="34" charset="0"/>
                <a:cs typeface="Calibri" panose="020F0502020204030204" pitchFamily="34" charset="0"/>
              </a:rPr>
              <a:t>    as we also have forgiven our debtors.</a:t>
            </a: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b="1" i="0" u="none" strike="noStrike" baseline="30000" dirty="0">
                <a:solidFill>
                  <a:srgbClr val="000000"/>
                </a:solidFill>
                <a:effectLst/>
                <a:latin typeface="Calibri" panose="020F0502020204030204" pitchFamily="34" charset="0"/>
                <a:cs typeface="Calibri" panose="020F0502020204030204" pitchFamily="34" charset="0"/>
              </a:rPr>
              <a:t>13 </a:t>
            </a:r>
            <a:r>
              <a:rPr lang="en-US" sz="2400" b="0" i="0" u="none" strike="noStrike" dirty="0">
                <a:solidFill>
                  <a:srgbClr val="000000"/>
                </a:solidFill>
                <a:effectLst/>
                <a:latin typeface="Calibri" panose="020F0502020204030204" pitchFamily="34" charset="0"/>
                <a:cs typeface="Calibri" panose="020F0502020204030204" pitchFamily="34" charset="0"/>
              </a:rPr>
              <a:t>And lead us not into temptation,</a:t>
            </a: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b="0" i="0" u="none" strike="noStrike" dirty="0">
                <a:solidFill>
                  <a:srgbClr val="000000"/>
                </a:solidFill>
                <a:effectLst/>
                <a:latin typeface="Calibri" panose="020F0502020204030204" pitchFamily="34" charset="0"/>
                <a:cs typeface="Calibri" panose="020F0502020204030204" pitchFamily="34" charset="0"/>
              </a:rPr>
              <a:t>    but deliver us from the evil one.”</a:t>
            </a:r>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B8C81364-FC52-2343-FBD4-069BBCD8559C}"/>
              </a:ext>
            </a:extLst>
          </p:cNvPr>
          <p:cNvSpPr txBox="1"/>
          <p:nvPr/>
        </p:nvSpPr>
        <p:spPr>
          <a:xfrm>
            <a:off x="5705060" y="5387008"/>
            <a:ext cx="1977888" cy="369332"/>
          </a:xfrm>
          <a:prstGeom prst="rect">
            <a:avLst/>
          </a:prstGeom>
          <a:noFill/>
        </p:spPr>
        <p:txBody>
          <a:bodyPr wrap="square" rtlCol="0">
            <a:spAutoFit/>
          </a:bodyPr>
          <a:lstStyle/>
          <a:p>
            <a:r>
              <a:rPr lang="en-US" dirty="0">
                <a:solidFill>
                  <a:srgbClr val="22387D"/>
                </a:solidFill>
              </a:rPr>
              <a:t>Matthew 6:9-13</a:t>
            </a:r>
          </a:p>
        </p:txBody>
      </p:sp>
    </p:spTree>
    <p:extLst>
      <p:ext uri="{BB962C8B-B14F-4D97-AF65-F5344CB8AC3E}">
        <p14:creationId xmlns:p14="http://schemas.microsoft.com/office/powerpoint/2010/main" val="3696276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89EE318-C7B5-6C9D-C8C2-B90F0906502B}"/>
              </a:ext>
            </a:extLst>
          </p:cNvPr>
          <p:cNvSpPr txBox="1"/>
          <p:nvPr/>
        </p:nvSpPr>
        <p:spPr>
          <a:xfrm flipH="1">
            <a:off x="1027045" y="517462"/>
            <a:ext cx="4664764" cy="5386090"/>
          </a:xfrm>
          <a:prstGeom prst="rect">
            <a:avLst/>
          </a:prstGeom>
          <a:noFill/>
        </p:spPr>
        <p:txBody>
          <a:bodyPr wrap="square" rtlCol="0">
            <a:spAutoFit/>
          </a:bodyPr>
          <a:lstStyle/>
          <a:p>
            <a:r>
              <a:rPr lang="en-US" sz="2400" b="1" dirty="0">
                <a:solidFill>
                  <a:srgbClr val="7030A0"/>
                </a:solidFill>
              </a:rPr>
              <a:t>PRAYER</a:t>
            </a:r>
          </a:p>
          <a:p>
            <a:endParaRPr lang="en-US" sz="2000" b="1" u="sng" dirty="0">
              <a:solidFill>
                <a:srgbClr val="7030A0"/>
              </a:solidFill>
            </a:endParaRPr>
          </a:p>
          <a:p>
            <a:r>
              <a:rPr lang="en-US" sz="2000" dirty="0">
                <a:latin typeface="Calibri" panose="020F0502020204030204" pitchFamily="34" charset="0"/>
                <a:cs typeface="Calibri" panose="020F0502020204030204" pitchFamily="34" charset="0"/>
              </a:rPr>
              <a:t>5 ‘And when you pray, do not be like the hypocrites, for they love to pray standing in the synagogues and on the street corners to be seen by others. Truly I tell you, they have received their reward in full. </a:t>
            </a:r>
          </a:p>
          <a:p>
            <a:r>
              <a:rPr lang="en-US" sz="2000" dirty="0">
                <a:latin typeface="Calibri" panose="020F0502020204030204" pitchFamily="34" charset="0"/>
                <a:cs typeface="Calibri" panose="020F0502020204030204" pitchFamily="34" charset="0"/>
              </a:rPr>
              <a:t>6 But when you pray, go into your room, close the door and pray to your Father, who is unseen. Then your Father, who sees what is done in secret, will reward you. </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7 And when you pray, do not keep on babbling like pagans, for they think they will be heard because of their many words. </a:t>
            </a:r>
          </a:p>
          <a:p>
            <a:r>
              <a:rPr lang="en-US" sz="2000" dirty="0">
                <a:latin typeface="Calibri" panose="020F0502020204030204" pitchFamily="34" charset="0"/>
                <a:cs typeface="Calibri" panose="020F0502020204030204" pitchFamily="34" charset="0"/>
              </a:rPr>
              <a:t>8 Do not be like them, for your Father knows what you need before you ask him.</a:t>
            </a:r>
          </a:p>
        </p:txBody>
      </p:sp>
      <p:sp>
        <p:nvSpPr>
          <p:cNvPr id="7" name="Rectangle 6">
            <a:extLst>
              <a:ext uri="{FF2B5EF4-FFF2-40B4-BE49-F238E27FC236}">
                <a16:creationId xmlns:a16="http://schemas.microsoft.com/office/drawing/2014/main" id="{C3641D93-67CE-DD05-4786-E6A57C55B0A4}"/>
              </a:ext>
            </a:extLst>
          </p:cNvPr>
          <p:cNvSpPr/>
          <p:nvPr/>
        </p:nvSpPr>
        <p:spPr>
          <a:xfrm>
            <a:off x="6231835" y="1083030"/>
            <a:ext cx="4244008" cy="158032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484ACBF-8C42-D756-FF7E-BD31D68D0AAC}"/>
              </a:ext>
            </a:extLst>
          </p:cNvPr>
          <p:cNvSpPr txBox="1"/>
          <p:nvPr/>
        </p:nvSpPr>
        <p:spPr>
          <a:xfrm>
            <a:off x="6400800" y="1189048"/>
            <a:ext cx="3667539" cy="307777"/>
          </a:xfrm>
          <a:prstGeom prst="rect">
            <a:avLst/>
          </a:prstGeom>
          <a:noFill/>
        </p:spPr>
        <p:txBody>
          <a:bodyPr wrap="square" rtlCol="0">
            <a:spAutoFit/>
          </a:bodyPr>
          <a:lstStyle/>
          <a:p>
            <a:r>
              <a:rPr lang="en-US" sz="1400" b="1" dirty="0">
                <a:latin typeface="Calibri" panose="020F0502020204030204" pitchFamily="34" charset="0"/>
                <a:cs typeface="Calibri" panose="020F0502020204030204" pitchFamily="34" charset="0"/>
              </a:rPr>
              <a:t>DON’T:</a:t>
            </a:r>
          </a:p>
        </p:txBody>
      </p:sp>
      <p:sp>
        <p:nvSpPr>
          <p:cNvPr id="9" name="TextBox 8">
            <a:extLst>
              <a:ext uri="{FF2B5EF4-FFF2-40B4-BE49-F238E27FC236}">
                <a16:creationId xmlns:a16="http://schemas.microsoft.com/office/drawing/2014/main" id="{547E6A40-1085-665C-7917-21E00C3ECAF4}"/>
              </a:ext>
            </a:extLst>
          </p:cNvPr>
          <p:cNvSpPr txBox="1"/>
          <p:nvPr/>
        </p:nvSpPr>
        <p:spPr>
          <a:xfrm>
            <a:off x="6400800" y="1809081"/>
            <a:ext cx="2319129" cy="307777"/>
          </a:xfrm>
          <a:prstGeom prst="rect">
            <a:avLst/>
          </a:prstGeom>
          <a:noFill/>
        </p:spPr>
        <p:txBody>
          <a:bodyPr wrap="square" rtlCol="0">
            <a:spAutoFit/>
          </a:bodyPr>
          <a:lstStyle/>
          <a:p>
            <a:r>
              <a:rPr lang="en-US" sz="1400" b="1" dirty="0">
                <a:latin typeface="Calibri" panose="020F0502020204030204" pitchFamily="34" charset="0"/>
                <a:cs typeface="Calibri" panose="020F0502020204030204" pitchFamily="34" charset="0"/>
              </a:rPr>
              <a:t>INSTEAD:</a:t>
            </a:r>
          </a:p>
        </p:txBody>
      </p:sp>
      <p:sp>
        <p:nvSpPr>
          <p:cNvPr id="10" name="Rectangle 9">
            <a:extLst>
              <a:ext uri="{FF2B5EF4-FFF2-40B4-BE49-F238E27FC236}">
                <a16:creationId xmlns:a16="http://schemas.microsoft.com/office/drawing/2014/main" id="{AD56422B-B0A7-E1B6-F65A-F59568085688}"/>
              </a:ext>
            </a:extLst>
          </p:cNvPr>
          <p:cNvSpPr/>
          <p:nvPr/>
        </p:nvSpPr>
        <p:spPr>
          <a:xfrm>
            <a:off x="6231835" y="3270803"/>
            <a:ext cx="4244008" cy="149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7A9969EE-9DDE-41CD-E0A3-C55ED6006D80}"/>
              </a:ext>
            </a:extLst>
          </p:cNvPr>
          <p:cNvSpPr txBox="1"/>
          <p:nvPr/>
        </p:nvSpPr>
        <p:spPr>
          <a:xfrm>
            <a:off x="6400800" y="3449462"/>
            <a:ext cx="2554357" cy="307777"/>
          </a:xfrm>
          <a:prstGeom prst="rect">
            <a:avLst/>
          </a:prstGeom>
          <a:noFill/>
        </p:spPr>
        <p:txBody>
          <a:bodyPr wrap="square" rtlCol="0">
            <a:spAutoFit/>
          </a:bodyPr>
          <a:lstStyle/>
          <a:p>
            <a:r>
              <a:rPr lang="en-US" sz="1400" b="1" dirty="0">
                <a:latin typeface="Calibri" panose="020F0502020204030204" pitchFamily="34" charset="0"/>
                <a:cs typeface="Calibri" panose="020F0502020204030204" pitchFamily="34" charset="0"/>
              </a:rPr>
              <a:t>DON’T:</a:t>
            </a:r>
          </a:p>
        </p:txBody>
      </p:sp>
      <p:sp>
        <p:nvSpPr>
          <p:cNvPr id="12" name="TextBox 11">
            <a:extLst>
              <a:ext uri="{FF2B5EF4-FFF2-40B4-BE49-F238E27FC236}">
                <a16:creationId xmlns:a16="http://schemas.microsoft.com/office/drawing/2014/main" id="{F4168665-27C0-E9E9-7873-1F95BCA7A49E}"/>
              </a:ext>
            </a:extLst>
          </p:cNvPr>
          <p:cNvSpPr txBox="1"/>
          <p:nvPr/>
        </p:nvSpPr>
        <p:spPr>
          <a:xfrm>
            <a:off x="6400800" y="3996404"/>
            <a:ext cx="3061252" cy="307777"/>
          </a:xfrm>
          <a:prstGeom prst="rect">
            <a:avLst/>
          </a:prstGeom>
          <a:noFill/>
        </p:spPr>
        <p:txBody>
          <a:bodyPr wrap="square" rtlCol="0">
            <a:spAutoFit/>
          </a:bodyPr>
          <a:lstStyle/>
          <a:p>
            <a:r>
              <a:rPr lang="en-US" sz="1400" b="1" dirty="0">
                <a:latin typeface="Calibri" panose="020F0502020204030204" pitchFamily="34" charset="0"/>
                <a:cs typeface="Calibri" panose="020F0502020204030204" pitchFamily="34" charset="0"/>
              </a:rPr>
              <a:t>BECAUSE:</a:t>
            </a:r>
          </a:p>
        </p:txBody>
      </p:sp>
    </p:spTree>
    <p:extLst>
      <p:ext uri="{BB962C8B-B14F-4D97-AF65-F5344CB8AC3E}">
        <p14:creationId xmlns:p14="http://schemas.microsoft.com/office/powerpoint/2010/main" val="3259209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6E89F22-A9DB-012A-A9AF-71B6EFB939E0}"/>
              </a:ext>
            </a:extLst>
          </p:cNvPr>
          <p:cNvGraphicFramePr>
            <a:graphicFrameLocks noGrp="1"/>
          </p:cNvGraphicFramePr>
          <p:nvPr>
            <p:extLst>
              <p:ext uri="{D42A27DB-BD31-4B8C-83A1-F6EECF244321}">
                <p14:modId xmlns:p14="http://schemas.microsoft.com/office/powerpoint/2010/main" val="2136374038"/>
              </p:ext>
            </p:extLst>
          </p:nvPr>
        </p:nvGraphicFramePr>
        <p:xfrm>
          <a:off x="1137920" y="632901"/>
          <a:ext cx="10393679" cy="5504646"/>
        </p:xfrm>
        <a:graphic>
          <a:graphicData uri="http://schemas.openxmlformats.org/drawingml/2006/table">
            <a:tbl>
              <a:tblPr/>
              <a:tblGrid>
                <a:gridCol w="4419600">
                  <a:extLst>
                    <a:ext uri="{9D8B030D-6E8A-4147-A177-3AD203B41FA5}">
                      <a16:colId xmlns:a16="http://schemas.microsoft.com/office/drawing/2014/main" val="2402293782"/>
                    </a:ext>
                  </a:extLst>
                </a:gridCol>
                <a:gridCol w="2513091">
                  <a:extLst>
                    <a:ext uri="{9D8B030D-6E8A-4147-A177-3AD203B41FA5}">
                      <a16:colId xmlns:a16="http://schemas.microsoft.com/office/drawing/2014/main" val="697969367"/>
                    </a:ext>
                  </a:extLst>
                </a:gridCol>
                <a:gridCol w="3460988">
                  <a:extLst>
                    <a:ext uri="{9D8B030D-6E8A-4147-A177-3AD203B41FA5}">
                      <a16:colId xmlns:a16="http://schemas.microsoft.com/office/drawing/2014/main" val="4160971005"/>
                    </a:ext>
                  </a:extLst>
                </a:gridCol>
              </a:tblGrid>
              <a:tr h="4734560">
                <a:tc>
                  <a:txBody>
                    <a:bodyPr/>
                    <a:lstStyle/>
                    <a:p>
                      <a:pPr rtl="0" fontAlgn="t">
                        <a:spcBef>
                          <a:spcPts val="0"/>
                        </a:spcBef>
                        <a:spcAft>
                          <a:spcPts val="800"/>
                        </a:spcAft>
                      </a:pPr>
                      <a:r>
                        <a:rPr lang="en-US" sz="2000" b="1" i="0" u="none" strike="noStrike" baseline="30000" dirty="0">
                          <a:solidFill>
                            <a:srgbClr val="000000"/>
                          </a:solidFill>
                          <a:effectLst/>
                          <a:latin typeface="Calibri" panose="020F0502020204030204" pitchFamily="34" charset="0"/>
                        </a:rPr>
                        <a:t>9</a:t>
                      </a:r>
                      <a:r>
                        <a:rPr lang="en-US" sz="2000" b="1" i="0" u="none" strike="noStrike" baseline="30000" dirty="0">
                          <a:solidFill>
                            <a:srgbClr val="000000"/>
                          </a:solidFill>
                          <a:effectLst/>
                          <a:latin typeface="Calibri" panose="020F0502020204030204" pitchFamily="34" charset="0"/>
                          <a:cs typeface="Calibri" panose="020F0502020204030204" pitchFamily="34" charset="0"/>
                        </a:rPr>
                        <a:t> </a:t>
                      </a:r>
                      <a:r>
                        <a:rPr lang="en-US" sz="2000" b="0" i="0" u="none" strike="noStrike" dirty="0">
                          <a:solidFill>
                            <a:srgbClr val="000000"/>
                          </a:solidFill>
                          <a:effectLst/>
                          <a:latin typeface="Calibri" panose="020F0502020204030204" pitchFamily="34" charset="0"/>
                          <a:cs typeface="Calibri" panose="020F0502020204030204" pitchFamily="34" charset="0"/>
                        </a:rPr>
                        <a:t>‘</a:t>
                      </a:r>
                      <a:r>
                        <a:rPr lang="en-US" sz="2000" b="0" i="0" u="none" strike="noStrike" dirty="0">
                          <a:solidFill>
                            <a:srgbClr val="22387D"/>
                          </a:solidFill>
                          <a:effectLst/>
                          <a:latin typeface="Calibri" panose="020F0502020204030204" pitchFamily="34" charset="0"/>
                          <a:cs typeface="Calibri" panose="020F0502020204030204" pitchFamily="34" charset="0"/>
                        </a:rPr>
                        <a:t>This, then, is how you should pray:</a:t>
                      </a:r>
                      <a:endParaRPr lang="en-US" sz="2000" dirty="0">
                        <a:solidFill>
                          <a:srgbClr val="22387D"/>
                        </a:solidFill>
                        <a:effectLst/>
                        <a:latin typeface="Calibri" panose="020F0502020204030204" pitchFamily="34" charset="0"/>
                        <a:cs typeface="Calibri" panose="020F0502020204030204" pitchFamily="34" charset="0"/>
                      </a:endParaRPr>
                    </a:p>
                    <a:p>
                      <a:pPr rtl="0" fontAlgn="t">
                        <a:lnSpc>
                          <a:spcPct val="150000"/>
                        </a:lnSpc>
                        <a:spcBef>
                          <a:spcPts val="0"/>
                        </a:spcBef>
                        <a:spcAft>
                          <a:spcPts val="800"/>
                        </a:spcAft>
                      </a:pPr>
                      <a:r>
                        <a:rPr lang="en-US" sz="2000" b="0" i="0" u="none" strike="noStrike" dirty="0">
                          <a:solidFill>
                            <a:srgbClr val="000000"/>
                          </a:solidFill>
                          <a:effectLst/>
                          <a:latin typeface="Calibri" panose="020F0502020204030204" pitchFamily="34" charset="0"/>
                          <a:cs typeface="Calibri" panose="020F0502020204030204" pitchFamily="34" charset="0"/>
                        </a:rPr>
                        <a:t>‘“Our Father in heaven,              </a:t>
                      </a:r>
                      <a:br>
                        <a:rPr lang="en-US" sz="2000" b="0" i="0" u="none" strike="noStrike" dirty="0">
                          <a:solidFill>
                            <a:srgbClr val="000000"/>
                          </a:solidFill>
                          <a:effectLst/>
                          <a:latin typeface="Calibri" panose="020F0502020204030204" pitchFamily="34" charset="0"/>
                          <a:cs typeface="Calibri" panose="020F0502020204030204" pitchFamily="34" charset="0"/>
                        </a:rPr>
                      </a:br>
                      <a:r>
                        <a:rPr lang="en-US" sz="2000" b="0" i="0" u="none" strike="noStrike" dirty="0">
                          <a:solidFill>
                            <a:srgbClr val="000000"/>
                          </a:solidFill>
                          <a:effectLst/>
                          <a:latin typeface="Calibri" panose="020F0502020204030204" pitchFamily="34" charset="0"/>
                          <a:cs typeface="Calibri" panose="020F0502020204030204" pitchFamily="34" charset="0"/>
                        </a:rPr>
                        <a:t>hallowed be your name,</a:t>
                      </a:r>
                      <a:br>
                        <a:rPr lang="en-US" sz="2000" b="0" i="0" u="none" strike="noStrike" dirty="0">
                          <a:solidFill>
                            <a:srgbClr val="000000"/>
                          </a:solidFill>
                          <a:effectLst/>
                          <a:latin typeface="Calibri" panose="020F0502020204030204" pitchFamily="34" charset="0"/>
                          <a:cs typeface="Calibri" panose="020F0502020204030204" pitchFamily="34" charset="0"/>
                        </a:rPr>
                      </a:br>
                      <a:r>
                        <a:rPr lang="en-US" sz="2000" b="1" i="0" u="none" strike="noStrike" baseline="30000" dirty="0">
                          <a:solidFill>
                            <a:srgbClr val="000000"/>
                          </a:solidFill>
                          <a:effectLst/>
                          <a:latin typeface="Calibri" panose="020F0502020204030204" pitchFamily="34" charset="0"/>
                          <a:cs typeface="Calibri" panose="020F0502020204030204" pitchFamily="34" charset="0"/>
                        </a:rPr>
                        <a:t>10 </a:t>
                      </a:r>
                      <a:r>
                        <a:rPr lang="en-US" sz="2000" b="0" i="0" u="none" strike="noStrike" dirty="0">
                          <a:solidFill>
                            <a:srgbClr val="000000"/>
                          </a:solidFill>
                          <a:effectLst/>
                          <a:latin typeface="Calibri" panose="020F0502020204030204" pitchFamily="34" charset="0"/>
                          <a:cs typeface="Calibri" panose="020F0502020204030204" pitchFamily="34" charset="0"/>
                        </a:rPr>
                        <a:t>your kingdom come,</a:t>
                      </a:r>
                      <a:br>
                        <a:rPr lang="en-US" sz="2000" b="0" i="0" u="none" strike="noStrike" dirty="0">
                          <a:solidFill>
                            <a:srgbClr val="000000"/>
                          </a:solidFill>
                          <a:effectLst/>
                          <a:latin typeface="Calibri" panose="020F0502020204030204" pitchFamily="34" charset="0"/>
                          <a:cs typeface="Calibri" panose="020F0502020204030204" pitchFamily="34" charset="0"/>
                        </a:rPr>
                      </a:br>
                      <a:r>
                        <a:rPr lang="en-US" sz="2000" b="0" i="0" u="none" strike="noStrike" dirty="0">
                          <a:solidFill>
                            <a:srgbClr val="000000"/>
                          </a:solidFill>
                          <a:effectLst/>
                          <a:latin typeface="Calibri" panose="020F0502020204030204" pitchFamily="34" charset="0"/>
                          <a:cs typeface="Calibri" panose="020F0502020204030204" pitchFamily="34" charset="0"/>
                        </a:rPr>
                        <a:t>your will be done,</a:t>
                      </a:r>
                      <a:br>
                        <a:rPr lang="en-US" sz="2000" b="0" i="0" u="none" strike="noStrike" dirty="0">
                          <a:solidFill>
                            <a:srgbClr val="000000"/>
                          </a:solidFill>
                          <a:effectLst/>
                          <a:latin typeface="Calibri" panose="020F0502020204030204" pitchFamily="34" charset="0"/>
                          <a:cs typeface="Calibri" panose="020F0502020204030204" pitchFamily="34" charset="0"/>
                        </a:rPr>
                      </a:br>
                      <a:r>
                        <a:rPr lang="en-US" sz="2000" b="0" i="0" u="none" strike="noStrike" dirty="0">
                          <a:solidFill>
                            <a:srgbClr val="000000"/>
                          </a:solidFill>
                          <a:effectLst/>
                          <a:latin typeface="Calibri" panose="020F0502020204030204" pitchFamily="34" charset="0"/>
                          <a:cs typeface="Calibri" panose="020F0502020204030204" pitchFamily="34" charset="0"/>
                        </a:rPr>
                        <a:t>    on earth as it is in heaven.</a:t>
                      </a:r>
                      <a:br>
                        <a:rPr lang="en-US" sz="2000" b="0" i="0" u="none" strike="noStrike" dirty="0">
                          <a:solidFill>
                            <a:srgbClr val="000000"/>
                          </a:solidFill>
                          <a:effectLst/>
                          <a:latin typeface="Calibri" panose="020F0502020204030204" pitchFamily="34" charset="0"/>
                          <a:cs typeface="Calibri" panose="020F0502020204030204" pitchFamily="34" charset="0"/>
                        </a:rPr>
                      </a:br>
                      <a:r>
                        <a:rPr lang="en-US" sz="2000" b="1" i="0" u="none" strike="noStrike" baseline="30000" dirty="0">
                          <a:solidFill>
                            <a:srgbClr val="000000"/>
                          </a:solidFill>
                          <a:effectLst/>
                          <a:latin typeface="Calibri" panose="020F0502020204030204" pitchFamily="34" charset="0"/>
                          <a:cs typeface="Calibri" panose="020F0502020204030204" pitchFamily="34" charset="0"/>
                        </a:rPr>
                        <a:t>11 </a:t>
                      </a:r>
                      <a:r>
                        <a:rPr lang="en-US" sz="2000" b="0" i="0" u="none" strike="noStrike" dirty="0">
                          <a:solidFill>
                            <a:srgbClr val="000000"/>
                          </a:solidFill>
                          <a:effectLst/>
                          <a:latin typeface="Calibri" panose="020F0502020204030204" pitchFamily="34" charset="0"/>
                          <a:cs typeface="Calibri" panose="020F0502020204030204" pitchFamily="34" charset="0"/>
                        </a:rPr>
                        <a:t>Give us today our daily bread.</a:t>
                      </a:r>
                      <a:br>
                        <a:rPr lang="en-US" sz="2000" b="0" i="0" u="none" strike="noStrike" dirty="0">
                          <a:solidFill>
                            <a:srgbClr val="000000"/>
                          </a:solidFill>
                          <a:effectLst/>
                          <a:latin typeface="Calibri" panose="020F0502020204030204" pitchFamily="34" charset="0"/>
                          <a:cs typeface="Calibri" panose="020F0502020204030204" pitchFamily="34" charset="0"/>
                        </a:rPr>
                      </a:br>
                      <a:r>
                        <a:rPr lang="en-US" sz="2000" b="1" i="0" u="none" strike="noStrike" baseline="30000" dirty="0">
                          <a:solidFill>
                            <a:srgbClr val="000000"/>
                          </a:solidFill>
                          <a:effectLst/>
                          <a:latin typeface="Calibri" panose="020F0502020204030204" pitchFamily="34" charset="0"/>
                          <a:cs typeface="Calibri" panose="020F0502020204030204" pitchFamily="34" charset="0"/>
                        </a:rPr>
                        <a:t>12 </a:t>
                      </a:r>
                      <a:r>
                        <a:rPr lang="en-US" sz="2000" b="0" i="0" u="none" strike="noStrike" dirty="0">
                          <a:solidFill>
                            <a:srgbClr val="000000"/>
                          </a:solidFill>
                          <a:effectLst/>
                          <a:latin typeface="Calibri" panose="020F0502020204030204" pitchFamily="34" charset="0"/>
                          <a:cs typeface="Calibri" panose="020F0502020204030204" pitchFamily="34" charset="0"/>
                        </a:rPr>
                        <a:t>And forgive us our debts,</a:t>
                      </a:r>
                      <a:br>
                        <a:rPr lang="en-US" sz="2000" b="0" i="0" u="none" strike="noStrike" dirty="0">
                          <a:solidFill>
                            <a:srgbClr val="000000"/>
                          </a:solidFill>
                          <a:effectLst/>
                          <a:latin typeface="Calibri" panose="020F0502020204030204" pitchFamily="34" charset="0"/>
                          <a:cs typeface="Calibri" panose="020F0502020204030204" pitchFamily="34" charset="0"/>
                        </a:rPr>
                      </a:br>
                      <a:r>
                        <a:rPr lang="en-US" sz="2000" b="0" i="0" u="none" strike="noStrike" dirty="0">
                          <a:solidFill>
                            <a:srgbClr val="000000"/>
                          </a:solidFill>
                          <a:effectLst/>
                          <a:latin typeface="Calibri" panose="020F0502020204030204" pitchFamily="34" charset="0"/>
                          <a:cs typeface="Calibri" panose="020F0502020204030204" pitchFamily="34" charset="0"/>
                        </a:rPr>
                        <a:t>    as we also have forgiven our debtors.</a:t>
                      </a:r>
                      <a:br>
                        <a:rPr lang="en-US" sz="2000" b="0" i="0" u="none" strike="noStrike" dirty="0">
                          <a:solidFill>
                            <a:srgbClr val="000000"/>
                          </a:solidFill>
                          <a:effectLst/>
                          <a:latin typeface="Calibri" panose="020F0502020204030204" pitchFamily="34" charset="0"/>
                          <a:cs typeface="Calibri" panose="020F0502020204030204" pitchFamily="34" charset="0"/>
                        </a:rPr>
                      </a:br>
                      <a:r>
                        <a:rPr lang="en-US" sz="2000" b="1" i="0" u="none" strike="noStrike" baseline="30000" dirty="0">
                          <a:solidFill>
                            <a:srgbClr val="000000"/>
                          </a:solidFill>
                          <a:effectLst/>
                          <a:latin typeface="Calibri" panose="020F0502020204030204" pitchFamily="34" charset="0"/>
                          <a:cs typeface="Calibri" panose="020F0502020204030204" pitchFamily="34" charset="0"/>
                        </a:rPr>
                        <a:t>13 </a:t>
                      </a:r>
                      <a:r>
                        <a:rPr lang="en-US" sz="2000" b="0" i="0" u="none" strike="noStrike" dirty="0">
                          <a:solidFill>
                            <a:srgbClr val="000000"/>
                          </a:solidFill>
                          <a:effectLst/>
                          <a:latin typeface="Calibri" panose="020F0502020204030204" pitchFamily="34" charset="0"/>
                          <a:cs typeface="Calibri" panose="020F0502020204030204" pitchFamily="34" charset="0"/>
                        </a:rPr>
                        <a:t>And lead us not into temptation, </a:t>
                      </a:r>
                      <a:br>
                        <a:rPr lang="en-US" sz="2000" b="0" i="0" u="none" strike="noStrike" dirty="0">
                          <a:solidFill>
                            <a:srgbClr val="000000"/>
                          </a:solidFill>
                          <a:effectLst/>
                          <a:latin typeface="Calibri" panose="020F0502020204030204" pitchFamily="34" charset="0"/>
                          <a:cs typeface="Calibri" panose="020F0502020204030204" pitchFamily="34" charset="0"/>
                        </a:rPr>
                      </a:br>
                      <a:r>
                        <a:rPr lang="en-US" sz="2000" b="0" i="0" u="none" strike="noStrike" dirty="0">
                          <a:solidFill>
                            <a:srgbClr val="000000"/>
                          </a:solidFill>
                          <a:effectLst/>
                          <a:latin typeface="Calibri" panose="020F0502020204030204" pitchFamily="34" charset="0"/>
                          <a:cs typeface="Calibri" panose="020F0502020204030204" pitchFamily="34" charset="0"/>
                        </a:rPr>
                        <a:t>    but deliver us from the evil one.”</a:t>
                      </a:r>
                      <a:endParaRPr lang="en-US" sz="2000" dirty="0">
                        <a:effectLst/>
                        <a:latin typeface="Calibri" panose="020F0502020204030204" pitchFamily="34" charset="0"/>
                        <a:cs typeface="Calibri" panose="020F0502020204030204" pitchFamily="34" charset="0"/>
                      </a:endParaRPr>
                    </a:p>
                    <a:p>
                      <a:pPr fontAlgn="t"/>
                      <a:br>
                        <a:rPr lang="en-US" sz="1200" dirty="0">
                          <a:effectLst/>
                        </a:rPr>
                      </a:br>
                      <a:endParaRPr lang="en-US" sz="1200" dirty="0">
                        <a:effectLst/>
                      </a:endParaRPr>
                    </a:p>
                  </a:txBody>
                  <a:tcPr marL="44165" marR="44165" marT="29443" marB="2944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br>
                        <a:rPr lang="en-US" sz="1200" dirty="0">
                          <a:effectLst/>
                        </a:rPr>
                      </a:br>
                      <a:endParaRPr lang="en-US" sz="1200" dirty="0">
                        <a:effectLst/>
                      </a:endParaRPr>
                    </a:p>
                    <a:p>
                      <a:pPr fontAlgn="t"/>
                      <a:endParaRPr lang="en-US" sz="1200" dirty="0">
                        <a:effectLst/>
                        <a:latin typeface="Calibri" panose="020F0502020204030204" pitchFamily="34" charset="0"/>
                        <a:cs typeface="Calibri" panose="020F0502020204030204" pitchFamily="34" charset="0"/>
                      </a:endParaRPr>
                    </a:p>
                    <a:p>
                      <a:pPr fontAlgn="t"/>
                      <a:endParaRPr lang="en-US" sz="1200" dirty="0">
                        <a:effectLst/>
                        <a:latin typeface="Calibri" panose="020F0502020204030204" pitchFamily="34" charset="0"/>
                        <a:cs typeface="Calibri" panose="020F0502020204030204" pitchFamily="34" charset="0"/>
                      </a:endParaRPr>
                    </a:p>
                    <a:p>
                      <a:pPr fontAlgn="t"/>
                      <a:r>
                        <a:rPr lang="en-US" sz="1200" dirty="0">
                          <a:effectLst/>
                          <a:latin typeface="Calibri" panose="020F0502020204030204" pitchFamily="34" charset="0"/>
                          <a:cs typeface="Calibri" panose="020F0502020204030204" pitchFamily="34" charset="0"/>
                        </a:rPr>
                        <a:t>Who should we pray to?</a:t>
                      </a:r>
                    </a:p>
                    <a:p>
                      <a:pPr fontAlgn="t"/>
                      <a:endParaRPr lang="en-US" sz="1200" dirty="0">
                        <a:effectLst/>
                        <a:latin typeface="Calibri" panose="020F0502020204030204" pitchFamily="34" charset="0"/>
                        <a:cs typeface="Calibri" panose="020F0502020204030204" pitchFamily="34" charset="0"/>
                      </a:endParaRPr>
                    </a:p>
                    <a:p>
                      <a:pPr fontAlgn="t"/>
                      <a:endParaRPr lang="en-US" sz="1200" dirty="0">
                        <a:solidFill>
                          <a:srgbClr val="0070C0"/>
                        </a:solidFill>
                        <a:effectLst/>
                        <a:latin typeface="Calibri" panose="020F0502020204030204" pitchFamily="34" charset="0"/>
                        <a:cs typeface="Calibri" panose="020F0502020204030204" pitchFamily="34" charset="0"/>
                      </a:endParaRPr>
                    </a:p>
                    <a:p>
                      <a:pPr fontAlgn="t"/>
                      <a:endParaRPr lang="en-US" sz="1200" dirty="0">
                        <a:effectLst/>
                        <a:latin typeface="Calibri" panose="020F0502020204030204" pitchFamily="34" charset="0"/>
                        <a:cs typeface="Calibri" panose="020F0502020204030204" pitchFamily="34" charset="0"/>
                      </a:endParaRPr>
                    </a:p>
                    <a:p>
                      <a:pPr fontAlgn="t"/>
                      <a:endParaRPr lang="en-US" sz="1200" dirty="0">
                        <a:effectLst/>
                        <a:latin typeface="Calibri" panose="020F0502020204030204" pitchFamily="34" charset="0"/>
                        <a:cs typeface="Calibri" panose="020F0502020204030204" pitchFamily="34" charset="0"/>
                      </a:endParaRPr>
                    </a:p>
                    <a:p>
                      <a:pPr fontAlgn="t"/>
                      <a:endParaRPr lang="en-US" sz="1200" dirty="0">
                        <a:effectLst/>
                        <a:latin typeface="Calibri" panose="020F0502020204030204" pitchFamily="34" charset="0"/>
                        <a:cs typeface="Calibri" panose="020F0502020204030204" pitchFamily="34" charset="0"/>
                      </a:endParaRPr>
                    </a:p>
                    <a:p>
                      <a:pPr fontAlgn="t"/>
                      <a:endParaRPr lang="en-US" sz="1200" dirty="0">
                        <a:effectLst/>
                        <a:latin typeface="Calibri" panose="020F0502020204030204" pitchFamily="34" charset="0"/>
                        <a:cs typeface="Calibri" panose="020F0502020204030204" pitchFamily="34" charset="0"/>
                      </a:endParaRPr>
                    </a:p>
                    <a:p>
                      <a:pPr fontAlgn="t"/>
                      <a:endParaRPr lang="en-US" sz="1200" dirty="0">
                        <a:effectLst/>
                        <a:latin typeface="Calibri" panose="020F0502020204030204" pitchFamily="34" charset="0"/>
                        <a:cs typeface="Calibri" panose="020F0502020204030204" pitchFamily="34" charset="0"/>
                      </a:endParaRPr>
                    </a:p>
                    <a:p>
                      <a:pPr fontAlgn="t"/>
                      <a:endParaRPr lang="en-US" sz="1200" dirty="0">
                        <a:effectLst/>
                        <a:latin typeface="Calibri" panose="020F0502020204030204" pitchFamily="34" charset="0"/>
                        <a:cs typeface="Calibri" panose="020F0502020204030204" pitchFamily="34" charset="0"/>
                      </a:endParaRPr>
                    </a:p>
                    <a:p>
                      <a:pPr fontAlgn="t"/>
                      <a:endParaRPr lang="en-US" sz="1200" dirty="0">
                        <a:effectLst/>
                        <a:latin typeface="Calibri" panose="020F0502020204030204" pitchFamily="34" charset="0"/>
                        <a:cs typeface="Calibri" panose="020F0502020204030204" pitchFamily="34" charset="0"/>
                      </a:endParaRPr>
                    </a:p>
                    <a:p>
                      <a:pPr fontAlgn="t"/>
                      <a:endParaRPr lang="en-US" sz="1200" dirty="0">
                        <a:effectLst/>
                        <a:latin typeface="Calibri" panose="020F0502020204030204" pitchFamily="34" charset="0"/>
                        <a:cs typeface="Calibri" panose="020F0502020204030204" pitchFamily="34" charset="0"/>
                      </a:endParaRPr>
                    </a:p>
                    <a:p>
                      <a:pPr fontAlgn="t"/>
                      <a:endParaRPr lang="en-US" sz="1200" dirty="0">
                        <a:effectLst/>
                        <a:latin typeface="Calibri" panose="020F0502020204030204" pitchFamily="34" charset="0"/>
                        <a:cs typeface="Calibri" panose="020F0502020204030204" pitchFamily="34" charset="0"/>
                      </a:endParaRPr>
                    </a:p>
                    <a:p>
                      <a:pPr fontAlgn="t"/>
                      <a:endParaRPr lang="en-US" sz="1200" dirty="0">
                        <a:effectLst/>
                        <a:latin typeface="Calibri" panose="020F0502020204030204" pitchFamily="34" charset="0"/>
                        <a:cs typeface="Calibri" panose="020F0502020204030204" pitchFamily="34" charset="0"/>
                      </a:endParaRPr>
                    </a:p>
                  </a:txBody>
                  <a:tcPr marL="44165" marR="44165" marT="29443" marB="2944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dirty="0">
                          <a:solidFill>
                            <a:srgbClr val="22387D"/>
                          </a:solidFill>
                          <a:effectLst/>
                          <a:latin typeface="Calibri" panose="020F0502020204030204" pitchFamily="34" charset="0"/>
                        </a:rPr>
                        <a:t>Write your own version:</a:t>
                      </a:r>
                    </a:p>
                    <a:p>
                      <a:pPr rtl="0" fontAlgn="t">
                        <a:spcBef>
                          <a:spcPts val="0"/>
                        </a:spcBef>
                        <a:spcAft>
                          <a:spcPts val="0"/>
                        </a:spcAft>
                      </a:pPr>
                      <a:endParaRPr lang="en-US" sz="1800" b="0" i="0" u="none" strike="noStrike" dirty="0">
                        <a:solidFill>
                          <a:srgbClr val="22387D"/>
                        </a:solidFill>
                        <a:effectLst/>
                        <a:latin typeface="Calibri" panose="020F050202020403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cs typeface="Calibri" panose="020F0502020204030204" pitchFamily="34" charset="0"/>
                        </a:rPr>
                        <a:t>Things we’re asking God that are not about us</a:t>
                      </a:r>
                    </a:p>
                    <a:p>
                      <a:pPr rtl="0" fontAlgn="t">
                        <a:spcBef>
                          <a:spcPts val="0"/>
                        </a:spcBef>
                        <a:spcAft>
                          <a:spcPts val="0"/>
                        </a:spcAft>
                      </a:pPr>
                      <a:endParaRPr lang="en-US" sz="1800" dirty="0">
                        <a:solidFill>
                          <a:srgbClr val="22387D"/>
                        </a:solidFill>
                        <a:effectLst/>
                      </a:endParaRPr>
                    </a:p>
                    <a:p>
                      <a:pPr rtl="0" fontAlgn="t">
                        <a:spcBef>
                          <a:spcPts val="0"/>
                        </a:spcBef>
                        <a:spcAft>
                          <a:spcPts val="0"/>
                        </a:spcAft>
                      </a:pPr>
                      <a:endParaRPr lang="en-US" sz="1800" dirty="0">
                        <a:solidFill>
                          <a:srgbClr val="22387D"/>
                        </a:solidFill>
                        <a:effectLst/>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cs typeface="Calibri" panose="020F0502020204030204" pitchFamily="34" charset="0"/>
                        </a:rPr>
                        <a:t>Things we’re asking God to do for us</a:t>
                      </a:r>
                    </a:p>
                    <a:p>
                      <a:pPr rtl="0" fontAlgn="t">
                        <a:spcBef>
                          <a:spcPts val="0"/>
                        </a:spcBef>
                        <a:spcAft>
                          <a:spcPts val="0"/>
                        </a:spcAft>
                      </a:pPr>
                      <a:endParaRPr lang="en-US" sz="1800" dirty="0">
                        <a:solidFill>
                          <a:srgbClr val="22387D"/>
                        </a:solidFill>
                        <a:effectLst/>
                      </a:endParaRPr>
                    </a:p>
                  </a:txBody>
                  <a:tcPr marL="44165" marR="44165" marT="29443" marB="2944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8834454"/>
                  </a:ext>
                </a:extLst>
              </a:tr>
            </a:tbl>
          </a:graphicData>
        </a:graphic>
      </p:graphicFrame>
      <p:sp>
        <p:nvSpPr>
          <p:cNvPr id="4" name="Rectangle 1">
            <a:extLst>
              <a:ext uri="{FF2B5EF4-FFF2-40B4-BE49-F238E27FC236}">
                <a16:creationId xmlns:a16="http://schemas.microsoft.com/office/drawing/2014/main" id="{138C4AFD-70C2-F427-F579-8F474A394A68}"/>
              </a:ext>
            </a:extLst>
          </p:cNvPr>
          <p:cNvSpPr>
            <a:spLocks noChangeArrowheads="1"/>
          </p:cNvSpPr>
          <p:nvPr/>
        </p:nvSpPr>
        <p:spPr bwMode="auto">
          <a:xfrm>
            <a:off x="5435600" y="2308225"/>
            <a:ext cx="1132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1" name="Callout: Left Arrow 20">
            <a:extLst>
              <a:ext uri="{FF2B5EF4-FFF2-40B4-BE49-F238E27FC236}">
                <a16:creationId xmlns:a16="http://schemas.microsoft.com/office/drawing/2014/main" id="{E9B9E945-1961-C65C-9736-DAC4DAF688EE}"/>
              </a:ext>
            </a:extLst>
          </p:cNvPr>
          <p:cNvSpPr/>
          <p:nvPr/>
        </p:nvSpPr>
        <p:spPr>
          <a:xfrm>
            <a:off x="3779520" y="1169980"/>
            <a:ext cx="3428994" cy="457200"/>
          </a:xfrm>
          <a:prstGeom prst="leftArrow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FF"/>
              </a:highlight>
            </a:endParaRPr>
          </a:p>
        </p:txBody>
      </p:sp>
      <p:sp>
        <p:nvSpPr>
          <p:cNvPr id="22" name="TextBox 21">
            <a:extLst>
              <a:ext uri="{FF2B5EF4-FFF2-40B4-BE49-F238E27FC236}">
                <a16:creationId xmlns:a16="http://schemas.microsoft.com/office/drawing/2014/main" id="{1FAEA84E-95D4-A47F-565A-6239F748361C}"/>
              </a:ext>
            </a:extLst>
          </p:cNvPr>
          <p:cNvSpPr txBox="1"/>
          <p:nvPr/>
        </p:nvSpPr>
        <p:spPr>
          <a:xfrm>
            <a:off x="5101588" y="1204980"/>
            <a:ext cx="1889760" cy="276999"/>
          </a:xfrm>
          <a:prstGeom prst="rect">
            <a:avLst/>
          </a:prstGeom>
          <a:noFill/>
        </p:spPr>
        <p:txBody>
          <a:bodyPr wrap="square" rtlCol="0">
            <a:spAutoFit/>
          </a:bodyPr>
          <a:lstStyle/>
          <a:p>
            <a:r>
              <a:rPr lang="en-US" sz="1200" dirty="0"/>
              <a:t>Who should we pray to?</a:t>
            </a:r>
          </a:p>
        </p:txBody>
      </p:sp>
      <p:sp>
        <p:nvSpPr>
          <p:cNvPr id="23" name="Callout: Left Arrow 22">
            <a:extLst>
              <a:ext uri="{FF2B5EF4-FFF2-40B4-BE49-F238E27FC236}">
                <a16:creationId xmlns:a16="http://schemas.microsoft.com/office/drawing/2014/main" id="{1D0CA39E-A8A9-2D60-C65F-53D8807EE1F2}"/>
              </a:ext>
            </a:extLst>
          </p:cNvPr>
          <p:cNvSpPr/>
          <p:nvPr/>
        </p:nvSpPr>
        <p:spPr>
          <a:xfrm>
            <a:off x="4500879" y="2448444"/>
            <a:ext cx="3091178" cy="547650"/>
          </a:xfrm>
          <a:prstGeom prst="leftArrowCallou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llout: Left Arrow 23">
            <a:extLst>
              <a:ext uri="{FF2B5EF4-FFF2-40B4-BE49-F238E27FC236}">
                <a16:creationId xmlns:a16="http://schemas.microsoft.com/office/drawing/2014/main" id="{320562E1-1D38-8E6C-55E0-6DE6EA98ABFF}"/>
              </a:ext>
            </a:extLst>
          </p:cNvPr>
          <p:cNvSpPr/>
          <p:nvPr/>
        </p:nvSpPr>
        <p:spPr>
          <a:xfrm>
            <a:off x="5598166" y="4131500"/>
            <a:ext cx="2593337" cy="537078"/>
          </a:xfrm>
          <a:prstGeom prst="leftArrowCallou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46D790F-940B-78BD-C18A-ABA4980BACEC}"/>
              </a:ext>
            </a:extLst>
          </p:cNvPr>
          <p:cNvSpPr txBox="1"/>
          <p:nvPr/>
        </p:nvSpPr>
        <p:spPr>
          <a:xfrm>
            <a:off x="5575303" y="2477261"/>
            <a:ext cx="2098034" cy="461665"/>
          </a:xfrm>
          <a:prstGeom prst="rect">
            <a:avLst/>
          </a:prstGeom>
          <a:noFill/>
        </p:spPr>
        <p:txBody>
          <a:bodyPr wrap="square" rtlCol="0">
            <a:spAutoFit/>
          </a:bodyPr>
          <a:lstStyle/>
          <a:p>
            <a:r>
              <a:rPr lang="en-US" sz="1200" dirty="0"/>
              <a:t>3 things we ‘re asking God for that are not about us</a:t>
            </a:r>
          </a:p>
        </p:txBody>
      </p:sp>
      <p:sp>
        <p:nvSpPr>
          <p:cNvPr id="26" name="TextBox 25">
            <a:extLst>
              <a:ext uri="{FF2B5EF4-FFF2-40B4-BE49-F238E27FC236}">
                <a16:creationId xmlns:a16="http://schemas.microsoft.com/office/drawing/2014/main" id="{F45036E7-4188-3B45-AB48-B199C24E1122}"/>
              </a:ext>
            </a:extLst>
          </p:cNvPr>
          <p:cNvSpPr txBox="1"/>
          <p:nvPr/>
        </p:nvSpPr>
        <p:spPr>
          <a:xfrm>
            <a:off x="6515099" y="4206912"/>
            <a:ext cx="1826251" cy="461665"/>
          </a:xfrm>
          <a:prstGeom prst="rect">
            <a:avLst/>
          </a:prstGeom>
          <a:noFill/>
        </p:spPr>
        <p:txBody>
          <a:bodyPr wrap="square" rtlCol="0">
            <a:spAutoFit/>
          </a:bodyPr>
          <a:lstStyle/>
          <a:p>
            <a:r>
              <a:rPr lang="en-US" sz="1200" dirty="0"/>
              <a:t>3 things we’re asking God to do for us</a:t>
            </a:r>
          </a:p>
        </p:txBody>
      </p:sp>
      <p:sp>
        <p:nvSpPr>
          <p:cNvPr id="28" name="Right Brace 27">
            <a:extLst>
              <a:ext uri="{FF2B5EF4-FFF2-40B4-BE49-F238E27FC236}">
                <a16:creationId xmlns:a16="http://schemas.microsoft.com/office/drawing/2014/main" id="{E9E73780-7CAF-517E-1F82-886D634D389E}"/>
              </a:ext>
            </a:extLst>
          </p:cNvPr>
          <p:cNvSpPr/>
          <p:nvPr/>
        </p:nvSpPr>
        <p:spPr>
          <a:xfrm>
            <a:off x="4104638" y="1882593"/>
            <a:ext cx="314961" cy="1651000"/>
          </a:xfrm>
          <a:prstGeom prst="rightBrace">
            <a:avLst>
              <a:gd name="adj1" fmla="val 8333"/>
              <a:gd name="adj2" fmla="val 49385"/>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solidFill>
                <a:srgbClr val="002060"/>
              </a:solidFill>
            </a:endParaRPr>
          </a:p>
        </p:txBody>
      </p:sp>
      <p:sp>
        <p:nvSpPr>
          <p:cNvPr id="30" name="Right Brace 29">
            <a:extLst>
              <a:ext uri="{FF2B5EF4-FFF2-40B4-BE49-F238E27FC236}">
                <a16:creationId xmlns:a16="http://schemas.microsoft.com/office/drawing/2014/main" id="{84F37020-585B-A9E9-BED0-A699368DA772}"/>
              </a:ext>
            </a:extLst>
          </p:cNvPr>
          <p:cNvSpPr/>
          <p:nvPr/>
        </p:nvSpPr>
        <p:spPr>
          <a:xfrm>
            <a:off x="5008880" y="3616960"/>
            <a:ext cx="566423" cy="2036060"/>
          </a:xfrm>
          <a:prstGeom prst="rightBrace">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19428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B937BE-80E7-6874-B47E-EC0B6E7BBFE3}"/>
              </a:ext>
            </a:extLst>
          </p:cNvPr>
          <p:cNvPicPr>
            <a:picLocks noChangeAspect="1"/>
          </p:cNvPicPr>
          <p:nvPr/>
        </p:nvPicPr>
        <p:blipFill>
          <a:blip r:embed="rId3"/>
          <a:stretch>
            <a:fillRect/>
          </a:stretch>
        </p:blipFill>
        <p:spPr>
          <a:xfrm>
            <a:off x="1213325" y="2657034"/>
            <a:ext cx="9590509" cy="3256285"/>
          </a:xfrm>
          <a:prstGeom prst="rect">
            <a:avLst/>
          </a:prstGeom>
        </p:spPr>
      </p:pic>
      <p:pic>
        <p:nvPicPr>
          <p:cNvPr id="11" name="Picture 10" descr="A blue brush stroke on a black background&#10;&#10;Description automatically generated with low confidence">
            <a:extLst>
              <a:ext uri="{FF2B5EF4-FFF2-40B4-BE49-F238E27FC236}">
                <a16:creationId xmlns:a16="http://schemas.microsoft.com/office/drawing/2014/main" id="{8E4E7141-60C0-3E23-E3BA-AE684E31F45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flipV="1">
            <a:off x="775253" y="96392"/>
            <a:ext cx="10783956" cy="2560642"/>
          </a:xfrm>
          <a:prstGeom prst="rect">
            <a:avLst/>
          </a:prstGeom>
        </p:spPr>
      </p:pic>
      <p:sp>
        <p:nvSpPr>
          <p:cNvPr id="13" name="TextBox 12">
            <a:extLst>
              <a:ext uri="{FF2B5EF4-FFF2-40B4-BE49-F238E27FC236}">
                <a16:creationId xmlns:a16="http://schemas.microsoft.com/office/drawing/2014/main" id="{BB7A4AFC-E5E3-2D38-4089-03BA6C1F2B2B}"/>
              </a:ext>
            </a:extLst>
          </p:cNvPr>
          <p:cNvSpPr txBox="1"/>
          <p:nvPr/>
        </p:nvSpPr>
        <p:spPr>
          <a:xfrm>
            <a:off x="3617843" y="1053548"/>
            <a:ext cx="6361044" cy="646331"/>
          </a:xfrm>
          <a:prstGeom prst="rect">
            <a:avLst/>
          </a:prstGeom>
          <a:noFill/>
        </p:spPr>
        <p:txBody>
          <a:bodyPr wrap="square" rtlCol="0">
            <a:spAutoFit/>
          </a:bodyPr>
          <a:lstStyle/>
          <a:p>
            <a:r>
              <a:rPr lang="en-US" sz="3600" dirty="0">
                <a:solidFill>
                  <a:schemeClr val="bg1"/>
                </a:solidFill>
              </a:rPr>
              <a:t>THE LORD’S PRAYER</a:t>
            </a:r>
          </a:p>
        </p:txBody>
      </p:sp>
    </p:spTree>
    <p:extLst>
      <p:ext uri="{BB962C8B-B14F-4D97-AF65-F5344CB8AC3E}">
        <p14:creationId xmlns:p14="http://schemas.microsoft.com/office/powerpoint/2010/main" val="4223140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8416D4F-7955-B94D-6469-9AF1B2B88412}"/>
              </a:ext>
            </a:extLst>
          </p:cNvPr>
          <p:cNvPicPr>
            <a:picLocks noChangeAspect="1"/>
          </p:cNvPicPr>
          <p:nvPr/>
        </p:nvPicPr>
        <p:blipFill>
          <a:blip r:embed="rId3"/>
          <a:stretch>
            <a:fillRect/>
          </a:stretch>
        </p:blipFill>
        <p:spPr>
          <a:xfrm>
            <a:off x="8179248" y="4621885"/>
            <a:ext cx="548688" cy="548688"/>
          </a:xfrm>
          <a:prstGeom prst="rect">
            <a:avLst/>
          </a:prstGeom>
        </p:spPr>
      </p:pic>
      <p:sp>
        <p:nvSpPr>
          <p:cNvPr id="39" name="Freeform 18">
            <a:extLst>
              <a:ext uri="{FF2B5EF4-FFF2-40B4-BE49-F238E27FC236}">
                <a16:creationId xmlns:a16="http://schemas.microsoft.com/office/drawing/2014/main" id="{E6C08EBB-2C97-4884-9312-EA0A6A62A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20">
            <a:extLst>
              <a:ext uri="{FF2B5EF4-FFF2-40B4-BE49-F238E27FC236}">
                <a16:creationId xmlns:a16="http://schemas.microsoft.com/office/drawing/2014/main" id="{17406E40-244E-4DD6-94A4-E73960241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6" name="Freeform 21">
            <a:extLst>
              <a:ext uri="{FF2B5EF4-FFF2-40B4-BE49-F238E27FC236}">
                <a16:creationId xmlns:a16="http://schemas.microsoft.com/office/drawing/2014/main" id="{9E621646-8902-4518-ADFE-798B8AF7F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8" name="Freeform 22">
            <a:extLst>
              <a:ext uri="{FF2B5EF4-FFF2-40B4-BE49-F238E27FC236}">
                <a16:creationId xmlns:a16="http://schemas.microsoft.com/office/drawing/2014/main" id="{BC03DD73-798C-403F-B9AC-BFF84A0B1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23">
            <a:extLst>
              <a:ext uri="{FF2B5EF4-FFF2-40B4-BE49-F238E27FC236}">
                <a16:creationId xmlns:a16="http://schemas.microsoft.com/office/drawing/2014/main" id="{6756FE0C-DC81-49BD-AD76-1E223B6863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25">
            <a:extLst>
              <a:ext uri="{FF2B5EF4-FFF2-40B4-BE49-F238E27FC236}">
                <a16:creationId xmlns:a16="http://schemas.microsoft.com/office/drawing/2014/main" id="{FEEAE74D-A8B8-4601-84C4-7F01DFF41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6">
            <a:extLst>
              <a:ext uri="{FF2B5EF4-FFF2-40B4-BE49-F238E27FC236}">
                <a16:creationId xmlns:a16="http://schemas.microsoft.com/office/drawing/2014/main" id="{CFD751E0-7430-4ACA-A679-ECB74EA589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9">
            <a:extLst>
              <a:ext uri="{FF2B5EF4-FFF2-40B4-BE49-F238E27FC236}">
                <a16:creationId xmlns:a16="http://schemas.microsoft.com/office/drawing/2014/main" id="{4337B0AD-9A1D-4899-8791-EDEB9B5A1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8" name="Freeform 12">
            <a:extLst>
              <a:ext uri="{FF2B5EF4-FFF2-40B4-BE49-F238E27FC236}">
                <a16:creationId xmlns:a16="http://schemas.microsoft.com/office/drawing/2014/main" id="{20EE4868-1730-433B-AA39-A91305A49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89921AE2-097C-4DEE-A398-FCB910D60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7">
            <a:extLst>
              <a:ext uri="{FF2B5EF4-FFF2-40B4-BE49-F238E27FC236}">
                <a16:creationId xmlns:a16="http://schemas.microsoft.com/office/drawing/2014/main" id="{A4098D72-B456-40CC-8C9F-D08B9DD25B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10">
            <a:extLst>
              <a:ext uri="{FF2B5EF4-FFF2-40B4-BE49-F238E27FC236}">
                <a16:creationId xmlns:a16="http://schemas.microsoft.com/office/drawing/2014/main" id="{BCA1A530-E6F6-465D-BCD0-371D816CC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6" name="Freeform 13">
            <a:extLst>
              <a:ext uri="{FF2B5EF4-FFF2-40B4-BE49-F238E27FC236}">
                <a16:creationId xmlns:a16="http://schemas.microsoft.com/office/drawing/2014/main" id="{5AB5DD23-5ECB-4E0C-AC9B-C384785BAE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15">
            <a:extLst>
              <a:ext uri="{FF2B5EF4-FFF2-40B4-BE49-F238E27FC236}">
                <a16:creationId xmlns:a16="http://schemas.microsoft.com/office/drawing/2014/main" id="{7DA4BF21-FA96-43DB-A077-173C5F4333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17">
            <a:extLst>
              <a:ext uri="{FF2B5EF4-FFF2-40B4-BE49-F238E27FC236}">
                <a16:creationId xmlns:a16="http://schemas.microsoft.com/office/drawing/2014/main" id="{BF956BA4-7CC2-4E13-9E1D-0854EF4C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19">
            <a:extLst>
              <a:ext uri="{FF2B5EF4-FFF2-40B4-BE49-F238E27FC236}">
                <a16:creationId xmlns:a16="http://schemas.microsoft.com/office/drawing/2014/main" id="{3262514D-691E-4344-8751-4E80F046A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 name="TextBox 1">
            <a:extLst>
              <a:ext uri="{FF2B5EF4-FFF2-40B4-BE49-F238E27FC236}">
                <a16:creationId xmlns:a16="http://schemas.microsoft.com/office/drawing/2014/main" id="{833798E5-43CD-58AF-8AA6-EF509E3EFDE6}"/>
              </a:ext>
            </a:extLst>
          </p:cNvPr>
          <p:cNvSpPr txBox="1"/>
          <p:nvPr/>
        </p:nvSpPr>
        <p:spPr>
          <a:xfrm>
            <a:off x="2705377" y="1055507"/>
            <a:ext cx="4503183" cy="4680769"/>
          </a:xfrm>
          <a:prstGeom prst="rect">
            <a:avLst/>
          </a:prstGeom>
          <a:noFill/>
        </p:spPr>
        <p:txBody>
          <a:bodyPr wrap="square" rtlCol="0">
            <a:spAutoFit/>
          </a:bodyPr>
          <a:lstStyle/>
          <a:p>
            <a:pPr defTabSz="621792">
              <a:lnSpc>
                <a:spcPct val="90000"/>
              </a:lnSpc>
              <a:buClr>
                <a:srgbClr val="000000"/>
              </a:buClr>
              <a:buSzPts val="2400"/>
              <a:defRPr/>
            </a:pPr>
            <a:r>
              <a:rPr lang="en-US" sz="2000" kern="0" dirty="0">
                <a:solidFill>
                  <a:srgbClr val="000000"/>
                </a:solidFill>
                <a:latin typeface="Calibri"/>
                <a:ea typeface="+mn-ea"/>
                <a:cs typeface="Calibri"/>
                <a:sym typeface="Calibri"/>
              </a:rPr>
              <a:t>Our Father in heaven,</a:t>
            </a:r>
          </a:p>
          <a:p>
            <a:pPr defTabSz="621792">
              <a:lnSpc>
                <a:spcPct val="90000"/>
              </a:lnSpc>
              <a:spcBef>
                <a:spcPts val="680"/>
              </a:spcBef>
              <a:buClr>
                <a:srgbClr val="000000"/>
              </a:buClr>
              <a:buSzPts val="2400"/>
              <a:defRPr/>
            </a:pPr>
            <a:r>
              <a:rPr lang="en-US" sz="2000" kern="0" dirty="0">
                <a:solidFill>
                  <a:srgbClr val="000000"/>
                </a:solidFill>
                <a:latin typeface="Calibri"/>
                <a:ea typeface="+mn-ea"/>
                <a:cs typeface="Calibri"/>
                <a:sym typeface="Calibri"/>
              </a:rPr>
              <a:t>hallowed be your name,</a:t>
            </a:r>
          </a:p>
          <a:p>
            <a:pPr defTabSz="621792">
              <a:lnSpc>
                <a:spcPct val="90000"/>
              </a:lnSpc>
              <a:spcBef>
                <a:spcPts val="680"/>
              </a:spcBef>
              <a:buClr>
                <a:srgbClr val="000000"/>
              </a:buClr>
              <a:buSzPts val="2400"/>
              <a:defRPr/>
            </a:pPr>
            <a:r>
              <a:rPr lang="en-US" sz="2000" kern="0" dirty="0">
                <a:solidFill>
                  <a:srgbClr val="000000"/>
                </a:solidFill>
                <a:latin typeface="Calibri"/>
                <a:ea typeface="+mn-ea"/>
                <a:cs typeface="Calibri"/>
                <a:sym typeface="Calibri"/>
              </a:rPr>
              <a:t>your kingdom come,</a:t>
            </a:r>
          </a:p>
          <a:p>
            <a:pPr defTabSz="621792">
              <a:lnSpc>
                <a:spcPct val="90000"/>
              </a:lnSpc>
              <a:spcBef>
                <a:spcPts val="680"/>
              </a:spcBef>
              <a:buClr>
                <a:srgbClr val="000000"/>
              </a:buClr>
              <a:buSzPts val="2400"/>
              <a:defRPr/>
            </a:pPr>
            <a:r>
              <a:rPr lang="en-US" sz="2000" kern="0" dirty="0">
                <a:solidFill>
                  <a:srgbClr val="000000"/>
                </a:solidFill>
                <a:latin typeface="Calibri"/>
                <a:ea typeface="+mn-ea"/>
                <a:cs typeface="Calibri"/>
                <a:sym typeface="Calibri"/>
              </a:rPr>
              <a:t>your will be done,</a:t>
            </a:r>
          </a:p>
          <a:p>
            <a:pPr defTabSz="621792">
              <a:lnSpc>
                <a:spcPct val="90000"/>
              </a:lnSpc>
              <a:spcBef>
                <a:spcPts val="680"/>
              </a:spcBef>
              <a:buClr>
                <a:srgbClr val="000000"/>
              </a:buClr>
              <a:buSzPts val="2400"/>
              <a:defRPr/>
            </a:pPr>
            <a:r>
              <a:rPr lang="en-US" sz="2000" kern="0" dirty="0">
                <a:solidFill>
                  <a:srgbClr val="000000"/>
                </a:solidFill>
                <a:latin typeface="Calibri"/>
                <a:ea typeface="+mn-ea"/>
                <a:cs typeface="Calibri"/>
                <a:sym typeface="Calibri"/>
              </a:rPr>
              <a:t>on earth as in heaven.</a:t>
            </a:r>
          </a:p>
          <a:p>
            <a:pPr defTabSz="621792">
              <a:lnSpc>
                <a:spcPct val="90000"/>
              </a:lnSpc>
              <a:spcBef>
                <a:spcPts val="680"/>
              </a:spcBef>
              <a:buClr>
                <a:srgbClr val="000000"/>
              </a:buClr>
              <a:buSzPts val="2400"/>
              <a:defRPr/>
            </a:pPr>
            <a:r>
              <a:rPr lang="en-US" sz="2000" kern="0" dirty="0">
                <a:solidFill>
                  <a:srgbClr val="000000"/>
                </a:solidFill>
                <a:latin typeface="Calibri"/>
                <a:ea typeface="+mn-ea"/>
                <a:cs typeface="Calibri"/>
                <a:sym typeface="Calibri"/>
              </a:rPr>
              <a:t>Give us today our daily bread.</a:t>
            </a:r>
          </a:p>
          <a:p>
            <a:pPr defTabSz="621792">
              <a:lnSpc>
                <a:spcPct val="90000"/>
              </a:lnSpc>
              <a:spcBef>
                <a:spcPts val="680"/>
              </a:spcBef>
              <a:buClr>
                <a:srgbClr val="000000"/>
              </a:buClr>
              <a:buSzPts val="2400"/>
              <a:defRPr/>
            </a:pPr>
            <a:r>
              <a:rPr lang="en-US" sz="2000" kern="0" dirty="0">
                <a:solidFill>
                  <a:srgbClr val="000000"/>
                </a:solidFill>
                <a:latin typeface="Calibri"/>
                <a:ea typeface="+mn-ea"/>
                <a:cs typeface="Calibri"/>
                <a:sym typeface="Calibri"/>
              </a:rPr>
              <a:t>Forgive us our sins</a:t>
            </a:r>
          </a:p>
          <a:p>
            <a:pPr defTabSz="621792">
              <a:lnSpc>
                <a:spcPct val="90000"/>
              </a:lnSpc>
              <a:spcBef>
                <a:spcPts val="680"/>
              </a:spcBef>
              <a:buClr>
                <a:srgbClr val="000000"/>
              </a:buClr>
              <a:buSzPts val="2400"/>
              <a:defRPr/>
            </a:pPr>
            <a:r>
              <a:rPr lang="en-US" sz="2000" kern="0" dirty="0">
                <a:solidFill>
                  <a:srgbClr val="000000"/>
                </a:solidFill>
                <a:latin typeface="Calibri"/>
                <a:ea typeface="+mn-ea"/>
                <a:cs typeface="Calibri"/>
                <a:sym typeface="Calibri"/>
              </a:rPr>
              <a:t>as we forgive those who sin against us.</a:t>
            </a:r>
          </a:p>
          <a:p>
            <a:pPr defTabSz="621792">
              <a:lnSpc>
                <a:spcPct val="90000"/>
              </a:lnSpc>
              <a:spcBef>
                <a:spcPts val="680"/>
              </a:spcBef>
              <a:buClr>
                <a:srgbClr val="000000"/>
              </a:buClr>
              <a:buSzPts val="2400"/>
              <a:defRPr/>
            </a:pPr>
            <a:r>
              <a:rPr lang="en-US" sz="2000" kern="0" dirty="0">
                <a:solidFill>
                  <a:srgbClr val="000000"/>
                </a:solidFill>
                <a:latin typeface="Calibri"/>
                <a:ea typeface="+mn-ea"/>
                <a:cs typeface="Calibri"/>
                <a:sym typeface="Calibri"/>
              </a:rPr>
              <a:t>Save us from the time of trial</a:t>
            </a:r>
          </a:p>
          <a:p>
            <a:pPr defTabSz="621792">
              <a:lnSpc>
                <a:spcPct val="90000"/>
              </a:lnSpc>
              <a:spcBef>
                <a:spcPts val="680"/>
              </a:spcBef>
              <a:buClr>
                <a:srgbClr val="000000"/>
              </a:buClr>
              <a:buSzPts val="2400"/>
              <a:defRPr/>
            </a:pPr>
            <a:r>
              <a:rPr lang="en-US" sz="2000" kern="0" dirty="0">
                <a:solidFill>
                  <a:srgbClr val="000000"/>
                </a:solidFill>
                <a:latin typeface="Calibri"/>
                <a:ea typeface="+mn-ea"/>
                <a:cs typeface="Calibri"/>
                <a:sym typeface="Calibri"/>
              </a:rPr>
              <a:t>and deliver us from evil.</a:t>
            </a:r>
          </a:p>
          <a:p>
            <a:pPr defTabSz="621792">
              <a:lnSpc>
                <a:spcPct val="90000"/>
              </a:lnSpc>
              <a:spcBef>
                <a:spcPts val="680"/>
              </a:spcBef>
              <a:buClr>
                <a:srgbClr val="000000"/>
              </a:buClr>
              <a:buSzPts val="2400"/>
              <a:defRPr/>
            </a:pPr>
            <a:r>
              <a:rPr lang="en-US" sz="2000" kern="0" dirty="0">
                <a:solidFill>
                  <a:srgbClr val="000000"/>
                </a:solidFill>
                <a:latin typeface="Calibri"/>
                <a:ea typeface="+mn-ea"/>
                <a:cs typeface="Calibri"/>
                <a:sym typeface="Calibri"/>
              </a:rPr>
              <a:t>For the kingdom, the power, and the glory are yours</a:t>
            </a:r>
          </a:p>
          <a:p>
            <a:pPr defTabSz="621792">
              <a:lnSpc>
                <a:spcPct val="90000"/>
              </a:lnSpc>
              <a:spcBef>
                <a:spcPts val="680"/>
              </a:spcBef>
              <a:buClr>
                <a:srgbClr val="000000"/>
              </a:buClr>
              <a:buSzPts val="2400"/>
              <a:defRPr/>
            </a:pPr>
            <a:r>
              <a:rPr lang="en-US" sz="2000" kern="0" dirty="0">
                <a:solidFill>
                  <a:srgbClr val="000000"/>
                </a:solidFill>
                <a:latin typeface="Calibri"/>
                <a:ea typeface="+mn-ea"/>
                <a:cs typeface="Calibri"/>
                <a:sym typeface="Calibri"/>
              </a:rPr>
              <a:t>now and for ever. Amen.</a:t>
            </a:r>
            <a:endParaRPr kumimoji="0" lang="en-US" sz="2000" b="0" i="0" u="none" strike="noStrike" kern="0" cap="none" spc="0" normalizeH="0" baseline="0" noProof="0" dirty="0">
              <a:ln>
                <a:noFill/>
              </a:ln>
              <a:solidFill>
                <a:srgbClr val="000000"/>
              </a:solidFill>
              <a:effectLst/>
              <a:uLnTx/>
              <a:uFillTx/>
              <a:latin typeface="Calibri"/>
              <a:cs typeface="Calibri"/>
              <a:sym typeface="Calibri"/>
            </a:endParaRPr>
          </a:p>
        </p:txBody>
      </p:sp>
      <p:pic>
        <p:nvPicPr>
          <p:cNvPr id="7" name="Picture 6">
            <a:extLst>
              <a:ext uri="{FF2B5EF4-FFF2-40B4-BE49-F238E27FC236}">
                <a16:creationId xmlns:a16="http://schemas.microsoft.com/office/drawing/2014/main" id="{B9CE9429-146B-5B1D-59B9-28720C3BAAE6}"/>
              </a:ext>
            </a:extLst>
          </p:cNvPr>
          <p:cNvPicPr>
            <a:picLocks noChangeAspect="1"/>
          </p:cNvPicPr>
          <p:nvPr/>
        </p:nvPicPr>
        <p:blipFill>
          <a:blip r:embed="rId4"/>
          <a:stretch>
            <a:fillRect/>
          </a:stretch>
        </p:blipFill>
        <p:spPr>
          <a:xfrm>
            <a:off x="6690209" y="479728"/>
            <a:ext cx="1151558" cy="1151558"/>
          </a:xfrm>
          <a:prstGeom prst="rect">
            <a:avLst/>
          </a:prstGeom>
        </p:spPr>
      </p:pic>
      <p:pic>
        <p:nvPicPr>
          <p:cNvPr id="4" name="Picture 3">
            <a:extLst>
              <a:ext uri="{FF2B5EF4-FFF2-40B4-BE49-F238E27FC236}">
                <a16:creationId xmlns:a16="http://schemas.microsoft.com/office/drawing/2014/main" id="{9B52949D-D784-6D56-457C-689005BCCEDE}"/>
              </a:ext>
            </a:extLst>
          </p:cNvPr>
          <p:cNvPicPr>
            <a:picLocks noChangeAspect="1"/>
          </p:cNvPicPr>
          <p:nvPr/>
        </p:nvPicPr>
        <p:blipFill>
          <a:blip r:embed="rId5"/>
          <a:stretch>
            <a:fillRect/>
          </a:stretch>
        </p:blipFill>
        <p:spPr>
          <a:xfrm>
            <a:off x="7673589" y="1481172"/>
            <a:ext cx="3919923" cy="3784566"/>
          </a:xfrm>
          <a:prstGeom prst="rect">
            <a:avLst/>
          </a:prstGeom>
        </p:spPr>
      </p:pic>
      <p:sp>
        <p:nvSpPr>
          <p:cNvPr id="6" name="TextBox 5">
            <a:extLst>
              <a:ext uri="{FF2B5EF4-FFF2-40B4-BE49-F238E27FC236}">
                <a16:creationId xmlns:a16="http://schemas.microsoft.com/office/drawing/2014/main" id="{ACA4EEBF-BDD9-1628-AEFC-E2B1E13E9042}"/>
              </a:ext>
            </a:extLst>
          </p:cNvPr>
          <p:cNvSpPr txBox="1"/>
          <p:nvPr/>
        </p:nvSpPr>
        <p:spPr>
          <a:xfrm>
            <a:off x="8386637" y="2527643"/>
            <a:ext cx="2493825" cy="1569660"/>
          </a:xfrm>
          <a:prstGeom prst="rect">
            <a:avLst/>
          </a:prstGeom>
          <a:noFill/>
        </p:spPr>
        <p:txBody>
          <a:bodyPr wrap="square" rtlCol="0">
            <a:spAutoFit/>
          </a:bodyPr>
          <a:lstStyle/>
          <a:p>
            <a:pPr marL="0" marR="0" lvl="0" indent="0" algn="l" defTabSz="621792" rtl="0" eaLnBrk="1" fontAlgn="auto" latinLnBrk="0" hangingPunct="1">
              <a:lnSpc>
                <a:spcPct val="100000"/>
              </a:lnSpc>
              <a:spcBef>
                <a:spcPts val="0"/>
              </a:spcBef>
              <a:spcAft>
                <a:spcPts val="60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THE</a:t>
            </a:r>
            <a:r>
              <a:rPr kumimoji="0" lang="en-US" sz="3200" b="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LORD’S</a:t>
            </a:r>
            <a:r>
              <a:rPr kumimoji="0" lang="en-US" sz="3200" b="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PRAYER</a:t>
            </a:r>
            <a:r>
              <a:rPr kumimoji="0" lang="en-US" sz="3200" b="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(CHAPEL)</a:t>
            </a:r>
          </a:p>
        </p:txBody>
      </p:sp>
    </p:spTree>
    <p:extLst>
      <p:ext uri="{BB962C8B-B14F-4D97-AF65-F5344CB8AC3E}">
        <p14:creationId xmlns:p14="http://schemas.microsoft.com/office/powerpoint/2010/main" val="342079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0F8F529-C3FA-33C5-2141-43A6535549C8}"/>
              </a:ext>
            </a:extLst>
          </p:cNvPr>
          <p:cNvPicPr>
            <a:picLocks noChangeAspect="1"/>
          </p:cNvPicPr>
          <p:nvPr/>
        </p:nvPicPr>
        <p:blipFill>
          <a:blip r:embed="rId3"/>
          <a:stretch>
            <a:fillRect/>
          </a:stretch>
        </p:blipFill>
        <p:spPr>
          <a:xfrm>
            <a:off x="8137419" y="4595086"/>
            <a:ext cx="548688" cy="548688"/>
          </a:xfrm>
          <a:prstGeom prst="rect">
            <a:avLst/>
          </a:prstGeom>
        </p:spPr>
      </p:pic>
      <p:sp>
        <p:nvSpPr>
          <p:cNvPr id="39" name="Freeform 18">
            <a:extLst>
              <a:ext uri="{FF2B5EF4-FFF2-40B4-BE49-F238E27FC236}">
                <a16:creationId xmlns:a16="http://schemas.microsoft.com/office/drawing/2014/main" id="{E6C08EBB-2C97-4884-9312-EA0A6A62A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20">
            <a:extLst>
              <a:ext uri="{FF2B5EF4-FFF2-40B4-BE49-F238E27FC236}">
                <a16:creationId xmlns:a16="http://schemas.microsoft.com/office/drawing/2014/main" id="{17406E40-244E-4DD6-94A4-E73960241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6" name="Freeform 21">
            <a:extLst>
              <a:ext uri="{FF2B5EF4-FFF2-40B4-BE49-F238E27FC236}">
                <a16:creationId xmlns:a16="http://schemas.microsoft.com/office/drawing/2014/main" id="{9E621646-8902-4518-ADFE-798B8AF7F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8" name="Freeform 22">
            <a:extLst>
              <a:ext uri="{FF2B5EF4-FFF2-40B4-BE49-F238E27FC236}">
                <a16:creationId xmlns:a16="http://schemas.microsoft.com/office/drawing/2014/main" id="{BC03DD73-798C-403F-B9AC-BFF84A0B1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23">
            <a:extLst>
              <a:ext uri="{FF2B5EF4-FFF2-40B4-BE49-F238E27FC236}">
                <a16:creationId xmlns:a16="http://schemas.microsoft.com/office/drawing/2014/main" id="{6756FE0C-DC81-49BD-AD76-1E223B6863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25">
            <a:extLst>
              <a:ext uri="{FF2B5EF4-FFF2-40B4-BE49-F238E27FC236}">
                <a16:creationId xmlns:a16="http://schemas.microsoft.com/office/drawing/2014/main" id="{FEEAE74D-A8B8-4601-84C4-7F01DFF41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6">
            <a:extLst>
              <a:ext uri="{FF2B5EF4-FFF2-40B4-BE49-F238E27FC236}">
                <a16:creationId xmlns:a16="http://schemas.microsoft.com/office/drawing/2014/main" id="{CFD751E0-7430-4ACA-A679-ECB74EA589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9">
            <a:extLst>
              <a:ext uri="{FF2B5EF4-FFF2-40B4-BE49-F238E27FC236}">
                <a16:creationId xmlns:a16="http://schemas.microsoft.com/office/drawing/2014/main" id="{4337B0AD-9A1D-4899-8791-EDEB9B5A1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8" name="Freeform 12">
            <a:extLst>
              <a:ext uri="{FF2B5EF4-FFF2-40B4-BE49-F238E27FC236}">
                <a16:creationId xmlns:a16="http://schemas.microsoft.com/office/drawing/2014/main" id="{20EE4868-1730-433B-AA39-A91305A49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89921AE2-097C-4DEE-A398-FCB910D60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7">
            <a:extLst>
              <a:ext uri="{FF2B5EF4-FFF2-40B4-BE49-F238E27FC236}">
                <a16:creationId xmlns:a16="http://schemas.microsoft.com/office/drawing/2014/main" id="{A4098D72-B456-40CC-8C9F-D08B9DD25B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10">
            <a:extLst>
              <a:ext uri="{FF2B5EF4-FFF2-40B4-BE49-F238E27FC236}">
                <a16:creationId xmlns:a16="http://schemas.microsoft.com/office/drawing/2014/main" id="{BCA1A530-E6F6-465D-BCD0-371D816CC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6" name="Freeform 13">
            <a:extLst>
              <a:ext uri="{FF2B5EF4-FFF2-40B4-BE49-F238E27FC236}">
                <a16:creationId xmlns:a16="http://schemas.microsoft.com/office/drawing/2014/main" id="{5AB5DD23-5ECB-4E0C-AC9B-C384785BAE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15">
            <a:extLst>
              <a:ext uri="{FF2B5EF4-FFF2-40B4-BE49-F238E27FC236}">
                <a16:creationId xmlns:a16="http://schemas.microsoft.com/office/drawing/2014/main" id="{7DA4BF21-FA96-43DB-A077-173C5F4333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17">
            <a:extLst>
              <a:ext uri="{FF2B5EF4-FFF2-40B4-BE49-F238E27FC236}">
                <a16:creationId xmlns:a16="http://schemas.microsoft.com/office/drawing/2014/main" id="{BF956BA4-7CC2-4E13-9E1D-0854EF4C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19">
            <a:extLst>
              <a:ext uri="{FF2B5EF4-FFF2-40B4-BE49-F238E27FC236}">
                <a16:creationId xmlns:a16="http://schemas.microsoft.com/office/drawing/2014/main" id="{3262514D-691E-4344-8751-4E80F046A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pic>
        <p:nvPicPr>
          <p:cNvPr id="7" name="Picture 6">
            <a:extLst>
              <a:ext uri="{FF2B5EF4-FFF2-40B4-BE49-F238E27FC236}">
                <a16:creationId xmlns:a16="http://schemas.microsoft.com/office/drawing/2014/main" id="{B9CE9429-146B-5B1D-59B9-28720C3BAAE6}"/>
              </a:ext>
            </a:extLst>
          </p:cNvPr>
          <p:cNvPicPr>
            <a:picLocks noChangeAspect="1"/>
          </p:cNvPicPr>
          <p:nvPr/>
        </p:nvPicPr>
        <p:blipFill>
          <a:blip r:embed="rId4"/>
          <a:stretch>
            <a:fillRect/>
          </a:stretch>
        </p:blipFill>
        <p:spPr>
          <a:xfrm>
            <a:off x="7064047" y="376238"/>
            <a:ext cx="1151558" cy="1151558"/>
          </a:xfrm>
          <a:prstGeom prst="rect">
            <a:avLst/>
          </a:prstGeom>
        </p:spPr>
      </p:pic>
      <p:pic>
        <p:nvPicPr>
          <p:cNvPr id="4" name="Picture 3">
            <a:extLst>
              <a:ext uri="{FF2B5EF4-FFF2-40B4-BE49-F238E27FC236}">
                <a16:creationId xmlns:a16="http://schemas.microsoft.com/office/drawing/2014/main" id="{9B52949D-D784-6D56-457C-689005BCCEDE}"/>
              </a:ext>
            </a:extLst>
          </p:cNvPr>
          <p:cNvPicPr>
            <a:picLocks noChangeAspect="1"/>
          </p:cNvPicPr>
          <p:nvPr/>
        </p:nvPicPr>
        <p:blipFill>
          <a:blip r:embed="rId5"/>
          <a:stretch>
            <a:fillRect/>
          </a:stretch>
        </p:blipFill>
        <p:spPr>
          <a:xfrm>
            <a:off x="7673589" y="1481172"/>
            <a:ext cx="3919923" cy="3784566"/>
          </a:xfrm>
          <a:prstGeom prst="rect">
            <a:avLst/>
          </a:prstGeom>
        </p:spPr>
      </p:pic>
      <p:sp>
        <p:nvSpPr>
          <p:cNvPr id="6" name="TextBox 5">
            <a:extLst>
              <a:ext uri="{FF2B5EF4-FFF2-40B4-BE49-F238E27FC236}">
                <a16:creationId xmlns:a16="http://schemas.microsoft.com/office/drawing/2014/main" id="{ACA4EEBF-BDD9-1628-AEFC-E2B1E13E9042}"/>
              </a:ext>
            </a:extLst>
          </p:cNvPr>
          <p:cNvSpPr txBox="1"/>
          <p:nvPr/>
        </p:nvSpPr>
        <p:spPr>
          <a:xfrm>
            <a:off x="8386637" y="2527643"/>
            <a:ext cx="2493825" cy="1569660"/>
          </a:xfrm>
          <a:prstGeom prst="rect">
            <a:avLst/>
          </a:prstGeom>
          <a:noFill/>
        </p:spPr>
        <p:txBody>
          <a:bodyPr wrap="square" rtlCol="0">
            <a:spAutoFit/>
          </a:bodyPr>
          <a:lstStyle/>
          <a:p>
            <a:pPr marL="0" marR="0" lvl="0" indent="0" algn="l" defTabSz="621792" rtl="0" eaLnBrk="1" fontAlgn="auto" latinLnBrk="0" hangingPunct="1">
              <a:lnSpc>
                <a:spcPct val="100000"/>
              </a:lnSpc>
              <a:spcBef>
                <a:spcPts val="0"/>
              </a:spcBef>
              <a:spcAft>
                <a:spcPts val="60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THE</a:t>
            </a:r>
            <a:r>
              <a:rPr kumimoji="0" lang="en-US" sz="3200" b="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LORD’S</a:t>
            </a:r>
            <a:r>
              <a:rPr kumimoji="0" lang="en-US" sz="3200" b="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PRAYER</a:t>
            </a:r>
            <a:r>
              <a:rPr kumimoji="0" lang="en-US" sz="3200" b="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(CHAPEL)</a:t>
            </a:r>
          </a:p>
        </p:txBody>
      </p:sp>
      <p:pic>
        <p:nvPicPr>
          <p:cNvPr id="3" name="Picture 2">
            <a:extLst>
              <a:ext uri="{FF2B5EF4-FFF2-40B4-BE49-F238E27FC236}">
                <a16:creationId xmlns:a16="http://schemas.microsoft.com/office/drawing/2014/main" id="{20A82623-97EC-6478-DDDA-D9161EB5E5C7}"/>
              </a:ext>
            </a:extLst>
          </p:cNvPr>
          <p:cNvPicPr>
            <a:picLocks noChangeAspect="1"/>
          </p:cNvPicPr>
          <p:nvPr/>
        </p:nvPicPr>
        <p:blipFill>
          <a:blip r:embed="rId6"/>
          <a:stretch>
            <a:fillRect/>
          </a:stretch>
        </p:blipFill>
        <p:spPr>
          <a:xfrm>
            <a:off x="1113260" y="852169"/>
            <a:ext cx="6492803" cy="5139373"/>
          </a:xfrm>
          <a:prstGeom prst="rect">
            <a:avLst/>
          </a:prstGeom>
        </p:spPr>
      </p:pic>
    </p:spTree>
    <p:extLst>
      <p:ext uri="{BB962C8B-B14F-4D97-AF65-F5344CB8AC3E}">
        <p14:creationId xmlns:p14="http://schemas.microsoft.com/office/powerpoint/2010/main" val="3994672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DAE3342-9DFC-49D4-B09C-25E3107693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9" name="Freeform 5">
              <a:extLst>
                <a:ext uri="{FF2B5EF4-FFF2-40B4-BE49-F238E27FC236}">
                  <a16:creationId xmlns:a16="http://schemas.microsoft.com/office/drawing/2014/main" id="{E49E0D20-8423-4612-99A5-14AEF8F6B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6">
              <a:extLst>
                <a:ext uri="{FF2B5EF4-FFF2-40B4-BE49-F238E27FC236}">
                  <a16:creationId xmlns:a16="http://schemas.microsoft.com/office/drawing/2014/main" id="{57C2C108-5A30-48CA-9203-56747AEB7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7">
              <a:extLst>
                <a:ext uri="{FF2B5EF4-FFF2-40B4-BE49-F238E27FC236}">
                  <a16:creationId xmlns:a16="http://schemas.microsoft.com/office/drawing/2014/main" id="{1A343912-2EFC-408E-A862-5C9BF108D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 name="Freeform 8">
              <a:extLst>
                <a:ext uri="{FF2B5EF4-FFF2-40B4-BE49-F238E27FC236}">
                  <a16:creationId xmlns:a16="http://schemas.microsoft.com/office/drawing/2014/main" id="{AA50D1CF-9DAE-4CF6-B829-E66CEE9D5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9">
              <a:extLst>
                <a:ext uri="{FF2B5EF4-FFF2-40B4-BE49-F238E27FC236}">
                  <a16:creationId xmlns:a16="http://schemas.microsoft.com/office/drawing/2014/main" id="{FE5799A4-0568-433E-BF41-752CF516A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10">
              <a:extLst>
                <a:ext uri="{FF2B5EF4-FFF2-40B4-BE49-F238E27FC236}">
                  <a16:creationId xmlns:a16="http://schemas.microsoft.com/office/drawing/2014/main" id="{CDBB86ED-F16F-4C28-BDD5-72D771176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1">
              <a:extLst>
                <a:ext uri="{FF2B5EF4-FFF2-40B4-BE49-F238E27FC236}">
                  <a16:creationId xmlns:a16="http://schemas.microsoft.com/office/drawing/2014/main" id="{3347939E-8B76-4CFC-B2EC-63A7E2278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2">
              <a:extLst>
                <a:ext uri="{FF2B5EF4-FFF2-40B4-BE49-F238E27FC236}">
                  <a16:creationId xmlns:a16="http://schemas.microsoft.com/office/drawing/2014/main" id="{FA1DD132-02E4-4CD3-B496-BFF924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3">
              <a:extLst>
                <a:ext uri="{FF2B5EF4-FFF2-40B4-BE49-F238E27FC236}">
                  <a16:creationId xmlns:a16="http://schemas.microsoft.com/office/drawing/2014/main" id="{710BDA52-A7D7-4E4E-9F36-EC8F983EA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4">
              <a:extLst>
                <a:ext uri="{FF2B5EF4-FFF2-40B4-BE49-F238E27FC236}">
                  <a16:creationId xmlns:a16="http://schemas.microsoft.com/office/drawing/2014/main" id="{B1BDF852-319F-42B8-9A50-7C9A9387C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5">
              <a:extLst>
                <a:ext uri="{FF2B5EF4-FFF2-40B4-BE49-F238E27FC236}">
                  <a16:creationId xmlns:a16="http://schemas.microsoft.com/office/drawing/2014/main" id="{3AACE376-C01E-4F1F-91B7-39D0274BF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0" name="Freeform 16">
              <a:extLst>
                <a:ext uri="{FF2B5EF4-FFF2-40B4-BE49-F238E27FC236}">
                  <a16:creationId xmlns:a16="http://schemas.microsoft.com/office/drawing/2014/main" id="{7F612F4C-050E-459D-9771-ED088374A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 name="Freeform 17">
              <a:extLst>
                <a:ext uri="{FF2B5EF4-FFF2-40B4-BE49-F238E27FC236}">
                  <a16:creationId xmlns:a16="http://schemas.microsoft.com/office/drawing/2014/main" id="{94E4211B-3E41-4905-8F4E-76811B9E5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8">
              <a:extLst>
                <a:ext uri="{FF2B5EF4-FFF2-40B4-BE49-F238E27FC236}">
                  <a16:creationId xmlns:a16="http://schemas.microsoft.com/office/drawing/2014/main" id="{6AEC87EE-0CB8-43DE-8FEB-4586A92E8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9">
              <a:extLst>
                <a:ext uri="{FF2B5EF4-FFF2-40B4-BE49-F238E27FC236}">
                  <a16:creationId xmlns:a16="http://schemas.microsoft.com/office/drawing/2014/main" id="{277C1C5D-7BDC-47E4-8B81-C3C4AE949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20">
              <a:extLst>
                <a:ext uri="{FF2B5EF4-FFF2-40B4-BE49-F238E27FC236}">
                  <a16:creationId xmlns:a16="http://schemas.microsoft.com/office/drawing/2014/main" id="{7A2A6EF8-9768-4478-9CD3-DFA547CEF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1">
              <a:extLst>
                <a:ext uri="{FF2B5EF4-FFF2-40B4-BE49-F238E27FC236}">
                  <a16:creationId xmlns:a16="http://schemas.microsoft.com/office/drawing/2014/main" id="{1FD9091C-E8FA-4ADA-937F-A74426ED1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2">
              <a:extLst>
                <a:ext uri="{FF2B5EF4-FFF2-40B4-BE49-F238E27FC236}">
                  <a16:creationId xmlns:a16="http://schemas.microsoft.com/office/drawing/2014/main" id="{B69923E7-63C4-47CE-956E-09D384D4F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7" name="Freeform 23">
              <a:extLst>
                <a:ext uri="{FF2B5EF4-FFF2-40B4-BE49-F238E27FC236}">
                  <a16:creationId xmlns:a16="http://schemas.microsoft.com/office/drawing/2014/main" id="{A2576784-872E-494C-A041-0E346226B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9" name="Group 28">
            <a:extLst>
              <a:ext uri="{FF2B5EF4-FFF2-40B4-BE49-F238E27FC236}">
                <a16:creationId xmlns:a16="http://schemas.microsoft.com/office/drawing/2014/main" id="{B54F73D8-62C2-4127-9D19-01219BBB9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0" name="Rectangle 29">
              <a:extLst>
                <a:ext uri="{FF2B5EF4-FFF2-40B4-BE49-F238E27FC236}">
                  <a16:creationId xmlns:a16="http://schemas.microsoft.com/office/drawing/2014/main" id="{CFD8CA02-9BE5-4B82-8129-6EF618402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Isosceles Triangle 30">
              <a:extLst>
                <a:ext uri="{FF2B5EF4-FFF2-40B4-BE49-F238E27FC236}">
                  <a16:creationId xmlns:a16="http://schemas.microsoft.com/office/drawing/2014/main" id="{01515E68-030C-4313-B300-35253163D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1937725F-1DDF-4225-937E-106DBB047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4" name="Rectangle 33">
            <a:extLst>
              <a:ext uri="{FF2B5EF4-FFF2-40B4-BE49-F238E27FC236}">
                <a16:creationId xmlns:a16="http://schemas.microsoft.com/office/drawing/2014/main" id="{F25D9EEC-24EA-4FED-9057-A7DF62184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EE6BBC07-CF0C-4EE5-8031-F879DB97A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7" name="Freeform 5">
              <a:extLst>
                <a:ext uri="{FF2B5EF4-FFF2-40B4-BE49-F238E27FC236}">
                  <a16:creationId xmlns:a16="http://schemas.microsoft.com/office/drawing/2014/main" id="{5FC103D5-034F-4011-9560-2E228DFE0C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6">
              <a:extLst>
                <a:ext uri="{FF2B5EF4-FFF2-40B4-BE49-F238E27FC236}">
                  <a16:creationId xmlns:a16="http://schemas.microsoft.com/office/drawing/2014/main" id="{11FE8C8C-C4F2-4450-90C0-C136E650FF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7">
              <a:extLst>
                <a:ext uri="{FF2B5EF4-FFF2-40B4-BE49-F238E27FC236}">
                  <a16:creationId xmlns:a16="http://schemas.microsoft.com/office/drawing/2014/main" id="{66B1E0A0-D6AB-4F4D-8774-61E1AC6BB6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8">
              <a:extLst>
                <a:ext uri="{FF2B5EF4-FFF2-40B4-BE49-F238E27FC236}">
                  <a16:creationId xmlns:a16="http://schemas.microsoft.com/office/drawing/2014/main" id="{6CF0FF91-67FE-4CC2-A118-115BB484E9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9">
              <a:extLst>
                <a:ext uri="{FF2B5EF4-FFF2-40B4-BE49-F238E27FC236}">
                  <a16:creationId xmlns:a16="http://schemas.microsoft.com/office/drawing/2014/main" id="{2EB9BBD9-6E53-4580-8BC8-11B6A15271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10">
              <a:extLst>
                <a:ext uri="{FF2B5EF4-FFF2-40B4-BE49-F238E27FC236}">
                  <a16:creationId xmlns:a16="http://schemas.microsoft.com/office/drawing/2014/main" id="{6B291C4A-C071-4454-B1F6-2184217440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11">
              <a:extLst>
                <a:ext uri="{FF2B5EF4-FFF2-40B4-BE49-F238E27FC236}">
                  <a16:creationId xmlns:a16="http://schemas.microsoft.com/office/drawing/2014/main" id="{D5422271-E1E2-4DE1-BB33-24B25A75CE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2">
              <a:extLst>
                <a:ext uri="{FF2B5EF4-FFF2-40B4-BE49-F238E27FC236}">
                  <a16:creationId xmlns:a16="http://schemas.microsoft.com/office/drawing/2014/main" id="{329EDDB5-2B0D-43CE-92ED-A6A778FF6C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3">
              <a:extLst>
                <a:ext uri="{FF2B5EF4-FFF2-40B4-BE49-F238E27FC236}">
                  <a16:creationId xmlns:a16="http://schemas.microsoft.com/office/drawing/2014/main" id="{10A1194D-A997-4FE9-9CB0-57581AE3D7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4">
              <a:extLst>
                <a:ext uri="{FF2B5EF4-FFF2-40B4-BE49-F238E27FC236}">
                  <a16:creationId xmlns:a16="http://schemas.microsoft.com/office/drawing/2014/main" id="{B521952F-D6C8-40F1-8316-AD9DF2123E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5">
              <a:extLst>
                <a:ext uri="{FF2B5EF4-FFF2-40B4-BE49-F238E27FC236}">
                  <a16:creationId xmlns:a16="http://schemas.microsoft.com/office/drawing/2014/main" id="{5E16DE89-464A-4358-9B60-0F1FD5F799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6">
              <a:extLst>
                <a:ext uri="{FF2B5EF4-FFF2-40B4-BE49-F238E27FC236}">
                  <a16:creationId xmlns:a16="http://schemas.microsoft.com/office/drawing/2014/main" id="{388E9B73-C067-4408-BC0D-612FD21E3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7">
              <a:extLst>
                <a:ext uri="{FF2B5EF4-FFF2-40B4-BE49-F238E27FC236}">
                  <a16:creationId xmlns:a16="http://schemas.microsoft.com/office/drawing/2014/main" id="{FE2A6E28-A041-456A-AE80-B5D826895B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8">
              <a:extLst>
                <a:ext uri="{FF2B5EF4-FFF2-40B4-BE49-F238E27FC236}">
                  <a16:creationId xmlns:a16="http://schemas.microsoft.com/office/drawing/2014/main" id="{CA16A224-CC99-413E-963F-1D42F67969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9">
              <a:extLst>
                <a:ext uri="{FF2B5EF4-FFF2-40B4-BE49-F238E27FC236}">
                  <a16:creationId xmlns:a16="http://schemas.microsoft.com/office/drawing/2014/main" id="{65AFF0E6-A7FE-4D59-A3A7-1547BD9A6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20">
              <a:extLst>
                <a:ext uri="{FF2B5EF4-FFF2-40B4-BE49-F238E27FC236}">
                  <a16:creationId xmlns:a16="http://schemas.microsoft.com/office/drawing/2014/main" id="{E8BB7079-6A4E-40A9-A365-21930624FF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21">
              <a:extLst>
                <a:ext uri="{FF2B5EF4-FFF2-40B4-BE49-F238E27FC236}">
                  <a16:creationId xmlns:a16="http://schemas.microsoft.com/office/drawing/2014/main" id="{670069B7-6B28-4C65-8785-C2C0430EB7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2">
              <a:extLst>
                <a:ext uri="{FF2B5EF4-FFF2-40B4-BE49-F238E27FC236}">
                  <a16:creationId xmlns:a16="http://schemas.microsoft.com/office/drawing/2014/main" id="{E874764B-497F-440C-B294-4E31DDB86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3">
              <a:extLst>
                <a:ext uri="{FF2B5EF4-FFF2-40B4-BE49-F238E27FC236}">
                  <a16:creationId xmlns:a16="http://schemas.microsoft.com/office/drawing/2014/main" id="{AA56C61D-2933-436F-9707-E5EC7E610E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7" name="Group 56">
            <a:extLst>
              <a:ext uri="{FF2B5EF4-FFF2-40B4-BE49-F238E27FC236}">
                <a16:creationId xmlns:a16="http://schemas.microsoft.com/office/drawing/2014/main" id="{C823590F-2DA6-407F-920B-C16D7DF273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12791" y="1186483"/>
            <a:ext cx="4473771" cy="4477933"/>
            <a:chOff x="807084" y="1186483"/>
            <a:chExt cx="4473771" cy="4477933"/>
          </a:xfrm>
        </p:grpSpPr>
        <p:sp>
          <p:nvSpPr>
            <p:cNvPr id="58" name="Rectangle 57">
              <a:extLst>
                <a:ext uri="{FF2B5EF4-FFF2-40B4-BE49-F238E27FC236}">
                  <a16:creationId xmlns:a16="http://schemas.microsoft.com/office/drawing/2014/main" id="{BA6740CE-4890-4FA2-A0EE-33F5749130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607" y="1186483"/>
              <a:ext cx="4472724"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39">
              <a:extLst>
                <a:ext uri="{FF2B5EF4-FFF2-40B4-BE49-F238E27FC236}">
                  <a16:creationId xmlns:a16="http://schemas.microsoft.com/office/drawing/2014/main" id="{55A58F2C-2C22-43AC-8FD0-21AA09DC2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840353"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ABC59081-7EE3-45DC-A228-2D08ED227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4473771"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3056795-4EA7-929C-BFFC-560671557C06}"/>
              </a:ext>
            </a:extLst>
          </p:cNvPr>
          <p:cNvSpPr txBox="1">
            <a:spLocks/>
          </p:cNvSpPr>
          <p:nvPr/>
        </p:nvSpPr>
        <p:spPr>
          <a:xfrm>
            <a:off x="7001122" y="2074730"/>
            <a:ext cx="4299456" cy="2053921"/>
          </a:xfrm>
          <a:prstGeom prst="rect">
            <a:avLst/>
          </a:prstGeom>
        </p:spPr>
        <p:txBody>
          <a:bodyPr vert="horz" lIns="228600" tIns="228600" rIns="228600" bIns="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fontAlgn="auto">
              <a:lnSpc>
                <a:spcPct val="80000"/>
              </a:lnSpc>
              <a:spcAft>
                <a:spcPts val="600"/>
              </a:spcAft>
              <a:buClrTx/>
              <a:buSzTx/>
              <a:tabLst/>
              <a:defRPr/>
            </a:pPr>
            <a:r>
              <a:rPr kumimoji="0" lang="en-US" sz="4600" u="none" strike="noStrike" spc="-150" normalizeH="0" baseline="0" noProof="0" dirty="0">
                <a:ln>
                  <a:noFill/>
                </a:ln>
                <a:solidFill>
                  <a:srgbClr val="FFFEFF"/>
                </a:solidFill>
                <a:uLnTx/>
                <a:uFillTx/>
              </a:rPr>
              <a:t>Why do Christians sing in church?</a:t>
            </a:r>
          </a:p>
        </p:txBody>
      </p:sp>
      <p:sp>
        <p:nvSpPr>
          <p:cNvPr id="5" name="TextBox 4">
            <a:extLst>
              <a:ext uri="{FF2B5EF4-FFF2-40B4-BE49-F238E27FC236}">
                <a16:creationId xmlns:a16="http://schemas.microsoft.com/office/drawing/2014/main" id="{D3E7C25E-925C-3A1C-E24E-2F9118736CEA}"/>
              </a:ext>
            </a:extLst>
          </p:cNvPr>
          <p:cNvSpPr txBox="1"/>
          <p:nvPr/>
        </p:nvSpPr>
        <p:spPr>
          <a:xfrm>
            <a:off x="1268211" y="390571"/>
            <a:ext cx="6778522" cy="677108"/>
          </a:xfrm>
          <a:prstGeom prst="rect">
            <a:avLst/>
          </a:prstGeom>
          <a:noFill/>
        </p:spPr>
        <p:txBody>
          <a:bodyPr wrap="none" rtlCol="0">
            <a:spAutoFit/>
          </a:bodyPr>
          <a:lstStyle/>
          <a:p>
            <a:r>
              <a:rPr lang="en-AU" sz="2000" b="1" dirty="0">
                <a:solidFill>
                  <a:prstClr val="black"/>
                </a:solidFill>
                <a:latin typeface="Calibri" panose="020F0502020204030204"/>
              </a:rPr>
              <a:t>It’s a great way for Christians to express their worship to God.</a:t>
            </a:r>
          </a:p>
          <a:p>
            <a:endParaRPr lang="en-AU" dirty="0">
              <a:solidFill>
                <a:prstClr val="black"/>
              </a:solidFill>
              <a:latin typeface="Calibri" panose="020F0502020204030204"/>
            </a:endParaRPr>
          </a:p>
        </p:txBody>
      </p:sp>
      <p:sp>
        <p:nvSpPr>
          <p:cNvPr id="6" name="TextBox 5">
            <a:extLst>
              <a:ext uri="{FF2B5EF4-FFF2-40B4-BE49-F238E27FC236}">
                <a16:creationId xmlns:a16="http://schemas.microsoft.com/office/drawing/2014/main" id="{1EF5B19C-E9B4-A3CD-0C42-8A9828A7CF3A}"/>
              </a:ext>
            </a:extLst>
          </p:cNvPr>
          <p:cNvSpPr txBox="1"/>
          <p:nvPr/>
        </p:nvSpPr>
        <p:spPr>
          <a:xfrm>
            <a:off x="206961" y="1157258"/>
            <a:ext cx="7408546" cy="477054"/>
          </a:xfrm>
          <a:prstGeom prst="rect">
            <a:avLst/>
          </a:prstGeom>
          <a:noFill/>
        </p:spPr>
        <p:txBody>
          <a:bodyPr wrap="square">
            <a:spAutoFit/>
          </a:bodyPr>
          <a:lstStyle/>
          <a:p>
            <a:r>
              <a:rPr lang="en-US" sz="2500" b="1" dirty="0">
                <a:solidFill>
                  <a:srgbClr val="000000"/>
                </a:solidFill>
                <a:latin typeface="Calibri" panose="020F0502020204030204"/>
              </a:rPr>
              <a:t>It’s a way to respond to God’s character and actions.</a:t>
            </a:r>
          </a:p>
        </p:txBody>
      </p:sp>
      <p:sp>
        <p:nvSpPr>
          <p:cNvPr id="7" name="TextBox 6">
            <a:extLst>
              <a:ext uri="{FF2B5EF4-FFF2-40B4-BE49-F238E27FC236}">
                <a16:creationId xmlns:a16="http://schemas.microsoft.com/office/drawing/2014/main" id="{8ED71B31-CF41-4197-DAE8-284DDB641113}"/>
              </a:ext>
            </a:extLst>
          </p:cNvPr>
          <p:cNvSpPr txBox="1"/>
          <p:nvPr/>
        </p:nvSpPr>
        <p:spPr>
          <a:xfrm>
            <a:off x="670451" y="1986369"/>
            <a:ext cx="5532466" cy="1200329"/>
          </a:xfrm>
          <a:prstGeom prst="rect">
            <a:avLst/>
          </a:prstGeom>
          <a:noFill/>
        </p:spPr>
        <p:txBody>
          <a:bodyPr wrap="square" rtlCol="0">
            <a:spAutoFit/>
          </a:bodyPr>
          <a:lstStyle/>
          <a:p>
            <a:r>
              <a:rPr lang="en-US" sz="3600" b="1" dirty="0">
                <a:solidFill>
                  <a:prstClr val="black"/>
                </a:solidFill>
                <a:latin typeface="Calibri" panose="020F0502020204030204"/>
              </a:rPr>
              <a:t>They remind one another of what is true.</a:t>
            </a:r>
            <a:endParaRPr lang="en-AU" sz="3600" b="1" dirty="0">
              <a:solidFill>
                <a:prstClr val="black"/>
              </a:solidFill>
              <a:latin typeface="Calibri" panose="020F0502020204030204"/>
            </a:endParaRPr>
          </a:p>
        </p:txBody>
      </p:sp>
      <p:sp>
        <p:nvSpPr>
          <p:cNvPr id="28" name="TextBox 27">
            <a:extLst>
              <a:ext uri="{FF2B5EF4-FFF2-40B4-BE49-F238E27FC236}">
                <a16:creationId xmlns:a16="http://schemas.microsoft.com/office/drawing/2014/main" id="{59C81A08-001A-992E-FB7E-8F97357B8516}"/>
              </a:ext>
            </a:extLst>
          </p:cNvPr>
          <p:cNvSpPr txBox="1"/>
          <p:nvPr/>
        </p:nvSpPr>
        <p:spPr>
          <a:xfrm>
            <a:off x="657244" y="3698164"/>
            <a:ext cx="6096000" cy="400110"/>
          </a:xfrm>
          <a:prstGeom prst="rect">
            <a:avLst/>
          </a:prstGeom>
          <a:noFill/>
        </p:spPr>
        <p:txBody>
          <a:bodyPr wrap="square">
            <a:spAutoFit/>
          </a:bodyPr>
          <a:lstStyle/>
          <a:p>
            <a:r>
              <a:rPr lang="en-US" sz="2000" b="1" dirty="0">
                <a:solidFill>
                  <a:prstClr val="black"/>
                </a:solidFill>
                <a:latin typeface="Calibri" panose="020F0502020204030204"/>
              </a:rPr>
              <a:t>I</a:t>
            </a:r>
            <a:r>
              <a:rPr lang="en-AU" sz="2000" b="1" dirty="0">
                <a:solidFill>
                  <a:prstClr val="black"/>
                </a:solidFill>
                <a:latin typeface="Calibri" panose="020F0502020204030204"/>
              </a:rPr>
              <a:t>t’s a good way to express emotions!</a:t>
            </a:r>
          </a:p>
        </p:txBody>
      </p:sp>
      <p:sp>
        <p:nvSpPr>
          <p:cNvPr id="35" name="TextBox 34">
            <a:extLst>
              <a:ext uri="{FF2B5EF4-FFF2-40B4-BE49-F238E27FC236}">
                <a16:creationId xmlns:a16="http://schemas.microsoft.com/office/drawing/2014/main" id="{3B1E24B1-CC8E-CC06-3EDC-218482247C51}"/>
              </a:ext>
            </a:extLst>
          </p:cNvPr>
          <p:cNvSpPr txBox="1"/>
          <p:nvPr/>
        </p:nvSpPr>
        <p:spPr>
          <a:xfrm>
            <a:off x="219129" y="4602003"/>
            <a:ext cx="7887544" cy="461665"/>
          </a:xfrm>
          <a:prstGeom prst="rect">
            <a:avLst/>
          </a:prstGeom>
          <a:noFill/>
        </p:spPr>
        <p:txBody>
          <a:bodyPr wrap="none" rtlCol="0">
            <a:spAutoFit/>
          </a:bodyPr>
          <a:lstStyle/>
          <a:p>
            <a:r>
              <a:rPr lang="en-US" sz="2400" b="1" dirty="0">
                <a:solidFill>
                  <a:prstClr val="black"/>
                </a:solidFill>
                <a:latin typeface="Calibri" panose="020F0502020204030204"/>
              </a:rPr>
              <a:t>It helps Christians think about the future when Jesus returns</a:t>
            </a:r>
            <a:endParaRPr lang="en-AU" sz="2400" b="1" dirty="0">
              <a:solidFill>
                <a:prstClr val="black"/>
              </a:solidFill>
              <a:latin typeface="Calibri" panose="020F0502020204030204"/>
            </a:endParaRPr>
          </a:p>
        </p:txBody>
      </p:sp>
      <p:sp>
        <p:nvSpPr>
          <p:cNvPr id="56" name="TextBox 55">
            <a:extLst>
              <a:ext uri="{FF2B5EF4-FFF2-40B4-BE49-F238E27FC236}">
                <a16:creationId xmlns:a16="http://schemas.microsoft.com/office/drawing/2014/main" id="{3BC5DC90-9191-4E68-8388-970850C63456}"/>
              </a:ext>
            </a:extLst>
          </p:cNvPr>
          <p:cNvSpPr txBox="1"/>
          <p:nvPr/>
        </p:nvSpPr>
        <p:spPr>
          <a:xfrm>
            <a:off x="2797011" y="5490036"/>
            <a:ext cx="5532466" cy="646331"/>
          </a:xfrm>
          <a:prstGeom prst="rect">
            <a:avLst/>
          </a:prstGeom>
          <a:noFill/>
        </p:spPr>
        <p:txBody>
          <a:bodyPr wrap="square" rtlCol="0">
            <a:spAutoFit/>
          </a:bodyPr>
          <a:lstStyle/>
          <a:p>
            <a:r>
              <a:rPr lang="en-US" sz="3600" b="1" dirty="0">
                <a:solidFill>
                  <a:prstClr val="black"/>
                </a:solidFill>
                <a:latin typeface="Calibri" panose="020F0502020204030204"/>
              </a:rPr>
              <a:t>They are told to!</a:t>
            </a:r>
            <a:endParaRPr lang="en-AU" sz="3600" b="1" dirty="0">
              <a:solidFill>
                <a:prstClr val="black"/>
              </a:solidFill>
              <a:latin typeface="Calibri" panose="020F0502020204030204"/>
            </a:endParaRPr>
          </a:p>
        </p:txBody>
      </p:sp>
    </p:spTree>
    <p:extLst>
      <p:ext uri="{BB962C8B-B14F-4D97-AF65-F5344CB8AC3E}">
        <p14:creationId xmlns:p14="http://schemas.microsoft.com/office/powerpoint/2010/main" val="381331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5">
                                            <p:txEl>
                                              <p:pRg st="0" end="0"/>
                                            </p:txEl>
                                          </p:spTgt>
                                        </p:tgtEl>
                                        <p:attrNameLst>
                                          <p:attrName>style.visibility</p:attrName>
                                        </p:attrNameLst>
                                      </p:cBhvr>
                                      <p:to>
                                        <p:strVal val="visible"/>
                                      </p:to>
                                    </p:set>
                                    <p:anim calcmode="lin" valueType="num">
                                      <p:cBhvr additive="base">
                                        <p:cTn id="25"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6">
                                            <p:txEl>
                                              <p:pRg st="0" end="0"/>
                                            </p:txEl>
                                          </p:spTgt>
                                        </p:tgtEl>
                                        <p:attrNameLst>
                                          <p:attrName>style.visibility</p:attrName>
                                        </p:attrNameLst>
                                      </p:cBhvr>
                                      <p:to>
                                        <p:strVal val="visible"/>
                                      </p:to>
                                    </p:set>
                                    <p:animEffect transition="in" filter="fade">
                                      <p:cBhvr>
                                        <p:cTn id="31" dur="1000"/>
                                        <p:tgtEl>
                                          <p:spTgt spid="56">
                                            <p:txEl>
                                              <p:pRg st="0" end="0"/>
                                            </p:txEl>
                                          </p:spTgt>
                                        </p:tgtEl>
                                      </p:cBhvr>
                                    </p:animEffect>
                                    <p:anim calcmode="lin" valueType="num">
                                      <p:cBhvr>
                                        <p:cTn id="3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DAE3342-9DFC-49D4-B09C-25E3107693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9" name="Freeform 5">
              <a:extLst>
                <a:ext uri="{FF2B5EF4-FFF2-40B4-BE49-F238E27FC236}">
                  <a16:creationId xmlns:a16="http://schemas.microsoft.com/office/drawing/2014/main" id="{E49E0D20-8423-4612-99A5-14AEF8F6B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6">
              <a:extLst>
                <a:ext uri="{FF2B5EF4-FFF2-40B4-BE49-F238E27FC236}">
                  <a16:creationId xmlns:a16="http://schemas.microsoft.com/office/drawing/2014/main" id="{57C2C108-5A30-48CA-9203-56747AEB7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7">
              <a:extLst>
                <a:ext uri="{FF2B5EF4-FFF2-40B4-BE49-F238E27FC236}">
                  <a16:creationId xmlns:a16="http://schemas.microsoft.com/office/drawing/2014/main" id="{1A343912-2EFC-408E-A862-5C9BF108D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 name="Freeform 8">
              <a:extLst>
                <a:ext uri="{FF2B5EF4-FFF2-40B4-BE49-F238E27FC236}">
                  <a16:creationId xmlns:a16="http://schemas.microsoft.com/office/drawing/2014/main" id="{AA50D1CF-9DAE-4CF6-B829-E66CEE9D5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9">
              <a:extLst>
                <a:ext uri="{FF2B5EF4-FFF2-40B4-BE49-F238E27FC236}">
                  <a16:creationId xmlns:a16="http://schemas.microsoft.com/office/drawing/2014/main" id="{FE5799A4-0568-433E-BF41-752CF516A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10">
              <a:extLst>
                <a:ext uri="{FF2B5EF4-FFF2-40B4-BE49-F238E27FC236}">
                  <a16:creationId xmlns:a16="http://schemas.microsoft.com/office/drawing/2014/main" id="{CDBB86ED-F16F-4C28-BDD5-72D771176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1">
              <a:extLst>
                <a:ext uri="{FF2B5EF4-FFF2-40B4-BE49-F238E27FC236}">
                  <a16:creationId xmlns:a16="http://schemas.microsoft.com/office/drawing/2014/main" id="{3347939E-8B76-4CFC-B2EC-63A7E2278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2">
              <a:extLst>
                <a:ext uri="{FF2B5EF4-FFF2-40B4-BE49-F238E27FC236}">
                  <a16:creationId xmlns:a16="http://schemas.microsoft.com/office/drawing/2014/main" id="{FA1DD132-02E4-4CD3-B496-BFF924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3">
              <a:extLst>
                <a:ext uri="{FF2B5EF4-FFF2-40B4-BE49-F238E27FC236}">
                  <a16:creationId xmlns:a16="http://schemas.microsoft.com/office/drawing/2014/main" id="{710BDA52-A7D7-4E4E-9F36-EC8F983EA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4">
              <a:extLst>
                <a:ext uri="{FF2B5EF4-FFF2-40B4-BE49-F238E27FC236}">
                  <a16:creationId xmlns:a16="http://schemas.microsoft.com/office/drawing/2014/main" id="{B1BDF852-319F-42B8-9A50-7C9A9387C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5">
              <a:extLst>
                <a:ext uri="{FF2B5EF4-FFF2-40B4-BE49-F238E27FC236}">
                  <a16:creationId xmlns:a16="http://schemas.microsoft.com/office/drawing/2014/main" id="{3AACE376-C01E-4F1F-91B7-39D0274BF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0" name="Freeform 16">
              <a:extLst>
                <a:ext uri="{FF2B5EF4-FFF2-40B4-BE49-F238E27FC236}">
                  <a16:creationId xmlns:a16="http://schemas.microsoft.com/office/drawing/2014/main" id="{7F612F4C-050E-459D-9771-ED088374A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 name="Freeform 17">
              <a:extLst>
                <a:ext uri="{FF2B5EF4-FFF2-40B4-BE49-F238E27FC236}">
                  <a16:creationId xmlns:a16="http://schemas.microsoft.com/office/drawing/2014/main" id="{94E4211B-3E41-4905-8F4E-76811B9E5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8">
              <a:extLst>
                <a:ext uri="{FF2B5EF4-FFF2-40B4-BE49-F238E27FC236}">
                  <a16:creationId xmlns:a16="http://schemas.microsoft.com/office/drawing/2014/main" id="{6AEC87EE-0CB8-43DE-8FEB-4586A92E8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9">
              <a:extLst>
                <a:ext uri="{FF2B5EF4-FFF2-40B4-BE49-F238E27FC236}">
                  <a16:creationId xmlns:a16="http://schemas.microsoft.com/office/drawing/2014/main" id="{277C1C5D-7BDC-47E4-8B81-C3C4AE949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20">
              <a:extLst>
                <a:ext uri="{FF2B5EF4-FFF2-40B4-BE49-F238E27FC236}">
                  <a16:creationId xmlns:a16="http://schemas.microsoft.com/office/drawing/2014/main" id="{7A2A6EF8-9768-4478-9CD3-DFA547CEF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1">
              <a:extLst>
                <a:ext uri="{FF2B5EF4-FFF2-40B4-BE49-F238E27FC236}">
                  <a16:creationId xmlns:a16="http://schemas.microsoft.com/office/drawing/2014/main" id="{1FD9091C-E8FA-4ADA-937F-A74426ED1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2">
              <a:extLst>
                <a:ext uri="{FF2B5EF4-FFF2-40B4-BE49-F238E27FC236}">
                  <a16:creationId xmlns:a16="http://schemas.microsoft.com/office/drawing/2014/main" id="{B69923E7-63C4-47CE-956E-09D384D4F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7" name="Freeform 23">
              <a:extLst>
                <a:ext uri="{FF2B5EF4-FFF2-40B4-BE49-F238E27FC236}">
                  <a16:creationId xmlns:a16="http://schemas.microsoft.com/office/drawing/2014/main" id="{A2576784-872E-494C-A041-0E346226B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9" name="Group 28">
            <a:extLst>
              <a:ext uri="{FF2B5EF4-FFF2-40B4-BE49-F238E27FC236}">
                <a16:creationId xmlns:a16="http://schemas.microsoft.com/office/drawing/2014/main" id="{B54F73D8-62C2-4127-9D19-01219BBB9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0" name="Rectangle 29">
              <a:extLst>
                <a:ext uri="{FF2B5EF4-FFF2-40B4-BE49-F238E27FC236}">
                  <a16:creationId xmlns:a16="http://schemas.microsoft.com/office/drawing/2014/main" id="{CFD8CA02-9BE5-4B82-8129-6EF618402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Isosceles Triangle 30">
              <a:extLst>
                <a:ext uri="{FF2B5EF4-FFF2-40B4-BE49-F238E27FC236}">
                  <a16:creationId xmlns:a16="http://schemas.microsoft.com/office/drawing/2014/main" id="{01515E68-030C-4313-B300-35253163D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1937725F-1DDF-4225-937E-106DBB047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4" name="Rectangle 33">
            <a:extLst>
              <a:ext uri="{FF2B5EF4-FFF2-40B4-BE49-F238E27FC236}">
                <a16:creationId xmlns:a16="http://schemas.microsoft.com/office/drawing/2014/main" id="{F25D9EEC-24EA-4FED-9057-A7DF62184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EE6BBC07-CF0C-4EE5-8031-F879DB97A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7" name="Freeform 5">
              <a:extLst>
                <a:ext uri="{FF2B5EF4-FFF2-40B4-BE49-F238E27FC236}">
                  <a16:creationId xmlns:a16="http://schemas.microsoft.com/office/drawing/2014/main" id="{5FC103D5-034F-4011-9560-2E228DFE0C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6">
              <a:extLst>
                <a:ext uri="{FF2B5EF4-FFF2-40B4-BE49-F238E27FC236}">
                  <a16:creationId xmlns:a16="http://schemas.microsoft.com/office/drawing/2014/main" id="{11FE8C8C-C4F2-4450-90C0-C136E650FF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7">
              <a:extLst>
                <a:ext uri="{FF2B5EF4-FFF2-40B4-BE49-F238E27FC236}">
                  <a16:creationId xmlns:a16="http://schemas.microsoft.com/office/drawing/2014/main" id="{66B1E0A0-D6AB-4F4D-8774-61E1AC6BB6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8">
              <a:extLst>
                <a:ext uri="{FF2B5EF4-FFF2-40B4-BE49-F238E27FC236}">
                  <a16:creationId xmlns:a16="http://schemas.microsoft.com/office/drawing/2014/main" id="{6CF0FF91-67FE-4CC2-A118-115BB484E9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9">
              <a:extLst>
                <a:ext uri="{FF2B5EF4-FFF2-40B4-BE49-F238E27FC236}">
                  <a16:creationId xmlns:a16="http://schemas.microsoft.com/office/drawing/2014/main" id="{2EB9BBD9-6E53-4580-8BC8-11B6A15271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10">
              <a:extLst>
                <a:ext uri="{FF2B5EF4-FFF2-40B4-BE49-F238E27FC236}">
                  <a16:creationId xmlns:a16="http://schemas.microsoft.com/office/drawing/2014/main" id="{6B291C4A-C071-4454-B1F6-2184217440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11">
              <a:extLst>
                <a:ext uri="{FF2B5EF4-FFF2-40B4-BE49-F238E27FC236}">
                  <a16:creationId xmlns:a16="http://schemas.microsoft.com/office/drawing/2014/main" id="{D5422271-E1E2-4DE1-BB33-24B25A75CE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2">
              <a:extLst>
                <a:ext uri="{FF2B5EF4-FFF2-40B4-BE49-F238E27FC236}">
                  <a16:creationId xmlns:a16="http://schemas.microsoft.com/office/drawing/2014/main" id="{329EDDB5-2B0D-43CE-92ED-A6A778FF6C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3">
              <a:extLst>
                <a:ext uri="{FF2B5EF4-FFF2-40B4-BE49-F238E27FC236}">
                  <a16:creationId xmlns:a16="http://schemas.microsoft.com/office/drawing/2014/main" id="{10A1194D-A997-4FE9-9CB0-57581AE3D7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4">
              <a:extLst>
                <a:ext uri="{FF2B5EF4-FFF2-40B4-BE49-F238E27FC236}">
                  <a16:creationId xmlns:a16="http://schemas.microsoft.com/office/drawing/2014/main" id="{B521952F-D6C8-40F1-8316-AD9DF2123E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5">
              <a:extLst>
                <a:ext uri="{FF2B5EF4-FFF2-40B4-BE49-F238E27FC236}">
                  <a16:creationId xmlns:a16="http://schemas.microsoft.com/office/drawing/2014/main" id="{5E16DE89-464A-4358-9B60-0F1FD5F799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6">
              <a:extLst>
                <a:ext uri="{FF2B5EF4-FFF2-40B4-BE49-F238E27FC236}">
                  <a16:creationId xmlns:a16="http://schemas.microsoft.com/office/drawing/2014/main" id="{388E9B73-C067-4408-BC0D-612FD21E3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7">
              <a:extLst>
                <a:ext uri="{FF2B5EF4-FFF2-40B4-BE49-F238E27FC236}">
                  <a16:creationId xmlns:a16="http://schemas.microsoft.com/office/drawing/2014/main" id="{FE2A6E28-A041-456A-AE80-B5D826895B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8">
              <a:extLst>
                <a:ext uri="{FF2B5EF4-FFF2-40B4-BE49-F238E27FC236}">
                  <a16:creationId xmlns:a16="http://schemas.microsoft.com/office/drawing/2014/main" id="{CA16A224-CC99-413E-963F-1D42F67969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9">
              <a:extLst>
                <a:ext uri="{FF2B5EF4-FFF2-40B4-BE49-F238E27FC236}">
                  <a16:creationId xmlns:a16="http://schemas.microsoft.com/office/drawing/2014/main" id="{65AFF0E6-A7FE-4D59-A3A7-1547BD9A6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20">
              <a:extLst>
                <a:ext uri="{FF2B5EF4-FFF2-40B4-BE49-F238E27FC236}">
                  <a16:creationId xmlns:a16="http://schemas.microsoft.com/office/drawing/2014/main" id="{E8BB7079-6A4E-40A9-A365-21930624FF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21">
              <a:extLst>
                <a:ext uri="{FF2B5EF4-FFF2-40B4-BE49-F238E27FC236}">
                  <a16:creationId xmlns:a16="http://schemas.microsoft.com/office/drawing/2014/main" id="{670069B7-6B28-4C65-8785-C2C0430EB7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2">
              <a:extLst>
                <a:ext uri="{FF2B5EF4-FFF2-40B4-BE49-F238E27FC236}">
                  <a16:creationId xmlns:a16="http://schemas.microsoft.com/office/drawing/2014/main" id="{E874764B-497F-440C-B294-4E31DDB86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3">
              <a:extLst>
                <a:ext uri="{FF2B5EF4-FFF2-40B4-BE49-F238E27FC236}">
                  <a16:creationId xmlns:a16="http://schemas.microsoft.com/office/drawing/2014/main" id="{AA56C61D-2933-436F-9707-E5EC7E610E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7" name="Group 56">
            <a:extLst>
              <a:ext uri="{FF2B5EF4-FFF2-40B4-BE49-F238E27FC236}">
                <a16:creationId xmlns:a16="http://schemas.microsoft.com/office/drawing/2014/main" id="{C823590F-2DA6-407F-920B-C16D7DF273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12791" y="1186483"/>
            <a:ext cx="4473771" cy="4477933"/>
            <a:chOff x="807084" y="1186483"/>
            <a:chExt cx="4473771" cy="4477933"/>
          </a:xfrm>
        </p:grpSpPr>
        <p:sp>
          <p:nvSpPr>
            <p:cNvPr id="58" name="Rectangle 57">
              <a:extLst>
                <a:ext uri="{FF2B5EF4-FFF2-40B4-BE49-F238E27FC236}">
                  <a16:creationId xmlns:a16="http://schemas.microsoft.com/office/drawing/2014/main" id="{BA6740CE-4890-4FA2-A0EE-33F5749130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607" y="1186483"/>
              <a:ext cx="4472724"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39">
              <a:extLst>
                <a:ext uri="{FF2B5EF4-FFF2-40B4-BE49-F238E27FC236}">
                  <a16:creationId xmlns:a16="http://schemas.microsoft.com/office/drawing/2014/main" id="{55A58F2C-2C22-43AC-8FD0-21AA09DC2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840353"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ABC59081-7EE3-45DC-A228-2D08ED227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4473771"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3056795-4EA7-929C-BFFC-560671557C06}"/>
              </a:ext>
            </a:extLst>
          </p:cNvPr>
          <p:cNvSpPr txBox="1">
            <a:spLocks/>
          </p:cNvSpPr>
          <p:nvPr/>
        </p:nvSpPr>
        <p:spPr>
          <a:xfrm>
            <a:off x="7001122" y="2074730"/>
            <a:ext cx="4299456" cy="2053921"/>
          </a:xfrm>
          <a:prstGeom prst="rect">
            <a:avLst/>
          </a:prstGeom>
        </p:spPr>
        <p:txBody>
          <a:bodyPr vert="horz" lIns="228600" tIns="228600" rIns="228600" bIns="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fontAlgn="auto">
              <a:lnSpc>
                <a:spcPct val="80000"/>
              </a:lnSpc>
              <a:spcAft>
                <a:spcPts val="600"/>
              </a:spcAft>
              <a:buClrTx/>
              <a:buSzTx/>
              <a:tabLst/>
              <a:defRPr/>
            </a:pPr>
            <a:r>
              <a:rPr kumimoji="0" lang="en-US" sz="4600" u="none" strike="noStrike" spc="-150" normalizeH="0" baseline="0" noProof="0" dirty="0">
                <a:ln>
                  <a:noFill/>
                </a:ln>
                <a:solidFill>
                  <a:srgbClr val="FFFEFF"/>
                </a:solidFill>
                <a:uLnTx/>
                <a:uFillTx/>
              </a:rPr>
              <a:t>Why do Christians sing in church?</a:t>
            </a:r>
          </a:p>
        </p:txBody>
      </p:sp>
      <p:sp>
        <p:nvSpPr>
          <p:cNvPr id="7" name="TextBox 6">
            <a:extLst>
              <a:ext uri="{FF2B5EF4-FFF2-40B4-BE49-F238E27FC236}">
                <a16:creationId xmlns:a16="http://schemas.microsoft.com/office/drawing/2014/main" id="{8ED71B31-CF41-4197-DAE8-284DDB641113}"/>
              </a:ext>
            </a:extLst>
          </p:cNvPr>
          <p:cNvSpPr txBox="1"/>
          <p:nvPr/>
        </p:nvSpPr>
        <p:spPr>
          <a:xfrm>
            <a:off x="597948" y="3728726"/>
            <a:ext cx="5532466" cy="1754326"/>
          </a:xfrm>
          <a:prstGeom prst="rect">
            <a:avLst/>
          </a:prstGeom>
          <a:noFill/>
        </p:spPr>
        <p:txBody>
          <a:bodyPr wrap="square" rtlCol="0">
            <a:spAutoFit/>
          </a:bodyPr>
          <a:lstStyle/>
          <a:p>
            <a:r>
              <a:rPr lang="en-US" sz="3600" b="1" dirty="0">
                <a:solidFill>
                  <a:prstClr val="black"/>
                </a:solidFill>
                <a:latin typeface="Calibri" panose="020F0502020204030204"/>
              </a:rPr>
              <a:t>It’s a great way for Christians to express their worship to God</a:t>
            </a:r>
            <a:endParaRPr lang="en-AU" sz="3600" b="1" dirty="0">
              <a:solidFill>
                <a:prstClr val="black"/>
              </a:solidFill>
              <a:latin typeface="Calibri" panose="020F0502020204030204"/>
            </a:endParaRPr>
          </a:p>
        </p:txBody>
      </p:sp>
      <p:sp>
        <p:nvSpPr>
          <p:cNvPr id="35" name="TextBox 34">
            <a:extLst>
              <a:ext uri="{FF2B5EF4-FFF2-40B4-BE49-F238E27FC236}">
                <a16:creationId xmlns:a16="http://schemas.microsoft.com/office/drawing/2014/main" id="{3B1E24B1-CC8E-CC06-3EDC-218482247C51}"/>
              </a:ext>
            </a:extLst>
          </p:cNvPr>
          <p:cNvSpPr txBox="1"/>
          <p:nvPr/>
        </p:nvSpPr>
        <p:spPr>
          <a:xfrm>
            <a:off x="664712" y="731869"/>
            <a:ext cx="5532466" cy="2308324"/>
          </a:xfrm>
          <a:prstGeom prst="rect">
            <a:avLst/>
          </a:prstGeom>
          <a:noFill/>
        </p:spPr>
        <p:txBody>
          <a:bodyPr wrap="square" rtlCol="0">
            <a:spAutoFit/>
          </a:bodyPr>
          <a:lstStyle/>
          <a:p>
            <a:r>
              <a:rPr lang="en-AU" sz="2400" dirty="0">
                <a:solidFill>
                  <a:srgbClr val="000000"/>
                </a:solidFill>
              </a:rPr>
              <a:t>Through Jesus, therefore, let us continually offer to God a sacrifice of praise—the fruit of lips that openly profess his name. </a:t>
            </a:r>
          </a:p>
          <a:p>
            <a:r>
              <a:rPr lang="en-US" sz="2400" i="1" dirty="0">
                <a:solidFill>
                  <a:srgbClr val="000000"/>
                </a:solidFill>
              </a:rPr>
              <a:t>Hebrews 13:15</a:t>
            </a:r>
            <a:endParaRPr lang="en-AU" sz="2400" i="1" dirty="0">
              <a:solidFill>
                <a:srgbClr val="000000"/>
              </a:solidFill>
            </a:endParaRPr>
          </a:p>
          <a:p>
            <a:r>
              <a:rPr lang="en-US" sz="2400" b="1" dirty="0">
                <a:solidFill>
                  <a:prstClr val="black"/>
                </a:solidFill>
                <a:latin typeface="Calibri" panose="020F0502020204030204"/>
              </a:rPr>
              <a:t>                               </a:t>
            </a:r>
            <a:endParaRPr lang="en-AU" sz="2400" b="1" dirty="0">
              <a:solidFill>
                <a:prstClr val="black"/>
              </a:solidFill>
              <a:latin typeface="Calibri" panose="020F0502020204030204"/>
            </a:endParaRPr>
          </a:p>
        </p:txBody>
      </p:sp>
    </p:spTree>
    <p:extLst>
      <p:ext uri="{BB962C8B-B14F-4D97-AF65-F5344CB8AC3E}">
        <p14:creationId xmlns:p14="http://schemas.microsoft.com/office/powerpoint/2010/main" val="235252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5">
                                            <p:txEl>
                                              <p:pRg st="0" end="0"/>
                                            </p:txEl>
                                          </p:spTgt>
                                        </p:tgtEl>
                                        <p:attrNameLst>
                                          <p:attrName>style.visibility</p:attrName>
                                        </p:attrNameLst>
                                      </p:cBhvr>
                                      <p:to>
                                        <p:strVal val="visible"/>
                                      </p:to>
                                    </p:set>
                                    <p:anim calcmode="lin" valueType="num">
                                      <p:cBhvr additive="base">
                                        <p:cTn id="14"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5">
                                            <p:txEl>
                                              <p:pRg st="1" end="1"/>
                                            </p:txEl>
                                          </p:spTgt>
                                        </p:tgtEl>
                                        <p:attrNameLst>
                                          <p:attrName>style.visibility</p:attrName>
                                        </p:attrNameLst>
                                      </p:cBhvr>
                                      <p:to>
                                        <p:strVal val="visible"/>
                                      </p:to>
                                    </p:set>
                                    <p:anim calcmode="lin" valueType="num">
                                      <p:cBhvr additive="base">
                                        <p:cTn id="20" dur="500" fill="hold"/>
                                        <p:tgtEl>
                                          <p:spTgt spid="3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5">
                                            <p:txEl>
                                              <p:pRg st="2" end="2"/>
                                            </p:txEl>
                                          </p:spTgt>
                                        </p:tgtEl>
                                        <p:attrNameLst>
                                          <p:attrName>style.visibility</p:attrName>
                                        </p:attrNameLst>
                                      </p:cBhvr>
                                      <p:to>
                                        <p:strVal val="visible"/>
                                      </p:to>
                                    </p:set>
                                    <p:anim calcmode="lin" valueType="num">
                                      <p:cBhvr additive="base">
                                        <p:cTn id="26"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ontent Placeholder 2">
            <a:extLst>
              <a:ext uri="{FF2B5EF4-FFF2-40B4-BE49-F238E27FC236}">
                <a16:creationId xmlns:a16="http://schemas.microsoft.com/office/drawing/2014/main" id="{2EC01ED2-A23A-4CE1-BA8E-78C146CB2A7D}"/>
              </a:ext>
            </a:extLst>
          </p:cNvPr>
          <p:cNvSpPr>
            <a:spLocks noGrp="1"/>
          </p:cNvSpPr>
          <p:nvPr>
            <p:ph idx="1"/>
          </p:nvPr>
        </p:nvSpPr>
        <p:spPr>
          <a:xfrm>
            <a:off x="6315034" y="236774"/>
            <a:ext cx="3025303" cy="5546047"/>
          </a:xfrm>
        </p:spPr>
        <p:txBody>
          <a:bodyPr anchor="ctr">
            <a:normAutofit fontScale="92500" lnSpcReduction="10000"/>
          </a:bodyPr>
          <a:lstStyle/>
          <a:p>
            <a:pPr marL="0" indent="0">
              <a:buNone/>
            </a:pPr>
            <a:r>
              <a:rPr lang="en-AU" sz="2000" dirty="0"/>
              <a:t>Let the message of Christ dwell among you richly as you teach and admonish one another with all wisdom through psalms, hymns, and songs from the Spirit, singing to God with gratitude in your hearts. And whatever you do, whether in word or deed, do it all in the name of the Lord Jesus, giving thanks to God the Father through him. </a:t>
            </a:r>
          </a:p>
          <a:p>
            <a:pPr marL="0" indent="0">
              <a:buNone/>
            </a:pPr>
            <a:r>
              <a:rPr lang="en-AU" sz="1700" i="1" dirty="0"/>
              <a:t>Colossians 3:16-17</a:t>
            </a:r>
          </a:p>
          <a:p>
            <a:pPr marL="0" indent="0">
              <a:buNone/>
            </a:pPr>
            <a:endParaRPr lang="en-US" sz="2000" dirty="0"/>
          </a:p>
        </p:txBody>
      </p:sp>
      <p:sp>
        <p:nvSpPr>
          <p:cNvPr id="4" name="TextBox 3">
            <a:extLst>
              <a:ext uri="{FF2B5EF4-FFF2-40B4-BE49-F238E27FC236}">
                <a16:creationId xmlns:a16="http://schemas.microsoft.com/office/drawing/2014/main" id="{69B5E383-27CA-47B3-A44C-748BD416E3F3}"/>
              </a:ext>
            </a:extLst>
          </p:cNvPr>
          <p:cNvSpPr txBox="1"/>
          <p:nvPr/>
        </p:nvSpPr>
        <p:spPr>
          <a:xfrm>
            <a:off x="3563764" y="5411603"/>
            <a:ext cx="6120593" cy="1200329"/>
          </a:xfrm>
          <a:prstGeom prst="rect">
            <a:avLst/>
          </a:prstGeom>
          <a:noFill/>
        </p:spPr>
        <p:txBody>
          <a:bodyPr wrap="square" rtlCol="0">
            <a:spAutoFit/>
          </a:bodyPr>
          <a:lstStyle/>
          <a:p>
            <a:pPr>
              <a:spcAft>
                <a:spcPts val="600"/>
              </a:spcAft>
            </a:pPr>
            <a:r>
              <a:rPr lang="en-US" sz="3600" b="1" dirty="0"/>
              <a:t>They remind one another of what is true.</a:t>
            </a:r>
            <a:endParaRPr lang="en-AU" sz="3600" b="1" dirty="0"/>
          </a:p>
        </p:txBody>
      </p:sp>
      <p:sp>
        <p:nvSpPr>
          <p:cNvPr id="5" name="Title 4">
            <a:extLst>
              <a:ext uri="{FF2B5EF4-FFF2-40B4-BE49-F238E27FC236}">
                <a16:creationId xmlns:a16="http://schemas.microsoft.com/office/drawing/2014/main" id="{AAAF1302-EE50-4395-CC91-640EB01E166C}"/>
              </a:ext>
            </a:extLst>
          </p:cNvPr>
          <p:cNvSpPr>
            <a:spLocks noGrp="1"/>
          </p:cNvSpPr>
          <p:nvPr>
            <p:ph type="title"/>
          </p:nvPr>
        </p:nvSpPr>
        <p:spPr/>
        <p:txBody>
          <a:bodyPr/>
          <a:lstStyle/>
          <a:p>
            <a:r>
              <a:rPr lang="en-US" dirty="0"/>
              <a:t>Why do Christians sing in church?</a:t>
            </a:r>
          </a:p>
        </p:txBody>
      </p:sp>
    </p:spTree>
    <p:extLst>
      <p:ext uri="{BB962C8B-B14F-4D97-AF65-F5344CB8AC3E}">
        <p14:creationId xmlns:p14="http://schemas.microsoft.com/office/powerpoint/2010/main" val="230857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E0552D0-DAB1-0CDD-7898-1F9C0070D0B1}"/>
              </a:ext>
            </a:extLst>
          </p:cNvPr>
          <p:cNvPicPr>
            <a:picLocks noChangeAspect="1"/>
          </p:cNvPicPr>
          <p:nvPr/>
        </p:nvPicPr>
        <p:blipFill>
          <a:blip r:embed="rId3"/>
          <a:stretch>
            <a:fillRect/>
          </a:stretch>
        </p:blipFill>
        <p:spPr>
          <a:xfrm>
            <a:off x="4510320" y="4163229"/>
            <a:ext cx="1389859" cy="2229720"/>
          </a:xfrm>
          <a:prstGeom prst="rect">
            <a:avLst/>
          </a:prstGeom>
        </p:spPr>
      </p:pic>
      <p:pic>
        <p:nvPicPr>
          <p:cNvPr id="9" name="Picture 8">
            <a:extLst>
              <a:ext uri="{FF2B5EF4-FFF2-40B4-BE49-F238E27FC236}">
                <a16:creationId xmlns:a16="http://schemas.microsoft.com/office/drawing/2014/main" id="{BCDFAE10-0354-CFFB-3115-C4FC51A0A3CB}"/>
              </a:ext>
            </a:extLst>
          </p:cNvPr>
          <p:cNvPicPr>
            <a:picLocks noChangeAspect="1"/>
          </p:cNvPicPr>
          <p:nvPr/>
        </p:nvPicPr>
        <p:blipFill>
          <a:blip r:embed="rId4"/>
          <a:stretch>
            <a:fillRect/>
          </a:stretch>
        </p:blipFill>
        <p:spPr>
          <a:xfrm>
            <a:off x="9093866" y="0"/>
            <a:ext cx="2783149" cy="2783149"/>
          </a:xfrm>
          <a:prstGeom prst="rect">
            <a:avLst/>
          </a:prstGeom>
        </p:spPr>
      </p:pic>
      <p:sp>
        <p:nvSpPr>
          <p:cNvPr id="10" name="TextBox 9">
            <a:extLst>
              <a:ext uri="{FF2B5EF4-FFF2-40B4-BE49-F238E27FC236}">
                <a16:creationId xmlns:a16="http://schemas.microsoft.com/office/drawing/2014/main" id="{57813A21-FC90-46EF-ED9C-9DAD2C2D636C}"/>
              </a:ext>
            </a:extLst>
          </p:cNvPr>
          <p:cNvSpPr txBox="1"/>
          <p:nvPr/>
        </p:nvSpPr>
        <p:spPr>
          <a:xfrm>
            <a:off x="711045" y="3086714"/>
            <a:ext cx="4128116" cy="1077218"/>
          </a:xfrm>
          <a:prstGeom prst="rect">
            <a:avLst/>
          </a:prstGeom>
          <a:noFill/>
        </p:spPr>
        <p:txBody>
          <a:bodyPr wrap="square" rtlCol="0">
            <a:spAutoFit/>
          </a:bodyPr>
          <a:lstStyle/>
          <a:p>
            <a:r>
              <a:rPr lang="en-US" sz="3200" dirty="0">
                <a:solidFill>
                  <a:schemeClr val="accent2">
                    <a:lumMod val="75000"/>
                  </a:schemeClr>
                </a:solidFill>
              </a:rPr>
              <a:t>Why do Christians sing in Church?</a:t>
            </a:r>
          </a:p>
        </p:txBody>
      </p:sp>
      <p:sp>
        <p:nvSpPr>
          <p:cNvPr id="11" name="TextBox 10">
            <a:extLst>
              <a:ext uri="{FF2B5EF4-FFF2-40B4-BE49-F238E27FC236}">
                <a16:creationId xmlns:a16="http://schemas.microsoft.com/office/drawing/2014/main" id="{82AA80C3-F99E-904E-153D-98670DBABBFA}"/>
              </a:ext>
            </a:extLst>
          </p:cNvPr>
          <p:cNvSpPr txBox="1"/>
          <p:nvPr/>
        </p:nvSpPr>
        <p:spPr>
          <a:xfrm>
            <a:off x="4669656" y="695782"/>
            <a:ext cx="4625265"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It’s a way to respond to God’s character and 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What are some examples today?</a:t>
            </a:r>
            <a:endPar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13FCC75-40BD-F17B-7F6A-C4491C944576}"/>
              </a:ext>
            </a:extLst>
          </p:cNvPr>
          <p:cNvSpPr txBox="1"/>
          <p:nvPr/>
        </p:nvSpPr>
        <p:spPr>
          <a:xfrm>
            <a:off x="6556813" y="3243752"/>
            <a:ext cx="5476215" cy="345479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Why do Moses &amp; the Israelites sing?</a:t>
            </a:r>
            <a:r>
              <a:rPr kumimoji="0" lang="en-AU" sz="28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AU" sz="2800" b="0" i="1" u="none" strike="noStrike" kern="1200" cap="none" spc="0" normalizeH="0" baseline="0" noProof="0" dirty="0">
                <a:ln>
                  <a:noFill/>
                </a:ln>
                <a:solidFill>
                  <a:srgbClr val="000000"/>
                </a:solidFill>
                <a:effectLst/>
                <a:uLnTx/>
                <a:uFillTx/>
                <a:latin typeface="Calibri" panose="020F0502020204030204"/>
                <a:ea typeface="+mn-ea"/>
                <a:cs typeface="+mn-cs"/>
              </a:rPr>
              <a:t>Exodus 15</a:t>
            </a:r>
            <a:endParaRPr kumimoji="0" lang="en-US" sz="2800" b="0" i="1" u="none" strike="noStrike" kern="1200" cap="none" spc="0" normalizeH="0" baseline="0" noProof="0" dirty="0">
              <a:ln>
                <a:noFill/>
              </a:ln>
              <a:solidFill>
                <a:srgbClr val="000000"/>
              </a:solidFill>
              <a:effectLst/>
              <a:uLnTx/>
              <a:uFillTx/>
              <a:latin typeface="Calibri" panose="020F0502020204030204"/>
              <a:ea typeface="+mn-ea"/>
              <a:cs typeface="+mn-cs"/>
            </a:endParaRPr>
          </a:p>
          <a:p>
            <a:pPr>
              <a:lnSpc>
                <a:spcPct val="90000"/>
              </a:lnSpc>
              <a:spcBef>
                <a:spcPts val="1000"/>
              </a:spcBef>
              <a:defRPr/>
            </a:pPr>
            <a:r>
              <a:rPr lang="en-AU" sz="2800" dirty="0">
                <a:solidFill>
                  <a:srgbClr val="000000"/>
                </a:solidFill>
                <a:latin typeface="Calibri" panose="020F0502020204030204"/>
              </a:rPr>
              <a:t>Why d</a:t>
            </a:r>
            <a:r>
              <a:rPr kumimoji="0" lang="en-AU" sz="2800" b="0" i="0" u="none" strike="noStrike" kern="1200" cap="none" spc="0" normalizeH="0" baseline="0" noProof="0" dirty="0">
                <a:ln>
                  <a:noFill/>
                </a:ln>
                <a:solidFill>
                  <a:srgbClr val="000000"/>
                </a:solidFill>
                <a:effectLst/>
                <a:uLnTx/>
                <a:uFillTx/>
                <a:latin typeface="Calibri" panose="020F0502020204030204"/>
                <a:ea typeface="+mn-ea"/>
                <a:cs typeface="+mn-cs"/>
              </a:rPr>
              <a:t>oes the Psalmist sing?</a:t>
            </a:r>
          </a:p>
          <a:p>
            <a:pPr>
              <a:lnSpc>
                <a:spcPct val="90000"/>
              </a:lnSpc>
              <a:spcBef>
                <a:spcPts val="1000"/>
              </a:spcBef>
              <a:defRPr/>
            </a:pPr>
            <a:r>
              <a:rPr lang="en-AU" sz="2800" i="1" dirty="0">
                <a:solidFill>
                  <a:srgbClr val="000000"/>
                </a:solidFill>
                <a:latin typeface="Calibri" panose="020F0502020204030204"/>
              </a:rPr>
              <a:t>Psalm 96                                         </a:t>
            </a:r>
            <a:r>
              <a:rPr kumimoji="0" lang="en-AU" sz="2800" b="0" i="1"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Why does Mary sing?</a:t>
            </a:r>
            <a:r>
              <a:rPr lang="en-US" sz="2800" dirty="0">
                <a:solidFill>
                  <a:srgbClr val="000000"/>
                </a:solidFill>
                <a:latin typeface="Calibri" panose="020F0502020204030204"/>
              </a:rPr>
              <a:t>                            </a:t>
            </a:r>
            <a:r>
              <a:rPr kumimoji="0" lang="en-US" sz="2800" b="0" i="1" u="none" strike="noStrike" kern="1200" cap="none" spc="0" normalizeH="0" baseline="0" noProof="0" dirty="0">
                <a:ln>
                  <a:noFill/>
                </a:ln>
                <a:solidFill>
                  <a:srgbClr val="000000"/>
                </a:solidFill>
                <a:effectLst/>
                <a:uLnTx/>
                <a:uFillTx/>
                <a:latin typeface="Calibri" panose="020F0502020204030204"/>
                <a:ea typeface="+mn-ea"/>
                <a:cs typeface="+mn-cs"/>
              </a:rPr>
              <a:t>Luke 1:46-55</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9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6215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1EACC8-CA6A-E25F-BD1F-57488CC717DD}"/>
              </a:ext>
            </a:extLst>
          </p:cNvPr>
          <p:cNvPicPr>
            <a:picLocks noChangeAspect="1"/>
          </p:cNvPicPr>
          <p:nvPr/>
        </p:nvPicPr>
        <p:blipFill>
          <a:blip r:embed="rId3"/>
          <a:stretch>
            <a:fillRect/>
          </a:stretch>
        </p:blipFill>
        <p:spPr>
          <a:xfrm>
            <a:off x="920523" y="2281120"/>
            <a:ext cx="3259678" cy="3259678"/>
          </a:xfrm>
          <a:prstGeom prst="rect">
            <a:avLst/>
          </a:prstGeom>
        </p:spPr>
      </p:pic>
      <p:pic>
        <p:nvPicPr>
          <p:cNvPr id="4" name="Picture 3">
            <a:extLst>
              <a:ext uri="{FF2B5EF4-FFF2-40B4-BE49-F238E27FC236}">
                <a16:creationId xmlns:a16="http://schemas.microsoft.com/office/drawing/2014/main" id="{36BFA913-218B-E3E5-BB72-F0866036FC71}"/>
              </a:ext>
            </a:extLst>
          </p:cNvPr>
          <p:cNvPicPr>
            <a:picLocks noChangeAspect="1"/>
          </p:cNvPicPr>
          <p:nvPr/>
        </p:nvPicPr>
        <p:blipFill>
          <a:blip r:embed="rId4"/>
          <a:stretch>
            <a:fillRect/>
          </a:stretch>
        </p:blipFill>
        <p:spPr>
          <a:xfrm>
            <a:off x="556213" y="493058"/>
            <a:ext cx="4876353" cy="1532965"/>
          </a:xfrm>
          <a:prstGeom prst="rect">
            <a:avLst/>
          </a:prstGeom>
        </p:spPr>
      </p:pic>
      <p:sp>
        <p:nvSpPr>
          <p:cNvPr id="6" name="TextBox 5">
            <a:extLst>
              <a:ext uri="{FF2B5EF4-FFF2-40B4-BE49-F238E27FC236}">
                <a16:creationId xmlns:a16="http://schemas.microsoft.com/office/drawing/2014/main" id="{49717268-120A-27D7-323D-158F96A7295B}"/>
              </a:ext>
            </a:extLst>
          </p:cNvPr>
          <p:cNvSpPr txBox="1"/>
          <p:nvPr/>
        </p:nvSpPr>
        <p:spPr>
          <a:xfrm>
            <a:off x="5637894" y="1708509"/>
            <a:ext cx="4357195" cy="2824363"/>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400" b="0" i="0" u="none" strike="noStrike" kern="1200" cap="none" spc="0" normalizeH="0" baseline="0" noProof="0" dirty="0">
                <a:ln>
                  <a:noFill/>
                </a:ln>
                <a:solidFill>
                  <a:srgbClr val="000000"/>
                </a:solidFill>
                <a:effectLst/>
                <a:uLnTx/>
                <a:uFillTx/>
                <a:latin typeface="Calibri" panose="020F0502020204030204"/>
                <a:ea typeface="+mn-ea"/>
                <a:cs typeface="+mn-cs"/>
              </a:rPr>
              <a:t>Do not get drunk on wine, which leads to debauchery. Instead, be filled with the Spirit, speaking to one another with psalms, hymns, and songs from the Spirit. Sing and make music from your heart to the Lord …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000" b="0" i="1" u="none" strike="noStrike" kern="1200" cap="none" spc="0" normalizeH="0" baseline="0" noProof="0" dirty="0">
                <a:ln>
                  <a:noFill/>
                </a:ln>
                <a:solidFill>
                  <a:srgbClr val="000000"/>
                </a:solidFill>
                <a:effectLst/>
                <a:uLnTx/>
                <a:uFillTx/>
                <a:latin typeface="Calibri" panose="020F0502020204030204"/>
                <a:ea typeface="+mn-ea"/>
                <a:cs typeface="+mn-cs"/>
              </a:rPr>
              <a:t>Ephesians 5:18-19</a:t>
            </a:r>
            <a:endParaRPr kumimoji="0" lang="en-US" sz="2000" b="0" i="1"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7682CCF-D9A5-4B4D-352C-B15D3904EE76}"/>
              </a:ext>
            </a:extLst>
          </p:cNvPr>
          <p:cNvSpPr txBox="1"/>
          <p:nvPr/>
        </p:nvSpPr>
        <p:spPr>
          <a:xfrm>
            <a:off x="5561395" y="4608514"/>
            <a:ext cx="5710082" cy="646331"/>
          </a:xfrm>
          <a:prstGeom prst="rect">
            <a:avLst/>
          </a:prstGeom>
          <a:noFill/>
        </p:spPr>
        <p:txBody>
          <a:bodyPr wrap="square" rtlCol="0">
            <a:spAutoFit/>
          </a:bodyPr>
          <a:lstStyle/>
          <a:p>
            <a:r>
              <a:rPr lang="en-US" sz="3600" dirty="0"/>
              <a:t>They are told to!</a:t>
            </a:r>
          </a:p>
        </p:txBody>
      </p:sp>
      <p:pic>
        <p:nvPicPr>
          <p:cNvPr id="8" name="Picture 7">
            <a:extLst>
              <a:ext uri="{FF2B5EF4-FFF2-40B4-BE49-F238E27FC236}">
                <a16:creationId xmlns:a16="http://schemas.microsoft.com/office/drawing/2014/main" id="{35D8B49F-ADB9-FC76-0090-12D88FF1E285}"/>
              </a:ext>
            </a:extLst>
          </p:cNvPr>
          <p:cNvPicPr>
            <a:picLocks noChangeAspect="1"/>
          </p:cNvPicPr>
          <p:nvPr/>
        </p:nvPicPr>
        <p:blipFill>
          <a:blip r:embed="rId5"/>
          <a:stretch>
            <a:fillRect/>
          </a:stretch>
        </p:blipFill>
        <p:spPr>
          <a:xfrm>
            <a:off x="10509811" y="194131"/>
            <a:ext cx="1072685" cy="1514378"/>
          </a:xfrm>
          <a:prstGeom prst="rect">
            <a:avLst/>
          </a:prstGeom>
        </p:spPr>
      </p:pic>
    </p:spTree>
    <p:extLst>
      <p:ext uri="{BB962C8B-B14F-4D97-AF65-F5344CB8AC3E}">
        <p14:creationId xmlns:p14="http://schemas.microsoft.com/office/powerpoint/2010/main" val="1147968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502CE1-97AF-D402-0D3E-E727B7B83DCD}"/>
              </a:ext>
            </a:extLst>
          </p:cNvPr>
          <p:cNvPicPr>
            <a:picLocks noChangeAspect="1"/>
          </p:cNvPicPr>
          <p:nvPr/>
        </p:nvPicPr>
        <p:blipFill>
          <a:blip r:embed="rId3"/>
          <a:stretch>
            <a:fillRect/>
          </a:stretch>
        </p:blipFill>
        <p:spPr>
          <a:xfrm>
            <a:off x="1630293" y="1770320"/>
            <a:ext cx="8931414" cy="4871126"/>
          </a:xfrm>
          <a:prstGeom prst="rect">
            <a:avLst/>
          </a:prstGeom>
        </p:spPr>
      </p:pic>
      <p:sp>
        <p:nvSpPr>
          <p:cNvPr id="10" name="TextBox 9">
            <a:extLst>
              <a:ext uri="{FF2B5EF4-FFF2-40B4-BE49-F238E27FC236}">
                <a16:creationId xmlns:a16="http://schemas.microsoft.com/office/drawing/2014/main" id="{E8ADF3E4-AAE4-EC68-E6AE-7E08701F22E4}"/>
              </a:ext>
            </a:extLst>
          </p:cNvPr>
          <p:cNvSpPr txBox="1"/>
          <p:nvPr/>
        </p:nvSpPr>
        <p:spPr>
          <a:xfrm>
            <a:off x="399495" y="330294"/>
            <a:ext cx="11792505" cy="1292662"/>
          </a:xfrm>
          <a:prstGeom prst="rect">
            <a:avLst/>
          </a:prstGeom>
          <a:solidFill>
            <a:schemeClr val="tx1"/>
          </a:solidFill>
        </p:spPr>
        <p:txBody>
          <a:bodyPr wrap="square" rtlCol="0">
            <a:spAutoFit/>
          </a:bodyPr>
          <a:lstStyle/>
          <a:p>
            <a:endParaRPr lang="en-US" dirty="0">
              <a:solidFill>
                <a:schemeClr val="bg1"/>
              </a:solidFill>
            </a:endParaRPr>
          </a:p>
          <a:p>
            <a:pPr algn="ctr"/>
            <a:r>
              <a:rPr lang="en-US" sz="2400" dirty="0">
                <a:solidFill>
                  <a:schemeClr val="bg1"/>
                </a:solidFill>
                <a:latin typeface="+mj-lt"/>
              </a:rPr>
              <a:t>What’s Happening when Christians sing?</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85212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FB59F1-3651-BC85-C5CD-0745EEA5C2B3}"/>
              </a:ext>
            </a:extLst>
          </p:cNvPr>
          <p:cNvPicPr>
            <a:picLocks noChangeAspect="1"/>
          </p:cNvPicPr>
          <p:nvPr/>
        </p:nvPicPr>
        <p:blipFill>
          <a:blip r:embed="rId2"/>
          <a:stretch>
            <a:fillRect/>
          </a:stretch>
        </p:blipFill>
        <p:spPr>
          <a:xfrm>
            <a:off x="3827779" y="1106918"/>
            <a:ext cx="7602371" cy="4639458"/>
          </a:xfrm>
          <a:prstGeom prst="rect">
            <a:avLst/>
          </a:prstGeom>
        </p:spPr>
      </p:pic>
      <p:sp>
        <p:nvSpPr>
          <p:cNvPr id="3" name="Flowchart: Connector 2">
            <a:extLst>
              <a:ext uri="{FF2B5EF4-FFF2-40B4-BE49-F238E27FC236}">
                <a16:creationId xmlns:a16="http://schemas.microsoft.com/office/drawing/2014/main" id="{7500B73E-0298-AE13-C63C-473E4E342785}"/>
              </a:ext>
            </a:extLst>
          </p:cNvPr>
          <p:cNvSpPr/>
          <p:nvPr/>
        </p:nvSpPr>
        <p:spPr>
          <a:xfrm>
            <a:off x="873362" y="1929402"/>
            <a:ext cx="2336457" cy="2275294"/>
          </a:xfrm>
          <a:prstGeom prst="flowChartConnector">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1F6042B-FCC3-ED4B-EEB7-00A074EA8C08}"/>
              </a:ext>
            </a:extLst>
          </p:cNvPr>
          <p:cNvSpPr txBox="1"/>
          <p:nvPr/>
        </p:nvSpPr>
        <p:spPr>
          <a:xfrm>
            <a:off x="1220325" y="2745305"/>
            <a:ext cx="1642369" cy="830997"/>
          </a:xfrm>
          <a:prstGeom prst="rect">
            <a:avLst/>
          </a:prstGeom>
          <a:noFill/>
        </p:spPr>
        <p:txBody>
          <a:bodyPr wrap="square" rtlCol="0">
            <a:spAutoFit/>
          </a:bodyPr>
          <a:lstStyle/>
          <a:p>
            <a:r>
              <a:rPr lang="en-US" sz="1600" dirty="0">
                <a:solidFill>
                  <a:schemeClr val="bg1"/>
                </a:solidFill>
                <a:latin typeface="+mj-lt"/>
              </a:rPr>
              <a:t>What happens when Christians sing?</a:t>
            </a:r>
          </a:p>
        </p:txBody>
      </p:sp>
    </p:spTree>
    <p:extLst>
      <p:ext uri="{BB962C8B-B14F-4D97-AF65-F5344CB8AC3E}">
        <p14:creationId xmlns:p14="http://schemas.microsoft.com/office/powerpoint/2010/main" val="3292311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4" id="{7637A20C-56B8-6E44-A428-5C0ADAC1DD58}" vid="{09AEA323-2772-3049-B7BF-11F7FB1AF4DF}"/>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4" id="{7637A20C-56B8-6E44-A428-5C0ADAC1DD58}" vid="{FC6DD178-7F16-8A48-A31C-27680A32AC18}"/>
    </a:ext>
  </a:extLst>
</a:theme>
</file>

<file path=ppt/theme/theme3.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3C303AD7B58445AAFDADF59CB15EE2" ma:contentTypeVersion="15" ma:contentTypeDescription="Create a new document." ma:contentTypeScope="" ma:versionID="1d5b5e2390cf2eb2355cbcaf70fcee38">
  <xsd:schema xmlns:xsd="http://www.w3.org/2001/XMLSchema" xmlns:xs="http://www.w3.org/2001/XMLSchema" xmlns:p="http://schemas.microsoft.com/office/2006/metadata/properties" xmlns:ns2="6b2a4565-50e3-46f8-b557-533271a10689" xmlns:ns3="72253b91-6351-4ba7-b71d-107660adb705" targetNamespace="http://schemas.microsoft.com/office/2006/metadata/properties" ma:root="true" ma:fieldsID="d54b84110e83a6103249b98e4a798798" ns2:_="" ns3:_="">
    <xsd:import namespace="6b2a4565-50e3-46f8-b557-533271a10689"/>
    <xsd:import namespace="72253b91-6351-4ba7-b71d-107660adb70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a4565-50e3-46f8-b557-533271a106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4e79e38-04f1-48be-abb7-2f2068ab809f"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253b91-6351-4ba7-b71d-107660adb705"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58ff43b0-362e-43bd-94a7-ad721e496def}" ma:internalName="TaxCatchAll" ma:showField="CatchAllData" ma:web="72253b91-6351-4ba7-b71d-107660adb70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b2a4565-50e3-46f8-b557-533271a10689">
      <Terms xmlns="http://schemas.microsoft.com/office/infopath/2007/PartnerControls"/>
    </lcf76f155ced4ddcb4097134ff3c332f>
    <TaxCatchAll xmlns="72253b91-6351-4ba7-b71d-107660adb705" xsi:nil="true"/>
    <MediaLengthInSeconds xmlns="6b2a4565-50e3-46f8-b557-533271a10689" xsi:nil="true"/>
  </documentManagement>
</p:properties>
</file>

<file path=customXml/itemProps1.xml><?xml version="1.0" encoding="utf-8"?>
<ds:datastoreItem xmlns:ds="http://schemas.openxmlformats.org/officeDocument/2006/customXml" ds:itemID="{AD92C744-137D-4CE3-8DA8-F6D291603700}"/>
</file>

<file path=customXml/itemProps2.xml><?xml version="1.0" encoding="utf-8"?>
<ds:datastoreItem xmlns:ds="http://schemas.openxmlformats.org/officeDocument/2006/customXml" ds:itemID="{9772C645-5267-4B70-878D-4E9DFF029FE3}">
  <ds:schemaRefs>
    <ds:schemaRef ds:uri="http://schemas.microsoft.com/sharepoint/v3/contenttype/forms"/>
  </ds:schemaRefs>
</ds:datastoreItem>
</file>

<file path=customXml/itemProps3.xml><?xml version="1.0" encoding="utf-8"?>
<ds:datastoreItem xmlns:ds="http://schemas.openxmlformats.org/officeDocument/2006/customXml" ds:itemID="{084E7607-A14D-4ADE-94F6-022575BC8745}">
  <ds:schemaRefs>
    <ds:schemaRef ds:uri="http://schemas.microsoft.com/office/2006/metadata/properties"/>
    <ds:schemaRef ds:uri="http://schemas.microsoft.com/office/infopath/2007/PartnerControls"/>
    <ds:schemaRef ds:uri="6b2a4565-50e3-46f8-b557-533271a10689"/>
    <ds:schemaRef ds:uri="72253b91-6351-4ba7-b71d-107660adb705"/>
  </ds:schemaRefs>
</ds:datastoreItem>
</file>

<file path=docProps/app.xml><?xml version="1.0" encoding="utf-8"?>
<Properties xmlns="http://schemas.openxmlformats.org/officeDocument/2006/extended-properties" xmlns:vt="http://schemas.openxmlformats.org/officeDocument/2006/docPropsVTypes">
  <Template>Office Theme</Template>
  <TotalTime>1029</TotalTime>
  <Words>1777</Words>
  <Application>Microsoft Office PowerPoint</Application>
  <PresentationFormat>Widescreen</PresentationFormat>
  <Paragraphs>222</Paragraphs>
  <Slides>26</Slides>
  <Notes>23</Notes>
  <HiddenSlides>0</HiddenSlides>
  <MMClips>1</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Office Theme</vt:lpstr>
      <vt:lpstr>1_Office Theme</vt:lpstr>
      <vt:lpstr>Atlas</vt:lpstr>
      <vt:lpstr>Church:                  Singing and Communion</vt:lpstr>
      <vt:lpstr>PowerPoint Presentation</vt:lpstr>
      <vt:lpstr>PowerPoint Presentation</vt:lpstr>
      <vt:lpstr>PowerPoint Presentation</vt:lpstr>
      <vt:lpstr>Why do Christians sing in church?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Ian Parr</cp:lastModifiedBy>
  <cp:revision>47</cp:revision>
  <dcterms:created xsi:type="dcterms:W3CDTF">2019-03-13T09:12:46Z</dcterms:created>
  <dcterms:modified xsi:type="dcterms:W3CDTF">2023-10-30T23:53:02Z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0x010100753C303AD7B58445AAFDADF59CB15EE2</vt:lpwstr>
  </property>
  <property fmtid="{D5CDD505-2E9C-101B-9397-08002B2CF9AE}" pid="3" name="Order">
    <vt:r8>1723200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