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1" r:id="rId5"/>
  </p:sldMasterIdLst>
  <p:notesMasterIdLst>
    <p:notesMasterId r:id="rId19"/>
  </p:notesMasterIdLst>
  <p:sldIdLst>
    <p:sldId id="258" r:id="rId6"/>
    <p:sldId id="269" r:id="rId7"/>
    <p:sldId id="265" r:id="rId8"/>
    <p:sldId id="276" r:id="rId9"/>
    <p:sldId id="277" r:id="rId10"/>
    <p:sldId id="279" r:id="rId11"/>
    <p:sldId id="280" r:id="rId12"/>
    <p:sldId id="282" r:id="rId13"/>
    <p:sldId id="303" r:id="rId14"/>
    <p:sldId id="284" r:id="rId15"/>
    <p:sldId id="281" r:id="rId16"/>
    <p:sldId id="285" r:id="rId17"/>
    <p:sldId id="28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5FFEFAB-C189-492B-A119-214A4688928C}">
          <p14:sldIdLst>
            <p14:sldId id="258"/>
            <p14:sldId id="269"/>
            <p14:sldId id="265"/>
            <p14:sldId id="276"/>
            <p14:sldId id="277"/>
            <p14:sldId id="279"/>
            <p14:sldId id="280"/>
            <p14:sldId id="282"/>
            <p14:sldId id="303"/>
            <p14:sldId id="284"/>
            <p14:sldId id="281"/>
            <p14:sldId id="285"/>
            <p14:sldId id="287"/>
          </p14:sldIdLst>
        </p14:section>
        <p14:section name="Untitled Section" id="{8D65142F-B292-4DFE-AACF-333238B545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135"/>
    <a:srgbClr val="001DF2"/>
    <a:srgbClr val="1C3F94"/>
    <a:srgbClr val="223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C33B17-66BB-4DA4-94DA-2F10A8D8BEC8}" v="14" dt="2023-11-06T23:14:23.888"/>
    <p1510:client id="{3AE24DAE-582B-4BD4-908E-17A6195D3400}" v="36" dt="2023-10-03T02:44:29.533"/>
    <p1510:client id="{76FDC635-21CE-4505-A02D-051A050A5C52}" v="9" dt="2023-10-03T02:41:14.456"/>
    <p1510:client id="{C7BA2FE9-7215-41A8-8093-7AAD1B049E12}" v="13" dt="2023-10-03T23:49:41.2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86451" autoAdjust="0"/>
  </p:normalViewPr>
  <p:slideViewPr>
    <p:cSldViewPr snapToGrid="0" snapToObjects="1">
      <p:cViewPr varScale="1">
        <p:scale>
          <a:sx n="108" d="100"/>
          <a:sy n="108" d="100"/>
        </p:scale>
        <p:origin x="85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an Parr" userId="4f46477c-3823-44e3-a023-ec7a0abfe074" providerId="ADAL" clId="{5F209169-F28A-49F5-94F5-15B4719877AA}"/>
    <pc:docChg chg="undo custSel delSld modSld sldOrd">
      <pc:chgData name="Ian Parr" userId="4f46477c-3823-44e3-a023-ec7a0abfe074" providerId="ADAL" clId="{5F209169-F28A-49F5-94F5-15B4719877AA}" dt="2023-03-30T02:13:49.378" v="571" actId="20577"/>
      <pc:docMkLst>
        <pc:docMk/>
      </pc:docMkLst>
      <pc:sldChg chg="addSp delSp modSp mod">
        <pc:chgData name="Ian Parr" userId="4f46477c-3823-44e3-a023-ec7a0abfe074" providerId="ADAL" clId="{5F209169-F28A-49F5-94F5-15B4719877AA}" dt="2023-03-30T02:13:49.378" v="571" actId="20577"/>
        <pc:sldMkLst>
          <pc:docMk/>
          <pc:sldMk cId="2153998600" sldId="258"/>
        </pc:sldMkLst>
        <pc:spChg chg="add del mod">
          <ac:chgData name="Ian Parr" userId="4f46477c-3823-44e3-a023-ec7a0abfe074" providerId="ADAL" clId="{5F209169-F28A-49F5-94F5-15B4719877AA}" dt="2023-03-21T01:51:28.798" v="58" actId="478"/>
          <ac:spMkLst>
            <pc:docMk/>
            <pc:sldMk cId="2153998600" sldId="258"/>
            <ac:spMk id="3" creationId="{F395C902-DD3C-70C4-D343-E6357F5065C5}"/>
          </ac:spMkLst>
        </pc:spChg>
        <pc:spChg chg="mod">
          <ac:chgData name="Ian Parr" userId="4f46477c-3823-44e3-a023-ec7a0abfe074" providerId="ADAL" clId="{5F209169-F28A-49F5-94F5-15B4719877AA}" dt="2023-03-30T02:13:49.378" v="571" actId="20577"/>
          <ac:spMkLst>
            <pc:docMk/>
            <pc:sldMk cId="2153998600" sldId="258"/>
            <ac:spMk id="8" creationId="{B5FDC317-D686-0542-A15E-3D6D4B2156C4}"/>
          </ac:spMkLst>
        </pc:spChg>
      </pc:sldChg>
      <pc:sldChg chg="addSp delSp modSp del mod">
        <pc:chgData name="Ian Parr" userId="4f46477c-3823-44e3-a023-ec7a0abfe074" providerId="ADAL" clId="{5F209169-F28A-49F5-94F5-15B4719877AA}" dt="2023-03-22T22:57:00.363" v="283" actId="2696"/>
        <pc:sldMkLst>
          <pc:docMk/>
          <pc:sldMk cId="3705924410" sldId="259"/>
        </pc:sldMkLst>
        <pc:spChg chg="mod">
          <ac:chgData name="Ian Parr" userId="4f46477c-3823-44e3-a023-ec7a0abfe074" providerId="ADAL" clId="{5F209169-F28A-49F5-94F5-15B4719877AA}" dt="2023-03-22T03:37:55.046" v="200" actId="20577"/>
          <ac:spMkLst>
            <pc:docMk/>
            <pc:sldMk cId="3705924410" sldId="259"/>
            <ac:spMk id="2" creationId="{A8D8A4B1-735F-8B4D-8429-02AC0F272D43}"/>
          </ac:spMkLst>
        </pc:spChg>
        <pc:spChg chg="del">
          <ac:chgData name="Ian Parr" userId="4f46477c-3823-44e3-a023-ec7a0abfe074" providerId="ADAL" clId="{5F209169-F28A-49F5-94F5-15B4719877AA}" dt="2023-03-21T01:49:47.168" v="2" actId="478"/>
          <ac:spMkLst>
            <pc:docMk/>
            <pc:sldMk cId="3705924410" sldId="259"/>
            <ac:spMk id="3" creationId="{06C3C4AE-3BB5-5646-9E52-3D9D50275C20}"/>
          </ac:spMkLst>
        </pc:spChg>
        <pc:spChg chg="add mod">
          <ac:chgData name="Ian Parr" userId="4f46477c-3823-44e3-a023-ec7a0abfe074" providerId="ADAL" clId="{5F209169-F28A-49F5-94F5-15B4719877AA}" dt="2023-03-21T01:49:47.168" v="2" actId="478"/>
          <ac:spMkLst>
            <pc:docMk/>
            <pc:sldMk cId="3705924410" sldId="259"/>
            <ac:spMk id="5" creationId="{C8241A0F-C640-419E-37F5-D9AF0DA8EE4D}"/>
          </ac:spMkLst>
        </pc:spChg>
      </pc:sldChg>
      <pc:sldChg chg="addSp delSp modSp del mod">
        <pc:chgData name="Ian Parr" userId="4f46477c-3823-44e3-a023-ec7a0abfe074" providerId="ADAL" clId="{5F209169-F28A-49F5-94F5-15B4719877AA}" dt="2023-03-22T22:57:00.363" v="283" actId="2696"/>
        <pc:sldMkLst>
          <pc:docMk/>
          <pc:sldMk cId="2013231601" sldId="260"/>
        </pc:sldMkLst>
        <pc:picChg chg="add del mod">
          <ac:chgData name="Ian Parr" userId="4f46477c-3823-44e3-a023-ec7a0abfe074" providerId="ADAL" clId="{5F209169-F28A-49F5-94F5-15B4719877AA}" dt="2023-03-22T03:32:11.042" v="133" actId="21"/>
          <ac:picMkLst>
            <pc:docMk/>
            <pc:sldMk cId="2013231601" sldId="260"/>
            <ac:picMk id="3" creationId="{3B678711-996C-68DF-0C0F-AB8BBF3C7F33}"/>
          </ac:picMkLst>
        </pc:picChg>
      </pc:sldChg>
      <pc:sldChg chg="del">
        <pc:chgData name="Ian Parr" userId="4f46477c-3823-44e3-a023-ec7a0abfe074" providerId="ADAL" clId="{5F209169-F28A-49F5-94F5-15B4719877AA}" dt="2023-03-22T22:57:00.363" v="283" actId="2696"/>
        <pc:sldMkLst>
          <pc:docMk/>
          <pc:sldMk cId="1681489543" sldId="261"/>
        </pc:sldMkLst>
      </pc:sldChg>
      <pc:sldChg chg="del">
        <pc:chgData name="Ian Parr" userId="4f46477c-3823-44e3-a023-ec7a0abfe074" providerId="ADAL" clId="{5F209169-F28A-49F5-94F5-15B4719877AA}" dt="2023-03-22T22:57:00.363" v="283" actId="2696"/>
        <pc:sldMkLst>
          <pc:docMk/>
          <pc:sldMk cId="447760478" sldId="262"/>
        </pc:sldMkLst>
      </pc:sldChg>
      <pc:sldChg chg="del">
        <pc:chgData name="Ian Parr" userId="4f46477c-3823-44e3-a023-ec7a0abfe074" providerId="ADAL" clId="{5F209169-F28A-49F5-94F5-15B4719877AA}" dt="2023-03-22T22:57:00.363" v="283" actId="2696"/>
        <pc:sldMkLst>
          <pc:docMk/>
          <pc:sldMk cId="2429678960" sldId="263"/>
        </pc:sldMkLst>
      </pc:sldChg>
      <pc:sldChg chg="addSp delSp modSp del mod">
        <pc:chgData name="Ian Parr" userId="4f46477c-3823-44e3-a023-ec7a0abfe074" providerId="ADAL" clId="{5F209169-F28A-49F5-94F5-15B4719877AA}" dt="2023-03-22T22:57:00.363" v="283" actId="2696"/>
        <pc:sldMkLst>
          <pc:docMk/>
          <pc:sldMk cId="1904167386" sldId="264"/>
        </pc:sldMkLst>
        <pc:spChg chg="del">
          <ac:chgData name="Ian Parr" userId="4f46477c-3823-44e3-a023-ec7a0abfe074" providerId="ADAL" clId="{5F209169-F28A-49F5-94F5-15B4719877AA}" dt="2023-03-22T03:29:13.325" v="80"/>
          <ac:spMkLst>
            <pc:docMk/>
            <pc:sldMk cId="1904167386" sldId="264"/>
            <ac:spMk id="2" creationId="{C19D8CF8-B1AE-9145-AD12-2489047FF173}"/>
          </ac:spMkLst>
        </pc:spChg>
        <pc:spChg chg="add mod">
          <ac:chgData name="Ian Parr" userId="4f46477c-3823-44e3-a023-ec7a0abfe074" providerId="ADAL" clId="{5F209169-F28A-49F5-94F5-15B4719877AA}" dt="2023-03-22T03:33:12.371" v="171" actId="478"/>
          <ac:spMkLst>
            <pc:docMk/>
            <pc:sldMk cId="1904167386" sldId="264"/>
            <ac:spMk id="6" creationId="{B6F9F245-5911-CB42-B9C3-409D9564A6F8}"/>
          </ac:spMkLst>
        </pc:spChg>
        <pc:picChg chg="add del mod">
          <ac:chgData name="Ian Parr" userId="4f46477c-3823-44e3-a023-ec7a0abfe074" providerId="ADAL" clId="{5F209169-F28A-49F5-94F5-15B4719877AA}" dt="2023-03-22T03:33:12.371" v="171" actId="478"/>
          <ac:picMkLst>
            <pc:docMk/>
            <pc:sldMk cId="1904167386" sldId="264"/>
            <ac:picMk id="4" creationId="{E15C733B-DCB5-8F7A-B833-30A03C2991C5}"/>
          </ac:picMkLst>
        </pc:picChg>
      </pc:sldChg>
      <pc:sldChg chg="addSp delSp modSp mod">
        <pc:chgData name="Ian Parr" userId="4f46477c-3823-44e3-a023-ec7a0abfe074" providerId="ADAL" clId="{5F209169-F28A-49F5-94F5-15B4719877AA}" dt="2023-03-30T02:13:29.820" v="551" actId="1076"/>
        <pc:sldMkLst>
          <pc:docMk/>
          <pc:sldMk cId="908109795" sldId="265"/>
        </pc:sldMkLst>
        <pc:spChg chg="mod">
          <ac:chgData name="Ian Parr" userId="4f46477c-3823-44e3-a023-ec7a0abfe074" providerId="ADAL" clId="{5F209169-F28A-49F5-94F5-15B4719877AA}" dt="2023-03-21T04:57:18.321" v="79" actId="20577"/>
          <ac:spMkLst>
            <pc:docMk/>
            <pc:sldMk cId="908109795" sldId="265"/>
            <ac:spMk id="2" creationId="{A8D8A4B1-735F-8B4D-8429-02AC0F272D43}"/>
          </ac:spMkLst>
        </pc:spChg>
        <pc:spChg chg="del mod">
          <ac:chgData name="Ian Parr" userId="4f46477c-3823-44e3-a023-ec7a0abfe074" providerId="ADAL" clId="{5F209169-F28A-49F5-94F5-15B4719877AA}" dt="2023-03-21T01:49:42.425" v="1" actId="478"/>
          <ac:spMkLst>
            <pc:docMk/>
            <pc:sldMk cId="908109795" sldId="265"/>
            <ac:spMk id="3" creationId="{06C3C4AE-3BB5-5646-9E52-3D9D50275C20}"/>
          </ac:spMkLst>
        </pc:spChg>
        <pc:spChg chg="add del mod">
          <ac:chgData name="Ian Parr" userId="4f46477c-3823-44e3-a023-ec7a0abfe074" providerId="ADAL" clId="{5F209169-F28A-49F5-94F5-15B4719877AA}" dt="2023-03-22T03:34:51.056" v="172"/>
          <ac:spMkLst>
            <pc:docMk/>
            <pc:sldMk cId="908109795" sldId="265"/>
            <ac:spMk id="5" creationId="{88A2B14B-F8E7-90DF-287B-10C0CF5CA24E}"/>
          </ac:spMkLst>
        </pc:spChg>
        <pc:spChg chg="add mod">
          <ac:chgData name="Ian Parr" userId="4f46477c-3823-44e3-a023-ec7a0abfe074" providerId="ADAL" clId="{5F209169-F28A-49F5-94F5-15B4719877AA}" dt="2023-03-29T05:18:25.105" v="437" actId="20577"/>
          <ac:spMkLst>
            <pc:docMk/>
            <pc:sldMk cId="908109795" sldId="265"/>
            <ac:spMk id="5" creationId="{CBE84C0D-6D8D-7E12-4F5E-319114A57856}"/>
          </ac:spMkLst>
        </pc:spChg>
        <pc:spChg chg="add mod">
          <ac:chgData name="Ian Parr" userId="4f46477c-3823-44e3-a023-ec7a0abfe074" providerId="ADAL" clId="{5F209169-F28A-49F5-94F5-15B4719877AA}" dt="2023-03-29T05:38:47.425" v="548" actId="1076"/>
          <ac:spMkLst>
            <pc:docMk/>
            <pc:sldMk cId="908109795" sldId="265"/>
            <ac:spMk id="8" creationId="{D0DF085D-58CB-7061-97AA-F928F44A7843}"/>
          </ac:spMkLst>
        </pc:spChg>
        <pc:spChg chg="add mod">
          <ac:chgData name="Ian Parr" userId="4f46477c-3823-44e3-a023-ec7a0abfe074" providerId="ADAL" clId="{5F209169-F28A-49F5-94F5-15B4719877AA}" dt="2023-03-30T02:13:29.820" v="551" actId="1076"/>
          <ac:spMkLst>
            <pc:docMk/>
            <pc:sldMk cId="908109795" sldId="265"/>
            <ac:spMk id="9" creationId="{85542720-F5AB-46B8-B920-A1593D33CE23}"/>
          </ac:spMkLst>
        </pc:spChg>
        <pc:picChg chg="add mod">
          <ac:chgData name="Ian Parr" userId="4f46477c-3823-44e3-a023-ec7a0abfe074" providerId="ADAL" clId="{5F209169-F28A-49F5-94F5-15B4719877AA}" dt="2023-03-22T03:36:05.397" v="177" actId="1076"/>
          <ac:picMkLst>
            <pc:docMk/>
            <pc:sldMk cId="908109795" sldId="265"/>
            <ac:picMk id="3" creationId="{BA697822-7073-C3B5-E32B-3C862D90BC7A}"/>
          </ac:picMkLst>
        </pc:picChg>
        <pc:picChg chg="add mod">
          <ac:chgData name="Ian Parr" userId="4f46477c-3823-44e3-a023-ec7a0abfe074" providerId="ADAL" clId="{5F209169-F28A-49F5-94F5-15B4719877AA}" dt="2023-03-22T03:36:13.950" v="180" actId="1076"/>
          <ac:picMkLst>
            <pc:docMk/>
            <pc:sldMk cId="908109795" sldId="265"/>
            <ac:picMk id="4" creationId="{5D017BFA-7EE9-CD18-E3D4-A60BA79F5A86}"/>
          </ac:picMkLst>
        </pc:picChg>
        <pc:picChg chg="add del mod">
          <ac:chgData name="Ian Parr" userId="4f46477c-3823-44e3-a023-ec7a0abfe074" providerId="ADAL" clId="{5F209169-F28A-49F5-94F5-15B4719877AA}" dt="2023-03-29T05:22:07.615" v="438" actId="478"/>
          <ac:picMkLst>
            <pc:docMk/>
            <pc:sldMk cId="908109795" sldId="265"/>
            <ac:picMk id="6" creationId="{7D84C0B3-DD60-5D62-A952-84328C58053F}"/>
          </ac:picMkLst>
        </pc:picChg>
        <pc:picChg chg="add mod">
          <ac:chgData name="Ian Parr" userId="4f46477c-3823-44e3-a023-ec7a0abfe074" providerId="ADAL" clId="{5F209169-F28A-49F5-94F5-15B4719877AA}" dt="2023-03-29T05:22:18.875" v="443" actId="14100"/>
          <ac:picMkLst>
            <pc:docMk/>
            <pc:sldMk cId="908109795" sldId="265"/>
            <ac:picMk id="7" creationId="{85E3187F-8B11-E439-902E-F43E9019484B}"/>
          </ac:picMkLst>
        </pc:picChg>
      </pc:sldChg>
      <pc:sldChg chg="addSp delSp modSp del mod">
        <pc:chgData name="Ian Parr" userId="4f46477c-3823-44e3-a023-ec7a0abfe074" providerId="ADAL" clId="{5F209169-F28A-49F5-94F5-15B4719877AA}" dt="2023-03-22T22:57:00.363" v="283" actId="2696"/>
        <pc:sldMkLst>
          <pc:docMk/>
          <pc:sldMk cId="3014860339" sldId="266"/>
        </pc:sldMkLst>
        <pc:spChg chg="del mod">
          <ac:chgData name="Ian Parr" userId="4f46477c-3823-44e3-a023-ec7a0abfe074" providerId="ADAL" clId="{5F209169-F28A-49F5-94F5-15B4719877AA}" dt="2023-03-21T01:50:01.257" v="5" actId="478"/>
          <ac:spMkLst>
            <pc:docMk/>
            <pc:sldMk cId="3014860339" sldId="266"/>
            <ac:spMk id="3" creationId="{06C3C4AE-3BB5-5646-9E52-3D9D50275C20}"/>
          </ac:spMkLst>
        </pc:spChg>
        <pc:spChg chg="add mod">
          <ac:chgData name="Ian Parr" userId="4f46477c-3823-44e3-a023-ec7a0abfe074" providerId="ADAL" clId="{5F209169-F28A-49F5-94F5-15B4719877AA}" dt="2023-03-21T01:50:01.257" v="5" actId="478"/>
          <ac:spMkLst>
            <pc:docMk/>
            <pc:sldMk cId="3014860339" sldId="266"/>
            <ac:spMk id="5" creationId="{42776FAA-C3E8-0EAB-53A0-4A7852073801}"/>
          </ac:spMkLst>
        </pc:spChg>
      </pc:sldChg>
      <pc:sldChg chg="addSp delSp modSp mod ord modClrScheme chgLayout">
        <pc:chgData name="Ian Parr" userId="4f46477c-3823-44e3-a023-ec7a0abfe074" providerId="ADAL" clId="{5F209169-F28A-49F5-94F5-15B4719877AA}" dt="2023-03-29T05:37:49.392" v="541" actId="20577"/>
        <pc:sldMkLst>
          <pc:docMk/>
          <pc:sldMk cId="3574695121" sldId="267"/>
        </pc:sldMkLst>
        <pc:spChg chg="mod ord">
          <ac:chgData name="Ian Parr" userId="4f46477c-3823-44e3-a023-ec7a0abfe074" providerId="ADAL" clId="{5F209169-F28A-49F5-94F5-15B4719877AA}" dt="2023-03-29T05:07:06.799" v="298" actId="700"/>
          <ac:spMkLst>
            <pc:docMk/>
            <pc:sldMk cId="3574695121" sldId="267"/>
            <ac:spMk id="2" creationId="{A8D8A4B1-735F-8B4D-8429-02AC0F272D43}"/>
          </ac:spMkLst>
        </pc:spChg>
        <pc:spChg chg="del">
          <ac:chgData name="Ian Parr" userId="4f46477c-3823-44e3-a023-ec7a0abfe074" providerId="ADAL" clId="{5F209169-F28A-49F5-94F5-15B4719877AA}" dt="2023-03-21T01:49:50.743" v="3" actId="478"/>
          <ac:spMkLst>
            <pc:docMk/>
            <pc:sldMk cId="3574695121" sldId="267"/>
            <ac:spMk id="3" creationId="{06C3C4AE-3BB5-5646-9E52-3D9D50275C20}"/>
          </ac:spMkLst>
        </pc:spChg>
        <pc:spChg chg="add del mod">
          <ac:chgData name="Ian Parr" userId="4f46477c-3823-44e3-a023-ec7a0abfe074" providerId="ADAL" clId="{5F209169-F28A-49F5-94F5-15B4719877AA}" dt="2023-03-22T03:31:47.506" v="131"/>
          <ac:spMkLst>
            <pc:docMk/>
            <pc:sldMk cId="3574695121" sldId="267"/>
            <ac:spMk id="5" creationId="{84D53A44-3DD0-571D-DD53-7051737A4D4F}"/>
          </ac:spMkLst>
        </pc:spChg>
        <pc:spChg chg="add del mod ord">
          <ac:chgData name="Ian Parr" userId="4f46477c-3823-44e3-a023-ec7a0abfe074" providerId="ADAL" clId="{5F209169-F28A-49F5-94F5-15B4719877AA}" dt="2023-03-29T05:07:06.799" v="298" actId="700"/>
          <ac:spMkLst>
            <pc:docMk/>
            <pc:sldMk cId="3574695121" sldId="267"/>
            <ac:spMk id="5" creationId="{B93A4F96-2D37-1BD8-F8AF-AC6F461DD686}"/>
          </ac:spMkLst>
        </pc:spChg>
        <pc:spChg chg="add del mod">
          <ac:chgData name="Ian Parr" userId="4f46477c-3823-44e3-a023-ec7a0abfe074" providerId="ADAL" clId="{5F209169-F28A-49F5-94F5-15B4719877AA}" dt="2023-03-22T03:32:16.907" v="134"/>
          <ac:spMkLst>
            <pc:docMk/>
            <pc:sldMk cId="3574695121" sldId="267"/>
            <ac:spMk id="6" creationId="{400CACED-1C2C-85D2-4CF4-556F325DCBA5}"/>
          </ac:spMkLst>
        </pc:spChg>
        <pc:spChg chg="add del mod ord">
          <ac:chgData name="Ian Parr" userId="4f46477c-3823-44e3-a023-ec7a0abfe074" providerId="ADAL" clId="{5F209169-F28A-49F5-94F5-15B4719877AA}" dt="2023-03-29T05:07:06.799" v="298" actId="700"/>
          <ac:spMkLst>
            <pc:docMk/>
            <pc:sldMk cId="3574695121" sldId="267"/>
            <ac:spMk id="6" creationId="{D44DC569-5EA7-2165-AF3A-A49CC27FC70D}"/>
          </ac:spMkLst>
        </pc:spChg>
        <pc:spChg chg="add del mod ord">
          <ac:chgData name="Ian Parr" userId="4f46477c-3823-44e3-a023-ec7a0abfe074" providerId="ADAL" clId="{5F209169-F28A-49F5-94F5-15B4719877AA}" dt="2023-03-29T05:06:55.706" v="297" actId="478"/>
          <ac:spMkLst>
            <pc:docMk/>
            <pc:sldMk cId="3574695121" sldId="267"/>
            <ac:spMk id="7" creationId="{EBCA7D5F-F753-D48A-6193-3F8486E3DCB6}"/>
          </ac:spMkLst>
        </pc:spChg>
        <pc:spChg chg="add mod ord">
          <ac:chgData name="Ian Parr" userId="4f46477c-3823-44e3-a023-ec7a0abfe074" providerId="ADAL" clId="{5F209169-F28A-49F5-94F5-15B4719877AA}" dt="2023-03-29T05:36:45.648" v="535" actId="20577"/>
          <ac:spMkLst>
            <pc:docMk/>
            <pc:sldMk cId="3574695121" sldId="267"/>
            <ac:spMk id="8" creationId="{A14BD47A-7A36-2739-A264-6814D051DD33}"/>
          </ac:spMkLst>
        </pc:spChg>
        <pc:spChg chg="add del mod">
          <ac:chgData name="Ian Parr" userId="4f46477c-3823-44e3-a023-ec7a0abfe074" providerId="ADAL" clId="{5F209169-F28A-49F5-94F5-15B4719877AA}" dt="2023-03-22T03:38:05.910" v="202"/>
          <ac:spMkLst>
            <pc:docMk/>
            <pc:sldMk cId="3574695121" sldId="267"/>
            <ac:spMk id="9" creationId="{9F5832DD-A01E-76B8-A140-54D44E1959F0}"/>
          </ac:spMkLst>
        </pc:spChg>
        <pc:spChg chg="add del mod">
          <ac:chgData name="Ian Parr" userId="4f46477c-3823-44e3-a023-ec7a0abfe074" providerId="ADAL" clId="{5F209169-F28A-49F5-94F5-15B4719877AA}" dt="2023-03-29T05:08:42.428" v="355"/>
          <ac:spMkLst>
            <pc:docMk/>
            <pc:sldMk cId="3574695121" sldId="267"/>
            <ac:spMk id="9" creationId="{EF135258-205D-C501-11F4-248F291AB4B0}"/>
          </ac:spMkLst>
        </pc:spChg>
        <pc:spChg chg="add del mod">
          <ac:chgData name="Ian Parr" userId="4f46477c-3823-44e3-a023-ec7a0abfe074" providerId="ADAL" clId="{5F209169-F28A-49F5-94F5-15B4719877AA}" dt="2023-03-29T05:09:54.370" v="361"/>
          <ac:spMkLst>
            <pc:docMk/>
            <pc:sldMk cId="3574695121" sldId="267"/>
            <ac:spMk id="11" creationId="{252A5C7E-F329-B5AA-CCAA-2259FDC8F03C}"/>
          </ac:spMkLst>
        </pc:spChg>
        <pc:spChg chg="add mod">
          <ac:chgData name="Ian Parr" userId="4f46477c-3823-44e3-a023-ec7a0abfe074" providerId="ADAL" clId="{5F209169-F28A-49F5-94F5-15B4719877AA}" dt="2023-03-29T05:11:54.518" v="402" actId="1076"/>
          <ac:spMkLst>
            <pc:docMk/>
            <pc:sldMk cId="3574695121" sldId="267"/>
            <ac:spMk id="15" creationId="{D79FE9EE-AEDB-ACF1-E038-50917EA9DCBC}"/>
          </ac:spMkLst>
        </pc:spChg>
        <pc:spChg chg="add mod">
          <ac:chgData name="Ian Parr" userId="4f46477c-3823-44e3-a023-ec7a0abfe074" providerId="ADAL" clId="{5F209169-F28A-49F5-94F5-15B4719877AA}" dt="2023-03-29T05:37:49.392" v="541" actId="20577"/>
          <ac:spMkLst>
            <pc:docMk/>
            <pc:sldMk cId="3574695121" sldId="267"/>
            <ac:spMk id="17" creationId="{5182C047-1462-51CB-2B83-8ACB5193E4BF}"/>
          </ac:spMkLst>
        </pc:spChg>
        <pc:picChg chg="add del mod">
          <ac:chgData name="Ian Parr" userId="4f46477c-3823-44e3-a023-ec7a0abfe074" providerId="ADAL" clId="{5F209169-F28A-49F5-94F5-15B4719877AA}" dt="2023-03-22T03:31:52.150" v="132" actId="478"/>
          <ac:picMkLst>
            <pc:docMk/>
            <pc:sldMk cId="3574695121" sldId="267"/>
            <ac:picMk id="3" creationId="{5C8F9258-560D-E322-5C0D-B061BE0532B1}"/>
          </ac:picMkLst>
        </pc:picChg>
        <pc:picChg chg="add del mod">
          <ac:chgData name="Ian Parr" userId="4f46477c-3823-44e3-a023-ec7a0abfe074" providerId="ADAL" clId="{5F209169-F28A-49F5-94F5-15B4719877AA}" dt="2023-03-29T05:06:23.311" v="291" actId="478"/>
          <ac:picMkLst>
            <pc:docMk/>
            <pc:sldMk cId="3574695121" sldId="267"/>
            <ac:picMk id="3" creationId="{82FF369B-AEFB-52D6-633B-A4C3A0FB5AD5}"/>
          </ac:picMkLst>
        </pc:picChg>
        <pc:picChg chg="add mod">
          <ac:chgData name="Ian Parr" userId="4f46477c-3823-44e3-a023-ec7a0abfe074" providerId="ADAL" clId="{5F209169-F28A-49F5-94F5-15B4719877AA}" dt="2023-03-29T05:10:05.231" v="365" actId="1076"/>
          <ac:picMkLst>
            <pc:docMk/>
            <pc:sldMk cId="3574695121" sldId="267"/>
            <ac:picMk id="4" creationId="{56281909-C30E-D324-D1B1-3BA6557C934E}"/>
          </ac:picMkLst>
        </pc:picChg>
        <pc:picChg chg="add del mod">
          <ac:chgData name="Ian Parr" userId="4f46477c-3823-44e3-a023-ec7a0abfe074" providerId="ADAL" clId="{5F209169-F28A-49F5-94F5-15B4719877AA}" dt="2023-03-22T03:38:01.332" v="201" actId="21"/>
          <ac:picMkLst>
            <pc:docMk/>
            <pc:sldMk cId="3574695121" sldId="267"/>
            <ac:picMk id="7" creationId="{B98E81D3-19FC-01A9-55B8-273E64EB6711}"/>
          </ac:picMkLst>
        </pc:picChg>
        <pc:picChg chg="add mod ord">
          <ac:chgData name="Ian Parr" userId="4f46477c-3823-44e3-a023-ec7a0abfe074" providerId="ADAL" clId="{5F209169-F28A-49F5-94F5-15B4719877AA}" dt="2023-03-29T05:12:06.911" v="404" actId="1076"/>
          <ac:picMkLst>
            <pc:docMk/>
            <pc:sldMk cId="3574695121" sldId="267"/>
            <ac:picMk id="10" creationId="{AB4BE123-48B6-3B25-649A-1CE01BFE9761}"/>
          </ac:picMkLst>
        </pc:picChg>
        <pc:picChg chg="add del mod">
          <ac:chgData name="Ian Parr" userId="4f46477c-3823-44e3-a023-ec7a0abfe074" providerId="ADAL" clId="{5F209169-F28A-49F5-94F5-15B4719877AA}" dt="2023-03-22T03:40:25.050" v="213" actId="478"/>
          <ac:picMkLst>
            <pc:docMk/>
            <pc:sldMk cId="3574695121" sldId="267"/>
            <ac:picMk id="11" creationId="{755DF674-BA47-677D-1A4D-3BEF2A018FCC}"/>
          </ac:picMkLst>
        </pc:picChg>
        <pc:picChg chg="add del mod">
          <ac:chgData name="Ian Parr" userId="4f46477c-3823-44e3-a023-ec7a0abfe074" providerId="ADAL" clId="{5F209169-F28A-49F5-94F5-15B4719877AA}" dt="2023-03-29T05:01:33.634" v="285" actId="478"/>
          <ac:picMkLst>
            <pc:docMk/>
            <pc:sldMk cId="3574695121" sldId="267"/>
            <ac:picMk id="12" creationId="{AA35B3BB-9EE0-9B33-1501-6C52EAD8502D}"/>
          </ac:picMkLst>
        </pc:picChg>
        <pc:picChg chg="add del mod">
          <ac:chgData name="Ian Parr" userId="4f46477c-3823-44e3-a023-ec7a0abfe074" providerId="ADAL" clId="{5F209169-F28A-49F5-94F5-15B4719877AA}" dt="2023-03-22T04:03:25.058" v="255" actId="478"/>
          <ac:picMkLst>
            <pc:docMk/>
            <pc:sldMk cId="3574695121" sldId="267"/>
            <ac:picMk id="13" creationId="{701931AB-5ADD-34A7-E2F5-2498B5E9FA50}"/>
          </ac:picMkLst>
        </pc:picChg>
        <pc:picChg chg="add mod">
          <ac:chgData name="Ian Parr" userId="4f46477c-3823-44e3-a023-ec7a0abfe074" providerId="ADAL" clId="{5F209169-F28A-49F5-94F5-15B4719877AA}" dt="2023-03-29T05:11:50.366" v="401" actId="1076"/>
          <ac:picMkLst>
            <pc:docMk/>
            <pc:sldMk cId="3574695121" sldId="267"/>
            <ac:picMk id="13" creationId="{F6ADFD9D-56C5-F855-D664-3EB4BC5B6F06}"/>
          </ac:picMkLst>
        </pc:picChg>
        <pc:picChg chg="add del mod">
          <ac:chgData name="Ian Parr" userId="4f46477c-3823-44e3-a023-ec7a0abfe074" providerId="ADAL" clId="{5F209169-F28A-49F5-94F5-15B4719877AA}" dt="2023-03-22T04:04:07.758" v="262" actId="478"/>
          <ac:picMkLst>
            <pc:docMk/>
            <pc:sldMk cId="3574695121" sldId="267"/>
            <ac:picMk id="14" creationId="{FC91A5CB-FBE8-A3CC-B3BD-6D26D839DBAF}"/>
          </ac:picMkLst>
        </pc:picChg>
        <pc:picChg chg="add del mod">
          <ac:chgData name="Ian Parr" userId="4f46477c-3823-44e3-a023-ec7a0abfe074" providerId="ADAL" clId="{5F209169-F28A-49F5-94F5-15B4719877AA}" dt="2023-03-22T04:05:29.742" v="273" actId="478"/>
          <ac:picMkLst>
            <pc:docMk/>
            <pc:sldMk cId="3574695121" sldId="267"/>
            <ac:picMk id="15" creationId="{B72C1729-61E1-7232-DF2D-F76B3588C3E0}"/>
          </ac:picMkLst>
        </pc:picChg>
        <pc:picChg chg="add del mod">
          <ac:chgData name="Ian Parr" userId="4f46477c-3823-44e3-a023-ec7a0abfe074" providerId="ADAL" clId="{5F209169-F28A-49F5-94F5-15B4719877AA}" dt="2023-03-29T05:09:54.368" v="359" actId="478"/>
          <ac:picMkLst>
            <pc:docMk/>
            <pc:sldMk cId="3574695121" sldId="267"/>
            <ac:picMk id="16" creationId="{33F66E53-2080-2D55-8F46-EE57F85E4C4D}"/>
          </ac:picMkLst>
        </pc:picChg>
      </pc:sldChg>
      <pc:sldChg chg="addSp delSp modSp del mod">
        <pc:chgData name="Ian Parr" userId="4f46477c-3823-44e3-a023-ec7a0abfe074" providerId="ADAL" clId="{5F209169-F28A-49F5-94F5-15B4719877AA}" dt="2023-03-22T03:31:36.493" v="130" actId="47"/>
        <pc:sldMkLst>
          <pc:docMk/>
          <pc:sldMk cId="3919126870" sldId="268"/>
        </pc:sldMkLst>
        <pc:spChg chg="mod">
          <ac:chgData name="Ian Parr" userId="4f46477c-3823-44e3-a023-ec7a0abfe074" providerId="ADAL" clId="{5F209169-F28A-49F5-94F5-15B4719877AA}" dt="2023-03-22T03:31:01.961" v="127" actId="20577"/>
          <ac:spMkLst>
            <pc:docMk/>
            <pc:sldMk cId="3919126870" sldId="268"/>
            <ac:spMk id="2" creationId="{A8D8A4B1-735F-8B4D-8429-02AC0F272D43}"/>
          </ac:spMkLst>
        </pc:spChg>
        <pc:spChg chg="del">
          <ac:chgData name="Ian Parr" userId="4f46477c-3823-44e3-a023-ec7a0abfe074" providerId="ADAL" clId="{5F209169-F28A-49F5-94F5-15B4719877AA}" dt="2023-03-21T01:50:04.947" v="6" actId="478"/>
          <ac:spMkLst>
            <pc:docMk/>
            <pc:sldMk cId="3919126870" sldId="268"/>
            <ac:spMk id="3" creationId="{06C3C4AE-3BB5-5646-9E52-3D9D50275C20}"/>
          </ac:spMkLst>
        </pc:spChg>
        <pc:spChg chg="add mod">
          <ac:chgData name="Ian Parr" userId="4f46477c-3823-44e3-a023-ec7a0abfe074" providerId="ADAL" clId="{5F209169-F28A-49F5-94F5-15B4719877AA}" dt="2023-03-21T01:50:04.947" v="6" actId="478"/>
          <ac:spMkLst>
            <pc:docMk/>
            <pc:sldMk cId="3919126870" sldId="268"/>
            <ac:spMk id="5" creationId="{1661C60F-0233-9C2F-2139-1FE028B069BE}"/>
          </ac:spMkLst>
        </pc:spChg>
        <pc:graphicFrameChg chg="add mod modGraphic">
          <ac:chgData name="Ian Parr" userId="4f46477c-3823-44e3-a023-ec7a0abfe074" providerId="ADAL" clId="{5F209169-F28A-49F5-94F5-15B4719877AA}" dt="2023-03-22T03:31:22.649" v="129" actId="1076"/>
          <ac:graphicFrameMkLst>
            <pc:docMk/>
            <pc:sldMk cId="3919126870" sldId="268"/>
            <ac:graphicFrameMk id="4" creationId="{467F1889-5CCE-915F-67E3-AF6E715D8439}"/>
          </ac:graphicFrameMkLst>
        </pc:graphicFrameChg>
      </pc:sldChg>
    </pc:docChg>
  </pc:docChgLst>
  <pc:docChgLst>
    <pc:chgData name="Ian Parr" userId="4f46477c-3823-44e3-a023-ec7a0abfe074" providerId="ADAL" clId="{D847A0EA-A55B-493F-98F5-6CE02B3F3B80}"/>
    <pc:docChg chg="undo custSel addSld delSld modSld sldOrd modMainMaster addSection modSection">
      <pc:chgData name="Ian Parr" userId="4f46477c-3823-44e3-a023-ec7a0abfe074" providerId="ADAL" clId="{D847A0EA-A55B-493F-98F5-6CE02B3F3B80}" dt="2023-08-10T00:56:25.819" v="2701" actId="47"/>
      <pc:docMkLst>
        <pc:docMk/>
      </pc:docMkLst>
      <pc:sldChg chg="addSp delSp modSp mod">
        <pc:chgData name="Ian Parr" userId="4f46477c-3823-44e3-a023-ec7a0abfe074" providerId="ADAL" clId="{D847A0EA-A55B-493F-98F5-6CE02B3F3B80}" dt="2023-08-08T02:36:11.074" v="2700" actId="20577"/>
        <pc:sldMkLst>
          <pc:docMk/>
          <pc:sldMk cId="2153998600" sldId="258"/>
        </pc:sldMkLst>
        <pc:spChg chg="add mod">
          <ac:chgData name="Ian Parr" userId="4f46477c-3823-44e3-a023-ec7a0abfe074" providerId="ADAL" clId="{D847A0EA-A55B-493F-98F5-6CE02B3F3B80}" dt="2023-08-08T02:36:11.074" v="2700" actId="20577"/>
          <ac:spMkLst>
            <pc:docMk/>
            <pc:sldMk cId="2153998600" sldId="258"/>
            <ac:spMk id="2" creationId="{0E3824D1-8208-FA12-E135-6145F75A431A}"/>
          </ac:spMkLst>
        </pc:spChg>
        <pc:spChg chg="mod">
          <ac:chgData name="Ian Parr" userId="4f46477c-3823-44e3-a023-ec7a0abfe074" providerId="ADAL" clId="{D847A0EA-A55B-493F-98F5-6CE02B3F3B80}" dt="2023-08-08T02:34:53.805" v="2663" actId="20577"/>
          <ac:spMkLst>
            <pc:docMk/>
            <pc:sldMk cId="2153998600" sldId="258"/>
            <ac:spMk id="7" creationId="{BC1EB2F9-7672-F347-9DBD-C0C6A9814DAD}"/>
          </ac:spMkLst>
        </pc:spChg>
        <pc:spChg chg="del mod">
          <ac:chgData name="Ian Parr" userId="4f46477c-3823-44e3-a023-ec7a0abfe074" providerId="ADAL" clId="{D847A0EA-A55B-493F-98F5-6CE02B3F3B80}" dt="2023-08-08T02:34:05.485" v="2645"/>
          <ac:spMkLst>
            <pc:docMk/>
            <pc:sldMk cId="2153998600" sldId="258"/>
            <ac:spMk id="8" creationId="{B5FDC317-D686-0542-A15E-3D6D4B2156C4}"/>
          </ac:spMkLst>
        </pc:spChg>
      </pc:sldChg>
      <pc:sldChg chg="addSp delSp modSp mod">
        <pc:chgData name="Ian Parr" userId="4f46477c-3823-44e3-a023-ec7a0abfe074" providerId="ADAL" clId="{D847A0EA-A55B-493F-98F5-6CE02B3F3B80}" dt="2023-07-04T04:35:35.071" v="1871"/>
        <pc:sldMkLst>
          <pc:docMk/>
          <pc:sldMk cId="908109795" sldId="265"/>
        </pc:sldMkLst>
        <pc:spChg chg="del">
          <ac:chgData name="Ian Parr" userId="4f46477c-3823-44e3-a023-ec7a0abfe074" providerId="ADAL" clId="{D847A0EA-A55B-493F-98F5-6CE02B3F3B80}" dt="2023-07-04T02:06:39.477" v="88" actId="478"/>
          <ac:spMkLst>
            <pc:docMk/>
            <pc:sldMk cId="908109795" sldId="265"/>
            <ac:spMk id="2" creationId="{A8D8A4B1-735F-8B4D-8429-02AC0F272D43}"/>
          </ac:spMkLst>
        </pc:spChg>
        <pc:spChg chg="add mod">
          <ac:chgData name="Ian Parr" userId="4f46477c-3823-44e3-a023-ec7a0abfe074" providerId="ADAL" clId="{D847A0EA-A55B-493F-98F5-6CE02B3F3B80}" dt="2023-07-04T04:35:35.071" v="1871"/>
          <ac:spMkLst>
            <pc:docMk/>
            <pc:sldMk cId="908109795" sldId="265"/>
            <ac:spMk id="4" creationId="{0F55896C-AA80-8EC4-8294-5C3763871976}"/>
          </ac:spMkLst>
        </pc:spChg>
        <pc:spChg chg="del">
          <ac:chgData name="Ian Parr" userId="4f46477c-3823-44e3-a023-ec7a0abfe074" providerId="ADAL" clId="{D847A0EA-A55B-493F-98F5-6CE02B3F3B80}" dt="2023-07-04T02:06:16.102" v="87" actId="478"/>
          <ac:spMkLst>
            <pc:docMk/>
            <pc:sldMk cId="908109795" sldId="265"/>
            <ac:spMk id="12" creationId="{FEBF7918-DE86-CB2D-6901-D9B56C65A625}"/>
          </ac:spMkLst>
        </pc:spChg>
        <pc:picChg chg="add mod">
          <ac:chgData name="Ian Parr" userId="4f46477c-3823-44e3-a023-ec7a0abfe074" providerId="ADAL" clId="{D847A0EA-A55B-493F-98F5-6CE02B3F3B80}" dt="2023-07-04T02:06:51.114" v="90" actId="1076"/>
          <ac:picMkLst>
            <pc:docMk/>
            <pc:sldMk cId="908109795" sldId="265"/>
            <ac:picMk id="5" creationId="{9937DF08-CBCB-53D8-8521-AECBD58831A1}"/>
          </ac:picMkLst>
        </pc:picChg>
        <pc:picChg chg="add mod">
          <ac:chgData name="Ian Parr" userId="4f46477c-3823-44e3-a023-ec7a0abfe074" providerId="ADAL" clId="{D847A0EA-A55B-493F-98F5-6CE02B3F3B80}" dt="2023-07-04T02:07:49.131" v="104" actId="1076"/>
          <ac:picMkLst>
            <pc:docMk/>
            <pc:sldMk cId="908109795" sldId="265"/>
            <ac:picMk id="6" creationId="{CF7D833A-2383-DF43-B2B8-893193ECED6E}"/>
          </ac:picMkLst>
        </pc:picChg>
      </pc:sldChg>
      <pc:sldChg chg="addSp delSp modSp del mod ord">
        <pc:chgData name="Ian Parr" userId="4f46477c-3823-44e3-a023-ec7a0abfe074" providerId="ADAL" clId="{D847A0EA-A55B-493F-98F5-6CE02B3F3B80}" dt="2023-07-04T05:21:00.551" v="2616" actId="2696"/>
        <pc:sldMkLst>
          <pc:docMk/>
          <pc:sldMk cId="3308465661" sldId="268"/>
        </pc:sldMkLst>
        <pc:spChg chg="del mod">
          <ac:chgData name="Ian Parr" userId="4f46477c-3823-44e3-a023-ec7a0abfe074" providerId="ADAL" clId="{D847A0EA-A55B-493F-98F5-6CE02B3F3B80}" dt="2023-07-04T02:35:09.891" v="612" actId="478"/>
          <ac:spMkLst>
            <pc:docMk/>
            <pc:sldMk cId="3308465661" sldId="268"/>
            <ac:spMk id="2" creationId="{A8D8A4B1-735F-8B4D-8429-02AC0F272D43}"/>
          </ac:spMkLst>
        </pc:spChg>
        <pc:spChg chg="del">
          <ac:chgData name="Ian Parr" userId="4f46477c-3823-44e3-a023-ec7a0abfe074" providerId="ADAL" clId="{D847A0EA-A55B-493F-98F5-6CE02B3F3B80}" dt="2023-07-04T02:35:12.582" v="613" actId="478"/>
          <ac:spMkLst>
            <pc:docMk/>
            <pc:sldMk cId="3308465661" sldId="268"/>
            <ac:spMk id="4" creationId="{89F8254B-877A-9169-947E-5BC1712FFC46}"/>
          </ac:spMkLst>
        </pc:spChg>
        <pc:spChg chg="add mod">
          <ac:chgData name="Ian Parr" userId="4f46477c-3823-44e3-a023-ec7a0abfe074" providerId="ADAL" clId="{D847A0EA-A55B-493F-98F5-6CE02B3F3B80}" dt="2023-07-04T04:35:35.071" v="1871"/>
          <ac:spMkLst>
            <pc:docMk/>
            <pc:sldMk cId="3308465661" sldId="268"/>
            <ac:spMk id="6" creationId="{03A3375D-5432-9077-CBD4-3205D7DF86C1}"/>
          </ac:spMkLst>
        </pc:spChg>
        <pc:picChg chg="add del">
          <ac:chgData name="Ian Parr" userId="4f46477c-3823-44e3-a023-ec7a0abfe074" providerId="ADAL" clId="{D847A0EA-A55B-493F-98F5-6CE02B3F3B80}" dt="2023-07-04T02:52:29.867" v="827" actId="478"/>
          <ac:picMkLst>
            <pc:docMk/>
            <pc:sldMk cId="3308465661" sldId="268"/>
            <ac:picMk id="3" creationId="{17577828-157C-9C62-F62A-ACB7D445E180}"/>
          </ac:picMkLst>
        </pc:picChg>
        <pc:picChg chg="del">
          <ac:chgData name="Ian Parr" userId="4f46477c-3823-44e3-a023-ec7a0abfe074" providerId="ADAL" clId="{D847A0EA-A55B-493F-98F5-6CE02B3F3B80}" dt="2023-07-04T02:34:56.522" v="610" actId="478"/>
          <ac:picMkLst>
            <pc:docMk/>
            <pc:sldMk cId="3308465661" sldId="268"/>
            <ac:picMk id="1028" creationId="{1AD2744C-0765-FFB0-A491-8881445723A7}"/>
          </ac:picMkLst>
        </pc:picChg>
      </pc:sldChg>
      <pc:sldChg chg="addSp delSp modSp mod">
        <pc:chgData name="Ian Parr" userId="4f46477c-3823-44e3-a023-ec7a0abfe074" providerId="ADAL" clId="{D847A0EA-A55B-493F-98F5-6CE02B3F3B80}" dt="2023-07-04T02:53:32.276" v="834" actId="207"/>
        <pc:sldMkLst>
          <pc:docMk/>
          <pc:sldMk cId="3096131400" sldId="269"/>
        </pc:sldMkLst>
        <pc:spChg chg="del">
          <ac:chgData name="Ian Parr" userId="4f46477c-3823-44e3-a023-ec7a0abfe074" providerId="ADAL" clId="{D847A0EA-A55B-493F-98F5-6CE02B3F3B80}" dt="2023-07-04T02:02:19.440" v="54" actId="478"/>
          <ac:spMkLst>
            <pc:docMk/>
            <pc:sldMk cId="3096131400" sldId="269"/>
            <ac:spMk id="2" creationId="{0AE46559-68B7-105E-106E-0E620619D7EE}"/>
          </ac:spMkLst>
        </pc:spChg>
        <pc:spChg chg="del">
          <ac:chgData name="Ian Parr" userId="4f46477c-3823-44e3-a023-ec7a0abfe074" providerId="ADAL" clId="{D847A0EA-A55B-493F-98F5-6CE02B3F3B80}" dt="2023-07-04T02:02:34.551" v="58" actId="478"/>
          <ac:spMkLst>
            <pc:docMk/>
            <pc:sldMk cId="3096131400" sldId="269"/>
            <ac:spMk id="4" creationId="{E2704DC6-4A5F-22E9-5EDB-CD157E82B7E8}"/>
          </ac:spMkLst>
        </pc:spChg>
        <pc:spChg chg="add mod">
          <ac:chgData name="Ian Parr" userId="4f46477c-3823-44e3-a023-ec7a0abfe074" providerId="ADAL" clId="{D847A0EA-A55B-493F-98F5-6CE02B3F3B80}" dt="2023-07-04T02:53:32.276" v="834" actId="207"/>
          <ac:spMkLst>
            <pc:docMk/>
            <pc:sldMk cId="3096131400" sldId="269"/>
            <ac:spMk id="8" creationId="{2084032C-5FE6-8685-B225-0381053C4285}"/>
          </ac:spMkLst>
        </pc:spChg>
        <pc:picChg chg="add mod">
          <ac:chgData name="Ian Parr" userId="4f46477c-3823-44e3-a023-ec7a0abfe074" providerId="ADAL" clId="{D847A0EA-A55B-493F-98F5-6CE02B3F3B80}" dt="2023-07-04T02:05:03.882" v="84" actId="1076"/>
          <ac:picMkLst>
            <pc:docMk/>
            <pc:sldMk cId="3096131400" sldId="269"/>
            <ac:picMk id="3" creationId="{70035D00-7E9F-3691-B74E-7DC4122CF6D9}"/>
          </ac:picMkLst>
        </pc:picChg>
        <pc:picChg chg="del">
          <ac:chgData name="Ian Parr" userId="4f46477c-3823-44e3-a023-ec7a0abfe074" providerId="ADAL" clId="{D847A0EA-A55B-493F-98F5-6CE02B3F3B80}" dt="2023-07-04T02:01:49.125" v="51" actId="478"/>
          <ac:picMkLst>
            <pc:docMk/>
            <pc:sldMk cId="3096131400" sldId="269"/>
            <ac:picMk id="6" creationId="{C1DCA167-FD67-B806-A6A2-10CCA2465555}"/>
          </ac:picMkLst>
        </pc:picChg>
        <pc:picChg chg="add del mod">
          <ac:chgData name="Ian Parr" userId="4f46477c-3823-44e3-a023-ec7a0abfe074" providerId="ADAL" clId="{D847A0EA-A55B-493F-98F5-6CE02B3F3B80}" dt="2023-07-04T02:03:33.313" v="63" actId="478"/>
          <ac:picMkLst>
            <pc:docMk/>
            <pc:sldMk cId="3096131400" sldId="269"/>
            <ac:picMk id="7" creationId="{7CCE7B44-E830-DB21-EDF9-DC11E92E3D8B}"/>
          </ac:picMkLst>
        </pc:picChg>
      </pc:sldChg>
      <pc:sldChg chg="del">
        <pc:chgData name="Ian Parr" userId="4f46477c-3823-44e3-a023-ec7a0abfe074" providerId="ADAL" clId="{D847A0EA-A55B-493F-98F5-6CE02B3F3B80}" dt="2023-07-04T05:21:04.648" v="2617" actId="2696"/>
        <pc:sldMkLst>
          <pc:docMk/>
          <pc:sldMk cId="3239031814" sldId="270"/>
        </pc:sldMkLst>
      </pc:sldChg>
      <pc:sldChg chg="del">
        <pc:chgData name="Ian Parr" userId="4f46477c-3823-44e3-a023-ec7a0abfe074" providerId="ADAL" clId="{D847A0EA-A55B-493F-98F5-6CE02B3F3B80}" dt="2023-07-04T05:21:14.677" v="2618" actId="2696"/>
        <pc:sldMkLst>
          <pc:docMk/>
          <pc:sldMk cId="102963872" sldId="271"/>
        </pc:sldMkLst>
      </pc:sldChg>
      <pc:sldChg chg="del">
        <pc:chgData name="Ian Parr" userId="4f46477c-3823-44e3-a023-ec7a0abfe074" providerId="ADAL" clId="{D847A0EA-A55B-493F-98F5-6CE02B3F3B80}" dt="2023-07-04T05:21:14.677" v="2618" actId="2696"/>
        <pc:sldMkLst>
          <pc:docMk/>
          <pc:sldMk cId="1506818410" sldId="272"/>
        </pc:sldMkLst>
      </pc:sldChg>
      <pc:sldChg chg="del">
        <pc:chgData name="Ian Parr" userId="4f46477c-3823-44e3-a023-ec7a0abfe074" providerId="ADAL" clId="{D847A0EA-A55B-493F-98F5-6CE02B3F3B80}" dt="2023-07-04T05:21:14.677" v="2618" actId="2696"/>
        <pc:sldMkLst>
          <pc:docMk/>
          <pc:sldMk cId="1381967022" sldId="275"/>
        </pc:sldMkLst>
      </pc:sldChg>
      <pc:sldChg chg="addSp delSp modSp mod ord">
        <pc:chgData name="Ian Parr" userId="4f46477c-3823-44e3-a023-ec7a0abfe074" providerId="ADAL" clId="{D847A0EA-A55B-493F-98F5-6CE02B3F3B80}" dt="2023-07-04T02:10:14.941" v="125" actId="1076"/>
        <pc:sldMkLst>
          <pc:docMk/>
          <pc:sldMk cId="1516207296" sldId="276"/>
        </pc:sldMkLst>
        <pc:spChg chg="del">
          <ac:chgData name="Ian Parr" userId="4f46477c-3823-44e3-a023-ec7a0abfe074" providerId="ADAL" clId="{D847A0EA-A55B-493F-98F5-6CE02B3F3B80}" dt="2023-07-04T02:08:33.761" v="107" actId="478"/>
          <ac:spMkLst>
            <pc:docMk/>
            <pc:sldMk cId="1516207296" sldId="276"/>
            <ac:spMk id="2" creationId="{4979C3D2-F2E3-44DC-E560-AA7CB59E0B28}"/>
          </ac:spMkLst>
        </pc:spChg>
        <pc:spChg chg="add mod">
          <ac:chgData name="Ian Parr" userId="4f46477c-3823-44e3-a023-ec7a0abfe074" providerId="ADAL" clId="{D847A0EA-A55B-493F-98F5-6CE02B3F3B80}" dt="2023-07-04T02:09:28.130" v="113" actId="1076"/>
          <ac:spMkLst>
            <pc:docMk/>
            <pc:sldMk cId="1516207296" sldId="276"/>
            <ac:spMk id="5" creationId="{D622A349-27D4-86D8-9DCA-AC77DC3213FA}"/>
          </ac:spMkLst>
        </pc:spChg>
        <pc:spChg chg="add mod">
          <ac:chgData name="Ian Parr" userId="4f46477c-3823-44e3-a023-ec7a0abfe074" providerId="ADAL" clId="{D847A0EA-A55B-493F-98F5-6CE02B3F3B80}" dt="2023-07-04T02:10:14.941" v="125" actId="1076"/>
          <ac:spMkLst>
            <pc:docMk/>
            <pc:sldMk cId="1516207296" sldId="276"/>
            <ac:spMk id="6" creationId="{E081C378-CFC6-1562-2F5D-9EC69677FECE}"/>
          </ac:spMkLst>
        </pc:spChg>
        <pc:picChg chg="add mod">
          <ac:chgData name="Ian Parr" userId="4f46477c-3823-44e3-a023-ec7a0abfe074" providerId="ADAL" clId="{D847A0EA-A55B-493F-98F5-6CE02B3F3B80}" dt="2023-07-04T02:08:56.728" v="109" actId="1076"/>
          <ac:picMkLst>
            <pc:docMk/>
            <pc:sldMk cId="1516207296" sldId="276"/>
            <ac:picMk id="3" creationId="{047EA0D6-3C4A-21DD-C116-1589CDD07EFF}"/>
          </ac:picMkLst>
        </pc:picChg>
      </pc:sldChg>
      <pc:sldChg chg="addSp delSp modSp mod ord setBg delDesignElem">
        <pc:chgData name="Ian Parr" userId="4f46477c-3823-44e3-a023-ec7a0abfe074" providerId="ADAL" clId="{D847A0EA-A55B-493F-98F5-6CE02B3F3B80}" dt="2023-07-04T05:18:55.296" v="2611" actId="14100"/>
        <pc:sldMkLst>
          <pc:docMk/>
          <pc:sldMk cId="3695235706" sldId="277"/>
        </pc:sldMkLst>
        <pc:spChg chg="mod">
          <ac:chgData name="Ian Parr" userId="4f46477c-3823-44e3-a023-ec7a0abfe074" providerId="ADAL" clId="{D847A0EA-A55B-493F-98F5-6CE02B3F3B80}" dt="2023-07-04T02:42:28.933" v="811" actId="1076"/>
          <ac:spMkLst>
            <pc:docMk/>
            <pc:sldMk cId="3695235706" sldId="277"/>
            <ac:spMk id="2" creationId="{4979C3D2-F2E3-44DC-E560-AA7CB59E0B28}"/>
          </ac:spMkLst>
        </pc:spChg>
        <pc:spChg chg="add mod">
          <ac:chgData name="Ian Parr" userId="4f46477c-3823-44e3-a023-ec7a0abfe074" providerId="ADAL" clId="{D847A0EA-A55B-493F-98F5-6CE02B3F3B80}" dt="2023-07-04T02:32:12.686" v="607" actId="1076"/>
          <ac:spMkLst>
            <pc:docMk/>
            <pc:sldMk cId="3695235706" sldId="277"/>
            <ac:spMk id="5" creationId="{DB0A8C5A-18AD-7C39-2DFA-C8BD7413063B}"/>
          </ac:spMkLst>
        </pc:spChg>
        <pc:spChg chg="add del mod">
          <ac:chgData name="Ian Parr" userId="4f46477c-3823-44e3-a023-ec7a0abfe074" providerId="ADAL" clId="{D847A0EA-A55B-493F-98F5-6CE02B3F3B80}" dt="2023-07-04T02:22:53.469" v="483" actId="478"/>
          <ac:spMkLst>
            <pc:docMk/>
            <pc:sldMk cId="3695235706" sldId="277"/>
            <ac:spMk id="6" creationId="{696117CE-64A2-AE02-C037-3BE1817A3D64}"/>
          </ac:spMkLst>
        </pc:spChg>
        <pc:spChg chg="add mod">
          <ac:chgData name="Ian Parr" userId="4f46477c-3823-44e3-a023-ec7a0abfe074" providerId="ADAL" clId="{D847A0EA-A55B-493F-98F5-6CE02B3F3B80}" dt="2023-07-04T02:31:18.166" v="583" actId="20577"/>
          <ac:spMkLst>
            <pc:docMk/>
            <pc:sldMk cId="3695235706" sldId="277"/>
            <ac:spMk id="7" creationId="{048CD191-B46A-CA6D-6ABF-A2D5B96FE249}"/>
          </ac:spMkLst>
        </pc:spChg>
        <pc:spChg chg="add mod">
          <ac:chgData name="Ian Parr" userId="4f46477c-3823-44e3-a023-ec7a0abfe074" providerId="ADAL" clId="{D847A0EA-A55B-493F-98F5-6CE02B3F3B80}" dt="2023-07-04T05:18:55.296" v="2611" actId="14100"/>
          <ac:spMkLst>
            <pc:docMk/>
            <pc:sldMk cId="3695235706" sldId="277"/>
            <ac:spMk id="9" creationId="{00D6BA3C-ABA4-572D-F56D-34DB592F8E67}"/>
          </ac:spMkLst>
        </pc:spChg>
        <pc:grpChg chg="add del">
          <ac:chgData name="Ian Parr" userId="4f46477c-3823-44e3-a023-ec7a0abfe074" providerId="ADAL" clId="{D847A0EA-A55B-493F-98F5-6CE02B3F3B80}" dt="2023-07-04T02:37:10.314" v="632"/>
          <ac:grpSpMkLst>
            <pc:docMk/>
            <pc:sldMk cId="3695235706" sldId="277"/>
            <ac:grpSpMk id="10" creationId="{9795E515-5F57-431F-9A0D-3A0419DF7572}"/>
          </ac:grpSpMkLst>
        </pc:grpChg>
        <pc:grpChg chg="add del">
          <ac:chgData name="Ian Parr" userId="4f46477c-3823-44e3-a023-ec7a0abfe074" providerId="ADAL" clId="{D847A0EA-A55B-493F-98F5-6CE02B3F3B80}" dt="2023-07-04T02:37:10.314" v="632"/>
          <ac:grpSpMkLst>
            <pc:docMk/>
            <pc:sldMk cId="3695235706" sldId="277"/>
            <ac:grpSpMk id="66" creationId="{096A8A5D-137F-4A8A-9811-F7A867F02E3F}"/>
          </ac:grpSpMkLst>
        </pc:grpChg>
        <pc:grpChg chg="add del">
          <ac:chgData name="Ian Parr" userId="4f46477c-3823-44e3-a023-ec7a0abfe074" providerId="ADAL" clId="{D847A0EA-A55B-493F-98F5-6CE02B3F3B80}" dt="2023-07-04T02:37:10.314" v="632"/>
          <ac:grpSpMkLst>
            <pc:docMk/>
            <pc:sldMk cId="3695235706" sldId="277"/>
            <ac:grpSpMk id="70" creationId="{0FA686C7-6B08-416F-AEF3-C204079363A8}"/>
          </ac:grpSpMkLst>
        </pc:grpChg>
        <pc:grpChg chg="add del">
          <ac:chgData name="Ian Parr" userId="4f46477c-3823-44e3-a023-ec7a0abfe074" providerId="ADAL" clId="{D847A0EA-A55B-493F-98F5-6CE02B3F3B80}" dt="2023-07-04T02:37:10.314" v="632"/>
          <ac:grpSpMkLst>
            <pc:docMk/>
            <pc:sldMk cId="3695235706" sldId="277"/>
            <ac:grpSpMk id="126" creationId="{4C78E281-F596-4ECB-979A-89D89452AAD7}"/>
          </ac:grpSpMkLst>
        </pc:grpChg>
        <pc:picChg chg="add del mod">
          <ac:chgData name="Ian Parr" userId="4f46477c-3823-44e3-a023-ec7a0abfe074" providerId="ADAL" clId="{D847A0EA-A55B-493F-98F5-6CE02B3F3B80}" dt="2023-07-04T02:13:41.897" v="139" actId="478"/>
          <ac:picMkLst>
            <pc:docMk/>
            <pc:sldMk cId="3695235706" sldId="277"/>
            <ac:picMk id="3" creationId="{3B0E604F-2B7F-1DA4-3054-1F8035898C7E}"/>
          </ac:picMkLst>
        </pc:picChg>
        <pc:picChg chg="add mod">
          <ac:chgData name="Ian Parr" userId="4f46477c-3823-44e3-a023-ec7a0abfe074" providerId="ADAL" clId="{D847A0EA-A55B-493F-98F5-6CE02B3F3B80}" dt="2023-07-04T02:30:58.167" v="577" actId="1076"/>
          <ac:picMkLst>
            <pc:docMk/>
            <pc:sldMk cId="3695235706" sldId="277"/>
            <ac:picMk id="4" creationId="{C511D3A1-1A40-68AE-FD59-4650D80717F3}"/>
          </ac:picMkLst>
        </pc:picChg>
        <pc:picChg chg="add del">
          <ac:chgData name="Ian Parr" userId="4f46477c-3823-44e3-a023-ec7a0abfe074" providerId="ADAL" clId="{D847A0EA-A55B-493F-98F5-6CE02B3F3B80}" dt="2023-07-04T02:37:10.314" v="632"/>
          <ac:picMkLst>
            <pc:docMk/>
            <pc:sldMk cId="3695235706" sldId="277"/>
            <ac:picMk id="8" creationId="{50C065C3-0FE3-4452-B765-CB05BBB2A983}"/>
          </ac:picMkLst>
        </pc:picChg>
      </pc:sldChg>
      <pc:sldChg chg="new del">
        <pc:chgData name="Ian Parr" userId="4f46477c-3823-44e3-a023-ec7a0abfe074" providerId="ADAL" clId="{D847A0EA-A55B-493F-98F5-6CE02B3F3B80}" dt="2023-07-04T02:35:42.222" v="616" actId="2696"/>
        <pc:sldMkLst>
          <pc:docMk/>
          <pc:sldMk cId="2264250904" sldId="278"/>
        </pc:sldMkLst>
      </pc:sldChg>
      <pc:sldChg chg="modSp new del setBg">
        <pc:chgData name="Ian Parr" userId="4f46477c-3823-44e3-a023-ec7a0abfe074" providerId="ADAL" clId="{D847A0EA-A55B-493F-98F5-6CE02B3F3B80}" dt="2023-07-19T03:31:10.806" v="2619" actId="2696"/>
        <pc:sldMkLst>
          <pc:docMk/>
          <pc:sldMk cId="2758879510" sldId="278"/>
        </pc:sldMkLst>
        <pc:spChg chg="mod">
          <ac:chgData name="Ian Parr" userId="4f46477c-3823-44e3-a023-ec7a0abfe074" providerId="ADAL" clId="{D847A0EA-A55B-493F-98F5-6CE02B3F3B80}" dt="2023-07-04T04:35:35.071" v="1871"/>
          <ac:spMkLst>
            <pc:docMk/>
            <pc:sldMk cId="2758879510" sldId="278"/>
            <ac:spMk id="2" creationId="{79971CF2-A49B-DFD6-A71D-FBE8CEA6D41F}"/>
          </ac:spMkLst>
        </pc:spChg>
      </pc:sldChg>
      <pc:sldChg chg="addSp delSp modSp add del mod setBg setClrOvrMap">
        <pc:chgData name="Ian Parr" userId="4f46477c-3823-44e3-a023-ec7a0abfe074" providerId="ADAL" clId="{D847A0EA-A55B-493F-98F5-6CE02B3F3B80}" dt="2023-07-04T02:36:11.475" v="625" actId="2696"/>
        <pc:sldMkLst>
          <pc:docMk/>
          <pc:sldMk cId="4225577117" sldId="278"/>
        </pc:sldMkLst>
        <pc:spChg chg="mod">
          <ac:chgData name="Ian Parr" userId="4f46477c-3823-44e3-a023-ec7a0abfe074" providerId="ADAL" clId="{D847A0EA-A55B-493F-98F5-6CE02B3F3B80}" dt="2023-07-04T02:36:05.701" v="624" actId="26606"/>
          <ac:spMkLst>
            <pc:docMk/>
            <pc:sldMk cId="4225577117" sldId="278"/>
            <ac:spMk id="8" creationId="{2084032C-5FE6-8685-B225-0381053C4285}"/>
          </ac:spMkLst>
        </pc:spChg>
        <pc:spChg chg="add del">
          <ac:chgData name="Ian Parr" userId="4f46477c-3823-44e3-a023-ec7a0abfe074" providerId="ADAL" clId="{D847A0EA-A55B-493F-98F5-6CE02B3F3B80}" dt="2023-07-04T02:35:59.484" v="621" actId="26606"/>
          <ac:spMkLst>
            <pc:docMk/>
            <pc:sldMk cId="4225577117" sldId="278"/>
            <ac:spMk id="75" creationId="{4B24F6DB-F114-44A7-BB56-D401884E4E7F}"/>
          </ac:spMkLst>
        </pc:spChg>
        <pc:grpChg chg="add del">
          <ac:chgData name="Ian Parr" userId="4f46477c-3823-44e3-a023-ec7a0abfe074" providerId="ADAL" clId="{D847A0EA-A55B-493F-98F5-6CE02B3F3B80}" dt="2023-07-04T02:35:59.484" v="621" actId="26606"/>
          <ac:grpSpMkLst>
            <pc:docMk/>
            <pc:sldMk cId="4225577117" sldId="278"/>
            <ac:grpSpMk id="15" creationId="{FF5EAD09-B81D-415F-8BCF-73C81AE05F21}"/>
          </ac:grpSpMkLst>
        </pc:grpChg>
        <pc:grpChg chg="add del">
          <ac:chgData name="Ian Parr" userId="4f46477c-3823-44e3-a023-ec7a0abfe074" providerId="ADAL" clId="{D847A0EA-A55B-493F-98F5-6CE02B3F3B80}" dt="2023-07-04T02:36:05.669" v="623" actId="26606"/>
          <ac:grpSpMkLst>
            <pc:docMk/>
            <pc:sldMk cId="4225577117" sldId="278"/>
            <ac:grpSpMk id="16" creationId="{9795E515-5F57-431F-9A0D-3A0419DF7572}"/>
          </ac:grpSpMkLst>
        </pc:grpChg>
        <pc:grpChg chg="add del">
          <ac:chgData name="Ian Parr" userId="4f46477c-3823-44e3-a023-ec7a0abfe074" providerId="ADAL" clId="{D847A0EA-A55B-493F-98F5-6CE02B3F3B80}" dt="2023-07-04T02:35:59.484" v="621" actId="26606"/>
          <ac:grpSpMkLst>
            <pc:docMk/>
            <pc:sldMk cId="4225577117" sldId="278"/>
            <ac:grpSpMk id="71" creationId="{9BE10567-6165-46A7-867D-4690A16B46D6}"/>
          </ac:grpSpMkLst>
        </pc:grpChg>
        <pc:grpChg chg="add del">
          <ac:chgData name="Ian Parr" userId="4f46477c-3823-44e3-a023-ec7a0abfe074" providerId="ADAL" clId="{D847A0EA-A55B-493F-98F5-6CE02B3F3B80}" dt="2023-07-04T02:36:05.669" v="623" actId="26606"/>
          <ac:grpSpMkLst>
            <pc:docMk/>
            <pc:sldMk cId="4225577117" sldId="278"/>
            <ac:grpSpMk id="76" creationId="{D4116A08-770E-4DC3-AAB6-E3E8E6CEC832}"/>
          </ac:grpSpMkLst>
        </pc:grpChg>
        <pc:grpChg chg="add del">
          <ac:chgData name="Ian Parr" userId="4f46477c-3823-44e3-a023-ec7a0abfe074" providerId="ADAL" clId="{D847A0EA-A55B-493F-98F5-6CE02B3F3B80}" dt="2023-07-04T02:35:59.484" v="621" actId="26606"/>
          <ac:grpSpMkLst>
            <pc:docMk/>
            <pc:sldMk cId="4225577117" sldId="278"/>
            <ac:grpSpMk id="77" creationId="{4DB50ECD-225E-4F81-AF7B-706DD05F3BA8}"/>
          </ac:grpSpMkLst>
        </pc:grpChg>
        <pc:grpChg chg="add del">
          <ac:chgData name="Ian Parr" userId="4f46477c-3823-44e3-a023-ec7a0abfe074" providerId="ADAL" clId="{D847A0EA-A55B-493F-98F5-6CE02B3F3B80}" dt="2023-07-04T02:36:05.669" v="623" actId="26606"/>
          <ac:grpSpMkLst>
            <pc:docMk/>
            <pc:sldMk cId="4225577117" sldId="278"/>
            <ac:grpSpMk id="131" creationId="{1351B104-9B78-4A2B-B970-FA8ABE1CE12D}"/>
          </ac:grpSpMkLst>
        </pc:grpChg>
        <pc:grpChg chg="add del">
          <ac:chgData name="Ian Parr" userId="4f46477c-3823-44e3-a023-ec7a0abfe074" providerId="ADAL" clId="{D847A0EA-A55B-493F-98F5-6CE02B3F3B80}" dt="2023-07-04T02:36:05.669" v="623" actId="26606"/>
          <ac:grpSpMkLst>
            <pc:docMk/>
            <pc:sldMk cId="4225577117" sldId="278"/>
            <ac:grpSpMk id="132" creationId="{77EB1C59-16D1-4C5E-9775-50CB40E022FE}"/>
          </ac:grpSpMkLst>
        </pc:grpChg>
        <pc:grpChg chg="add">
          <ac:chgData name="Ian Parr" userId="4f46477c-3823-44e3-a023-ec7a0abfe074" providerId="ADAL" clId="{D847A0EA-A55B-493F-98F5-6CE02B3F3B80}" dt="2023-07-04T02:36:05.701" v="624" actId="26606"/>
          <ac:grpSpMkLst>
            <pc:docMk/>
            <pc:sldMk cId="4225577117" sldId="278"/>
            <ac:grpSpMk id="146" creationId="{FF5EAD09-B81D-415F-8BCF-73C81AE05F21}"/>
          </ac:grpSpMkLst>
        </pc:grpChg>
        <pc:grpChg chg="add">
          <ac:chgData name="Ian Parr" userId="4f46477c-3823-44e3-a023-ec7a0abfe074" providerId="ADAL" clId="{D847A0EA-A55B-493F-98F5-6CE02B3F3B80}" dt="2023-07-04T02:36:05.701" v="624" actId="26606"/>
          <ac:grpSpMkLst>
            <pc:docMk/>
            <pc:sldMk cId="4225577117" sldId="278"/>
            <ac:grpSpMk id="148" creationId="{82EEA7F3-64E0-47B1-9B06-0677EA6FD79E}"/>
          </ac:grpSpMkLst>
        </pc:grpChg>
        <pc:picChg chg="del">
          <ac:chgData name="Ian Parr" userId="4f46477c-3823-44e3-a023-ec7a0abfe074" providerId="ADAL" clId="{D847A0EA-A55B-493F-98F5-6CE02B3F3B80}" dt="2023-07-04T02:35:52.367" v="619" actId="478"/>
          <ac:picMkLst>
            <pc:docMk/>
            <pc:sldMk cId="4225577117" sldId="278"/>
            <ac:picMk id="3" creationId="{70035D00-7E9F-3691-B74E-7DC4122CF6D9}"/>
          </ac:picMkLst>
        </pc:picChg>
        <pc:picChg chg="add del">
          <ac:chgData name="Ian Parr" userId="4f46477c-3823-44e3-a023-ec7a0abfe074" providerId="ADAL" clId="{D847A0EA-A55B-493F-98F5-6CE02B3F3B80}" dt="2023-07-04T02:36:05.669" v="623" actId="26606"/>
          <ac:picMkLst>
            <pc:docMk/>
            <pc:sldMk cId="4225577117" sldId="278"/>
            <ac:picMk id="10" creationId="{E92FA128-2121-B452-6BA5-555F238D3FAB}"/>
          </ac:picMkLst>
        </pc:picChg>
        <pc:picChg chg="add del">
          <ac:chgData name="Ian Parr" userId="4f46477c-3823-44e3-a023-ec7a0abfe074" providerId="ADAL" clId="{D847A0EA-A55B-493F-98F5-6CE02B3F3B80}" dt="2023-07-04T02:35:59.484" v="621" actId="26606"/>
          <ac:picMkLst>
            <pc:docMk/>
            <pc:sldMk cId="4225577117" sldId="278"/>
            <ac:picMk id="13" creationId="{9ACD3AF8-B16E-4174-8C1A-41F683C4AF8A}"/>
          </ac:picMkLst>
        </pc:picChg>
        <pc:picChg chg="add del">
          <ac:chgData name="Ian Parr" userId="4f46477c-3823-44e3-a023-ec7a0abfe074" providerId="ADAL" clId="{D847A0EA-A55B-493F-98F5-6CE02B3F3B80}" dt="2023-07-04T02:36:05.669" v="623" actId="26606"/>
          <ac:picMkLst>
            <pc:docMk/>
            <pc:sldMk cId="4225577117" sldId="278"/>
            <ac:picMk id="14" creationId="{50C065C3-0FE3-4452-B765-CB05BBB2A983}"/>
          </ac:picMkLst>
        </pc:picChg>
        <pc:picChg chg="add">
          <ac:chgData name="Ian Parr" userId="4f46477c-3823-44e3-a023-ec7a0abfe074" providerId="ADAL" clId="{D847A0EA-A55B-493F-98F5-6CE02B3F3B80}" dt="2023-07-04T02:36:05.701" v="624" actId="26606"/>
          <ac:picMkLst>
            <pc:docMk/>
            <pc:sldMk cId="4225577117" sldId="278"/>
            <ac:picMk id="145" creationId="{9ACD3AF8-B16E-4174-8C1A-41F683C4AF8A}"/>
          </ac:picMkLst>
        </pc:picChg>
      </pc:sldChg>
      <pc:sldChg chg="addSp delSp modSp add mod ord">
        <pc:chgData name="Ian Parr" userId="4f46477c-3823-44e3-a023-ec7a0abfe074" providerId="ADAL" clId="{D847A0EA-A55B-493F-98F5-6CE02B3F3B80}" dt="2023-07-04T05:19:33.878" v="2613" actId="1076"/>
        <pc:sldMkLst>
          <pc:docMk/>
          <pc:sldMk cId="2515922008" sldId="279"/>
        </pc:sldMkLst>
        <pc:spChg chg="del mod">
          <ac:chgData name="Ian Parr" userId="4f46477c-3823-44e3-a023-ec7a0abfe074" providerId="ADAL" clId="{D847A0EA-A55B-493F-98F5-6CE02B3F3B80}" dt="2023-07-04T02:37:39.658" v="637" actId="478"/>
          <ac:spMkLst>
            <pc:docMk/>
            <pc:sldMk cId="2515922008" sldId="279"/>
            <ac:spMk id="5" creationId="{D622A349-27D4-86D8-9DCA-AC77DC3213FA}"/>
          </ac:spMkLst>
        </pc:spChg>
        <pc:spChg chg="del">
          <ac:chgData name="Ian Parr" userId="4f46477c-3823-44e3-a023-ec7a0abfe074" providerId="ADAL" clId="{D847A0EA-A55B-493F-98F5-6CE02B3F3B80}" dt="2023-07-04T02:37:41.208" v="638" actId="478"/>
          <ac:spMkLst>
            <pc:docMk/>
            <pc:sldMk cId="2515922008" sldId="279"/>
            <ac:spMk id="6" creationId="{E081C378-CFC6-1562-2F5D-9EC69677FECE}"/>
          </ac:spMkLst>
        </pc:spChg>
        <pc:picChg chg="add del mod">
          <ac:chgData name="Ian Parr" userId="4f46477c-3823-44e3-a023-ec7a0abfe074" providerId="ADAL" clId="{D847A0EA-A55B-493F-98F5-6CE02B3F3B80}" dt="2023-07-04T02:43:07.467" v="815" actId="478"/>
          <ac:picMkLst>
            <pc:docMk/>
            <pc:sldMk cId="2515922008" sldId="279"/>
            <ac:picMk id="2" creationId="{54AC50EA-D391-A546-1BF3-9DE3308F4773}"/>
          </ac:picMkLst>
        </pc:picChg>
        <pc:picChg chg="del">
          <ac:chgData name="Ian Parr" userId="4f46477c-3823-44e3-a023-ec7a0abfe074" providerId="ADAL" clId="{D847A0EA-A55B-493F-98F5-6CE02B3F3B80}" dt="2023-07-04T02:37:42.464" v="639" actId="478"/>
          <ac:picMkLst>
            <pc:docMk/>
            <pc:sldMk cId="2515922008" sldId="279"/>
            <ac:picMk id="3" creationId="{047EA0D6-3C4A-21DD-C116-1589CDD07EFF}"/>
          </ac:picMkLst>
        </pc:picChg>
        <pc:picChg chg="add del mod">
          <ac:chgData name="Ian Parr" userId="4f46477c-3823-44e3-a023-ec7a0abfe074" providerId="ADAL" clId="{D847A0EA-A55B-493F-98F5-6CE02B3F3B80}" dt="2023-07-04T02:51:34.071" v="819" actId="478"/>
          <ac:picMkLst>
            <pc:docMk/>
            <pc:sldMk cId="2515922008" sldId="279"/>
            <ac:picMk id="4" creationId="{954A5F2F-D74F-2600-C533-C7446E44D992}"/>
          </ac:picMkLst>
        </pc:picChg>
        <pc:picChg chg="add del mod">
          <ac:chgData name="Ian Parr" userId="4f46477c-3823-44e3-a023-ec7a0abfe074" providerId="ADAL" clId="{D847A0EA-A55B-493F-98F5-6CE02B3F3B80}" dt="2023-07-04T02:51:58.761" v="822" actId="478"/>
          <ac:picMkLst>
            <pc:docMk/>
            <pc:sldMk cId="2515922008" sldId="279"/>
            <ac:picMk id="7" creationId="{D5E623E2-D4D0-54A3-5C62-DE6E241BE8EB}"/>
          </ac:picMkLst>
        </pc:picChg>
        <pc:picChg chg="add mod">
          <ac:chgData name="Ian Parr" userId="4f46477c-3823-44e3-a023-ec7a0abfe074" providerId="ADAL" clId="{D847A0EA-A55B-493F-98F5-6CE02B3F3B80}" dt="2023-07-04T05:19:33.878" v="2613" actId="1076"/>
          <ac:picMkLst>
            <pc:docMk/>
            <pc:sldMk cId="2515922008" sldId="279"/>
            <ac:picMk id="8" creationId="{68384F3D-BE22-3151-2F83-0E3DFF8535F3}"/>
          </ac:picMkLst>
        </pc:picChg>
      </pc:sldChg>
      <pc:sldChg chg="add del">
        <pc:chgData name="Ian Parr" userId="4f46477c-3823-44e3-a023-ec7a0abfe074" providerId="ADAL" clId="{D847A0EA-A55B-493F-98F5-6CE02B3F3B80}" dt="2023-07-04T02:35:45.062" v="617" actId="47"/>
        <pc:sldMkLst>
          <pc:docMk/>
          <pc:sldMk cId="3334188967" sldId="279"/>
        </pc:sldMkLst>
      </pc:sldChg>
      <pc:sldChg chg="addSp delSp modSp add mod">
        <pc:chgData name="Ian Parr" userId="4f46477c-3823-44e3-a023-ec7a0abfe074" providerId="ADAL" clId="{D847A0EA-A55B-493F-98F5-6CE02B3F3B80}" dt="2023-07-04T02:53:01.894" v="833" actId="1076"/>
        <pc:sldMkLst>
          <pc:docMk/>
          <pc:sldMk cId="836060889" sldId="280"/>
        </pc:sldMkLst>
        <pc:picChg chg="add mod">
          <ac:chgData name="Ian Parr" userId="4f46477c-3823-44e3-a023-ec7a0abfe074" providerId="ADAL" clId="{D847A0EA-A55B-493F-98F5-6CE02B3F3B80}" dt="2023-07-04T02:53:01.894" v="833" actId="1076"/>
          <ac:picMkLst>
            <pc:docMk/>
            <pc:sldMk cId="836060889" sldId="280"/>
            <ac:picMk id="2" creationId="{85CC9233-C80E-CF3F-4117-FB7F98876A76}"/>
          </ac:picMkLst>
        </pc:picChg>
        <pc:picChg chg="del">
          <ac:chgData name="Ian Parr" userId="4f46477c-3823-44e3-a023-ec7a0abfe074" providerId="ADAL" clId="{D847A0EA-A55B-493F-98F5-6CE02B3F3B80}" dt="2023-07-04T02:52:37.414" v="829" actId="478"/>
          <ac:picMkLst>
            <pc:docMk/>
            <pc:sldMk cId="836060889" sldId="280"/>
            <ac:picMk id="8" creationId="{68384F3D-BE22-3151-2F83-0E3DFF8535F3}"/>
          </ac:picMkLst>
        </pc:picChg>
      </pc:sldChg>
      <pc:sldChg chg="addSp modSp add mod ord">
        <pc:chgData name="Ian Parr" userId="4f46477c-3823-44e3-a023-ec7a0abfe074" providerId="ADAL" clId="{D847A0EA-A55B-493F-98F5-6CE02B3F3B80}" dt="2023-07-04T03:18:36.881" v="1247" actId="255"/>
        <pc:sldMkLst>
          <pc:docMk/>
          <pc:sldMk cId="2767118765" sldId="281"/>
        </pc:sldMkLst>
        <pc:spChg chg="add mod">
          <ac:chgData name="Ian Parr" userId="4f46477c-3823-44e3-a023-ec7a0abfe074" providerId="ADAL" clId="{D847A0EA-A55B-493F-98F5-6CE02B3F3B80}" dt="2023-07-04T03:18:36.881" v="1247" actId="255"/>
          <ac:spMkLst>
            <pc:docMk/>
            <pc:sldMk cId="2767118765" sldId="281"/>
            <ac:spMk id="4" creationId="{0CF74FE5-6429-7150-F94A-A1868F942F70}"/>
          </ac:spMkLst>
        </pc:spChg>
        <pc:picChg chg="add mod">
          <ac:chgData name="Ian Parr" userId="4f46477c-3823-44e3-a023-ec7a0abfe074" providerId="ADAL" clId="{D847A0EA-A55B-493F-98F5-6CE02B3F3B80}" dt="2023-07-04T03:17:31.331" v="1236" actId="14100"/>
          <ac:picMkLst>
            <pc:docMk/>
            <pc:sldMk cId="2767118765" sldId="281"/>
            <ac:picMk id="2" creationId="{F405E9B6-267E-66B9-D255-EACBCF50E9DE}"/>
          </ac:picMkLst>
        </pc:picChg>
        <pc:picChg chg="add mod">
          <ac:chgData name="Ian Parr" userId="4f46477c-3823-44e3-a023-ec7a0abfe074" providerId="ADAL" clId="{D847A0EA-A55B-493F-98F5-6CE02B3F3B80}" dt="2023-07-04T03:17:33.774" v="1237" actId="1076"/>
          <ac:picMkLst>
            <pc:docMk/>
            <pc:sldMk cId="2767118765" sldId="281"/>
            <ac:picMk id="3" creationId="{827684F5-8B50-EE08-5E54-C1B9D9DE0D03}"/>
          </ac:picMkLst>
        </pc:picChg>
      </pc:sldChg>
      <pc:sldChg chg="addSp modSp add mod ord setBg">
        <pc:chgData name="Ian Parr" userId="4f46477c-3823-44e3-a023-ec7a0abfe074" providerId="ADAL" clId="{D847A0EA-A55B-493F-98F5-6CE02B3F3B80}" dt="2023-07-04T02:59:59.609" v="1039" actId="1076"/>
        <pc:sldMkLst>
          <pc:docMk/>
          <pc:sldMk cId="2229044288" sldId="282"/>
        </pc:sldMkLst>
        <pc:spChg chg="add mod">
          <ac:chgData name="Ian Parr" userId="4f46477c-3823-44e3-a023-ec7a0abfe074" providerId="ADAL" clId="{D847A0EA-A55B-493F-98F5-6CE02B3F3B80}" dt="2023-07-04T02:59:59.609" v="1039" actId="1076"/>
          <ac:spMkLst>
            <pc:docMk/>
            <pc:sldMk cId="2229044288" sldId="282"/>
            <ac:spMk id="2" creationId="{D781DD0D-6BCC-EA18-FDB7-FB2DF4B6E7DC}"/>
          </ac:spMkLst>
        </pc:spChg>
        <pc:spChg chg="add mod">
          <ac:chgData name="Ian Parr" userId="4f46477c-3823-44e3-a023-ec7a0abfe074" providerId="ADAL" clId="{D847A0EA-A55B-493F-98F5-6CE02B3F3B80}" dt="2023-07-04T02:59:48.043" v="1036" actId="1076"/>
          <ac:spMkLst>
            <pc:docMk/>
            <pc:sldMk cId="2229044288" sldId="282"/>
            <ac:spMk id="3" creationId="{53FB4D62-79A9-C894-3877-45C711DE180B}"/>
          </ac:spMkLst>
        </pc:spChg>
        <pc:spChg chg="add mod">
          <ac:chgData name="Ian Parr" userId="4f46477c-3823-44e3-a023-ec7a0abfe074" providerId="ADAL" clId="{D847A0EA-A55B-493F-98F5-6CE02B3F3B80}" dt="2023-07-04T02:59:29.551" v="1034" actId="1076"/>
          <ac:spMkLst>
            <pc:docMk/>
            <pc:sldMk cId="2229044288" sldId="282"/>
            <ac:spMk id="4" creationId="{F4BC253E-A422-D42A-69F7-20FE85C3B357}"/>
          </ac:spMkLst>
        </pc:spChg>
      </pc:sldChg>
      <pc:sldChg chg="addSp delSp modSp add del mod ord setBg">
        <pc:chgData name="Ian Parr" userId="4f46477c-3823-44e3-a023-ec7a0abfe074" providerId="ADAL" clId="{D847A0EA-A55B-493F-98F5-6CE02B3F3B80}" dt="2023-08-10T00:56:25.819" v="2701" actId="47"/>
        <pc:sldMkLst>
          <pc:docMk/>
          <pc:sldMk cId="1405769051" sldId="283"/>
        </pc:sldMkLst>
        <pc:spChg chg="mod">
          <ac:chgData name="Ian Parr" userId="4f46477c-3823-44e3-a023-ec7a0abfe074" providerId="ADAL" clId="{D847A0EA-A55B-493F-98F5-6CE02B3F3B80}" dt="2023-07-04T04:52:03.404" v="2149" actId="207"/>
          <ac:spMkLst>
            <pc:docMk/>
            <pc:sldMk cId="1405769051" sldId="283"/>
            <ac:spMk id="2" creationId="{4979C3D2-F2E3-44DC-E560-AA7CB59E0B28}"/>
          </ac:spMkLst>
        </pc:spChg>
        <pc:spChg chg="mod">
          <ac:chgData name="Ian Parr" userId="4f46477c-3823-44e3-a023-ec7a0abfe074" providerId="ADAL" clId="{D847A0EA-A55B-493F-98F5-6CE02B3F3B80}" dt="2023-07-04T04:52:12.375" v="2150" actId="20577"/>
          <ac:spMkLst>
            <pc:docMk/>
            <pc:sldMk cId="1405769051" sldId="283"/>
            <ac:spMk id="9" creationId="{00D6BA3C-ABA4-572D-F56D-34DB592F8E67}"/>
          </ac:spMkLst>
        </pc:spChg>
        <pc:picChg chg="add del mod">
          <ac:chgData name="Ian Parr" userId="4f46477c-3823-44e3-a023-ec7a0abfe074" providerId="ADAL" clId="{D847A0EA-A55B-493F-98F5-6CE02B3F3B80}" dt="2023-07-04T05:08:35.118" v="2518" actId="21"/>
          <ac:picMkLst>
            <pc:docMk/>
            <pc:sldMk cId="1405769051" sldId="283"/>
            <ac:picMk id="3" creationId="{42130630-047A-6716-BFC5-CC8F5A3A1E86}"/>
          </ac:picMkLst>
        </pc:picChg>
        <pc:picChg chg="mod">
          <ac:chgData name="Ian Parr" userId="4f46477c-3823-44e3-a023-ec7a0abfe074" providerId="ADAL" clId="{D847A0EA-A55B-493F-98F5-6CE02B3F3B80}" dt="2023-07-04T04:48:41.303" v="2097" actId="1440"/>
          <ac:picMkLst>
            <pc:docMk/>
            <pc:sldMk cId="1405769051" sldId="283"/>
            <ac:picMk id="4" creationId="{C511D3A1-1A40-68AE-FD59-4650D80717F3}"/>
          </ac:picMkLst>
        </pc:picChg>
        <pc:picChg chg="add mod">
          <ac:chgData name="Ian Parr" userId="4f46477c-3823-44e3-a023-ec7a0abfe074" providerId="ADAL" clId="{D847A0EA-A55B-493F-98F5-6CE02B3F3B80}" dt="2023-07-04T05:13:23.590" v="2594" actId="14100"/>
          <ac:picMkLst>
            <pc:docMk/>
            <pc:sldMk cId="1405769051" sldId="283"/>
            <ac:picMk id="6" creationId="{D2789B23-850D-8F88-EAA6-713658E52E59}"/>
          </ac:picMkLst>
        </pc:picChg>
      </pc:sldChg>
      <pc:sldChg chg="addSp delSp modSp add mod ord setBg">
        <pc:chgData name="Ian Parr" userId="4f46477c-3823-44e3-a023-ec7a0abfe074" providerId="ADAL" clId="{D847A0EA-A55B-493F-98F5-6CE02B3F3B80}" dt="2023-07-04T04:34:39.606" v="1869"/>
        <pc:sldMkLst>
          <pc:docMk/>
          <pc:sldMk cId="4009968021" sldId="284"/>
        </pc:sldMkLst>
        <pc:spChg chg="add mod">
          <ac:chgData name="Ian Parr" userId="4f46477c-3823-44e3-a023-ec7a0abfe074" providerId="ADAL" clId="{D847A0EA-A55B-493F-98F5-6CE02B3F3B80}" dt="2023-07-04T03:18:50.480" v="1249" actId="1076"/>
          <ac:spMkLst>
            <pc:docMk/>
            <pc:sldMk cId="4009968021" sldId="284"/>
            <ac:spMk id="6" creationId="{994CCFCD-B6DD-4628-8748-415039946804}"/>
          </ac:spMkLst>
        </pc:spChg>
        <pc:picChg chg="del">
          <ac:chgData name="Ian Parr" userId="4f46477c-3823-44e3-a023-ec7a0abfe074" providerId="ADAL" clId="{D847A0EA-A55B-493F-98F5-6CE02B3F3B80}" dt="2023-07-04T03:01:03.659" v="1043" actId="478"/>
          <ac:picMkLst>
            <pc:docMk/>
            <pc:sldMk cId="4009968021" sldId="284"/>
            <ac:picMk id="2" creationId="{85CC9233-C80E-CF3F-4117-FB7F98876A76}"/>
          </ac:picMkLst>
        </pc:picChg>
        <pc:picChg chg="add del mod">
          <ac:chgData name="Ian Parr" userId="4f46477c-3823-44e3-a023-ec7a0abfe074" providerId="ADAL" clId="{D847A0EA-A55B-493F-98F5-6CE02B3F3B80}" dt="2023-07-04T03:07:19.590" v="1057" actId="478"/>
          <ac:picMkLst>
            <pc:docMk/>
            <pc:sldMk cId="4009968021" sldId="284"/>
            <ac:picMk id="3" creationId="{0C2445FA-03C6-FA4F-B308-A6A07EE6E955}"/>
          </ac:picMkLst>
        </pc:picChg>
        <pc:picChg chg="add mod">
          <ac:chgData name="Ian Parr" userId="4f46477c-3823-44e3-a023-ec7a0abfe074" providerId="ADAL" clId="{D847A0EA-A55B-493F-98F5-6CE02B3F3B80}" dt="2023-07-04T03:07:30.566" v="1062" actId="1076"/>
          <ac:picMkLst>
            <pc:docMk/>
            <pc:sldMk cId="4009968021" sldId="284"/>
            <ac:picMk id="4" creationId="{AEF10921-ED1F-B57D-ADAE-28C1CBD01970}"/>
          </ac:picMkLst>
        </pc:picChg>
        <pc:picChg chg="add mod">
          <ac:chgData name="Ian Parr" userId="4f46477c-3823-44e3-a023-ec7a0abfe074" providerId="ADAL" clId="{D847A0EA-A55B-493F-98F5-6CE02B3F3B80}" dt="2023-07-04T04:04:30.122" v="1257" actId="14100"/>
          <ac:picMkLst>
            <pc:docMk/>
            <pc:sldMk cId="4009968021" sldId="284"/>
            <ac:picMk id="5" creationId="{890ABACE-AC70-5DD1-A3A8-ADAC94057B32}"/>
          </ac:picMkLst>
        </pc:picChg>
      </pc:sldChg>
      <pc:sldChg chg="addSp delSp modSp add mod">
        <pc:chgData name="Ian Parr" userId="4f46477c-3823-44e3-a023-ec7a0abfe074" providerId="ADAL" clId="{D847A0EA-A55B-493F-98F5-6CE02B3F3B80}" dt="2023-07-04T04:07:25.538" v="1337" actId="1076"/>
        <pc:sldMkLst>
          <pc:docMk/>
          <pc:sldMk cId="496521103" sldId="285"/>
        </pc:sldMkLst>
        <pc:spChg chg="del mod">
          <ac:chgData name="Ian Parr" userId="4f46477c-3823-44e3-a023-ec7a0abfe074" providerId="ADAL" clId="{D847A0EA-A55B-493F-98F5-6CE02B3F3B80}" dt="2023-07-04T03:19:08.357" v="1254" actId="478"/>
          <ac:spMkLst>
            <pc:docMk/>
            <pc:sldMk cId="496521103" sldId="285"/>
            <ac:spMk id="4" creationId="{0CF74FE5-6429-7150-F94A-A1868F942F70}"/>
          </ac:spMkLst>
        </pc:spChg>
        <pc:spChg chg="add mod">
          <ac:chgData name="Ian Parr" userId="4f46477c-3823-44e3-a023-ec7a0abfe074" providerId="ADAL" clId="{D847A0EA-A55B-493F-98F5-6CE02B3F3B80}" dt="2023-07-04T04:07:13.907" v="1333" actId="255"/>
          <ac:spMkLst>
            <pc:docMk/>
            <pc:sldMk cId="496521103" sldId="285"/>
            <ac:spMk id="8" creationId="{9CBEC007-19EF-B114-E967-DD30DF01D5B3}"/>
          </ac:spMkLst>
        </pc:spChg>
        <pc:picChg chg="del">
          <ac:chgData name="Ian Parr" userId="4f46477c-3823-44e3-a023-ec7a0abfe074" providerId="ADAL" clId="{D847A0EA-A55B-493F-98F5-6CE02B3F3B80}" dt="2023-07-04T03:19:05.498" v="1251" actId="478"/>
          <ac:picMkLst>
            <pc:docMk/>
            <pc:sldMk cId="496521103" sldId="285"/>
            <ac:picMk id="2" creationId="{F405E9B6-267E-66B9-D255-EACBCF50E9DE}"/>
          </ac:picMkLst>
        </pc:picChg>
        <pc:picChg chg="del">
          <ac:chgData name="Ian Parr" userId="4f46477c-3823-44e3-a023-ec7a0abfe074" providerId="ADAL" clId="{D847A0EA-A55B-493F-98F5-6CE02B3F3B80}" dt="2023-07-04T03:19:06.209" v="1252" actId="478"/>
          <ac:picMkLst>
            <pc:docMk/>
            <pc:sldMk cId="496521103" sldId="285"/>
            <ac:picMk id="3" creationId="{827684F5-8B50-EE08-5E54-C1B9D9DE0D03}"/>
          </ac:picMkLst>
        </pc:picChg>
        <pc:picChg chg="add mod">
          <ac:chgData name="Ian Parr" userId="4f46477c-3823-44e3-a023-ec7a0abfe074" providerId="ADAL" clId="{D847A0EA-A55B-493F-98F5-6CE02B3F3B80}" dt="2023-07-04T04:07:18.644" v="1334" actId="1076"/>
          <ac:picMkLst>
            <pc:docMk/>
            <pc:sldMk cId="496521103" sldId="285"/>
            <ac:picMk id="5" creationId="{6A7B3E4F-7760-A1A0-AC79-CBCA478053F8}"/>
          </ac:picMkLst>
        </pc:picChg>
        <pc:picChg chg="add mod">
          <ac:chgData name="Ian Parr" userId="4f46477c-3823-44e3-a023-ec7a0abfe074" providerId="ADAL" clId="{D847A0EA-A55B-493F-98F5-6CE02B3F3B80}" dt="2023-07-04T04:07:21.103" v="1335" actId="1076"/>
          <ac:picMkLst>
            <pc:docMk/>
            <pc:sldMk cId="496521103" sldId="285"/>
            <ac:picMk id="6" creationId="{1BE8E76D-E9DA-69D3-F333-EC6F6058BC5B}"/>
          </ac:picMkLst>
        </pc:picChg>
        <pc:picChg chg="add mod">
          <ac:chgData name="Ian Parr" userId="4f46477c-3823-44e3-a023-ec7a0abfe074" providerId="ADAL" clId="{D847A0EA-A55B-493F-98F5-6CE02B3F3B80}" dt="2023-07-04T04:07:25.538" v="1337" actId="1076"/>
          <ac:picMkLst>
            <pc:docMk/>
            <pc:sldMk cId="496521103" sldId="285"/>
            <ac:picMk id="7" creationId="{1294AABD-ECA3-9618-B6EC-7B33C445AAA1}"/>
          </ac:picMkLst>
        </pc:picChg>
      </pc:sldChg>
      <pc:sldChg chg="addSp delSp modSp add del mod">
        <pc:chgData name="Ian Parr" userId="4f46477c-3823-44e3-a023-ec7a0abfe074" providerId="ADAL" clId="{D847A0EA-A55B-493F-98F5-6CE02B3F3B80}" dt="2023-07-04T04:14:34.934" v="1360" actId="2696"/>
        <pc:sldMkLst>
          <pc:docMk/>
          <pc:sldMk cId="2750163106" sldId="286"/>
        </pc:sldMkLst>
        <pc:spChg chg="add del mod">
          <ac:chgData name="Ian Parr" userId="4f46477c-3823-44e3-a023-ec7a0abfe074" providerId="ADAL" clId="{D847A0EA-A55B-493F-98F5-6CE02B3F3B80}" dt="2023-07-04T04:14:28.359" v="1359" actId="478"/>
          <ac:spMkLst>
            <pc:docMk/>
            <pc:sldMk cId="2750163106" sldId="286"/>
            <ac:spMk id="3" creationId="{7960ED13-52C3-99F9-BFBC-B3CAD4340AA8}"/>
          </ac:spMkLst>
        </pc:spChg>
        <pc:picChg chg="add">
          <ac:chgData name="Ian Parr" userId="4f46477c-3823-44e3-a023-ec7a0abfe074" providerId="ADAL" clId="{D847A0EA-A55B-493F-98F5-6CE02B3F3B80}" dt="2023-07-04T04:14:21.664" v="1357"/>
          <ac:picMkLst>
            <pc:docMk/>
            <pc:sldMk cId="2750163106" sldId="286"/>
            <ac:picMk id="2" creationId="{2F30930A-C0C8-4603-EB13-EB9492AF5139}"/>
          </ac:picMkLst>
        </pc:picChg>
      </pc:sldChg>
      <pc:sldChg chg="addSp delSp modSp add mod">
        <pc:chgData name="Ian Parr" userId="4f46477c-3823-44e3-a023-ec7a0abfe074" providerId="ADAL" clId="{D847A0EA-A55B-493F-98F5-6CE02B3F3B80}" dt="2023-07-04T04:13:49.717" v="1356" actId="1076"/>
        <pc:sldMkLst>
          <pc:docMk/>
          <pc:sldMk cId="3297710515" sldId="287"/>
        </pc:sldMkLst>
        <pc:spChg chg="add del mod">
          <ac:chgData name="Ian Parr" userId="4f46477c-3823-44e3-a023-ec7a0abfe074" providerId="ADAL" clId="{D847A0EA-A55B-493F-98F5-6CE02B3F3B80}" dt="2023-07-04T04:13:43.600" v="1354"/>
          <ac:spMkLst>
            <pc:docMk/>
            <pc:sldMk cId="3297710515" sldId="287"/>
            <ac:spMk id="4" creationId="{CD5598B7-F116-11EF-0C6D-7AAC0E6DB651}"/>
          </ac:spMkLst>
        </pc:spChg>
        <pc:spChg chg="add mod">
          <ac:chgData name="Ian Parr" userId="4f46477c-3823-44e3-a023-ec7a0abfe074" providerId="ADAL" clId="{D847A0EA-A55B-493F-98F5-6CE02B3F3B80}" dt="2023-07-04T04:13:39.932" v="1352" actId="1076"/>
          <ac:spMkLst>
            <pc:docMk/>
            <pc:sldMk cId="3297710515" sldId="287"/>
            <ac:spMk id="5" creationId="{E3543DD0-A59E-65B2-C211-0EDC7A397D07}"/>
          </ac:spMkLst>
        </pc:spChg>
        <pc:picChg chg="add mod">
          <ac:chgData name="Ian Parr" userId="4f46477c-3823-44e3-a023-ec7a0abfe074" providerId="ADAL" clId="{D847A0EA-A55B-493F-98F5-6CE02B3F3B80}" dt="2023-07-04T04:13:49.717" v="1356" actId="1076"/>
          <ac:picMkLst>
            <pc:docMk/>
            <pc:sldMk cId="3297710515" sldId="287"/>
            <ac:picMk id="2" creationId="{BFA7F780-F349-340D-BD4B-678E10ED0215}"/>
          </ac:picMkLst>
        </pc:picChg>
        <pc:picChg chg="add del mod">
          <ac:chgData name="Ian Parr" userId="4f46477c-3823-44e3-a023-ec7a0abfe074" providerId="ADAL" clId="{D847A0EA-A55B-493F-98F5-6CE02B3F3B80}" dt="2023-07-04T04:13:17.745" v="1348" actId="478"/>
          <ac:picMkLst>
            <pc:docMk/>
            <pc:sldMk cId="3297710515" sldId="287"/>
            <ac:picMk id="3" creationId="{7ADD50CF-E993-FF3A-132B-E45F564C99A5}"/>
          </ac:picMkLst>
        </pc:picChg>
      </pc:sldChg>
      <pc:sldChg chg="addSp delSp modSp add del mod ord delDesignElem">
        <pc:chgData name="Ian Parr" userId="4f46477c-3823-44e3-a023-ec7a0abfe074" providerId="ADAL" clId="{D847A0EA-A55B-493F-98F5-6CE02B3F3B80}" dt="2023-08-10T00:56:25.819" v="2701" actId="47"/>
        <pc:sldMkLst>
          <pc:docMk/>
          <pc:sldMk cId="1336484315" sldId="288"/>
        </pc:sldMkLst>
        <pc:spChg chg="add mod">
          <ac:chgData name="Ian Parr" userId="4f46477c-3823-44e3-a023-ec7a0abfe074" providerId="ADAL" clId="{D847A0EA-A55B-493F-98F5-6CE02B3F3B80}" dt="2023-07-04T04:44:37.181" v="2090" actId="14100"/>
          <ac:spMkLst>
            <pc:docMk/>
            <pc:sldMk cId="1336484315" sldId="288"/>
            <ac:spMk id="4" creationId="{9C682114-2ADD-5B05-3FDA-A8485614CBCB}"/>
          </ac:spMkLst>
        </pc:spChg>
        <pc:spChg chg="del mod">
          <ac:chgData name="Ian Parr" userId="4f46477c-3823-44e3-a023-ec7a0abfe074" providerId="ADAL" clId="{D847A0EA-A55B-493F-98F5-6CE02B3F3B80}" dt="2023-07-04T04:14:51.166" v="1364" actId="478"/>
          <ac:spMkLst>
            <pc:docMk/>
            <pc:sldMk cId="1336484315" sldId="288"/>
            <ac:spMk id="5" creationId="{E3543DD0-A59E-65B2-C211-0EDC7A397D07}"/>
          </ac:spMkLst>
        </pc:spChg>
        <pc:spChg chg="add mod">
          <ac:chgData name="Ian Parr" userId="4f46477c-3823-44e3-a023-ec7a0abfe074" providerId="ADAL" clId="{D847A0EA-A55B-493F-98F5-6CE02B3F3B80}" dt="2023-07-04T04:41:49.201" v="2080" actId="207"/>
          <ac:spMkLst>
            <pc:docMk/>
            <pc:sldMk cId="1336484315" sldId="288"/>
            <ac:spMk id="6" creationId="{01066003-02CA-533F-EFCF-BC3CF782CDBC}"/>
          </ac:spMkLst>
        </pc:spChg>
        <pc:spChg chg="add del">
          <ac:chgData name="Ian Parr" userId="4f46477c-3823-44e3-a023-ec7a0abfe074" providerId="ADAL" clId="{D847A0EA-A55B-493F-98F5-6CE02B3F3B80}" dt="2023-07-04T04:35:35.071" v="1871"/>
          <ac:spMkLst>
            <pc:docMk/>
            <pc:sldMk cId="1336484315" sldId="288"/>
            <ac:spMk id="7" creationId="{AE1AF813-2D2F-4B78-9216-388AF161EDAA}"/>
          </ac:spMkLst>
        </pc:spChg>
        <pc:spChg chg="add del">
          <ac:chgData name="Ian Parr" userId="4f46477c-3823-44e3-a023-ec7a0abfe074" providerId="ADAL" clId="{D847A0EA-A55B-493F-98F5-6CE02B3F3B80}" dt="2023-07-04T04:35:35.071" v="1871"/>
          <ac:spMkLst>
            <pc:docMk/>
            <pc:sldMk cId="1336484315" sldId="288"/>
            <ac:spMk id="9" creationId="{C47181D2-95D5-4439-9BDF-14D4FDC7BD80}"/>
          </ac:spMkLst>
        </pc:spChg>
        <pc:spChg chg="add del">
          <ac:chgData name="Ian Parr" userId="4f46477c-3823-44e3-a023-ec7a0abfe074" providerId="ADAL" clId="{D847A0EA-A55B-493F-98F5-6CE02B3F3B80}" dt="2023-07-04T04:39:22.124" v="1951" actId="478"/>
          <ac:spMkLst>
            <pc:docMk/>
            <pc:sldMk cId="1336484315" sldId="288"/>
            <ac:spMk id="11" creationId="{70BB4185-EAA4-1E49-2A1B-D798997966C1}"/>
          </ac:spMkLst>
        </pc:spChg>
        <pc:spChg chg="add del mod">
          <ac:chgData name="Ian Parr" userId="4f46477c-3823-44e3-a023-ec7a0abfe074" providerId="ADAL" clId="{D847A0EA-A55B-493F-98F5-6CE02B3F3B80}" dt="2023-07-04T04:39:55.080" v="1956"/>
          <ac:spMkLst>
            <pc:docMk/>
            <pc:sldMk cId="1336484315" sldId="288"/>
            <ac:spMk id="12" creationId="{92193AB8-0855-88AF-45D1-94BE4A86CD62}"/>
          </ac:spMkLst>
        </pc:spChg>
        <pc:spChg chg="add mod">
          <ac:chgData name="Ian Parr" userId="4f46477c-3823-44e3-a023-ec7a0abfe074" providerId="ADAL" clId="{D847A0EA-A55B-493F-98F5-6CE02B3F3B80}" dt="2023-07-04T04:42:33.892" v="2084" actId="1076"/>
          <ac:spMkLst>
            <pc:docMk/>
            <pc:sldMk cId="1336484315" sldId="288"/>
            <ac:spMk id="13" creationId="{8DE6ACC4-FDFA-3EC1-8044-E633DDF99429}"/>
          </ac:spMkLst>
        </pc:spChg>
        <pc:picChg chg="del">
          <ac:chgData name="Ian Parr" userId="4f46477c-3823-44e3-a023-ec7a0abfe074" providerId="ADAL" clId="{D847A0EA-A55B-493F-98F5-6CE02B3F3B80}" dt="2023-07-04T04:14:45.646" v="1362" actId="478"/>
          <ac:picMkLst>
            <pc:docMk/>
            <pc:sldMk cId="1336484315" sldId="288"/>
            <ac:picMk id="2" creationId="{BFA7F780-F349-340D-BD4B-678E10ED0215}"/>
          </ac:picMkLst>
        </pc:picChg>
        <pc:picChg chg="add del">
          <ac:chgData name="Ian Parr" userId="4f46477c-3823-44e3-a023-ec7a0abfe074" providerId="ADAL" clId="{D847A0EA-A55B-493F-98F5-6CE02B3F3B80}" dt="2023-07-04T04:34:13.639" v="1866" actId="478"/>
          <ac:picMkLst>
            <pc:docMk/>
            <pc:sldMk cId="1336484315" sldId="288"/>
            <ac:picMk id="3" creationId="{7292435F-4400-D1D8-3010-CE3FBADE80D0}"/>
          </ac:picMkLst>
        </pc:picChg>
        <pc:picChg chg="add mod">
          <ac:chgData name="Ian Parr" userId="4f46477c-3823-44e3-a023-ec7a0abfe074" providerId="ADAL" clId="{D847A0EA-A55B-493F-98F5-6CE02B3F3B80}" dt="2023-07-04T04:42:39.752" v="2086" actId="1076"/>
          <ac:picMkLst>
            <pc:docMk/>
            <pc:sldMk cId="1336484315" sldId="288"/>
            <ac:picMk id="8" creationId="{F19B1802-82F3-3DC5-7315-818221027AB6}"/>
          </ac:picMkLst>
        </pc:picChg>
        <pc:picChg chg="add mod">
          <ac:chgData name="Ian Parr" userId="4f46477c-3823-44e3-a023-ec7a0abfe074" providerId="ADAL" clId="{D847A0EA-A55B-493F-98F5-6CE02B3F3B80}" dt="2023-07-04T04:42:45.077" v="2087" actId="1076"/>
          <ac:picMkLst>
            <pc:docMk/>
            <pc:sldMk cId="1336484315" sldId="288"/>
            <ac:picMk id="10" creationId="{D693643D-302E-A913-4B8B-05865B327166}"/>
          </ac:picMkLst>
        </pc:picChg>
      </pc:sldChg>
      <pc:sldChg chg="addSp modSp add del mod ord">
        <pc:chgData name="Ian Parr" userId="4f46477c-3823-44e3-a023-ec7a0abfe074" providerId="ADAL" clId="{D847A0EA-A55B-493F-98F5-6CE02B3F3B80}" dt="2023-08-10T00:56:25.819" v="2701" actId="47"/>
        <pc:sldMkLst>
          <pc:docMk/>
          <pc:sldMk cId="120385570" sldId="289"/>
        </pc:sldMkLst>
        <pc:spChg chg="add mod">
          <ac:chgData name="Ian Parr" userId="4f46477c-3823-44e3-a023-ec7a0abfe074" providerId="ADAL" clId="{D847A0EA-A55B-493F-98F5-6CE02B3F3B80}" dt="2023-07-04T05:16:44.993" v="2602" actId="1076"/>
          <ac:spMkLst>
            <pc:docMk/>
            <pc:sldMk cId="120385570" sldId="289"/>
            <ac:spMk id="3" creationId="{1F49E2A5-18B9-2AB1-9501-A02477F809AA}"/>
          </ac:spMkLst>
        </pc:spChg>
        <pc:picChg chg="add mod">
          <ac:chgData name="Ian Parr" userId="4f46477c-3823-44e3-a023-ec7a0abfe074" providerId="ADAL" clId="{D847A0EA-A55B-493F-98F5-6CE02B3F3B80}" dt="2023-07-04T05:16:52.307" v="2605" actId="1076"/>
          <ac:picMkLst>
            <pc:docMk/>
            <pc:sldMk cId="120385570" sldId="289"/>
            <ac:picMk id="4" creationId="{998DCB98-8B62-312C-E50F-3CE21B281102}"/>
          </ac:picMkLst>
        </pc:picChg>
      </pc:sldChg>
      <pc:sldChg chg="addSp delSp modSp add del mod ord setBg">
        <pc:chgData name="Ian Parr" userId="4f46477c-3823-44e3-a023-ec7a0abfe074" providerId="ADAL" clId="{D847A0EA-A55B-493F-98F5-6CE02B3F3B80}" dt="2023-08-10T00:56:25.819" v="2701" actId="47"/>
        <pc:sldMkLst>
          <pc:docMk/>
          <pc:sldMk cId="4192277966" sldId="290"/>
        </pc:sldMkLst>
        <pc:spChg chg="add mod">
          <ac:chgData name="Ian Parr" userId="4f46477c-3823-44e3-a023-ec7a0abfe074" providerId="ADAL" clId="{D847A0EA-A55B-493F-98F5-6CE02B3F3B80}" dt="2023-07-04T04:55:26.093" v="2250" actId="207"/>
          <ac:spMkLst>
            <pc:docMk/>
            <pc:sldMk cId="4192277966" sldId="290"/>
            <ac:spMk id="3" creationId="{C7AB9FBD-8421-A397-6EB4-B234F1EE8D47}"/>
          </ac:spMkLst>
        </pc:spChg>
        <pc:spChg chg="add mod">
          <ac:chgData name="Ian Parr" userId="4f46477c-3823-44e3-a023-ec7a0abfe074" providerId="ADAL" clId="{D847A0EA-A55B-493F-98F5-6CE02B3F3B80}" dt="2023-07-04T04:55:13.981" v="2248" actId="207"/>
          <ac:spMkLst>
            <pc:docMk/>
            <pc:sldMk cId="4192277966" sldId="290"/>
            <ac:spMk id="4" creationId="{256F9DDA-6AF6-38CD-6B7E-1832604D8520}"/>
          </ac:spMkLst>
        </pc:spChg>
        <pc:picChg chg="add del">
          <ac:chgData name="Ian Parr" userId="4f46477c-3823-44e3-a023-ec7a0abfe074" providerId="ADAL" clId="{D847A0EA-A55B-493F-98F5-6CE02B3F3B80}" dt="2023-07-04T04:53:02.444" v="2157" actId="478"/>
          <ac:picMkLst>
            <pc:docMk/>
            <pc:sldMk cId="4192277966" sldId="290"/>
            <ac:picMk id="2" creationId="{C335DFD5-E9AC-AA73-BF10-EF1283A78848}"/>
          </ac:picMkLst>
        </pc:picChg>
      </pc:sldChg>
      <pc:sldChg chg="addSp delSp modSp add del mod ord">
        <pc:chgData name="Ian Parr" userId="4f46477c-3823-44e3-a023-ec7a0abfe074" providerId="ADAL" clId="{D847A0EA-A55B-493F-98F5-6CE02B3F3B80}" dt="2023-08-10T00:56:25.819" v="2701" actId="47"/>
        <pc:sldMkLst>
          <pc:docMk/>
          <pc:sldMk cId="4191855136" sldId="291"/>
        </pc:sldMkLst>
        <pc:spChg chg="mod">
          <ac:chgData name="Ian Parr" userId="4f46477c-3823-44e3-a023-ec7a0abfe074" providerId="ADAL" clId="{D847A0EA-A55B-493F-98F5-6CE02B3F3B80}" dt="2023-07-04T04:17:00.606" v="1422" actId="14100"/>
          <ac:spMkLst>
            <pc:docMk/>
            <pc:sldMk cId="4191855136" sldId="291"/>
            <ac:spMk id="2" creationId="{D781DD0D-6BCC-EA18-FDB7-FB2DF4B6E7DC}"/>
          </ac:spMkLst>
        </pc:spChg>
        <pc:spChg chg="mod">
          <ac:chgData name="Ian Parr" userId="4f46477c-3823-44e3-a023-ec7a0abfe074" providerId="ADAL" clId="{D847A0EA-A55B-493F-98F5-6CE02B3F3B80}" dt="2023-07-04T04:17:56.534" v="1428" actId="1076"/>
          <ac:spMkLst>
            <pc:docMk/>
            <pc:sldMk cId="4191855136" sldId="291"/>
            <ac:spMk id="3" creationId="{53FB4D62-79A9-C894-3877-45C711DE180B}"/>
          </ac:spMkLst>
        </pc:spChg>
        <pc:spChg chg="del">
          <ac:chgData name="Ian Parr" userId="4f46477c-3823-44e3-a023-ec7a0abfe074" providerId="ADAL" clId="{D847A0EA-A55B-493F-98F5-6CE02B3F3B80}" dt="2023-07-04T04:16:07.969" v="1411" actId="478"/>
          <ac:spMkLst>
            <pc:docMk/>
            <pc:sldMk cId="4191855136" sldId="291"/>
            <ac:spMk id="4" creationId="{F4BC253E-A422-D42A-69F7-20FE85C3B357}"/>
          </ac:spMkLst>
        </pc:spChg>
        <pc:picChg chg="add mod">
          <ac:chgData name="Ian Parr" userId="4f46477c-3823-44e3-a023-ec7a0abfe074" providerId="ADAL" clId="{D847A0EA-A55B-493F-98F5-6CE02B3F3B80}" dt="2023-07-04T04:17:47.427" v="1426" actId="1076"/>
          <ac:picMkLst>
            <pc:docMk/>
            <pc:sldMk cId="4191855136" sldId="291"/>
            <ac:picMk id="5" creationId="{961C66A9-B750-A757-F5FC-0DC403D40D2E}"/>
          </ac:picMkLst>
        </pc:picChg>
      </pc:sldChg>
      <pc:sldChg chg="addSp delSp modSp add del mod ord setBg">
        <pc:chgData name="Ian Parr" userId="4f46477c-3823-44e3-a023-ec7a0abfe074" providerId="ADAL" clId="{D847A0EA-A55B-493F-98F5-6CE02B3F3B80}" dt="2023-08-10T00:56:25.819" v="2701" actId="47"/>
        <pc:sldMkLst>
          <pc:docMk/>
          <pc:sldMk cId="1147854470" sldId="292"/>
        </pc:sldMkLst>
        <pc:spChg chg="mod">
          <ac:chgData name="Ian Parr" userId="4f46477c-3823-44e3-a023-ec7a0abfe074" providerId="ADAL" clId="{D847A0EA-A55B-493F-98F5-6CE02B3F3B80}" dt="2023-07-04T04:19:27.291" v="1584" actId="20577"/>
          <ac:spMkLst>
            <pc:docMk/>
            <pc:sldMk cId="1147854470" sldId="292"/>
            <ac:spMk id="2" creationId="{4979C3D2-F2E3-44DC-E560-AA7CB59E0B28}"/>
          </ac:spMkLst>
        </pc:spChg>
        <pc:spChg chg="add mod">
          <ac:chgData name="Ian Parr" userId="4f46477c-3823-44e3-a023-ec7a0abfe074" providerId="ADAL" clId="{D847A0EA-A55B-493F-98F5-6CE02B3F3B80}" dt="2023-07-04T04:30:08.889" v="1858" actId="5793"/>
          <ac:spMkLst>
            <pc:docMk/>
            <pc:sldMk cId="1147854470" sldId="292"/>
            <ac:spMk id="3" creationId="{36AC5CCA-16E4-5877-2396-1F7B906517C5}"/>
          </ac:spMkLst>
        </pc:spChg>
        <pc:spChg chg="del mod">
          <ac:chgData name="Ian Parr" userId="4f46477c-3823-44e3-a023-ec7a0abfe074" providerId="ADAL" clId="{D847A0EA-A55B-493F-98F5-6CE02B3F3B80}" dt="2023-07-04T04:23:55.715" v="1657" actId="478"/>
          <ac:spMkLst>
            <pc:docMk/>
            <pc:sldMk cId="1147854470" sldId="292"/>
            <ac:spMk id="5" creationId="{DB0A8C5A-18AD-7C39-2DFA-C8BD7413063B}"/>
          </ac:spMkLst>
        </pc:spChg>
        <pc:spChg chg="add del mod">
          <ac:chgData name="Ian Parr" userId="4f46477c-3823-44e3-a023-ec7a0abfe074" providerId="ADAL" clId="{D847A0EA-A55B-493F-98F5-6CE02B3F3B80}" dt="2023-07-04T04:29:24.418" v="1848" actId="478"/>
          <ac:spMkLst>
            <pc:docMk/>
            <pc:sldMk cId="1147854470" sldId="292"/>
            <ac:spMk id="6" creationId="{1BC609E4-01AA-BC1D-BD8C-DFC62156E463}"/>
          </ac:spMkLst>
        </pc:spChg>
        <pc:spChg chg="mod">
          <ac:chgData name="Ian Parr" userId="4f46477c-3823-44e3-a023-ec7a0abfe074" providerId="ADAL" clId="{D847A0EA-A55B-493F-98F5-6CE02B3F3B80}" dt="2023-07-04T04:24:28.017" v="1661" actId="1076"/>
          <ac:spMkLst>
            <pc:docMk/>
            <pc:sldMk cId="1147854470" sldId="292"/>
            <ac:spMk id="7" creationId="{048CD191-B46A-CA6D-6ABF-A2D5B96FE249}"/>
          </ac:spMkLst>
        </pc:spChg>
        <pc:spChg chg="mod">
          <ac:chgData name="Ian Parr" userId="4f46477c-3823-44e3-a023-ec7a0abfe074" providerId="ADAL" clId="{D847A0EA-A55B-493F-98F5-6CE02B3F3B80}" dt="2023-07-04T04:29:54.116" v="1852" actId="1076"/>
          <ac:spMkLst>
            <pc:docMk/>
            <pc:sldMk cId="1147854470" sldId="292"/>
            <ac:spMk id="9" creationId="{00D6BA3C-ABA4-572D-F56D-34DB592F8E67}"/>
          </ac:spMkLst>
        </pc:spChg>
        <pc:picChg chg="del mod">
          <ac:chgData name="Ian Parr" userId="4f46477c-3823-44e3-a023-ec7a0abfe074" providerId="ADAL" clId="{D847A0EA-A55B-493F-98F5-6CE02B3F3B80}" dt="2023-07-04T04:21:06.993" v="1645" actId="478"/>
          <ac:picMkLst>
            <pc:docMk/>
            <pc:sldMk cId="1147854470" sldId="292"/>
            <ac:picMk id="4" creationId="{C511D3A1-1A40-68AE-FD59-4650D80717F3}"/>
          </ac:picMkLst>
        </pc:picChg>
        <pc:cxnChg chg="add del">
          <ac:chgData name="Ian Parr" userId="4f46477c-3823-44e3-a023-ec7a0abfe074" providerId="ADAL" clId="{D847A0EA-A55B-493F-98F5-6CE02B3F3B80}" dt="2023-07-04T04:30:50.480" v="1862" actId="478"/>
          <ac:cxnSpMkLst>
            <pc:docMk/>
            <pc:sldMk cId="1147854470" sldId="292"/>
            <ac:cxnSpMk id="10" creationId="{968975C3-6112-4787-0AF6-73867D08B391}"/>
          </ac:cxnSpMkLst>
        </pc:cxnChg>
        <pc:cxnChg chg="add">
          <ac:chgData name="Ian Parr" userId="4f46477c-3823-44e3-a023-ec7a0abfe074" providerId="ADAL" clId="{D847A0EA-A55B-493F-98F5-6CE02B3F3B80}" dt="2023-07-04T04:31:06.339" v="1863" actId="11529"/>
          <ac:cxnSpMkLst>
            <pc:docMk/>
            <pc:sldMk cId="1147854470" sldId="292"/>
            <ac:cxnSpMk id="12" creationId="{ABB4A251-4617-438C-6842-7774DB40473C}"/>
          </ac:cxnSpMkLst>
        </pc:cxnChg>
      </pc:sldChg>
      <pc:sldChg chg="delSp add del mod ord setBg">
        <pc:chgData name="Ian Parr" userId="4f46477c-3823-44e3-a023-ec7a0abfe074" providerId="ADAL" clId="{D847A0EA-A55B-493F-98F5-6CE02B3F3B80}" dt="2023-08-10T00:56:25.819" v="2701" actId="47"/>
        <pc:sldMkLst>
          <pc:docMk/>
          <pc:sldMk cId="2039294370" sldId="293"/>
        </pc:sldMkLst>
        <pc:picChg chg="del">
          <ac:chgData name="Ian Parr" userId="4f46477c-3823-44e3-a023-ec7a0abfe074" providerId="ADAL" clId="{D847A0EA-A55B-493F-98F5-6CE02B3F3B80}" dt="2023-07-04T04:22:35.926" v="1651" actId="478"/>
          <ac:picMkLst>
            <pc:docMk/>
            <pc:sldMk cId="2039294370" sldId="293"/>
            <ac:picMk id="4" creationId="{C511D3A1-1A40-68AE-FD59-4650D80717F3}"/>
          </ac:picMkLst>
        </pc:picChg>
      </pc:sldChg>
      <pc:sldChg chg="add del ord">
        <pc:chgData name="Ian Parr" userId="4f46477c-3823-44e3-a023-ec7a0abfe074" providerId="ADAL" clId="{D847A0EA-A55B-493F-98F5-6CE02B3F3B80}" dt="2023-08-10T00:56:25.819" v="2701" actId="47"/>
        <pc:sldMkLst>
          <pc:docMk/>
          <pc:sldMk cId="1506121415" sldId="294"/>
        </pc:sldMkLst>
      </pc:sldChg>
      <pc:sldChg chg="addSp modSp add del mod">
        <pc:chgData name="Ian Parr" userId="4f46477c-3823-44e3-a023-ec7a0abfe074" providerId="ADAL" clId="{D847A0EA-A55B-493F-98F5-6CE02B3F3B80}" dt="2023-08-10T00:56:25.819" v="2701" actId="47"/>
        <pc:sldMkLst>
          <pc:docMk/>
          <pc:sldMk cId="2665891038" sldId="295"/>
        </pc:sldMkLst>
        <pc:spChg chg="add mod">
          <ac:chgData name="Ian Parr" userId="4f46477c-3823-44e3-a023-ec7a0abfe074" providerId="ADAL" clId="{D847A0EA-A55B-493F-98F5-6CE02B3F3B80}" dt="2023-07-04T05:04:37.375" v="2460" actId="1076"/>
          <ac:spMkLst>
            <pc:docMk/>
            <pc:sldMk cId="2665891038" sldId="295"/>
            <ac:spMk id="2" creationId="{5565F72C-996B-4DB9-AD81-E828404D26E0}"/>
          </ac:spMkLst>
        </pc:spChg>
        <pc:spChg chg="mod">
          <ac:chgData name="Ian Parr" userId="4f46477c-3823-44e3-a023-ec7a0abfe074" providerId="ADAL" clId="{D847A0EA-A55B-493F-98F5-6CE02B3F3B80}" dt="2023-07-04T05:04:38.676" v="2461" actId="1076"/>
          <ac:spMkLst>
            <pc:docMk/>
            <pc:sldMk cId="2665891038" sldId="295"/>
            <ac:spMk id="3" creationId="{C7AB9FBD-8421-A397-6EB4-B234F1EE8D47}"/>
          </ac:spMkLst>
        </pc:spChg>
        <pc:spChg chg="mod">
          <ac:chgData name="Ian Parr" userId="4f46477c-3823-44e3-a023-ec7a0abfe074" providerId="ADAL" clId="{D847A0EA-A55B-493F-98F5-6CE02B3F3B80}" dt="2023-07-04T04:56:32.501" v="2269" actId="20577"/>
          <ac:spMkLst>
            <pc:docMk/>
            <pc:sldMk cId="2665891038" sldId="295"/>
            <ac:spMk id="4" creationId="{256F9DDA-6AF6-38CD-6B7E-1832604D8520}"/>
          </ac:spMkLst>
        </pc:spChg>
      </pc:sldChg>
      <pc:sldChg chg="add del">
        <pc:chgData name="Ian Parr" userId="4f46477c-3823-44e3-a023-ec7a0abfe074" providerId="ADAL" clId="{D847A0EA-A55B-493F-98F5-6CE02B3F3B80}" dt="2023-07-04T04:55:40.746" v="2253" actId="2696"/>
        <pc:sldMkLst>
          <pc:docMk/>
          <pc:sldMk cId="1322091102" sldId="296"/>
        </pc:sldMkLst>
      </pc:sldChg>
      <pc:sldChg chg="addSp delSp modSp add del mod">
        <pc:chgData name="Ian Parr" userId="4f46477c-3823-44e3-a023-ec7a0abfe074" providerId="ADAL" clId="{D847A0EA-A55B-493F-98F5-6CE02B3F3B80}" dt="2023-08-10T00:56:25.819" v="2701" actId="47"/>
        <pc:sldMkLst>
          <pc:docMk/>
          <pc:sldMk cId="2953321169" sldId="296"/>
        </pc:sldMkLst>
        <pc:spChg chg="add mod">
          <ac:chgData name="Ian Parr" userId="4f46477c-3823-44e3-a023-ec7a0abfe074" providerId="ADAL" clId="{D847A0EA-A55B-493F-98F5-6CE02B3F3B80}" dt="2023-07-04T05:04:45.544" v="2462" actId="1076"/>
          <ac:spMkLst>
            <pc:docMk/>
            <pc:sldMk cId="2953321169" sldId="296"/>
            <ac:spMk id="2" creationId="{ECDB7087-F637-76A1-A225-2667BA817E2E}"/>
          </ac:spMkLst>
        </pc:spChg>
        <pc:spChg chg="del">
          <ac:chgData name="Ian Parr" userId="4f46477c-3823-44e3-a023-ec7a0abfe074" providerId="ADAL" clId="{D847A0EA-A55B-493F-98F5-6CE02B3F3B80}" dt="2023-07-04T05:03:32.804" v="2447" actId="478"/>
          <ac:spMkLst>
            <pc:docMk/>
            <pc:sldMk cId="2953321169" sldId="296"/>
            <ac:spMk id="3" creationId="{C7AB9FBD-8421-A397-6EB4-B234F1EE8D47}"/>
          </ac:spMkLst>
        </pc:spChg>
        <pc:spChg chg="mod">
          <ac:chgData name="Ian Parr" userId="4f46477c-3823-44e3-a023-ec7a0abfe074" providerId="ADAL" clId="{D847A0EA-A55B-493F-98F5-6CE02B3F3B80}" dt="2023-07-04T05:03:53.823" v="2452" actId="1076"/>
          <ac:spMkLst>
            <pc:docMk/>
            <pc:sldMk cId="2953321169" sldId="296"/>
            <ac:spMk id="4" creationId="{256F9DDA-6AF6-38CD-6B7E-1832604D8520}"/>
          </ac:spMkLst>
        </pc:spChg>
      </pc:sldChg>
      <pc:sldChg chg="addSp delSp modSp add del mod">
        <pc:chgData name="Ian Parr" userId="4f46477c-3823-44e3-a023-ec7a0abfe074" providerId="ADAL" clId="{D847A0EA-A55B-493F-98F5-6CE02B3F3B80}" dt="2023-08-10T00:56:25.819" v="2701" actId="47"/>
        <pc:sldMkLst>
          <pc:docMk/>
          <pc:sldMk cId="1522469624" sldId="297"/>
        </pc:sldMkLst>
        <pc:spChg chg="add mod">
          <ac:chgData name="Ian Parr" userId="4f46477c-3823-44e3-a023-ec7a0abfe074" providerId="ADAL" clId="{D847A0EA-A55B-493F-98F5-6CE02B3F3B80}" dt="2023-07-04T05:05:15.757" v="2466" actId="1076"/>
          <ac:spMkLst>
            <pc:docMk/>
            <pc:sldMk cId="1522469624" sldId="297"/>
            <ac:spMk id="2" creationId="{2EB95696-549B-5835-8399-0064DD7D0335}"/>
          </ac:spMkLst>
        </pc:spChg>
        <pc:spChg chg="del">
          <ac:chgData name="Ian Parr" userId="4f46477c-3823-44e3-a023-ec7a0abfe074" providerId="ADAL" clId="{D847A0EA-A55B-493F-98F5-6CE02B3F3B80}" dt="2023-07-04T05:04:57.376" v="2463" actId="478"/>
          <ac:spMkLst>
            <pc:docMk/>
            <pc:sldMk cId="1522469624" sldId="297"/>
            <ac:spMk id="3" creationId="{C7AB9FBD-8421-A397-6EB4-B234F1EE8D47}"/>
          </ac:spMkLst>
        </pc:spChg>
        <pc:spChg chg="mod">
          <ac:chgData name="Ian Parr" userId="4f46477c-3823-44e3-a023-ec7a0abfe074" providerId="ADAL" clId="{D847A0EA-A55B-493F-98F5-6CE02B3F3B80}" dt="2023-07-04T04:57:15.798" v="2286" actId="20577"/>
          <ac:spMkLst>
            <pc:docMk/>
            <pc:sldMk cId="1522469624" sldId="297"/>
            <ac:spMk id="4" creationId="{256F9DDA-6AF6-38CD-6B7E-1832604D8520}"/>
          </ac:spMkLst>
        </pc:spChg>
      </pc:sldChg>
      <pc:sldChg chg="addSp delSp modSp add del mod">
        <pc:chgData name="Ian Parr" userId="4f46477c-3823-44e3-a023-ec7a0abfe074" providerId="ADAL" clId="{D847A0EA-A55B-493F-98F5-6CE02B3F3B80}" dt="2023-08-10T00:56:25.819" v="2701" actId="47"/>
        <pc:sldMkLst>
          <pc:docMk/>
          <pc:sldMk cId="789498811" sldId="298"/>
        </pc:sldMkLst>
        <pc:spChg chg="add mod">
          <ac:chgData name="Ian Parr" userId="4f46477c-3823-44e3-a023-ec7a0abfe074" providerId="ADAL" clId="{D847A0EA-A55B-493F-98F5-6CE02B3F3B80}" dt="2023-07-04T05:04:18.736" v="2456" actId="1076"/>
          <ac:spMkLst>
            <pc:docMk/>
            <pc:sldMk cId="789498811" sldId="298"/>
            <ac:spMk id="2" creationId="{7B79B204-C0C6-96D6-FC59-D0498E3675C2}"/>
          </ac:spMkLst>
        </pc:spChg>
        <pc:spChg chg="del">
          <ac:chgData name="Ian Parr" userId="4f46477c-3823-44e3-a023-ec7a0abfe074" providerId="ADAL" clId="{D847A0EA-A55B-493F-98F5-6CE02B3F3B80}" dt="2023-07-04T05:04:01.136" v="2453" actId="478"/>
          <ac:spMkLst>
            <pc:docMk/>
            <pc:sldMk cId="789498811" sldId="298"/>
            <ac:spMk id="3" creationId="{C7AB9FBD-8421-A397-6EB4-B234F1EE8D47}"/>
          </ac:spMkLst>
        </pc:spChg>
        <pc:spChg chg="mod">
          <ac:chgData name="Ian Parr" userId="4f46477c-3823-44e3-a023-ec7a0abfe074" providerId="ADAL" clId="{D847A0EA-A55B-493F-98F5-6CE02B3F3B80}" dt="2023-07-04T04:57:31.990" v="2302" actId="20577"/>
          <ac:spMkLst>
            <pc:docMk/>
            <pc:sldMk cId="789498811" sldId="298"/>
            <ac:spMk id="4" creationId="{256F9DDA-6AF6-38CD-6B7E-1832604D8520}"/>
          </ac:spMkLst>
        </pc:spChg>
      </pc:sldChg>
      <pc:sldChg chg="addSp modSp add del mod ord">
        <pc:chgData name="Ian Parr" userId="4f46477c-3823-44e3-a023-ec7a0abfe074" providerId="ADAL" clId="{D847A0EA-A55B-493F-98F5-6CE02B3F3B80}" dt="2023-08-10T00:56:25.819" v="2701" actId="47"/>
        <pc:sldMkLst>
          <pc:docMk/>
          <pc:sldMk cId="240087822" sldId="299"/>
        </pc:sldMkLst>
        <pc:spChg chg="mod">
          <ac:chgData name="Ian Parr" userId="4f46477c-3823-44e3-a023-ec7a0abfe074" providerId="ADAL" clId="{D847A0EA-A55B-493F-98F5-6CE02B3F3B80}" dt="2023-07-04T05:06:05.285" v="2485" actId="20577"/>
          <ac:spMkLst>
            <pc:docMk/>
            <pc:sldMk cId="240087822" sldId="299"/>
            <ac:spMk id="2" creationId="{4979C3D2-F2E3-44DC-E560-AA7CB59E0B28}"/>
          </ac:spMkLst>
        </pc:spChg>
        <pc:picChg chg="add mod">
          <ac:chgData name="Ian Parr" userId="4f46477c-3823-44e3-a023-ec7a0abfe074" providerId="ADAL" clId="{D847A0EA-A55B-493F-98F5-6CE02B3F3B80}" dt="2023-07-04T05:09:18.703" v="2526" actId="1076"/>
          <ac:picMkLst>
            <pc:docMk/>
            <pc:sldMk cId="240087822" sldId="299"/>
            <ac:picMk id="3" creationId="{F311FEDD-6AAA-97E4-8F1F-71525235DF00}"/>
          </ac:picMkLst>
        </pc:picChg>
      </pc:sldChg>
      <pc:sldChg chg="addSp modSp add del mod ord">
        <pc:chgData name="Ian Parr" userId="4f46477c-3823-44e3-a023-ec7a0abfe074" providerId="ADAL" clId="{D847A0EA-A55B-493F-98F5-6CE02B3F3B80}" dt="2023-08-10T00:56:25.819" v="2701" actId="47"/>
        <pc:sldMkLst>
          <pc:docMk/>
          <pc:sldMk cId="3942294097" sldId="300"/>
        </pc:sldMkLst>
        <pc:spChg chg="mod">
          <ac:chgData name="Ian Parr" userId="4f46477c-3823-44e3-a023-ec7a0abfe074" providerId="ADAL" clId="{D847A0EA-A55B-493F-98F5-6CE02B3F3B80}" dt="2023-07-04T05:06:54.573" v="2511" actId="20577"/>
          <ac:spMkLst>
            <pc:docMk/>
            <pc:sldMk cId="3942294097" sldId="300"/>
            <ac:spMk id="2" creationId="{4979C3D2-F2E3-44DC-E560-AA7CB59E0B28}"/>
          </ac:spMkLst>
        </pc:spChg>
        <pc:picChg chg="add mod">
          <ac:chgData name="Ian Parr" userId="4f46477c-3823-44e3-a023-ec7a0abfe074" providerId="ADAL" clId="{D847A0EA-A55B-493F-98F5-6CE02B3F3B80}" dt="2023-07-04T05:08:45.375" v="2522" actId="1076"/>
          <ac:picMkLst>
            <pc:docMk/>
            <pc:sldMk cId="3942294097" sldId="300"/>
            <ac:picMk id="3" creationId="{0891CA51-0102-E3B9-EA18-33BFCAB3FA2B}"/>
          </ac:picMkLst>
        </pc:picChg>
      </pc:sldChg>
      <pc:sldChg chg="addSp modSp add del mod ord">
        <pc:chgData name="Ian Parr" userId="4f46477c-3823-44e3-a023-ec7a0abfe074" providerId="ADAL" clId="{D847A0EA-A55B-493F-98F5-6CE02B3F3B80}" dt="2023-08-10T00:56:25.819" v="2701" actId="47"/>
        <pc:sldMkLst>
          <pc:docMk/>
          <pc:sldMk cId="2291014636" sldId="301"/>
        </pc:sldMkLst>
        <pc:spChg chg="mod">
          <ac:chgData name="Ian Parr" userId="4f46477c-3823-44e3-a023-ec7a0abfe074" providerId="ADAL" clId="{D847A0EA-A55B-493F-98F5-6CE02B3F3B80}" dt="2023-07-04T05:12:28.731" v="2591" actId="20577"/>
          <ac:spMkLst>
            <pc:docMk/>
            <pc:sldMk cId="2291014636" sldId="301"/>
            <ac:spMk id="2" creationId="{4979C3D2-F2E3-44DC-E560-AA7CB59E0B28}"/>
          </ac:spMkLst>
        </pc:spChg>
        <pc:picChg chg="add mod">
          <ac:chgData name="Ian Parr" userId="4f46477c-3823-44e3-a023-ec7a0abfe074" providerId="ADAL" clId="{D847A0EA-A55B-493F-98F5-6CE02B3F3B80}" dt="2023-07-04T05:10:07.244" v="2531" actId="14100"/>
          <ac:picMkLst>
            <pc:docMk/>
            <pc:sldMk cId="2291014636" sldId="301"/>
            <ac:picMk id="3" creationId="{4648609E-47D6-DBB9-B90B-4FA1A03CFB40}"/>
          </ac:picMkLst>
        </pc:picChg>
      </pc:sldChg>
      <pc:sldChg chg="addSp modSp add del mod ord">
        <pc:chgData name="Ian Parr" userId="4f46477c-3823-44e3-a023-ec7a0abfe074" providerId="ADAL" clId="{D847A0EA-A55B-493F-98F5-6CE02B3F3B80}" dt="2023-08-10T00:56:25.819" v="2701" actId="47"/>
        <pc:sldMkLst>
          <pc:docMk/>
          <pc:sldMk cId="4098420285" sldId="302"/>
        </pc:sldMkLst>
        <pc:spChg chg="mod">
          <ac:chgData name="Ian Parr" userId="4f46477c-3823-44e3-a023-ec7a0abfe074" providerId="ADAL" clId="{D847A0EA-A55B-493F-98F5-6CE02B3F3B80}" dt="2023-07-04T05:12:13.270" v="2571" actId="20577"/>
          <ac:spMkLst>
            <pc:docMk/>
            <pc:sldMk cId="4098420285" sldId="302"/>
            <ac:spMk id="2" creationId="{4979C3D2-F2E3-44DC-E560-AA7CB59E0B28}"/>
          </ac:spMkLst>
        </pc:spChg>
        <pc:picChg chg="add mod">
          <ac:chgData name="Ian Parr" userId="4f46477c-3823-44e3-a023-ec7a0abfe074" providerId="ADAL" clId="{D847A0EA-A55B-493F-98F5-6CE02B3F3B80}" dt="2023-07-04T05:11:08.149" v="2535" actId="1076"/>
          <ac:picMkLst>
            <pc:docMk/>
            <pc:sldMk cId="4098420285" sldId="302"/>
            <ac:picMk id="3" creationId="{FEC06EF4-9025-5EE7-52BF-4C500135944B}"/>
          </ac:picMkLst>
        </pc:picChg>
      </pc:sldChg>
      <pc:sldChg chg="add">
        <pc:chgData name="Ian Parr" userId="4f46477c-3823-44e3-a023-ec7a0abfe074" providerId="ADAL" clId="{D847A0EA-A55B-493F-98F5-6CE02B3F3B80}" dt="2023-08-08T01:48:48.490" v="2620" actId="2890"/>
        <pc:sldMkLst>
          <pc:docMk/>
          <pc:sldMk cId="2243860976" sldId="303"/>
        </pc:sldMkLst>
      </pc:sldChg>
      <pc:sldMasterChg chg="addSp modSldLayout">
        <pc:chgData name="Ian Parr" userId="4f46477c-3823-44e3-a023-ec7a0abfe074" providerId="ADAL" clId="{D847A0EA-A55B-493F-98F5-6CE02B3F3B80}" dt="2023-07-04T02:12:49.293" v="135"/>
        <pc:sldMasterMkLst>
          <pc:docMk/>
          <pc:sldMasterMk cId="3762224188" sldId="2147483659"/>
        </pc:sldMasterMkLst>
        <pc:picChg chg="add">
          <ac:chgData name="Ian Parr" userId="4f46477c-3823-44e3-a023-ec7a0abfe074" providerId="ADAL" clId="{D847A0EA-A55B-493F-98F5-6CE02B3F3B80}" dt="2023-07-04T02:12:49.293" v="135"/>
          <ac:picMkLst>
            <pc:docMk/>
            <pc:sldMasterMk cId="3762224188" sldId="2147483659"/>
            <ac:picMk id="48" creationId="{530A8C84-C732-79F7-2E43-254E778C5F2F}"/>
          </ac:picMkLst>
        </pc:picChg>
        <pc:picChg chg="add">
          <ac:chgData name="Ian Parr" userId="4f46477c-3823-44e3-a023-ec7a0abfe074" providerId="ADAL" clId="{D847A0EA-A55B-493F-98F5-6CE02B3F3B80}" dt="2023-07-04T02:12:49.293" v="135"/>
          <ac:picMkLst>
            <pc:docMk/>
            <pc:sldMasterMk cId="3762224188" sldId="2147483659"/>
            <ac:picMk id="49" creationId="{8E55209A-67BC-5A2A-7D7D-52D34435B3C8}"/>
          </ac:picMkLst>
        </pc:picChg>
        <pc:sldLayoutChg chg="addSp">
          <pc:chgData name="Ian Parr" userId="4f46477c-3823-44e3-a023-ec7a0abfe074" providerId="ADAL" clId="{D847A0EA-A55B-493F-98F5-6CE02B3F3B80}" dt="2023-07-04T02:12:49.293" v="135"/>
          <pc:sldLayoutMkLst>
            <pc:docMk/>
            <pc:sldMasterMk cId="3762224188" sldId="2147483659"/>
            <pc:sldLayoutMk cId="508585730" sldId="2147483662"/>
          </pc:sldLayoutMkLst>
          <pc:cxnChg chg="add">
            <ac:chgData name="Ian Parr" userId="4f46477c-3823-44e3-a023-ec7a0abfe074" providerId="ADAL" clId="{D847A0EA-A55B-493F-98F5-6CE02B3F3B80}" dt="2023-07-04T02:12:49.293" v="135"/>
            <ac:cxnSpMkLst>
              <pc:docMk/>
              <pc:sldMasterMk cId="3762224188" sldId="2147483659"/>
              <pc:sldLayoutMk cId="508585730" sldId="2147483662"/>
              <ac:cxnSpMk id="7" creationId="{AB7EBB4C-2F6D-E04A-BF96-B52BEF718D07}"/>
            </ac:cxnSpMkLst>
          </pc:cxnChg>
        </pc:sldLayoutChg>
        <pc:sldLayoutChg chg="addSp">
          <pc:chgData name="Ian Parr" userId="4f46477c-3823-44e3-a023-ec7a0abfe074" providerId="ADAL" clId="{D847A0EA-A55B-493F-98F5-6CE02B3F3B80}" dt="2023-07-04T02:12:49.293" v="135"/>
          <pc:sldLayoutMkLst>
            <pc:docMk/>
            <pc:sldMasterMk cId="3762224188" sldId="2147483659"/>
            <pc:sldLayoutMk cId="3303754466" sldId="2147483664"/>
          </pc:sldLayoutMkLst>
          <pc:cxnChg chg="add">
            <ac:chgData name="Ian Parr" userId="4f46477c-3823-44e3-a023-ec7a0abfe074" providerId="ADAL" clId="{D847A0EA-A55B-493F-98F5-6CE02B3F3B80}" dt="2023-07-04T02:12:49.293" v="135"/>
            <ac:cxnSpMkLst>
              <pc:docMk/>
              <pc:sldMasterMk cId="3762224188" sldId="2147483659"/>
              <pc:sldLayoutMk cId="3303754466" sldId="2147483664"/>
              <ac:cxnSpMk id="10" creationId="{1CCB1342-37F1-8EB4-B5D3-4B2645533F11}"/>
            </ac:cxnSpMkLst>
          </pc:cxnChg>
        </pc:sldLayoutChg>
      </pc:sldMasterChg>
      <pc:sldMasterChg chg="addSp modSldLayout">
        <pc:chgData name="Ian Parr" userId="4f46477c-3823-44e3-a023-ec7a0abfe074" providerId="ADAL" clId="{D847A0EA-A55B-493F-98F5-6CE02B3F3B80}" dt="2023-07-04T04:33:48.135" v="1864"/>
        <pc:sldMasterMkLst>
          <pc:docMk/>
          <pc:sldMasterMk cId="724486835" sldId="2147483678"/>
        </pc:sldMasterMkLst>
        <pc:picChg chg="add">
          <ac:chgData name="Ian Parr" userId="4f46477c-3823-44e3-a023-ec7a0abfe074" providerId="ADAL" clId="{D847A0EA-A55B-493F-98F5-6CE02B3F3B80}" dt="2023-07-04T04:33:48.135" v="1864"/>
          <ac:picMkLst>
            <pc:docMk/>
            <pc:sldMasterMk cId="724486835" sldId="2147483678"/>
            <ac:picMk id="8" creationId="{6BE5360A-EB9F-966B-25B5-0DAC1EF13C54}"/>
          </ac:picMkLst>
        </pc:picChg>
        <pc:picChg chg="add">
          <ac:chgData name="Ian Parr" userId="4f46477c-3823-44e3-a023-ec7a0abfe074" providerId="ADAL" clId="{D847A0EA-A55B-493F-98F5-6CE02B3F3B80}" dt="2023-07-04T04:33:48.135" v="1864"/>
          <ac:picMkLst>
            <pc:docMk/>
            <pc:sldMasterMk cId="724486835" sldId="2147483678"/>
            <ac:picMk id="11" creationId="{5682182B-EC8C-0D1C-EDEF-40EA37671CF1}"/>
          </ac:picMkLst>
        </pc:picChg>
        <pc:sldLayoutChg chg="addSp">
          <pc:chgData name="Ian Parr" userId="4f46477c-3823-44e3-a023-ec7a0abfe074" providerId="ADAL" clId="{D847A0EA-A55B-493F-98F5-6CE02B3F3B80}" dt="2023-07-04T04:33:48.135" v="1864"/>
          <pc:sldLayoutMkLst>
            <pc:docMk/>
            <pc:sldMasterMk cId="724486835" sldId="2147483678"/>
            <pc:sldLayoutMk cId="3038339467" sldId="2147483681"/>
          </pc:sldLayoutMkLst>
          <pc:cxnChg chg="add">
            <ac:chgData name="Ian Parr" userId="4f46477c-3823-44e3-a023-ec7a0abfe074" providerId="ADAL" clId="{D847A0EA-A55B-493F-98F5-6CE02B3F3B80}" dt="2023-07-04T04:33:48.135" v="1864"/>
            <ac:cxnSpMkLst>
              <pc:docMk/>
              <pc:sldMasterMk cId="724486835" sldId="2147483678"/>
              <pc:sldLayoutMk cId="3038339467" sldId="2147483681"/>
              <ac:cxnSpMk id="10" creationId="{302ACADB-91A1-D990-45DB-8DEF89CEA4B8}"/>
            </ac:cxnSpMkLst>
          </pc:cxnChg>
        </pc:sldLayoutChg>
        <pc:sldLayoutChg chg="addSp">
          <pc:chgData name="Ian Parr" userId="4f46477c-3823-44e3-a023-ec7a0abfe074" providerId="ADAL" clId="{D847A0EA-A55B-493F-98F5-6CE02B3F3B80}" dt="2023-07-04T04:33:48.135" v="1864"/>
          <pc:sldLayoutMkLst>
            <pc:docMk/>
            <pc:sldMasterMk cId="724486835" sldId="2147483678"/>
            <pc:sldLayoutMk cId="941643888" sldId="2147483683"/>
          </pc:sldLayoutMkLst>
          <pc:cxnChg chg="add">
            <ac:chgData name="Ian Parr" userId="4f46477c-3823-44e3-a023-ec7a0abfe074" providerId="ADAL" clId="{D847A0EA-A55B-493F-98F5-6CE02B3F3B80}" dt="2023-07-04T04:33:48.135" v="1864"/>
            <ac:cxnSpMkLst>
              <pc:docMk/>
              <pc:sldMasterMk cId="724486835" sldId="2147483678"/>
              <pc:sldLayoutMk cId="941643888" sldId="2147483683"/>
              <ac:cxnSpMk id="2" creationId="{266E3252-2CCC-459C-AFA4-6A980950B329}"/>
            </ac:cxnSpMkLst>
          </pc:cxnChg>
        </pc:sldLayoutChg>
      </pc:sldMasterChg>
    </pc:docChg>
  </pc:docChgLst>
  <pc:docChgLst>
    <pc:chgData name="Ian Parr" userId="4f46477c-3823-44e3-a023-ec7a0abfe074" providerId="ADAL" clId="{DDFC1318-FBF3-4F72-86FE-96E2F61C6293}"/>
    <pc:docChg chg="custSel addSld delSld modSld sldOrd">
      <pc:chgData name="Ian Parr" userId="4f46477c-3823-44e3-a023-ec7a0abfe074" providerId="ADAL" clId="{DDFC1318-FBF3-4F72-86FE-96E2F61C6293}" dt="2023-06-07T05:54:29.804" v="1368"/>
      <pc:docMkLst>
        <pc:docMk/>
      </pc:docMkLst>
      <pc:sldChg chg="addSp delSp modSp mod">
        <pc:chgData name="Ian Parr" userId="4f46477c-3823-44e3-a023-ec7a0abfe074" providerId="ADAL" clId="{DDFC1318-FBF3-4F72-86FE-96E2F61C6293}" dt="2023-06-07T05:51:59.496" v="1366" actId="14100"/>
        <pc:sldMkLst>
          <pc:docMk/>
          <pc:sldMk cId="2153998600" sldId="258"/>
        </pc:sldMkLst>
        <pc:spChg chg="add del mod">
          <ac:chgData name="Ian Parr" userId="4f46477c-3823-44e3-a023-ec7a0abfe074" providerId="ADAL" clId="{DDFC1318-FBF3-4F72-86FE-96E2F61C6293}" dt="2023-06-07T01:09:49.753" v="80" actId="478"/>
          <ac:spMkLst>
            <pc:docMk/>
            <pc:sldMk cId="2153998600" sldId="258"/>
            <ac:spMk id="2" creationId="{F2D16306-E432-B381-1B5A-C2F742F5B483}"/>
          </ac:spMkLst>
        </pc:spChg>
        <pc:spChg chg="mod">
          <ac:chgData name="Ian Parr" userId="4f46477c-3823-44e3-a023-ec7a0abfe074" providerId="ADAL" clId="{DDFC1318-FBF3-4F72-86FE-96E2F61C6293}" dt="2023-06-07T05:41:57.557" v="1270" actId="20577"/>
          <ac:spMkLst>
            <pc:docMk/>
            <pc:sldMk cId="2153998600" sldId="258"/>
            <ac:spMk id="7" creationId="{BC1EB2F9-7672-F347-9DBD-C0C6A9814DAD}"/>
          </ac:spMkLst>
        </pc:spChg>
        <pc:spChg chg="mod">
          <ac:chgData name="Ian Parr" userId="4f46477c-3823-44e3-a023-ec7a0abfe074" providerId="ADAL" clId="{DDFC1318-FBF3-4F72-86FE-96E2F61C6293}" dt="2023-06-07T05:51:59.496" v="1366" actId="14100"/>
          <ac:spMkLst>
            <pc:docMk/>
            <pc:sldMk cId="2153998600" sldId="258"/>
            <ac:spMk id="8" creationId="{B5FDC317-D686-0542-A15E-3D6D4B2156C4}"/>
          </ac:spMkLst>
        </pc:spChg>
      </pc:sldChg>
      <pc:sldChg chg="addSp delSp modSp mod">
        <pc:chgData name="Ian Parr" userId="4f46477c-3823-44e3-a023-ec7a0abfe074" providerId="ADAL" clId="{DDFC1318-FBF3-4F72-86FE-96E2F61C6293}" dt="2023-06-07T01:12:36.620" v="100" actId="255"/>
        <pc:sldMkLst>
          <pc:docMk/>
          <pc:sldMk cId="908109795" sldId="265"/>
        </pc:sldMkLst>
        <pc:spChg chg="mod">
          <ac:chgData name="Ian Parr" userId="4f46477c-3823-44e3-a023-ec7a0abfe074" providerId="ADAL" clId="{DDFC1318-FBF3-4F72-86FE-96E2F61C6293}" dt="2023-06-07T01:12:36.620" v="100" actId="255"/>
          <ac:spMkLst>
            <pc:docMk/>
            <pc:sldMk cId="908109795" sldId="265"/>
            <ac:spMk id="2" creationId="{A8D8A4B1-735F-8B4D-8429-02AC0F272D43}"/>
          </ac:spMkLst>
        </pc:spChg>
        <pc:spChg chg="del mod">
          <ac:chgData name="Ian Parr" userId="4f46477c-3823-44e3-a023-ec7a0abfe074" providerId="ADAL" clId="{DDFC1318-FBF3-4F72-86FE-96E2F61C6293}" dt="2023-06-07T01:11:00.594" v="89" actId="478"/>
          <ac:spMkLst>
            <pc:docMk/>
            <pc:sldMk cId="908109795" sldId="265"/>
            <ac:spMk id="5" creationId="{CBE84C0D-6D8D-7E12-4F5E-319114A57856}"/>
          </ac:spMkLst>
        </pc:spChg>
        <pc:spChg chg="del">
          <ac:chgData name="Ian Parr" userId="4f46477c-3823-44e3-a023-ec7a0abfe074" providerId="ADAL" clId="{DDFC1318-FBF3-4F72-86FE-96E2F61C6293}" dt="2023-06-07T01:11:13.272" v="92" actId="478"/>
          <ac:spMkLst>
            <pc:docMk/>
            <pc:sldMk cId="908109795" sldId="265"/>
            <ac:spMk id="8" creationId="{D0DF085D-58CB-7061-97AA-F928F44A7843}"/>
          </ac:spMkLst>
        </pc:spChg>
        <pc:spChg chg="del">
          <ac:chgData name="Ian Parr" userId="4f46477c-3823-44e3-a023-ec7a0abfe074" providerId="ADAL" clId="{DDFC1318-FBF3-4F72-86FE-96E2F61C6293}" dt="2023-06-07T01:11:03.179" v="90" actId="478"/>
          <ac:spMkLst>
            <pc:docMk/>
            <pc:sldMk cId="908109795" sldId="265"/>
            <ac:spMk id="9" creationId="{85542720-F5AB-46B8-B920-A1593D33CE23}"/>
          </ac:spMkLst>
        </pc:spChg>
        <pc:spChg chg="add del mod">
          <ac:chgData name="Ian Parr" userId="4f46477c-3823-44e3-a023-ec7a0abfe074" providerId="ADAL" clId="{DDFC1318-FBF3-4F72-86FE-96E2F61C6293}" dt="2023-06-07T01:11:10.291" v="91" actId="478"/>
          <ac:spMkLst>
            <pc:docMk/>
            <pc:sldMk cId="908109795" sldId="265"/>
            <ac:spMk id="10" creationId="{4A584456-DFBA-0A32-A1B1-EC269C7EFFE7}"/>
          </ac:spMkLst>
        </pc:spChg>
        <pc:spChg chg="add mod">
          <ac:chgData name="Ian Parr" userId="4f46477c-3823-44e3-a023-ec7a0abfe074" providerId="ADAL" clId="{DDFC1318-FBF3-4F72-86FE-96E2F61C6293}" dt="2023-06-07T01:12:21.404" v="99" actId="20577"/>
          <ac:spMkLst>
            <pc:docMk/>
            <pc:sldMk cId="908109795" sldId="265"/>
            <ac:spMk id="12" creationId="{FEBF7918-DE86-CB2D-6901-D9B56C65A625}"/>
          </ac:spMkLst>
        </pc:spChg>
        <pc:picChg chg="del">
          <ac:chgData name="Ian Parr" userId="4f46477c-3823-44e3-a023-ec7a0abfe074" providerId="ADAL" clId="{DDFC1318-FBF3-4F72-86FE-96E2F61C6293}" dt="2023-06-07T01:10:56.702" v="87" actId="478"/>
          <ac:picMkLst>
            <pc:docMk/>
            <pc:sldMk cId="908109795" sldId="265"/>
            <ac:picMk id="3" creationId="{BA697822-7073-C3B5-E32B-3C862D90BC7A}"/>
          </ac:picMkLst>
        </pc:picChg>
        <pc:picChg chg="del">
          <ac:chgData name="Ian Parr" userId="4f46477c-3823-44e3-a023-ec7a0abfe074" providerId="ADAL" clId="{DDFC1318-FBF3-4F72-86FE-96E2F61C6293}" dt="2023-06-07T01:10:55.699" v="86" actId="478"/>
          <ac:picMkLst>
            <pc:docMk/>
            <pc:sldMk cId="908109795" sldId="265"/>
            <ac:picMk id="4" creationId="{5D017BFA-7EE9-CD18-E3D4-A60BA79F5A86}"/>
          </ac:picMkLst>
        </pc:picChg>
        <pc:picChg chg="del">
          <ac:chgData name="Ian Parr" userId="4f46477c-3823-44e3-a023-ec7a0abfe074" providerId="ADAL" clId="{DDFC1318-FBF3-4F72-86FE-96E2F61C6293}" dt="2023-06-07T01:10:53.377" v="85" actId="478"/>
          <ac:picMkLst>
            <pc:docMk/>
            <pc:sldMk cId="908109795" sldId="265"/>
            <ac:picMk id="7" creationId="{85E3187F-8B11-E439-902E-F43E9019484B}"/>
          </ac:picMkLst>
        </pc:picChg>
      </pc:sldChg>
      <pc:sldChg chg="addSp delSp modSp del mod">
        <pc:chgData name="Ian Parr" userId="4f46477c-3823-44e3-a023-ec7a0abfe074" providerId="ADAL" clId="{DDFC1318-FBF3-4F72-86FE-96E2F61C6293}" dt="2023-06-07T01:13:13.674" v="109" actId="2696"/>
        <pc:sldMkLst>
          <pc:docMk/>
          <pc:sldMk cId="3574695121" sldId="267"/>
        </pc:sldMkLst>
        <pc:spChg chg="add mod">
          <ac:chgData name="Ian Parr" userId="4f46477c-3823-44e3-a023-ec7a0abfe074" providerId="ADAL" clId="{DDFC1318-FBF3-4F72-86FE-96E2F61C6293}" dt="2023-06-07T01:13:00.215" v="106" actId="478"/>
          <ac:spMkLst>
            <pc:docMk/>
            <pc:sldMk cId="3574695121" sldId="267"/>
            <ac:spMk id="5" creationId="{3E9D375E-B18B-6AD9-6D25-0DB2E5ECE6B0}"/>
          </ac:spMkLst>
        </pc:spChg>
        <pc:spChg chg="del mod">
          <ac:chgData name="Ian Parr" userId="4f46477c-3823-44e3-a023-ec7a0abfe074" providerId="ADAL" clId="{DDFC1318-FBF3-4F72-86FE-96E2F61C6293}" dt="2023-06-07T01:13:00.215" v="106" actId="478"/>
          <ac:spMkLst>
            <pc:docMk/>
            <pc:sldMk cId="3574695121" sldId="267"/>
            <ac:spMk id="8" creationId="{A14BD47A-7A36-2739-A264-6814D051DD33}"/>
          </ac:spMkLst>
        </pc:spChg>
        <pc:spChg chg="del">
          <ac:chgData name="Ian Parr" userId="4f46477c-3823-44e3-a023-ec7a0abfe074" providerId="ADAL" clId="{DDFC1318-FBF3-4F72-86FE-96E2F61C6293}" dt="2023-06-07T01:13:03.333" v="107" actId="478"/>
          <ac:spMkLst>
            <pc:docMk/>
            <pc:sldMk cId="3574695121" sldId="267"/>
            <ac:spMk id="15" creationId="{D79FE9EE-AEDB-ACF1-E038-50917EA9DCBC}"/>
          </ac:spMkLst>
        </pc:spChg>
        <pc:spChg chg="del">
          <ac:chgData name="Ian Parr" userId="4f46477c-3823-44e3-a023-ec7a0abfe074" providerId="ADAL" clId="{DDFC1318-FBF3-4F72-86FE-96E2F61C6293}" dt="2023-06-07T01:13:05.731" v="108" actId="478"/>
          <ac:spMkLst>
            <pc:docMk/>
            <pc:sldMk cId="3574695121" sldId="267"/>
            <ac:spMk id="17" creationId="{5182C047-1462-51CB-2B83-8ACB5193E4BF}"/>
          </ac:spMkLst>
        </pc:spChg>
        <pc:picChg chg="del">
          <ac:chgData name="Ian Parr" userId="4f46477c-3823-44e3-a023-ec7a0abfe074" providerId="ADAL" clId="{DDFC1318-FBF3-4F72-86FE-96E2F61C6293}" dt="2023-06-07T01:12:57.482" v="104" actId="478"/>
          <ac:picMkLst>
            <pc:docMk/>
            <pc:sldMk cId="3574695121" sldId="267"/>
            <ac:picMk id="4" creationId="{56281909-C30E-D324-D1B1-3BA6557C934E}"/>
          </ac:picMkLst>
        </pc:picChg>
        <pc:picChg chg="del">
          <ac:chgData name="Ian Parr" userId="4f46477c-3823-44e3-a023-ec7a0abfe074" providerId="ADAL" clId="{DDFC1318-FBF3-4F72-86FE-96E2F61C6293}" dt="2023-06-07T01:12:55.544" v="102" actId="478"/>
          <ac:picMkLst>
            <pc:docMk/>
            <pc:sldMk cId="3574695121" sldId="267"/>
            <ac:picMk id="10" creationId="{AB4BE123-48B6-3B25-649A-1CE01BFE9761}"/>
          </ac:picMkLst>
        </pc:picChg>
        <pc:picChg chg="del">
          <ac:chgData name="Ian Parr" userId="4f46477c-3823-44e3-a023-ec7a0abfe074" providerId="ADAL" clId="{DDFC1318-FBF3-4F72-86FE-96E2F61C6293}" dt="2023-06-07T01:12:56.612" v="103" actId="478"/>
          <ac:picMkLst>
            <pc:docMk/>
            <pc:sldMk cId="3574695121" sldId="267"/>
            <ac:picMk id="13" creationId="{F6ADFD9D-56C5-F855-D664-3EB4BC5B6F06}"/>
          </ac:picMkLst>
        </pc:picChg>
      </pc:sldChg>
      <pc:sldChg chg="addSp delSp modSp add mod">
        <pc:chgData name="Ian Parr" userId="4f46477c-3823-44e3-a023-ec7a0abfe074" providerId="ADAL" clId="{DDFC1318-FBF3-4F72-86FE-96E2F61C6293}" dt="2023-06-07T02:57:12.363" v="582" actId="1076"/>
        <pc:sldMkLst>
          <pc:docMk/>
          <pc:sldMk cId="3308465661" sldId="268"/>
        </pc:sldMkLst>
        <pc:spChg chg="mod">
          <ac:chgData name="Ian Parr" userId="4f46477c-3823-44e3-a023-ec7a0abfe074" providerId="ADAL" clId="{DDFC1318-FBF3-4F72-86FE-96E2F61C6293}" dt="2023-06-07T02:55:26.003" v="569" actId="20577"/>
          <ac:spMkLst>
            <pc:docMk/>
            <pc:sldMk cId="3308465661" sldId="268"/>
            <ac:spMk id="2" creationId="{A8D8A4B1-735F-8B4D-8429-02AC0F272D43}"/>
          </ac:spMkLst>
        </pc:spChg>
        <pc:spChg chg="add mod">
          <ac:chgData name="Ian Parr" userId="4f46477c-3823-44e3-a023-ec7a0abfe074" providerId="ADAL" clId="{DDFC1318-FBF3-4F72-86FE-96E2F61C6293}" dt="2023-06-07T02:57:12.363" v="582" actId="1076"/>
          <ac:spMkLst>
            <pc:docMk/>
            <pc:sldMk cId="3308465661" sldId="268"/>
            <ac:spMk id="4" creationId="{89F8254B-877A-9169-947E-5BC1712FFC46}"/>
          </ac:spMkLst>
        </pc:spChg>
        <pc:spChg chg="del mod">
          <ac:chgData name="Ian Parr" userId="4f46477c-3823-44e3-a023-ec7a0abfe074" providerId="ADAL" clId="{DDFC1318-FBF3-4F72-86FE-96E2F61C6293}" dt="2023-06-07T02:55:52.175" v="572" actId="478"/>
          <ac:spMkLst>
            <pc:docMk/>
            <pc:sldMk cId="3308465661" sldId="268"/>
            <ac:spMk id="12" creationId="{FEBF7918-DE86-CB2D-6901-D9B56C65A625}"/>
          </ac:spMkLst>
        </pc:spChg>
        <pc:picChg chg="del">
          <ac:chgData name="Ian Parr" userId="4f46477c-3823-44e3-a023-ec7a0abfe074" providerId="ADAL" clId="{DDFC1318-FBF3-4F72-86FE-96E2F61C6293}" dt="2023-06-07T01:13:48.730" v="110" actId="478"/>
          <ac:picMkLst>
            <pc:docMk/>
            <pc:sldMk cId="3308465661" sldId="268"/>
            <ac:picMk id="3" creationId="{5F6AAC48-CB90-95E9-C5CA-B5B413089525}"/>
          </ac:picMkLst>
        </pc:picChg>
        <pc:picChg chg="add del">
          <ac:chgData name="Ian Parr" userId="4f46477c-3823-44e3-a023-ec7a0abfe074" providerId="ADAL" clId="{DDFC1318-FBF3-4F72-86FE-96E2F61C6293}" dt="2023-06-07T02:55:52.175" v="572" actId="478"/>
          <ac:picMkLst>
            <pc:docMk/>
            <pc:sldMk cId="3308465661" sldId="268"/>
            <ac:picMk id="1026" creationId="{599130AF-533F-67AF-E004-57E542FC8651}"/>
          </ac:picMkLst>
        </pc:picChg>
        <pc:picChg chg="add mod">
          <ac:chgData name="Ian Parr" userId="4f46477c-3823-44e3-a023-ec7a0abfe074" providerId="ADAL" clId="{DDFC1318-FBF3-4F72-86FE-96E2F61C6293}" dt="2023-06-07T02:56:04.115" v="576" actId="14100"/>
          <ac:picMkLst>
            <pc:docMk/>
            <pc:sldMk cId="3308465661" sldId="268"/>
            <ac:picMk id="1028" creationId="{1AD2744C-0765-FFB0-A491-8881445723A7}"/>
          </ac:picMkLst>
        </pc:picChg>
      </pc:sldChg>
      <pc:sldChg chg="addSp modSp new mod ord">
        <pc:chgData name="Ian Parr" userId="4f46477c-3823-44e3-a023-ec7a0abfe074" providerId="ADAL" clId="{DDFC1318-FBF3-4F72-86FE-96E2F61C6293}" dt="2023-06-07T05:54:29.804" v="1368"/>
        <pc:sldMkLst>
          <pc:docMk/>
          <pc:sldMk cId="3096131400" sldId="269"/>
        </pc:sldMkLst>
        <pc:spChg chg="mod">
          <ac:chgData name="Ian Parr" userId="4f46477c-3823-44e3-a023-ec7a0abfe074" providerId="ADAL" clId="{DDFC1318-FBF3-4F72-86FE-96E2F61C6293}" dt="2023-06-07T02:14:24.941" v="125" actId="20577"/>
          <ac:spMkLst>
            <pc:docMk/>
            <pc:sldMk cId="3096131400" sldId="269"/>
            <ac:spMk id="2" creationId="{0AE46559-68B7-105E-106E-0E620619D7EE}"/>
          </ac:spMkLst>
        </pc:spChg>
        <pc:spChg chg="add mod">
          <ac:chgData name="Ian Parr" userId="4f46477c-3823-44e3-a023-ec7a0abfe074" providerId="ADAL" clId="{DDFC1318-FBF3-4F72-86FE-96E2F61C6293}" dt="2023-06-07T01:14:50.861" v="116" actId="1076"/>
          <ac:spMkLst>
            <pc:docMk/>
            <pc:sldMk cId="3096131400" sldId="269"/>
            <ac:spMk id="4" creationId="{E2704DC6-4A5F-22E9-5EDB-CD157E82B7E8}"/>
          </ac:spMkLst>
        </pc:spChg>
        <pc:picChg chg="add mod">
          <ac:chgData name="Ian Parr" userId="4f46477c-3823-44e3-a023-ec7a0abfe074" providerId="ADAL" clId="{DDFC1318-FBF3-4F72-86FE-96E2F61C6293}" dt="2023-06-07T02:14:49.924" v="132" actId="14100"/>
          <ac:picMkLst>
            <pc:docMk/>
            <pc:sldMk cId="3096131400" sldId="269"/>
            <ac:picMk id="6" creationId="{C1DCA167-FD67-B806-A6A2-10CCA2465555}"/>
          </ac:picMkLst>
        </pc:picChg>
      </pc:sldChg>
      <pc:sldChg chg="addSp delSp modSp add mod setBg">
        <pc:chgData name="Ian Parr" userId="4f46477c-3823-44e3-a023-ec7a0abfe074" providerId="ADAL" clId="{DDFC1318-FBF3-4F72-86FE-96E2F61C6293}" dt="2023-06-07T03:19:25.693" v="1236" actId="20577"/>
        <pc:sldMkLst>
          <pc:docMk/>
          <pc:sldMk cId="3239031814" sldId="270"/>
        </pc:sldMkLst>
        <pc:spChg chg="del mod">
          <ac:chgData name="Ian Parr" userId="4f46477c-3823-44e3-a023-ec7a0abfe074" providerId="ADAL" clId="{DDFC1318-FBF3-4F72-86FE-96E2F61C6293}" dt="2023-06-07T02:25:37.127" v="138" actId="478"/>
          <ac:spMkLst>
            <pc:docMk/>
            <pc:sldMk cId="3239031814" sldId="270"/>
            <ac:spMk id="2" creationId="{0AE46559-68B7-105E-106E-0E620619D7EE}"/>
          </ac:spMkLst>
        </pc:spChg>
        <pc:spChg chg="del">
          <ac:chgData name="Ian Parr" userId="4f46477c-3823-44e3-a023-ec7a0abfe074" providerId="ADAL" clId="{DDFC1318-FBF3-4F72-86FE-96E2F61C6293}" dt="2023-06-07T02:24:19.135" v="135" actId="478"/>
          <ac:spMkLst>
            <pc:docMk/>
            <pc:sldMk cId="3239031814" sldId="270"/>
            <ac:spMk id="4" creationId="{E2704DC6-4A5F-22E9-5EDB-CD157E82B7E8}"/>
          </ac:spMkLst>
        </pc:spChg>
        <pc:spChg chg="add del mod">
          <ac:chgData name="Ian Parr" userId="4f46477c-3823-44e3-a023-ec7a0abfe074" providerId="ADAL" clId="{DDFC1318-FBF3-4F72-86FE-96E2F61C6293}" dt="2023-06-07T02:34:14.965" v="155" actId="478"/>
          <ac:spMkLst>
            <pc:docMk/>
            <pc:sldMk cId="3239031814" sldId="270"/>
            <ac:spMk id="5" creationId="{86191BB3-A9FB-E098-0CE0-B3AD075CB4A0}"/>
          </ac:spMkLst>
        </pc:spChg>
        <pc:spChg chg="add mod">
          <ac:chgData name="Ian Parr" userId="4f46477c-3823-44e3-a023-ec7a0abfe074" providerId="ADAL" clId="{DDFC1318-FBF3-4F72-86FE-96E2F61C6293}" dt="2023-06-07T03:17:22.986" v="1220" actId="1076"/>
          <ac:spMkLst>
            <pc:docMk/>
            <pc:sldMk cId="3239031814" sldId="270"/>
            <ac:spMk id="8" creationId="{F2CC8E66-0818-47CD-7659-D6800116DB22}"/>
          </ac:spMkLst>
        </pc:spChg>
        <pc:spChg chg="add mod">
          <ac:chgData name="Ian Parr" userId="4f46477c-3823-44e3-a023-ec7a0abfe074" providerId="ADAL" clId="{DDFC1318-FBF3-4F72-86FE-96E2F61C6293}" dt="2023-06-07T02:50:40.095" v="522" actId="207"/>
          <ac:spMkLst>
            <pc:docMk/>
            <pc:sldMk cId="3239031814" sldId="270"/>
            <ac:spMk id="11" creationId="{BB6A34BF-2889-DC98-DB53-2994872C4808}"/>
          </ac:spMkLst>
        </pc:spChg>
        <pc:spChg chg="add mod">
          <ac:chgData name="Ian Parr" userId="4f46477c-3823-44e3-a023-ec7a0abfe074" providerId="ADAL" clId="{DDFC1318-FBF3-4F72-86FE-96E2F61C6293}" dt="2023-06-07T02:54:36.841" v="557" actId="14100"/>
          <ac:spMkLst>
            <pc:docMk/>
            <pc:sldMk cId="3239031814" sldId="270"/>
            <ac:spMk id="12" creationId="{B993ED62-134A-1EDE-A55E-1E9F9CB3F358}"/>
          </ac:spMkLst>
        </pc:spChg>
        <pc:graphicFrameChg chg="add mod modGraphic">
          <ac:chgData name="Ian Parr" userId="4f46477c-3823-44e3-a023-ec7a0abfe074" providerId="ADAL" clId="{DDFC1318-FBF3-4F72-86FE-96E2F61C6293}" dt="2023-06-07T03:19:25.693" v="1236" actId="20577"/>
          <ac:graphicFrameMkLst>
            <pc:docMk/>
            <pc:sldMk cId="3239031814" sldId="270"/>
            <ac:graphicFrameMk id="7" creationId="{1A05851E-1385-6023-7716-816082934970}"/>
          </ac:graphicFrameMkLst>
        </pc:graphicFrameChg>
        <pc:picChg chg="del">
          <ac:chgData name="Ian Parr" userId="4f46477c-3823-44e3-a023-ec7a0abfe074" providerId="ADAL" clId="{DDFC1318-FBF3-4F72-86FE-96E2F61C6293}" dt="2023-06-07T02:24:16.027" v="134" actId="478"/>
          <ac:picMkLst>
            <pc:docMk/>
            <pc:sldMk cId="3239031814" sldId="270"/>
            <ac:picMk id="6" creationId="{C1DCA167-FD67-B806-A6A2-10CCA2465555}"/>
          </ac:picMkLst>
        </pc:picChg>
        <pc:picChg chg="add del mod">
          <ac:chgData name="Ian Parr" userId="4f46477c-3823-44e3-a023-ec7a0abfe074" providerId="ADAL" clId="{DDFC1318-FBF3-4F72-86FE-96E2F61C6293}" dt="2023-06-07T02:53:34.983" v="546" actId="478"/>
          <ac:picMkLst>
            <pc:docMk/>
            <pc:sldMk cId="3239031814" sldId="270"/>
            <ac:picMk id="9" creationId="{498D6855-DCA9-BB90-C2BB-754998CE01DC}"/>
          </ac:picMkLst>
        </pc:picChg>
        <pc:picChg chg="add del mod">
          <ac:chgData name="Ian Parr" userId="4f46477c-3823-44e3-a023-ec7a0abfe074" providerId="ADAL" clId="{DDFC1318-FBF3-4F72-86FE-96E2F61C6293}" dt="2023-06-07T02:53:42.228" v="548" actId="478"/>
          <ac:picMkLst>
            <pc:docMk/>
            <pc:sldMk cId="3239031814" sldId="270"/>
            <ac:picMk id="10" creationId="{5A371897-B5FC-BE5D-E3E3-A682F329010A}"/>
          </ac:picMkLst>
        </pc:picChg>
        <pc:picChg chg="add mod">
          <ac:chgData name="Ian Parr" userId="4f46477c-3823-44e3-a023-ec7a0abfe074" providerId="ADAL" clId="{DDFC1318-FBF3-4F72-86FE-96E2F61C6293}" dt="2023-06-07T03:17:37.010" v="1222" actId="1076"/>
          <ac:picMkLst>
            <pc:docMk/>
            <pc:sldMk cId="3239031814" sldId="270"/>
            <ac:picMk id="13" creationId="{173F9DBE-C692-95E6-C302-7B8DAF4AC539}"/>
          </ac:picMkLst>
        </pc:picChg>
        <pc:picChg chg="add mod">
          <ac:chgData name="Ian Parr" userId="4f46477c-3823-44e3-a023-ec7a0abfe074" providerId="ADAL" clId="{DDFC1318-FBF3-4F72-86FE-96E2F61C6293}" dt="2023-06-07T03:17:31.019" v="1221" actId="1076"/>
          <ac:picMkLst>
            <pc:docMk/>
            <pc:sldMk cId="3239031814" sldId="270"/>
            <ac:picMk id="14" creationId="{A336442D-EDD6-2EDA-2D12-C3F2A6C33A69}"/>
          </ac:picMkLst>
        </pc:picChg>
      </pc:sldChg>
      <pc:sldChg chg="addSp delSp modSp add mod ord">
        <pc:chgData name="Ian Parr" userId="4f46477c-3823-44e3-a023-ec7a0abfe074" providerId="ADAL" clId="{DDFC1318-FBF3-4F72-86FE-96E2F61C6293}" dt="2023-06-07T03:15:55.460" v="1215" actId="255"/>
        <pc:sldMkLst>
          <pc:docMk/>
          <pc:sldMk cId="102963872" sldId="271"/>
        </pc:sldMkLst>
        <pc:spChg chg="del">
          <ac:chgData name="Ian Parr" userId="4f46477c-3823-44e3-a023-ec7a0abfe074" providerId="ADAL" clId="{DDFC1318-FBF3-4F72-86FE-96E2F61C6293}" dt="2023-06-07T02:59:59.579" v="593" actId="478"/>
          <ac:spMkLst>
            <pc:docMk/>
            <pc:sldMk cId="102963872" sldId="271"/>
            <ac:spMk id="2" creationId="{0AE46559-68B7-105E-106E-0E620619D7EE}"/>
          </ac:spMkLst>
        </pc:spChg>
        <pc:spChg chg="del mod">
          <ac:chgData name="Ian Parr" userId="4f46477c-3823-44e3-a023-ec7a0abfe074" providerId="ADAL" clId="{DDFC1318-FBF3-4F72-86FE-96E2F61C6293}" dt="2023-06-07T02:59:54.054" v="592" actId="478"/>
          <ac:spMkLst>
            <pc:docMk/>
            <pc:sldMk cId="102963872" sldId="271"/>
            <ac:spMk id="4" creationId="{E2704DC6-4A5F-22E9-5EDB-CD157E82B7E8}"/>
          </ac:spMkLst>
        </pc:spChg>
        <pc:spChg chg="add del mod">
          <ac:chgData name="Ian Parr" userId="4f46477c-3823-44e3-a023-ec7a0abfe074" providerId="ADAL" clId="{DDFC1318-FBF3-4F72-86FE-96E2F61C6293}" dt="2023-06-07T03:02:13.470" v="608" actId="478"/>
          <ac:spMkLst>
            <pc:docMk/>
            <pc:sldMk cId="102963872" sldId="271"/>
            <ac:spMk id="8" creationId="{DBDFBA12-092F-1F2B-CB86-DC8505A0DF53}"/>
          </ac:spMkLst>
        </pc:spChg>
        <pc:spChg chg="add mod">
          <ac:chgData name="Ian Parr" userId="4f46477c-3823-44e3-a023-ec7a0abfe074" providerId="ADAL" clId="{DDFC1318-FBF3-4F72-86FE-96E2F61C6293}" dt="2023-06-07T03:15:55.460" v="1215" actId="255"/>
          <ac:spMkLst>
            <pc:docMk/>
            <pc:sldMk cId="102963872" sldId="271"/>
            <ac:spMk id="9" creationId="{6FD7ABF2-0C49-DCDF-8B36-6F8CB3BDE740}"/>
          </ac:spMkLst>
        </pc:spChg>
        <pc:picChg chg="add mod">
          <ac:chgData name="Ian Parr" userId="4f46477c-3823-44e3-a023-ec7a0abfe074" providerId="ADAL" clId="{DDFC1318-FBF3-4F72-86FE-96E2F61C6293}" dt="2023-06-07T03:05:10.451" v="844" actId="14100"/>
          <ac:picMkLst>
            <pc:docMk/>
            <pc:sldMk cId="102963872" sldId="271"/>
            <ac:picMk id="5" creationId="{FB4CABF6-3161-082F-97B0-A20520A32BF5}"/>
          </ac:picMkLst>
        </pc:picChg>
        <pc:picChg chg="del">
          <ac:chgData name="Ian Parr" userId="4f46477c-3823-44e3-a023-ec7a0abfe074" providerId="ADAL" clId="{DDFC1318-FBF3-4F72-86FE-96E2F61C6293}" dt="2023-06-07T02:59:51.326" v="590" actId="478"/>
          <ac:picMkLst>
            <pc:docMk/>
            <pc:sldMk cId="102963872" sldId="271"/>
            <ac:picMk id="6" creationId="{C1DCA167-FD67-B806-A6A2-10CCA2465555}"/>
          </ac:picMkLst>
        </pc:picChg>
      </pc:sldChg>
      <pc:sldChg chg="add del ord">
        <pc:chgData name="Ian Parr" userId="4f46477c-3823-44e3-a023-ec7a0abfe074" providerId="ADAL" clId="{DDFC1318-FBF3-4F72-86FE-96E2F61C6293}" dt="2023-06-07T02:59:40.247" v="586" actId="47"/>
        <pc:sldMkLst>
          <pc:docMk/>
          <pc:sldMk cId="1003984065" sldId="271"/>
        </pc:sldMkLst>
      </pc:sldChg>
      <pc:sldChg chg="addSp delSp modSp add mod ord modNotesTx">
        <pc:chgData name="Ian Parr" userId="4f46477c-3823-44e3-a023-ec7a0abfe074" providerId="ADAL" clId="{DDFC1318-FBF3-4F72-86FE-96E2F61C6293}" dt="2023-06-07T03:24:04.302" v="1257"/>
        <pc:sldMkLst>
          <pc:docMk/>
          <pc:sldMk cId="1506818410" sldId="272"/>
        </pc:sldMkLst>
        <pc:spChg chg="add">
          <ac:chgData name="Ian Parr" userId="4f46477c-3823-44e3-a023-ec7a0abfe074" providerId="ADAL" clId="{DDFC1318-FBF3-4F72-86FE-96E2F61C6293}" dt="2023-06-07T03:11:57.724" v="1103" actId="22"/>
          <ac:spMkLst>
            <pc:docMk/>
            <pc:sldMk cId="1506818410" sldId="272"/>
            <ac:spMk id="3" creationId="{23051E49-5B27-7A83-0D77-3E5919130D5D}"/>
          </ac:spMkLst>
        </pc:spChg>
        <pc:spChg chg="add del mod">
          <ac:chgData name="Ian Parr" userId="4f46477c-3823-44e3-a023-ec7a0abfe074" providerId="ADAL" clId="{DDFC1318-FBF3-4F72-86FE-96E2F61C6293}" dt="2023-06-07T03:13:16.737" v="1106" actId="478"/>
          <ac:spMkLst>
            <pc:docMk/>
            <pc:sldMk cId="1506818410" sldId="272"/>
            <ac:spMk id="4" creationId="{888F8D6A-EEF1-72BF-5E2E-EC3F4AC82DE2}"/>
          </ac:spMkLst>
        </pc:spChg>
        <pc:spChg chg="add del mod">
          <ac:chgData name="Ian Parr" userId="4f46477c-3823-44e3-a023-ec7a0abfe074" providerId="ADAL" clId="{DDFC1318-FBF3-4F72-86FE-96E2F61C6293}" dt="2023-06-07T03:20:55.656" v="1245" actId="478"/>
          <ac:spMkLst>
            <pc:docMk/>
            <pc:sldMk cId="1506818410" sldId="272"/>
            <ac:spMk id="6" creationId="{3A80A9A8-932E-2464-4B48-A22C6155437D}"/>
          </ac:spMkLst>
        </pc:spChg>
        <pc:spChg chg="mod">
          <ac:chgData name="Ian Parr" userId="4f46477c-3823-44e3-a023-ec7a0abfe074" providerId="ADAL" clId="{DDFC1318-FBF3-4F72-86FE-96E2F61C6293}" dt="2023-06-07T03:17:05.975" v="1219" actId="113"/>
          <ac:spMkLst>
            <pc:docMk/>
            <pc:sldMk cId="1506818410" sldId="272"/>
            <ac:spMk id="9" creationId="{6FD7ABF2-0C49-DCDF-8B36-6F8CB3BDE740}"/>
          </ac:spMkLst>
        </pc:spChg>
        <pc:picChg chg="del">
          <ac:chgData name="Ian Parr" userId="4f46477c-3823-44e3-a023-ec7a0abfe074" providerId="ADAL" clId="{DDFC1318-FBF3-4F72-86FE-96E2F61C6293}" dt="2023-06-07T03:06:10.615" v="847" actId="478"/>
          <ac:picMkLst>
            <pc:docMk/>
            <pc:sldMk cId="1506818410" sldId="272"/>
            <ac:picMk id="5" creationId="{FB4CABF6-3161-082F-97B0-A20520A32BF5}"/>
          </ac:picMkLst>
        </pc:picChg>
        <pc:picChg chg="add mod">
          <ac:chgData name="Ian Parr" userId="4f46477c-3823-44e3-a023-ec7a0abfe074" providerId="ADAL" clId="{DDFC1318-FBF3-4F72-86FE-96E2F61C6293}" dt="2023-06-07T03:21:00.146" v="1247" actId="1076"/>
          <ac:picMkLst>
            <pc:docMk/>
            <pc:sldMk cId="1506818410" sldId="272"/>
            <ac:picMk id="7" creationId="{58C2DEC1-D1F2-9D42-7608-559AACA81212}"/>
          </ac:picMkLst>
        </pc:picChg>
        <pc:picChg chg="add del mod">
          <ac:chgData name="Ian Parr" userId="4f46477c-3823-44e3-a023-ec7a0abfe074" providerId="ADAL" clId="{DDFC1318-FBF3-4F72-86FE-96E2F61C6293}" dt="2023-06-07T03:14:21.314" v="1205" actId="21"/>
          <ac:picMkLst>
            <pc:docMk/>
            <pc:sldMk cId="1506818410" sldId="272"/>
            <ac:picMk id="2050" creationId="{36E33B7C-FF05-2768-EAF7-3CD5E6B9286C}"/>
          </ac:picMkLst>
        </pc:picChg>
      </pc:sldChg>
      <pc:sldChg chg="modSp add del mod">
        <pc:chgData name="Ian Parr" userId="4f46477c-3823-44e3-a023-ec7a0abfe074" providerId="ADAL" clId="{DDFC1318-FBF3-4F72-86FE-96E2F61C6293}" dt="2023-06-07T03:24:41.227" v="1260" actId="2696"/>
        <pc:sldMkLst>
          <pc:docMk/>
          <pc:sldMk cId="3111457465" sldId="273"/>
        </pc:sldMkLst>
        <pc:spChg chg="mod">
          <ac:chgData name="Ian Parr" userId="4f46477c-3823-44e3-a023-ec7a0abfe074" providerId="ADAL" clId="{DDFC1318-FBF3-4F72-86FE-96E2F61C6293}" dt="2023-06-07T03:16:53.426" v="1217" actId="255"/>
          <ac:spMkLst>
            <pc:docMk/>
            <pc:sldMk cId="3111457465" sldId="273"/>
            <ac:spMk id="9" creationId="{6FD7ABF2-0C49-DCDF-8B36-6F8CB3BDE740}"/>
          </ac:spMkLst>
        </pc:spChg>
      </pc:sldChg>
      <pc:sldChg chg="delSp add del mod">
        <pc:chgData name="Ian Parr" userId="4f46477c-3823-44e3-a023-ec7a0abfe074" providerId="ADAL" clId="{DDFC1318-FBF3-4F72-86FE-96E2F61C6293}" dt="2023-06-07T03:20:41.222" v="1244" actId="2696"/>
        <pc:sldMkLst>
          <pc:docMk/>
          <pc:sldMk cId="2552590135" sldId="274"/>
        </pc:sldMkLst>
        <pc:picChg chg="del">
          <ac:chgData name="Ian Parr" userId="4f46477c-3823-44e3-a023-ec7a0abfe074" providerId="ADAL" clId="{DDFC1318-FBF3-4F72-86FE-96E2F61C6293}" dt="2023-06-07T03:20:06.178" v="1238" actId="478"/>
          <ac:picMkLst>
            <pc:docMk/>
            <pc:sldMk cId="2552590135" sldId="274"/>
            <ac:picMk id="5" creationId="{FB4CABF6-3161-082F-97B0-A20520A32BF5}"/>
          </ac:picMkLst>
        </pc:picChg>
      </pc:sldChg>
      <pc:sldChg chg="modSp add mod ord">
        <pc:chgData name="Ian Parr" userId="4f46477c-3823-44e3-a023-ec7a0abfe074" providerId="ADAL" clId="{DDFC1318-FBF3-4F72-86FE-96E2F61C6293}" dt="2023-06-07T03:24:13.957" v="1259"/>
        <pc:sldMkLst>
          <pc:docMk/>
          <pc:sldMk cId="1381967022" sldId="275"/>
        </pc:sldMkLst>
        <pc:spChg chg="mod">
          <ac:chgData name="Ian Parr" userId="4f46477c-3823-44e3-a023-ec7a0abfe074" providerId="ADAL" clId="{DDFC1318-FBF3-4F72-86FE-96E2F61C6293}" dt="2023-06-07T03:23:47.245" v="1255" actId="115"/>
          <ac:spMkLst>
            <pc:docMk/>
            <pc:sldMk cId="1381967022" sldId="275"/>
            <ac:spMk id="9" creationId="{6FD7ABF2-0C49-DCDF-8B36-6F8CB3BDE740}"/>
          </ac:spMkLst>
        </pc:spChg>
      </pc:sldChg>
      <pc:sldChg chg="addSp delSp modSp add mod">
        <pc:chgData name="Ian Parr" userId="4f46477c-3823-44e3-a023-ec7a0abfe074" providerId="ADAL" clId="{DDFC1318-FBF3-4F72-86FE-96E2F61C6293}" dt="2023-06-07T05:44:01.009" v="1334" actId="255"/>
        <pc:sldMkLst>
          <pc:docMk/>
          <pc:sldMk cId="1516207296" sldId="276"/>
        </pc:sldMkLst>
        <pc:spChg chg="add mod">
          <ac:chgData name="Ian Parr" userId="4f46477c-3823-44e3-a023-ec7a0abfe074" providerId="ADAL" clId="{DDFC1318-FBF3-4F72-86FE-96E2F61C6293}" dt="2023-06-07T05:44:01.009" v="1334" actId="255"/>
          <ac:spMkLst>
            <pc:docMk/>
            <pc:sldMk cId="1516207296" sldId="276"/>
            <ac:spMk id="2" creationId="{4979C3D2-F2E3-44DC-E560-AA7CB59E0B28}"/>
          </ac:spMkLst>
        </pc:spChg>
        <pc:spChg chg="del">
          <ac:chgData name="Ian Parr" userId="4f46477c-3823-44e3-a023-ec7a0abfe074" providerId="ADAL" clId="{DDFC1318-FBF3-4F72-86FE-96E2F61C6293}" dt="2023-06-07T05:42:33.866" v="1276" actId="478"/>
          <ac:spMkLst>
            <pc:docMk/>
            <pc:sldMk cId="1516207296" sldId="276"/>
            <ac:spMk id="8" creationId="{F2CC8E66-0818-47CD-7659-D6800116DB22}"/>
          </ac:spMkLst>
        </pc:spChg>
        <pc:spChg chg="del">
          <ac:chgData name="Ian Parr" userId="4f46477c-3823-44e3-a023-ec7a0abfe074" providerId="ADAL" clId="{DDFC1318-FBF3-4F72-86FE-96E2F61C6293}" dt="2023-06-07T05:42:27.365" v="1274" actId="478"/>
          <ac:spMkLst>
            <pc:docMk/>
            <pc:sldMk cId="1516207296" sldId="276"/>
            <ac:spMk id="11" creationId="{BB6A34BF-2889-DC98-DB53-2994872C4808}"/>
          </ac:spMkLst>
        </pc:spChg>
        <pc:spChg chg="del">
          <ac:chgData name="Ian Parr" userId="4f46477c-3823-44e3-a023-ec7a0abfe074" providerId="ADAL" clId="{DDFC1318-FBF3-4F72-86FE-96E2F61C6293}" dt="2023-06-07T05:42:32.402" v="1275" actId="478"/>
          <ac:spMkLst>
            <pc:docMk/>
            <pc:sldMk cId="1516207296" sldId="276"/>
            <ac:spMk id="12" creationId="{B993ED62-134A-1EDE-A55E-1E9F9CB3F358}"/>
          </ac:spMkLst>
        </pc:spChg>
        <pc:graphicFrameChg chg="del modGraphic">
          <ac:chgData name="Ian Parr" userId="4f46477c-3823-44e3-a023-ec7a0abfe074" providerId="ADAL" clId="{DDFC1318-FBF3-4F72-86FE-96E2F61C6293}" dt="2023-06-07T05:42:22.648" v="1273" actId="478"/>
          <ac:graphicFrameMkLst>
            <pc:docMk/>
            <pc:sldMk cId="1516207296" sldId="276"/>
            <ac:graphicFrameMk id="7" creationId="{1A05851E-1385-6023-7716-816082934970}"/>
          </ac:graphicFrameMkLst>
        </pc:graphicFrameChg>
        <pc:picChg chg="del">
          <ac:chgData name="Ian Parr" userId="4f46477c-3823-44e3-a023-ec7a0abfe074" providerId="ADAL" clId="{DDFC1318-FBF3-4F72-86FE-96E2F61C6293}" dt="2023-06-07T05:42:34.969" v="1277" actId="478"/>
          <ac:picMkLst>
            <pc:docMk/>
            <pc:sldMk cId="1516207296" sldId="276"/>
            <ac:picMk id="13" creationId="{173F9DBE-C692-95E6-C302-7B8DAF4AC539}"/>
          </ac:picMkLst>
        </pc:picChg>
        <pc:picChg chg="del">
          <ac:chgData name="Ian Parr" userId="4f46477c-3823-44e3-a023-ec7a0abfe074" providerId="ADAL" clId="{DDFC1318-FBF3-4F72-86FE-96E2F61C6293}" dt="2023-06-07T05:42:36.205" v="1278" actId="478"/>
          <ac:picMkLst>
            <pc:docMk/>
            <pc:sldMk cId="1516207296" sldId="276"/>
            <ac:picMk id="14" creationId="{A336442D-EDD6-2EDA-2D12-C3F2A6C33A69}"/>
          </ac:picMkLst>
        </pc:picChg>
      </pc:sldChg>
      <pc:sldChg chg="modSp add mod">
        <pc:chgData name="Ian Parr" userId="4f46477c-3823-44e3-a023-ec7a0abfe074" providerId="ADAL" clId="{DDFC1318-FBF3-4F72-86FE-96E2F61C6293}" dt="2023-06-07T05:44:14.730" v="1337" actId="14100"/>
        <pc:sldMkLst>
          <pc:docMk/>
          <pc:sldMk cId="3695235706" sldId="277"/>
        </pc:sldMkLst>
        <pc:spChg chg="mod">
          <ac:chgData name="Ian Parr" userId="4f46477c-3823-44e3-a023-ec7a0abfe074" providerId="ADAL" clId="{DDFC1318-FBF3-4F72-86FE-96E2F61C6293}" dt="2023-06-07T05:44:14.730" v="1337" actId="14100"/>
          <ac:spMkLst>
            <pc:docMk/>
            <pc:sldMk cId="3695235706" sldId="277"/>
            <ac:spMk id="2" creationId="{4979C3D2-F2E3-44DC-E560-AA7CB59E0B28}"/>
          </ac:spMkLst>
        </pc:spChg>
      </pc:sldChg>
    </pc:docChg>
  </pc:docChgLst>
  <pc:docChgLst>
    <pc:chgData name="Ian Parr" userId="S::iparr@ascschools.edu.au::4f46477c-3823-44e3-a023-ec7a0abfe074" providerId="AD" clId="Web-{76FDC635-21CE-4505-A02D-051A050A5C52}"/>
    <pc:docChg chg="modSld">
      <pc:chgData name="Ian Parr" userId="S::iparr@ascschools.edu.au::4f46477c-3823-44e3-a023-ec7a0abfe074" providerId="AD" clId="Web-{76FDC635-21CE-4505-A02D-051A050A5C52}" dt="2023-10-03T02:41:14.456" v="7" actId="1076"/>
      <pc:docMkLst>
        <pc:docMk/>
      </pc:docMkLst>
      <pc:sldChg chg="addSp modSp">
        <pc:chgData name="Ian Parr" userId="S::iparr@ascschools.edu.au::4f46477c-3823-44e3-a023-ec7a0abfe074" providerId="AD" clId="Web-{76FDC635-21CE-4505-A02D-051A050A5C52}" dt="2023-10-03T02:41:14.456" v="7" actId="1076"/>
        <pc:sldMkLst>
          <pc:docMk/>
          <pc:sldMk cId="496521103" sldId="285"/>
        </pc:sldMkLst>
        <pc:spChg chg="add mod">
          <ac:chgData name="Ian Parr" userId="S::iparr@ascschools.edu.au::4f46477c-3823-44e3-a023-ec7a0abfe074" providerId="AD" clId="Web-{76FDC635-21CE-4505-A02D-051A050A5C52}" dt="2023-10-03T02:41:14.456" v="7" actId="1076"/>
          <ac:spMkLst>
            <pc:docMk/>
            <pc:sldMk cId="496521103" sldId="285"/>
            <ac:spMk id="2" creationId="{324A9691-B767-99F0-E0E3-76C5471BA9CA}"/>
          </ac:spMkLst>
        </pc:spChg>
      </pc:sldChg>
    </pc:docChg>
  </pc:docChgLst>
  <pc:docChgLst>
    <pc:chgData name="Ian Parr" userId="S::iparr@ascschools.edu.au::4f46477c-3823-44e3-a023-ec7a0abfe074" providerId="AD" clId="Web-{2BC33B17-66BB-4DA4-94DA-2F10A8D8BEC8}"/>
    <pc:docChg chg="modSld">
      <pc:chgData name="Ian Parr" userId="S::iparr@ascschools.edu.au::4f46477c-3823-44e3-a023-ec7a0abfe074" providerId="AD" clId="Web-{2BC33B17-66BB-4DA4-94DA-2F10A8D8BEC8}" dt="2023-11-06T23:14:23.888" v="10" actId="14100"/>
      <pc:docMkLst>
        <pc:docMk/>
      </pc:docMkLst>
      <pc:sldChg chg="delSp modSp">
        <pc:chgData name="Ian Parr" userId="S::iparr@ascschools.edu.au::4f46477c-3823-44e3-a023-ec7a0abfe074" providerId="AD" clId="Web-{2BC33B17-66BB-4DA4-94DA-2F10A8D8BEC8}" dt="2023-11-06T23:13:03.371" v="1"/>
        <pc:sldMkLst>
          <pc:docMk/>
          <pc:sldMk cId="2153998600" sldId="258"/>
        </pc:sldMkLst>
        <pc:spChg chg="del mod">
          <ac:chgData name="Ian Parr" userId="S::iparr@ascschools.edu.au::4f46477c-3823-44e3-a023-ec7a0abfe074" providerId="AD" clId="Web-{2BC33B17-66BB-4DA4-94DA-2F10A8D8BEC8}" dt="2023-11-06T23:13:03.371" v="1"/>
          <ac:spMkLst>
            <pc:docMk/>
            <pc:sldMk cId="2153998600" sldId="258"/>
            <ac:spMk id="2" creationId="{0E3824D1-8208-FA12-E135-6145F75A431A}"/>
          </ac:spMkLst>
        </pc:spChg>
      </pc:sldChg>
      <pc:sldChg chg="modSp">
        <pc:chgData name="Ian Parr" userId="S::iparr@ascschools.edu.au::4f46477c-3823-44e3-a023-ec7a0abfe074" providerId="AD" clId="Web-{2BC33B17-66BB-4DA4-94DA-2F10A8D8BEC8}" dt="2023-11-06T23:13:12.231" v="2" actId="14100"/>
        <pc:sldMkLst>
          <pc:docMk/>
          <pc:sldMk cId="908109795" sldId="265"/>
        </pc:sldMkLst>
        <pc:picChg chg="mod">
          <ac:chgData name="Ian Parr" userId="S::iparr@ascschools.edu.au::4f46477c-3823-44e3-a023-ec7a0abfe074" providerId="AD" clId="Web-{2BC33B17-66BB-4DA4-94DA-2F10A8D8BEC8}" dt="2023-11-06T23:13:12.231" v="2" actId="14100"/>
          <ac:picMkLst>
            <pc:docMk/>
            <pc:sldMk cId="908109795" sldId="265"/>
            <ac:picMk id="5" creationId="{9937DF08-CBCB-53D8-8521-AECBD58831A1}"/>
          </ac:picMkLst>
        </pc:picChg>
      </pc:sldChg>
      <pc:sldChg chg="mod setBg">
        <pc:chgData name="Ian Parr" userId="S::iparr@ascschools.edu.au::4f46477c-3823-44e3-a023-ec7a0abfe074" providerId="AD" clId="Web-{2BC33B17-66BB-4DA4-94DA-2F10A8D8BEC8}" dt="2023-11-06T23:13:39.419" v="3"/>
        <pc:sldMkLst>
          <pc:docMk/>
          <pc:sldMk cId="3695235706" sldId="277"/>
        </pc:sldMkLst>
      </pc:sldChg>
      <pc:sldChg chg="modSp">
        <pc:chgData name="Ian Parr" userId="S::iparr@ascschools.edu.au::4f46477c-3823-44e3-a023-ec7a0abfe074" providerId="AD" clId="Web-{2BC33B17-66BB-4DA4-94DA-2F10A8D8BEC8}" dt="2023-11-06T23:14:23.888" v="10" actId="14100"/>
        <pc:sldMkLst>
          <pc:docMk/>
          <pc:sldMk cId="2767118765" sldId="281"/>
        </pc:sldMkLst>
        <pc:picChg chg="mod">
          <ac:chgData name="Ian Parr" userId="S::iparr@ascschools.edu.au::4f46477c-3823-44e3-a023-ec7a0abfe074" providerId="AD" clId="Web-{2BC33B17-66BB-4DA4-94DA-2F10A8D8BEC8}" dt="2023-11-06T23:14:23.888" v="10" actId="14100"/>
          <ac:picMkLst>
            <pc:docMk/>
            <pc:sldMk cId="2767118765" sldId="281"/>
            <ac:picMk id="2" creationId="{F405E9B6-267E-66B9-D255-EACBCF50E9DE}"/>
          </ac:picMkLst>
        </pc:picChg>
        <pc:picChg chg="mod">
          <ac:chgData name="Ian Parr" userId="S::iparr@ascschools.edu.au::4f46477c-3823-44e3-a023-ec7a0abfe074" providerId="AD" clId="Web-{2BC33B17-66BB-4DA4-94DA-2F10A8D8BEC8}" dt="2023-11-06T23:14:20.498" v="9" actId="14100"/>
          <ac:picMkLst>
            <pc:docMk/>
            <pc:sldMk cId="2767118765" sldId="281"/>
            <ac:picMk id="3" creationId="{827684F5-8B50-EE08-5E54-C1B9D9DE0D03}"/>
          </ac:picMkLst>
        </pc:picChg>
      </pc:sldChg>
    </pc:docChg>
  </pc:docChgLst>
  <pc:docChgLst>
    <pc:chgData name="Ian Parr" userId="S::iparr@ascschools.edu.au::4f46477c-3823-44e3-a023-ec7a0abfe074" providerId="AD" clId="Web-{C7BA2FE9-7215-41A8-8093-7AAD1B049E12}"/>
    <pc:docChg chg="modSld sldOrd">
      <pc:chgData name="Ian Parr" userId="S::iparr@ascschools.edu.au::4f46477c-3823-44e3-a023-ec7a0abfe074" providerId="AD" clId="Web-{C7BA2FE9-7215-41A8-8093-7AAD1B049E12}" dt="2023-10-03T23:49:40.712" v="6" actId="20577"/>
      <pc:docMkLst>
        <pc:docMk/>
      </pc:docMkLst>
      <pc:sldChg chg="modSp">
        <pc:chgData name="Ian Parr" userId="S::iparr@ascschools.edu.au::4f46477c-3823-44e3-a023-ec7a0abfe074" providerId="AD" clId="Web-{C7BA2FE9-7215-41A8-8093-7AAD1B049E12}" dt="2023-10-03T23:49:01.336" v="1" actId="20577"/>
        <pc:sldMkLst>
          <pc:docMk/>
          <pc:sldMk cId="3096131400" sldId="269"/>
        </pc:sldMkLst>
        <pc:spChg chg="mod">
          <ac:chgData name="Ian Parr" userId="S::iparr@ascschools.edu.au::4f46477c-3823-44e3-a023-ec7a0abfe074" providerId="AD" clId="Web-{C7BA2FE9-7215-41A8-8093-7AAD1B049E12}" dt="2023-10-03T23:49:01.336" v="1" actId="20577"/>
          <ac:spMkLst>
            <pc:docMk/>
            <pc:sldMk cId="3096131400" sldId="269"/>
            <ac:spMk id="4" creationId="{C7B4E7FC-8546-18C0-29C8-51EA2EA4E5F6}"/>
          </ac:spMkLst>
        </pc:spChg>
      </pc:sldChg>
      <pc:sldChg chg="modSp">
        <pc:chgData name="Ian Parr" userId="S::iparr@ascschools.edu.au::4f46477c-3823-44e3-a023-ec7a0abfe074" providerId="AD" clId="Web-{C7BA2FE9-7215-41A8-8093-7AAD1B049E12}" dt="2023-10-03T23:49:30.071" v="3" actId="20577"/>
        <pc:sldMkLst>
          <pc:docMk/>
          <pc:sldMk cId="2767118765" sldId="281"/>
        </pc:sldMkLst>
        <pc:spChg chg="mod">
          <ac:chgData name="Ian Parr" userId="S::iparr@ascschools.edu.au::4f46477c-3823-44e3-a023-ec7a0abfe074" providerId="AD" clId="Web-{C7BA2FE9-7215-41A8-8093-7AAD1B049E12}" dt="2023-10-03T23:49:30.071" v="3" actId="20577"/>
          <ac:spMkLst>
            <pc:docMk/>
            <pc:sldMk cId="2767118765" sldId="281"/>
            <ac:spMk id="5" creationId="{48318057-A3DC-2BEA-0C76-F473D2B554A2}"/>
          </ac:spMkLst>
        </pc:spChg>
      </pc:sldChg>
      <pc:sldChg chg="modSp ord">
        <pc:chgData name="Ian Parr" userId="S::iparr@ascschools.edu.au::4f46477c-3823-44e3-a023-ec7a0abfe074" providerId="AD" clId="Web-{C7BA2FE9-7215-41A8-8093-7AAD1B049E12}" dt="2023-10-03T23:49:40.712" v="6" actId="20577"/>
        <pc:sldMkLst>
          <pc:docMk/>
          <pc:sldMk cId="496521103" sldId="285"/>
        </pc:sldMkLst>
        <pc:spChg chg="mod">
          <ac:chgData name="Ian Parr" userId="S::iparr@ascschools.edu.au::4f46477c-3823-44e3-a023-ec7a0abfe074" providerId="AD" clId="Web-{C7BA2FE9-7215-41A8-8093-7AAD1B049E12}" dt="2023-10-03T23:49:40.712" v="6" actId="20577"/>
          <ac:spMkLst>
            <pc:docMk/>
            <pc:sldMk cId="496521103" sldId="285"/>
            <ac:spMk id="2" creationId="{324A9691-B767-99F0-E0E3-76C5471BA9CA}"/>
          </ac:spMkLst>
        </pc:spChg>
      </pc:sldChg>
    </pc:docChg>
  </pc:docChgLst>
  <pc:docChgLst>
    <pc:chgData name="Ian Parr" userId="4f46477c-3823-44e3-a023-ec7a0abfe074" providerId="ADAL" clId="{E1E26952-0ACC-44E4-96BE-0DF08E485298}"/>
    <pc:docChg chg="modSld sldOrd">
      <pc:chgData name="Ian Parr" userId="4f46477c-3823-44e3-a023-ec7a0abfe074" providerId="ADAL" clId="{E1E26952-0ACC-44E4-96BE-0DF08E485298}" dt="2023-03-16T01:12:17.861" v="70" actId="14100"/>
      <pc:docMkLst>
        <pc:docMk/>
      </pc:docMkLst>
      <pc:sldChg chg="modSp mod">
        <pc:chgData name="Ian Parr" userId="4f46477c-3823-44e3-a023-ec7a0abfe074" providerId="ADAL" clId="{E1E26952-0ACC-44E4-96BE-0DF08E485298}" dt="2023-03-16T00:05:02.805" v="1" actId="20577"/>
        <pc:sldMkLst>
          <pc:docMk/>
          <pc:sldMk cId="2153998600" sldId="258"/>
        </pc:sldMkLst>
        <pc:spChg chg="mod">
          <ac:chgData name="Ian Parr" userId="4f46477c-3823-44e3-a023-ec7a0abfe074" providerId="ADAL" clId="{E1E26952-0ACC-44E4-96BE-0DF08E485298}" dt="2023-03-16T00:05:02.805" v="1" actId="20577"/>
          <ac:spMkLst>
            <pc:docMk/>
            <pc:sldMk cId="2153998600" sldId="258"/>
            <ac:spMk id="8" creationId="{B5FDC317-D686-0542-A15E-3D6D4B2156C4}"/>
          </ac:spMkLst>
        </pc:spChg>
      </pc:sldChg>
      <pc:sldChg chg="modSp mod">
        <pc:chgData name="Ian Parr" userId="4f46477c-3823-44e3-a023-ec7a0abfe074" providerId="ADAL" clId="{E1E26952-0ACC-44E4-96BE-0DF08E485298}" dt="2023-03-16T01:10:07.491" v="12" actId="20577"/>
        <pc:sldMkLst>
          <pc:docMk/>
          <pc:sldMk cId="3705924410" sldId="259"/>
        </pc:sldMkLst>
        <pc:spChg chg="mod">
          <ac:chgData name="Ian Parr" userId="4f46477c-3823-44e3-a023-ec7a0abfe074" providerId="ADAL" clId="{E1E26952-0ACC-44E4-96BE-0DF08E485298}" dt="2023-03-16T01:10:07.491" v="12" actId="20577"/>
          <ac:spMkLst>
            <pc:docMk/>
            <pc:sldMk cId="3705924410" sldId="259"/>
            <ac:spMk id="3" creationId="{06C3C4AE-3BB5-5646-9E52-3D9D50275C20}"/>
          </ac:spMkLst>
        </pc:spChg>
      </pc:sldChg>
      <pc:sldChg chg="modSp mod">
        <pc:chgData name="Ian Parr" userId="4f46477c-3823-44e3-a023-ec7a0abfe074" providerId="ADAL" clId="{E1E26952-0ACC-44E4-96BE-0DF08E485298}" dt="2023-03-16T00:05:54.601" v="3" actId="20577"/>
        <pc:sldMkLst>
          <pc:docMk/>
          <pc:sldMk cId="908109795" sldId="265"/>
        </pc:sldMkLst>
        <pc:spChg chg="mod">
          <ac:chgData name="Ian Parr" userId="4f46477c-3823-44e3-a023-ec7a0abfe074" providerId="ADAL" clId="{E1E26952-0ACC-44E4-96BE-0DF08E485298}" dt="2023-03-16T00:05:54.601" v="3" actId="20577"/>
          <ac:spMkLst>
            <pc:docMk/>
            <pc:sldMk cId="908109795" sldId="265"/>
            <ac:spMk id="3" creationId="{06C3C4AE-3BB5-5646-9E52-3D9D50275C20}"/>
          </ac:spMkLst>
        </pc:spChg>
      </pc:sldChg>
      <pc:sldChg chg="modSp mod ord">
        <pc:chgData name="Ian Parr" userId="4f46477c-3823-44e3-a023-ec7a0abfe074" providerId="ADAL" clId="{E1E26952-0ACC-44E4-96BE-0DF08E485298}" dt="2023-03-16T01:12:17.861" v="70" actId="14100"/>
        <pc:sldMkLst>
          <pc:docMk/>
          <pc:sldMk cId="3574695121" sldId="267"/>
        </pc:sldMkLst>
        <pc:spChg chg="mod">
          <ac:chgData name="Ian Parr" userId="4f46477c-3823-44e3-a023-ec7a0abfe074" providerId="ADAL" clId="{E1E26952-0ACC-44E4-96BE-0DF08E485298}" dt="2023-03-16T01:12:17.861" v="70" actId="14100"/>
          <ac:spMkLst>
            <pc:docMk/>
            <pc:sldMk cId="3574695121" sldId="267"/>
            <ac:spMk id="3" creationId="{06C3C4AE-3BB5-5646-9E52-3D9D50275C20}"/>
          </ac:spMkLst>
        </pc:spChg>
      </pc:sldChg>
    </pc:docChg>
  </pc:docChgLst>
  <pc:docChgLst>
    <pc:chgData name="Ian Parr" userId="S::iparr@ascschools.edu.au::4f46477c-3823-44e3-a023-ec7a0abfe074" providerId="AD" clId="Web-{3AE24DAE-582B-4BD4-908E-17A6195D3400}"/>
    <pc:docChg chg="modSld">
      <pc:chgData name="Ian Parr" userId="S::iparr@ascschools.edu.au::4f46477c-3823-44e3-a023-ec7a0abfe074" providerId="AD" clId="Web-{3AE24DAE-582B-4BD4-908E-17A6195D3400}" dt="2023-10-03T02:44:29.533" v="27" actId="1076"/>
      <pc:docMkLst>
        <pc:docMk/>
      </pc:docMkLst>
      <pc:sldChg chg="addSp modSp">
        <pc:chgData name="Ian Parr" userId="S::iparr@ascschools.edu.au::4f46477c-3823-44e3-a023-ec7a0abfe074" providerId="AD" clId="Web-{3AE24DAE-582B-4BD4-908E-17A6195D3400}" dt="2023-10-03T02:44:29.533" v="27" actId="1076"/>
        <pc:sldMkLst>
          <pc:docMk/>
          <pc:sldMk cId="2767118765" sldId="281"/>
        </pc:sldMkLst>
        <pc:spChg chg="add mod">
          <ac:chgData name="Ian Parr" userId="S::iparr@ascschools.edu.au::4f46477c-3823-44e3-a023-ec7a0abfe074" providerId="AD" clId="Web-{3AE24DAE-582B-4BD4-908E-17A6195D3400}" dt="2023-10-03T02:44:29.533" v="27" actId="1076"/>
          <ac:spMkLst>
            <pc:docMk/>
            <pc:sldMk cId="2767118765" sldId="281"/>
            <ac:spMk id="5" creationId="{48318057-A3DC-2BEA-0C76-F473D2B554A2}"/>
          </ac:spMkLst>
        </pc:spChg>
      </pc:sldChg>
    </pc:docChg>
  </pc:docChgLst>
  <pc:docChgLst>
    <pc:chgData name="Ian Parr" userId="4f46477c-3823-44e3-a023-ec7a0abfe074" providerId="ADAL" clId="{96F8793A-C15B-43D1-9373-7141845729CE}"/>
    <pc:docChg chg="modSld">
      <pc:chgData name="Ian Parr" userId="4f46477c-3823-44e3-a023-ec7a0abfe074" providerId="ADAL" clId="{96F8793A-C15B-43D1-9373-7141845729CE}" dt="2023-09-07T00:13:21.569" v="32" actId="1076"/>
      <pc:docMkLst>
        <pc:docMk/>
      </pc:docMkLst>
      <pc:sldChg chg="addSp modSp mod">
        <pc:chgData name="Ian Parr" userId="4f46477c-3823-44e3-a023-ec7a0abfe074" providerId="ADAL" clId="{96F8793A-C15B-43D1-9373-7141845729CE}" dt="2023-09-07T00:13:21.569" v="32" actId="1076"/>
        <pc:sldMkLst>
          <pc:docMk/>
          <pc:sldMk cId="3096131400" sldId="269"/>
        </pc:sldMkLst>
        <pc:spChg chg="add mod">
          <ac:chgData name="Ian Parr" userId="4f46477c-3823-44e3-a023-ec7a0abfe074" providerId="ADAL" clId="{96F8793A-C15B-43D1-9373-7141845729CE}" dt="2023-09-07T00:13:21.569" v="32" actId="1076"/>
          <ac:spMkLst>
            <pc:docMk/>
            <pc:sldMk cId="3096131400" sldId="269"/>
            <ac:spMk id="4" creationId="{C7B4E7FC-8546-18C0-29C8-51EA2EA4E5F6}"/>
          </ac:spMkLst>
        </pc:spChg>
      </pc:sldChg>
      <pc:sldChg chg="addSp modSp mod">
        <pc:chgData name="Ian Parr" userId="4f46477c-3823-44e3-a023-ec7a0abfe074" providerId="ADAL" clId="{96F8793A-C15B-43D1-9373-7141845729CE}" dt="2023-09-07T00:06:52.121" v="10" actId="1076"/>
        <pc:sldMkLst>
          <pc:docMk/>
          <pc:sldMk cId="836060889" sldId="280"/>
        </pc:sldMkLst>
        <pc:spChg chg="add mod">
          <ac:chgData name="Ian Parr" userId="4f46477c-3823-44e3-a023-ec7a0abfe074" providerId="ADAL" clId="{96F8793A-C15B-43D1-9373-7141845729CE}" dt="2023-09-07T00:06:52.121" v="10" actId="1076"/>
          <ac:spMkLst>
            <pc:docMk/>
            <pc:sldMk cId="836060889" sldId="280"/>
            <ac:spMk id="4" creationId="{4818FFA1-5449-51B5-230A-D37A856C88D7}"/>
          </ac:spMkLst>
        </pc:spChg>
      </pc:sldChg>
      <pc:sldChg chg="addSp modSp mod">
        <pc:chgData name="Ian Parr" userId="4f46477c-3823-44e3-a023-ec7a0abfe074" providerId="ADAL" clId="{96F8793A-C15B-43D1-9373-7141845729CE}" dt="2023-09-07T00:10:00.457" v="19" actId="1076"/>
        <pc:sldMkLst>
          <pc:docMk/>
          <pc:sldMk cId="4009968021" sldId="284"/>
        </pc:sldMkLst>
        <pc:spChg chg="add mod">
          <ac:chgData name="Ian Parr" userId="4f46477c-3823-44e3-a023-ec7a0abfe074" providerId="ADAL" clId="{96F8793A-C15B-43D1-9373-7141845729CE}" dt="2023-09-07T00:10:00.457" v="19" actId="1076"/>
          <ac:spMkLst>
            <pc:docMk/>
            <pc:sldMk cId="4009968021" sldId="284"/>
            <ac:spMk id="3" creationId="{6A238717-98ED-53E6-E09A-B875E6589643}"/>
          </ac:spMkLst>
        </pc:spChg>
      </pc:sldChg>
      <pc:sldChg chg="modSp mod">
        <pc:chgData name="Ian Parr" userId="4f46477c-3823-44e3-a023-ec7a0abfe074" providerId="ADAL" clId="{96F8793A-C15B-43D1-9373-7141845729CE}" dt="2023-09-07T00:10:34.569" v="21" actId="1076"/>
        <pc:sldMkLst>
          <pc:docMk/>
          <pc:sldMk cId="3297710515" sldId="287"/>
        </pc:sldMkLst>
        <pc:spChg chg="mod">
          <ac:chgData name="Ian Parr" userId="4f46477c-3823-44e3-a023-ec7a0abfe074" providerId="ADAL" clId="{96F8793A-C15B-43D1-9373-7141845729CE}" dt="2023-09-07T00:10:34.569" v="21" actId="1076"/>
          <ac:spMkLst>
            <pc:docMk/>
            <pc:sldMk cId="3297710515" sldId="287"/>
            <ac:spMk id="5" creationId="{E3543DD0-A59E-65B2-C211-0EDC7A397D0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EC473-0B92-4325-91B1-84E12D62C113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0FDC7-E149-4FA4-83EB-0CE84E90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17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0FDC7-E149-4FA4-83EB-0CE84E90B7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45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0FDC7-E149-4FA4-83EB-0CE84E90B7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27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CB8E1-76E0-0745-8525-A8F9F5C29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7886" y="702486"/>
            <a:ext cx="7794171" cy="631792"/>
          </a:xfrm>
          <a:effectLst/>
        </p:spPr>
        <p:txBody>
          <a:bodyPr anchor="b">
            <a:normAutofit/>
          </a:bodyPr>
          <a:lstStyle>
            <a:lvl1pPr algn="l">
              <a:defRPr sz="3200">
                <a:solidFill>
                  <a:srgbClr val="EF41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6F6330-BE0D-F846-AECF-868AD17B3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7886" y="171725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82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&amp;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75BDD-E5D9-4441-B905-23646479E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9765"/>
            <a:ext cx="11150082" cy="94514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solidFill>
                  <a:srgbClr val="EF41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91BDF-217D-7347-85ED-8CE177494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456" y="1958359"/>
            <a:ext cx="10507825" cy="39199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4B53F6-B1F3-6E40-95FC-3E2189EBD63C}"/>
              </a:ext>
            </a:extLst>
          </p:cNvPr>
          <p:cNvCxnSpPr>
            <a:cxnSpLocks/>
          </p:cNvCxnSpPr>
          <p:nvPr userDrawn="1"/>
        </p:nvCxnSpPr>
        <p:spPr>
          <a:xfrm flipH="1">
            <a:off x="354563" y="1595535"/>
            <a:ext cx="11252719" cy="0"/>
          </a:xfrm>
          <a:prstGeom prst="line">
            <a:avLst/>
          </a:prstGeom>
          <a:ln w="3492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699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D63E3B-CE50-104D-B46B-04957FF44B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7404" y="480421"/>
            <a:ext cx="10607675" cy="4711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838434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Mark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B33E06F-CFDD-784C-9515-BE1A09302ED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07404" y="480421"/>
            <a:ext cx="10607675" cy="37118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5B6C3A2-69BD-8447-8EAB-5CC26713CB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7404" y="4696763"/>
            <a:ext cx="987425" cy="979831"/>
          </a:xfrm>
          <a:prstGeom prst="rect">
            <a:avLst/>
          </a:prstGeom>
          <a:solidFill>
            <a:srgbClr val="EF4135"/>
          </a:solidFill>
          <a:ln w="38100">
            <a:solidFill>
              <a:srgbClr val="EF4135"/>
            </a:solidFill>
          </a:ln>
        </p:spPr>
        <p:txBody>
          <a:bodyPr anchor="ctr"/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?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48F1C58-F215-024F-822C-DB591D3F50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95474" y="4697413"/>
            <a:ext cx="8623783" cy="979487"/>
          </a:xfrm>
          <a:prstGeom prst="rect">
            <a:avLst/>
          </a:prstGeom>
          <a:ln w="38100">
            <a:solidFill>
              <a:srgbClr val="EF4135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6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004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990DF59-D760-5C43-8954-9C5F3734D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84C2E2D-5703-D347-90EA-88828D411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F90DCBC-9619-3E48-BC5C-5B1131CF69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9B051D62-AB8A-5A46-B4DF-218D251F67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7FD5186-493A-F742-AEE8-2F14FA3B5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9765"/>
            <a:ext cx="11150082" cy="94514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solidFill>
                  <a:srgbClr val="EF41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165878F-6316-5E42-A231-E2A9FEE222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4563" y="1595535"/>
            <a:ext cx="11252719" cy="0"/>
          </a:xfrm>
          <a:prstGeom prst="line">
            <a:avLst/>
          </a:prstGeom>
          <a:ln w="3492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2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9F29DB4-D2DD-BF4F-924F-4F1BAAC6C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99875"/>
            <a:ext cx="10515600" cy="1940367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EF41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8519559-F12B-4349-98F9-3AD1A6A04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6737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1F2AD6-F0EF-D844-9655-2DF17DE0EAEB}"/>
              </a:ext>
            </a:extLst>
          </p:cNvPr>
          <p:cNvCxnSpPr>
            <a:cxnSpLocks/>
          </p:cNvCxnSpPr>
          <p:nvPr userDrawn="1"/>
        </p:nvCxnSpPr>
        <p:spPr>
          <a:xfrm flipH="1">
            <a:off x="354563" y="3671672"/>
            <a:ext cx="11252719" cy="0"/>
          </a:xfrm>
          <a:prstGeom prst="line">
            <a:avLst/>
          </a:prstGeom>
          <a:ln w="3492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347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0982AE-63F6-9548-8C28-B969E30C95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14400" y="515235"/>
            <a:ext cx="10500949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E3558E-D696-A346-A64C-C1995A1279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6463" y="5530850"/>
            <a:ext cx="9055100" cy="420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/>
            </a:lvl1pPr>
          </a:lstStyle>
          <a:p>
            <a:pPr lvl="0"/>
            <a:r>
              <a:rPr lang="en-US" dirty="0"/>
              <a:t>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360118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D63E3B-CE50-104D-B46B-04957FF44B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7404" y="480421"/>
            <a:ext cx="10607675" cy="4711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41936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D63E3B-CE50-104D-B46B-04957FF44B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7404" y="480421"/>
            <a:ext cx="10607675" cy="4711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16315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8430E4-F7C6-BD44-A5FB-9E7B2A114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5553" y="519764"/>
            <a:ext cx="5145505" cy="20813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b="1" dirty="0">
                <a:effectLst/>
                <a:latin typeface="Trajan Pro" panose="02020502050506020301" pitchFamily="18" charset="77"/>
              </a:rPr>
              <a:t>Are Science and Religion Compatible?</a:t>
            </a:r>
            <a:endParaRPr lang="en-AU" dirty="0">
              <a:effectLst/>
              <a:latin typeface="Trajan Pro" panose="02020502050506020301" pitchFamily="18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459BA8-D9FF-6F4F-8DCF-C169BC0EC6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5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Trajan Pro" panose="02020502050506020301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27D110E-E98C-5948-9929-71F5D7FC40B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524930" y="5614135"/>
            <a:ext cx="1390262" cy="10467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28D909-F78A-544E-8A9E-17D2A645B0F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7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77" r:id="rId7"/>
    <p:sldLayoutId id="214748369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Trajan Pro" panose="02020502050506020301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518FR6SbY_k&amp;list=PLMrFM-P68Wh7o_LwfB8RxfnMMpPwFI83K&amp;index=1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zeU4ux80VUeu6aHCK8mQ3ta6tDR5iIFFhQ8e4yIHnTFUOTBPNlE4WUxSVkxQV0c4SDY1Uk83NERZSi4u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ajor_religious_group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7F325C-A649-3C48-98B2-0B9CE2FF7279}"/>
              </a:ext>
            </a:extLst>
          </p:cNvPr>
          <p:cNvCxnSpPr/>
          <p:nvPr/>
        </p:nvCxnSpPr>
        <p:spPr>
          <a:xfrm flipH="1">
            <a:off x="2202024" y="3424335"/>
            <a:ext cx="9989976" cy="0"/>
          </a:xfrm>
          <a:prstGeom prst="line">
            <a:avLst/>
          </a:prstGeom>
          <a:ln w="5397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BC1EB2F9-7672-F347-9DBD-C0C6A9814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3776" y="565553"/>
            <a:ext cx="5694785" cy="2423268"/>
          </a:xfrm>
          <a:effectLst/>
        </p:spPr>
        <p:txBody>
          <a:bodyPr>
            <a:normAutofit/>
          </a:bodyPr>
          <a:lstStyle/>
          <a:p>
            <a:pPr algn="l"/>
            <a:r>
              <a:rPr lang="en-AU" sz="4800" dirty="0">
                <a:solidFill>
                  <a:srgbClr val="EF4135"/>
                </a:solidFill>
              </a:rPr>
              <a:t>World Religions </a:t>
            </a:r>
          </a:p>
        </p:txBody>
      </p:sp>
    </p:spTree>
    <p:extLst>
      <p:ext uri="{BB962C8B-B14F-4D97-AF65-F5344CB8AC3E}">
        <p14:creationId xmlns:p14="http://schemas.microsoft.com/office/powerpoint/2010/main" val="2153998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F10921-ED1F-B57D-ADAE-28C1CBD01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51" y="188258"/>
            <a:ext cx="5114238" cy="40803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0ABACE-AC70-5DD1-A3A8-ADAC94057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822" y="2796466"/>
            <a:ext cx="4397102" cy="36198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4CCFCD-B6DD-4628-8748-415039946804}"/>
              </a:ext>
            </a:extLst>
          </p:cNvPr>
          <p:cNvSpPr txBox="1"/>
          <p:nvPr/>
        </p:nvSpPr>
        <p:spPr>
          <a:xfrm>
            <a:off x="7980896" y="1327836"/>
            <a:ext cx="392871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Relativism</a:t>
            </a:r>
            <a:r>
              <a:rPr lang="en-US" sz="4000" dirty="0"/>
              <a:t> –</a:t>
            </a:r>
          </a:p>
          <a:p>
            <a:endParaRPr lang="en-US" sz="3600" dirty="0"/>
          </a:p>
          <a:p>
            <a:r>
              <a:rPr lang="en-US" sz="3600" dirty="0"/>
              <a:t>“Gravity - is true for you but not for me.”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238717-98ED-53E6-E09A-B875E6589643}"/>
              </a:ext>
            </a:extLst>
          </p:cNvPr>
          <p:cNvSpPr txBox="1"/>
          <p:nvPr/>
        </p:nvSpPr>
        <p:spPr>
          <a:xfrm>
            <a:off x="3353429" y="6159323"/>
            <a:ext cx="13560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http://www.lolshouse.com</a:t>
            </a:r>
            <a:r>
              <a:rPr lang="en-US" sz="8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009968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05E9B6-267E-66B9-D255-EACBCF50E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199" y="479460"/>
            <a:ext cx="6397802" cy="22207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7684F5-8B50-EE08-5E54-C1B9D9DE0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198" y="2700170"/>
            <a:ext cx="2893092" cy="31903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F74FE5-6429-7150-F94A-A1868F942F70}"/>
              </a:ext>
            </a:extLst>
          </p:cNvPr>
          <p:cNvSpPr txBox="1"/>
          <p:nvPr/>
        </p:nvSpPr>
        <p:spPr>
          <a:xfrm>
            <a:off x="648071" y="1043731"/>
            <a:ext cx="34889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Relativism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3200" dirty="0"/>
              <a:t>Anthony Albanese is PM</a:t>
            </a:r>
          </a:p>
          <a:p>
            <a:endParaRPr lang="en-US" sz="3200" dirty="0"/>
          </a:p>
          <a:p>
            <a:r>
              <a:rPr lang="en-US" sz="3200" dirty="0"/>
              <a:t>True for me?</a:t>
            </a:r>
          </a:p>
          <a:p>
            <a:r>
              <a:rPr lang="en-US" sz="3200" dirty="0"/>
              <a:t>But not true for you?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318057-A3DC-2BEA-0C76-F473D2B554A2}"/>
              </a:ext>
            </a:extLst>
          </p:cNvPr>
          <p:cNvSpPr txBox="1"/>
          <p:nvPr/>
        </p:nvSpPr>
        <p:spPr>
          <a:xfrm>
            <a:off x="9266711" y="2738367"/>
            <a:ext cx="3811979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/>
              <a:t>https://www.news.com.au/tv/current-affairs</a:t>
            </a:r>
            <a:endParaRPr lang="en-US" sz="8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7118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7B3E4F-7760-A1A0-AC79-CBCA47805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97" y="782495"/>
            <a:ext cx="3197744" cy="35664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E8E76D-E9DA-69D3-F333-EC6F6058B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523" y="783755"/>
            <a:ext cx="3249537" cy="3650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94AABD-ECA3-9618-B6EC-7B33C445AA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3142" y="782495"/>
            <a:ext cx="2973455" cy="3650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BEC007-19EF-B114-E967-DD30DF01D5B3}"/>
              </a:ext>
            </a:extLst>
          </p:cNvPr>
          <p:cNvSpPr txBox="1"/>
          <p:nvPr/>
        </p:nvSpPr>
        <p:spPr>
          <a:xfrm>
            <a:off x="1347669" y="5046888"/>
            <a:ext cx="8016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WW1 ended on 11 Nov 1918</a:t>
            </a:r>
          </a:p>
          <a:p>
            <a:r>
              <a:rPr lang="en-US" sz="3200" dirty="0"/>
              <a:t>True for me?</a:t>
            </a:r>
          </a:p>
          <a:p>
            <a:r>
              <a:rPr lang="en-US" sz="3200" dirty="0"/>
              <a:t>But not for you?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4A9691-B767-99F0-E0E3-76C5471BA9CA}"/>
              </a:ext>
            </a:extLst>
          </p:cNvPr>
          <p:cNvSpPr txBox="1"/>
          <p:nvPr/>
        </p:nvSpPr>
        <p:spPr>
          <a:xfrm>
            <a:off x="3794166" y="4437413"/>
            <a:ext cx="6929251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/>
              <a:t>http://hslb.org/visit/collections/historical-newspaper-collection/</a:t>
            </a:r>
          </a:p>
        </p:txBody>
      </p:sp>
    </p:spTree>
    <p:extLst>
      <p:ext uri="{BB962C8B-B14F-4D97-AF65-F5344CB8AC3E}">
        <p14:creationId xmlns:p14="http://schemas.microsoft.com/office/powerpoint/2010/main" val="496521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A7F780-F349-340D-BD4B-678E10ED0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12" y="54341"/>
            <a:ext cx="9899149" cy="55652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543DD0-A59E-65B2-C211-0EDC7A397D07}"/>
              </a:ext>
            </a:extLst>
          </p:cNvPr>
          <p:cNvSpPr txBox="1"/>
          <p:nvPr/>
        </p:nvSpPr>
        <p:spPr>
          <a:xfrm>
            <a:off x="1936649" y="5869316"/>
            <a:ext cx="60945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Relativism: Is it wrong to judge other cultures? | A-Z of ISMs Episode 18 - BBC Ideas - YouTube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97710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035D00-7E9F-3691-B74E-7DC4122CF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17" y="0"/>
            <a:ext cx="11721483" cy="49395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84032C-5FE6-8685-B225-0381053C4285}"/>
              </a:ext>
            </a:extLst>
          </p:cNvPr>
          <p:cNvSpPr txBox="1"/>
          <p:nvPr/>
        </p:nvSpPr>
        <p:spPr>
          <a:xfrm>
            <a:off x="1418338" y="5228165"/>
            <a:ext cx="8193741" cy="13234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FF00"/>
                </a:solidFill>
              </a:rPr>
              <a:t>Introduction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B4E7FC-8546-18C0-29C8-51EA2EA4E5F6}"/>
              </a:ext>
            </a:extLst>
          </p:cNvPr>
          <p:cNvSpPr txBox="1"/>
          <p:nvPr/>
        </p:nvSpPr>
        <p:spPr>
          <a:xfrm>
            <a:off x="781235" y="4627643"/>
            <a:ext cx="6125592" cy="2154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www.blogspot.com/2016/top-6-religions-of-world.html</a:t>
            </a:r>
          </a:p>
        </p:txBody>
      </p:sp>
    </p:spTree>
    <p:extLst>
      <p:ext uri="{BB962C8B-B14F-4D97-AF65-F5344CB8AC3E}">
        <p14:creationId xmlns:p14="http://schemas.microsoft.com/office/powerpoint/2010/main" val="3096131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55896C-AA80-8EC4-8294-5C3763871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0" dirty="0">
                <a:latin typeface="+mn-lt"/>
              </a:rPr>
              <a:t>Religion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37DF08-CBCB-53D8-8521-AECBD5883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58" y="2378320"/>
            <a:ext cx="3157203" cy="31572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7D833A-2383-DF43-B2B8-893193ECE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6293" y="1981354"/>
            <a:ext cx="8065707" cy="42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09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7EA0D6-3C4A-21DD-C116-1589CDD07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7433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22A349-27D4-86D8-9DCA-AC77DC3213FA}"/>
              </a:ext>
            </a:extLst>
          </p:cNvPr>
          <p:cNvSpPr txBox="1"/>
          <p:nvPr/>
        </p:nvSpPr>
        <p:spPr>
          <a:xfrm>
            <a:off x="5630662" y="3248894"/>
            <a:ext cx="6094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None/>
              <a:tabLst/>
              <a:defRPr/>
            </a:pPr>
            <a:r>
              <a:rPr kumimoji="0" lang="en-US" b="0" i="0" u="sng" strike="noStrike" kern="0" cap="none" spc="0" normalizeH="0" baseline="0" noProof="0" dirty="0">
                <a:ln>
                  <a:noFill/>
                </a:ln>
                <a:solidFill>
                  <a:srgbClr val="58C1BA"/>
                </a:solidFill>
                <a:effectLst/>
                <a:uLnTx/>
                <a:uFillTx/>
                <a:latin typeface="Century Gothic"/>
                <a:sym typeface="Century Gothic"/>
                <a:hlinkClick r:id="rId3"/>
              </a:rPr>
              <a:t>https://forms.office.com/Pages/ResponsePage.aspx?id=zeU4ux80VUeu6aHCK8mQ3ta6tDR5iIFFhQ8e4yIHnTFUOTBPNlE4WUxSVkxQV0c4SDY1Uk83NERZSi4u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81C378-CFC6-1562-2F5D-9EC69677FECE}"/>
              </a:ext>
            </a:extLst>
          </p:cNvPr>
          <p:cNvSpPr txBox="1"/>
          <p:nvPr/>
        </p:nvSpPr>
        <p:spPr>
          <a:xfrm>
            <a:off x="5726097" y="833669"/>
            <a:ext cx="4660777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4400" dirty="0"/>
              <a:t>Survey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207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79C3D2-F2E3-44DC-E560-AA7CB59E0B28}"/>
              </a:ext>
            </a:extLst>
          </p:cNvPr>
          <p:cNvSpPr txBox="1"/>
          <p:nvPr/>
        </p:nvSpPr>
        <p:spPr>
          <a:xfrm>
            <a:off x="8252862" y="1450837"/>
            <a:ext cx="3156229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cap="all" dirty="0">
                <a:latin typeface="+mj-lt"/>
                <a:ea typeface="+mj-ea"/>
                <a:cs typeface="+mj-cs"/>
              </a:rPr>
              <a:t>What are the main religions?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11D3A1-1A40-68AE-FD59-4650D80717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16" r="15531" b="2"/>
          <a:stretch/>
        </p:blipFill>
        <p:spPr>
          <a:xfrm>
            <a:off x="18385" y="-9514"/>
            <a:ext cx="7558541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0A8C5A-18AD-7C39-2DFA-C8BD7413063B}"/>
              </a:ext>
            </a:extLst>
          </p:cNvPr>
          <p:cNvSpPr txBox="1"/>
          <p:nvPr/>
        </p:nvSpPr>
        <p:spPr>
          <a:xfrm>
            <a:off x="442913" y="829260"/>
            <a:ext cx="617948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Christianity 31.1%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Islam  24.9%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secular (atheist, non-religious,)  15.2%</a:t>
            </a:r>
          </a:p>
          <a:p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Hinduism  14.9%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Buddhism  5.6%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Judaism (Jews)  0.2%</a:t>
            </a:r>
          </a:p>
          <a:p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8CD191-B46A-CA6D-6ABF-A2D5B96FE249}"/>
              </a:ext>
            </a:extLst>
          </p:cNvPr>
          <p:cNvSpPr txBox="1"/>
          <p:nvPr/>
        </p:nvSpPr>
        <p:spPr>
          <a:xfrm>
            <a:off x="499093" y="6369050"/>
            <a:ext cx="6585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Pew Research Centre, 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D6BA3C-ABA4-572D-F56D-34DB592F8E67}"/>
              </a:ext>
            </a:extLst>
          </p:cNvPr>
          <p:cNvSpPr txBox="1"/>
          <p:nvPr/>
        </p:nvSpPr>
        <p:spPr>
          <a:xfrm>
            <a:off x="275208" y="550416"/>
            <a:ext cx="682789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Christian  31.1%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Islam (Muslim)  23.9%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Secular (non-religious, atheist) 16%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Hinduism  15.1 %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Buddhist  5.9%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Judaism (Jews) 1.9%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235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384F3D-BE22-3151-2F83-0E3DFF853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745" y="307870"/>
            <a:ext cx="11107875" cy="535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22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CC9233-C80E-CF3F-4117-FB7F98876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25" y="506101"/>
            <a:ext cx="11241998" cy="52003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18FFA1-5449-51B5-230A-D37A856C88D7}"/>
              </a:ext>
            </a:extLst>
          </p:cNvPr>
          <p:cNvSpPr txBox="1"/>
          <p:nvPr/>
        </p:nvSpPr>
        <p:spPr>
          <a:xfrm>
            <a:off x="446103" y="6230173"/>
            <a:ext cx="609452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800" b="0" i="0" u="sng" strike="noStrike" dirty="0">
                <a:solidFill>
                  <a:srgbClr val="E8554E"/>
                </a:solidFill>
                <a:effectLst/>
                <a:latin typeface="Roboto" panose="02000000000000000000" pitchFamily="2" charset="0"/>
                <a:hlinkClick r:id="rId3"/>
              </a:rPr>
              <a:t>http://en.wikipedia.org/wiki/Major_religious_groups</a:t>
            </a:r>
            <a:endParaRPr lang="en-US" sz="800" b="0" i="0" u="sng" dirty="0">
              <a:solidFill>
                <a:srgbClr val="222222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060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>
            <a:extLst>
              <a:ext uri="{FF2B5EF4-FFF2-40B4-BE49-F238E27FC236}">
                <a16:creationId xmlns:a16="http://schemas.microsoft.com/office/drawing/2014/main" id="{D781DD0D-6BCC-EA18-FDB7-FB2DF4B6E7DC}"/>
              </a:ext>
            </a:extLst>
          </p:cNvPr>
          <p:cNvSpPr/>
          <p:nvPr/>
        </p:nvSpPr>
        <p:spPr>
          <a:xfrm>
            <a:off x="-17930" y="0"/>
            <a:ext cx="4123766" cy="6920753"/>
          </a:xfrm>
          <a:prstGeom prst="flowChartDela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FB4D62-79A9-C894-3877-45C711DE180B}"/>
              </a:ext>
            </a:extLst>
          </p:cNvPr>
          <p:cNvSpPr txBox="1"/>
          <p:nvPr/>
        </p:nvSpPr>
        <p:spPr>
          <a:xfrm>
            <a:off x="582705" y="1010035"/>
            <a:ext cx="250115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What are some things religions claim to know?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BC253E-A422-D42A-69F7-20FE85C3B357}"/>
              </a:ext>
            </a:extLst>
          </p:cNvPr>
          <p:cNvSpPr txBox="1"/>
          <p:nvPr/>
        </p:nvSpPr>
        <p:spPr>
          <a:xfrm>
            <a:off x="4903695" y="1317812"/>
            <a:ext cx="59794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/>
              <a:t>All claim that they are the only way to know God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/>
              <a:t>All claim to be the truth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/>
              <a:t>All make big claims about God and Life</a:t>
            </a:r>
          </a:p>
        </p:txBody>
      </p:sp>
    </p:spTree>
    <p:extLst>
      <p:ext uri="{BB962C8B-B14F-4D97-AF65-F5344CB8AC3E}">
        <p14:creationId xmlns:p14="http://schemas.microsoft.com/office/powerpoint/2010/main" val="2229044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>
            <a:extLst>
              <a:ext uri="{FF2B5EF4-FFF2-40B4-BE49-F238E27FC236}">
                <a16:creationId xmlns:a16="http://schemas.microsoft.com/office/drawing/2014/main" id="{D781DD0D-6BCC-EA18-FDB7-FB2DF4B6E7DC}"/>
              </a:ext>
            </a:extLst>
          </p:cNvPr>
          <p:cNvSpPr/>
          <p:nvPr/>
        </p:nvSpPr>
        <p:spPr>
          <a:xfrm>
            <a:off x="-17930" y="0"/>
            <a:ext cx="4123766" cy="6920753"/>
          </a:xfrm>
          <a:prstGeom prst="flowChartDela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FB4D62-79A9-C894-3877-45C711DE180B}"/>
              </a:ext>
            </a:extLst>
          </p:cNvPr>
          <p:cNvSpPr txBox="1"/>
          <p:nvPr/>
        </p:nvSpPr>
        <p:spPr>
          <a:xfrm>
            <a:off x="582705" y="1010035"/>
            <a:ext cx="250115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What are some things religions claim to know?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BC253E-A422-D42A-69F7-20FE85C3B357}"/>
              </a:ext>
            </a:extLst>
          </p:cNvPr>
          <p:cNvSpPr txBox="1"/>
          <p:nvPr/>
        </p:nvSpPr>
        <p:spPr>
          <a:xfrm>
            <a:off x="4903695" y="1317812"/>
            <a:ext cx="59794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/>
              <a:t>All claim that they are the only way to know God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/>
              <a:t>All claim to be the truth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/>
              <a:t>All make big claims about God and Life</a:t>
            </a:r>
          </a:p>
        </p:txBody>
      </p:sp>
    </p:spTree>
    <p:extLst>
      <p:ext uri="{BB962C8B-B14F-4D97-AF65-F5344CB8AC3E}">
        <p14:creationId xmlns:p14="http://schemas.microsoft.com/office/powerpoint/2010/main" val="2243860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4" id="{7637A20C-56B8-6E44-A428-5C0ADAC1DD58}" vid="{09AEA323-2772-3049-B7BF-11F7FB1AF4DF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4" id="{7637A20C-56B8-6E44-A428-5C0ADAC1DD58}" vid="{FC6DD178-7F16-8A48-A31C-27680A32AC1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b2a4565-50e3-46f8-b557-533271a10689">
      <Terms xmlns="http://schemas.microsoft.com/office/infopath/2007/PartnerControls"/>
    </lcf76f155ced4ddcb4097134ff3c332f>
    <TaxCatchAll xmlns="72253b91-6351-4ba7-b71d-107660adb705" xsi:nil="true"/>
    <MediaLengthInSeconds xmlns="6b2a4565-50e3-46f8-b557-533271a1068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3C303AD7B58445AAFDADF59CB15EE2" ma:contentTypeVersion="15" ma:contentTypeDescription="Create a new document." ma:contentTypeScope="" ma:versionID="1d5b5e2390cf2eb2355cbcaf70fcee38">
  <xsd:schema xmlns:xsd="http://www.w3.org/2001/XMLSchema" xmlns:xs="http://www.w3.org/2001/XMLSchema" xmlns:p="http://schemas.microsoft.com/office/2006/metadata/properties" xmlns:ns2="6b2a4565-50e3-46f8-b557-533271a10689" xmlns:ns3="72253b91-6351-4ba7-b71d-107660adb705" targetNamespace="http://schemas.microsoft.com/office/2006/metadata/properties" ma:root="true" ma:fieldsID="d54b84110e83a6103249b98e4a798798" ns2:_="" ns3:_="">
    <xsd:import namespace="6b2a4565-50e3-46f8-b557-533271a10689"/>
    <xsd:import namespace="72253b91-6351-4ba7-b71d-107660adb7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a4565-50e3-46f8-b557-533271a106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4e79e38-04f1-48be-abb7-2f2068ab80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253b91-6351-4ba7-b71d-107660adb705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58ff43b0-362e-43bd-94a7-ad721e496def}" ma:internalName="TaxCatchAll" ma:showField="CatchAllData" ma:web="72253b91-6351-4ba7-b71d-107660adb7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72C645-5267-4B70-878D-4E9DFF029F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4E7607-A14D-4ADE-94F6-022575BC8745}">
  <ds:schemaRefs>
    <ds:schemaRef ds:uri="http://schemas.microsoft.com/office/2006/metadata/properties"/>
    <ds:schemaRef ds:uri="http://schemas.microsoft.com/office/infopath/2007/PartnerControls"/>
    <ds:schemaRef ds:uri="6b2a4565-50e3-46f8-b557-533271a10689"/>
    <ds:schemaRef ds:uri="72253b91-6351-4ba7-b71d-107660adb705"/>
  </ds:schemaRefs>
</ds:datastoreItem>
</file>

<file path=customXml/itemProps3.xml><?xml version="1.0" encoding="utf-8"?>
<ds:datastoreItem xmlns:ds="http://schemas.openxmlformats.org/officeDocument/2006/customXml" ds:itemID="{780EEBC1-6DE3-4CBC-AC0E-77CD0C45AC2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661</TotalTime>
  <Words>261</Words>
  <Application>Microsoft Office PowerPoint</Application>
  <PresentationFormat>Widescreen</PresentationFormat>
  <Paragraphs>64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1_Office Theme</vt:lpstr>
      <vt:lpstr>World Religions </vt:lpstr>
      <vt:lpstr>PowerPoint Presentation</vt:lpstr>
      <vt:lpstr>Religion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Ian Parr</cp:lastModifiedBy>
  <cp:revision>44</cp:revision>
  <dcterms:created xsi:type="dcterms:W3CDTF">2019-03-13T09:12:46Z</dcterms:created>
  <dcterms:modified xsi:type="dcterms:W3CDTF">2023-11-06T23:14:27Z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0x010100753C303AD7B58445AAFDADF59CB15EE2</vt:lpwstr>
  </property>
  <property fmtid="{D5CDD505-2E9C-101B-9397-08002B2CF9AE}" pid="3" name="Order">
    <vt:r8>1723200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