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1" r:id="rId5"/>
  </p:sldMasterIdLst>
  <p:notesMasterIdLst>
    <p:notesMasterId r:id="rId17"/>
  </p:notesMasterIdLst>
  <p:sldIdLst>
    <p:sldId id="258" r:id="rId6"/>
    <p:sldId id="269" r:id="rId7"/>
    <p:sldId id="328" r:id="rId8"/>
    <p:sldId id="276" r:id="rId9"/>
    <p:sldId id="319" r:id="rId10"/>
    <p:sldId id="323" r:id="rId11"/>
    <p:sldId id="320" r:id="rId12"/>
    <p:sldId id="322" r:id="rId13"/>
    <p:sldId id="321" r:id="rId14"/>
    <p:sldId id="324" r:id="rId15"/>
    <p:sldId id="32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FFEFAB-C189-492B-A119-214A4688928C}">
          <p14:sldIdLst>
            <p14:sldId id="258"/>
            <p14:sldId id="269"/>
            <p14:sldId id="328"/>
            <p14:sldId id="276"/>
            <p14:sldId id="319"/>
            <p14:sldId id="323"/>
            <p14:sldId id="320"/>
            <p14:sldId id="322"/>
            <p14:sldId id="321"/>
            <p14:sldId id="324"/>
            <p14:sldId id="329"/>
          </p14:sldIdLst>
        </p14:section>
        <p14:section name="Untitled Section" id="{8D65142F-B292-4DFE-AACF-333238B545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135"/>
    <a:srgbClr val="001DF2"/>
    <a:srgbClr val="1C3F94"/>
    <a:srgbClr val="223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26B59E-C7E4-4B99-BE5A-A42A36A32D2F}" v="64" dt="2023-10-03T02:58:58.499"/>
    <p1510:client id="{502C7855-BA3C-4F75-B1B5-412BF2B61E7B}" v="47" dt="2023-11-06T22:51:19.068"/>
    <p1510:client id="{B170C7D4-8E3F-4A7F-9846-0280E4C0FC4B}" v="3" dt="2023-11-14T23:19:25.199"/>
    <p1510:client id="{DD4FABE0-4C23-4C97-A322-A703F3B80ED4}" v="5" dt="2023-11-14T23:48:42.9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86451" autoAdjust="0"/>
  </p:normalViewPr>
  <p:slideViewPr>
    <p:cSldViewPr snapToGrid="0" snapToObjects="1">
      <p:cViewPr varScale="1">
        <p:scale>
          <a:sx n="67" d="100"/>
          <a:sy n="67" d="100"/>
        </p:scale>
        <p:origin x="740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n Parr" userId="4f46477c-3823-44e3-a023-ec7a0abfe074" providerId="ADAL" clId="{DFC75502-5A36-4A07-8E7F-A038F9636EA0}"/>
    <pc:docChg chg="custSel addSld delSld modSld sldOrd modSection">
      <pc:chgData name="Ian Parr" userId="4f46477c-3823-44e3-a023-ec7a0abfe074" providerId="ADAL" clId="{DFC75502-5A36-4A07-8E7F-A038F9636EA0}" dt="2023-07-05T05:21:12.017" v="537"/>
      <pc:docMkLst>
        <pc:docMk/>
      </pc:docMkLst>
      <pc:sldChg chg="modSp mod">
        <pc:chgData name="Ian Parr" userId="4f46477c-3823-44e3-a023-ec7a0abfe074" providerId="ADAL" clId="{DFC75502-5A36-4A07-8E7F-A038F9636EA0}" dt="2023-07-05T03:17:41.929" v="11" actId="20577"/>
        <pc:sldMkLst>
          <pc:docMk/>
          <pc:sldMk cId="2153998600" sldId="258"/>
        </pc:sldMkLst>
        <pc:spChg chg="mod">
          <ac:chgData name="Ian Parr" userId="4f46477c-3823-44e3-a023-ec7a0abfe074" providerId="ADAL" clId="{DFC75502-5A36-4A07-8E7F-A038F9636EA0}" dt="2023-07-05T03:17:41.929" v="11" actId="20577"/>
          <ac:spMkLst>
            <pc:docMk/>
            <pc:sldMk cId="2153998600" sldId="258"/>
            <ac:spMk id="7" creationId="{BC1EB2F9-7672-F347-9DBD-C0C6A9814DAD}"/>
          </ac:spMkLst>
        </pc:spChg>
      </pc:sldChg>
      <pc:sldChg chg="delSp del delDesignElem">
        <pc:chgData name="Ian Parr" userId="4f46477c-3823-44e3-a023-ec7a0abfe074" providerId="ADAL" clId="{DFC75502-5A36-4A07-8E7F-A038F9636EA0}" dt="2023-07-05T05:07:03.587" v="479" actId="47"/>
        <pc:sldMkLst>
          <pc:docMk/>
          <pc:sldMk cId="908109795" sldId="265"/>
        </pc:sldMkLst>
        <pc:spChg chg="del">
          <ac:chgData name="Ian Parr" userId="4f46477c-3823-44e3-a023-ec7a0abfe074" providerId="ADAL" clId="{DFC75502-5A36-4A07-8E7F-A038F9636EA0}" dt="2023-07-05T03:20:04.047" v="28"/>
          <ac:spMkLst>
            <pc:docMk/>
            <pc:sldMk cId="908109795" sldId="265"/>
            <ac:spMk id="16" creationId="{45D37F4E-DDB4-456B-97E0-9937730A039F}"/>
          </ac:spMkLst>
        </pc:spChg>
        <pc:spChg chg="del">
          <ac:chgData name="Ian Parr" userId="4f46477c-3823-44e3-a023-ec7a0abfe074" providerId="ADAL" clId="{DFC75502-5A36-4A07-8E7F-A038F9636EA0}" dt="2023-07-05T03:20:04.047" v="28"/>
          <ac:spMkLst>
            <pc:docMk/>
            <pc:sldMk cId="908109795" sldId="265"/>
            <ac:spMk id="18" creationId="{B2DD41CD-8F47-4F56-AD12-4E2FF7696987}"/>
          </ac:spMkLst>
        </pc:spChg>
      </pc:sldChg>
      <pc:sldChg chg="modSp mod">
        <pc:chgData name="Ian Parr" userId="4f46477c-3823-44e3-a023-ec7a0abfe074" providerId="ADAL" clId="{DFC75502-5A36-4A07-8E7F-A038F9636EA0}" dt="2023-07-05T03:17:52.093" v="23" actId="20577"/>
        <pc:sldMkLst>
          <pc:docMk/>
          <pc:sldMk cId="3096131400" sldId="269"/>
        </pc:sldMkLst>
        <pc:spChg chg="mod">
          <ac:chgData name="Ian Parr" userId="4f46477c-3823-44e3-a023-ec7a0abfe074" providerId="ADAL" clId="{DFC75502-5A36-4A07-8E7F-A038F9636EA0}" dt="2023-07-05T03:17:52.093" v="23" actId="20577"/>
          <ac:spMkLst>
            <pc:docMk/>
            <pc:sldMk cId="3096131400" sldId="269"/>
            <ac:spMk id="8" creationId="{2084032C-5FE6-8685-B225-0381053C4285}"/>
          </ac:spMkLst>
        </pc:spChg>
      </pc:sldChg>
      <pc:sldChg chg="addSp delSp modSp mod ord setBg">
        <pc:chgData name="Ian Parr" userId="4f46477c-3823-44e3-a023-ec7a0abfe074" providerId="ADAL" clId="{DFC75502-5A36-4A07-8E7F-A038F9636EA0}" dt="2023-07-05T04:46:33.350" v="230" actId="20577"/>
        <pc:sldMkLst>
          <pc:docMk/>
          <pc:sldMk cId="1516207296" sldId="276"/>
        </pc:sldMkLst>
        <pc:spChg chg="add del">
          <ac:chgData name="Ian Parr" userId="4f46477c-3823-44e3-a023-ec7a0abfe074" providerId="ADAL" clId="{DFC75502-5A36-4A07-8E7F-A038F9636EA0}" dt="2023-07-05T04:36:50.162" v="79" actId="478"/>
          <ac:spMkLst>
            <pc:docMk/>
            <pc:sldMk cId="1516207296" sldId="276"/>
            <ac:spMk id="3" creationId="{F1EB0400-F34E-E455-7833-7196DF218E60}"/>
          </ac:spMkLst>
        </pc:spChg>
        <pc:spChg chg="mod">
          <ac:chgData name="Ian Parr" userId="4f46477c-3823-44e3-a023-ec7a0abfe074" providerId="ADAL" clId="{DFC75502-5A36-4A07-8E7F-A038F9636EA0}" dt="2023-07-05T04:40:07.320" v="116" actId="2711"/>
          <ac:spMkLst>
            <pc:docMk/>
            <pc:sldMk cId="1516207296" sldId="276"/>
            <ac:spMk id="4" creationId="{B16DD3FC-7741-E1EC-00CA-297AA35122EE}"/>
          </ac:spMkLst>
        </pc:spChg>
        <pc:spChg chg="add">
          <ac:chgData name="Ian Parr" userId="4f46477c-3823-44e3-a023-ec7a0abfe074" providerId="ADAL" clId="{DFC75502-5A36-4A07-8E7F-A038F9636EA0}" dt="2023-07-05T04:36:59.163" v="80" actId="22"/>
          <ac:spMkLst>
            <pc:docMk/>
            <pc:sldMk cId="1516207296" sldId="276"/>
            <ac:spMk id="6" creationId="{C9933E50-2130-564E-98CF-63C2073F8E2D}"/>
          </ac:spMkLst>
        </pc:spChg>
        <pc:spChg chg="mod">
          <ac:chgData name="Ian Parr" userId="4f46477c-3823-44e3-a023-ec7a0abfe074" providerId="ADAL" clId="{DFC75502-5A36-4A07-8E7F-A038F9636EA0}" dt="2023-07-05T04:46:33.350" v="230" actId="20577"/>
          <ac:spMkLst>
            <pc:docMk/>
            <pc:sldMk cId="1516207296" sldId="276"/>
            <ac:spMk id="7" creationId="{B3E620F3-115F-71C3-D396-BBC574C4F47A}"/>
          </ac:spMkLst>
        </pc:spChg>
        <pc:spChg chg="del">
          <ac:chgData name="Ian Parr" userId="4f46477c-3823-44e3-a023-ec7a0abfe074" providerId="ADAL" clId="{DFC75502-5A36-4A07-8E7F-A038F9636EA0}" dt="2023-07-05T04:36:37.999" v="77" actId="478"/>
          <ac:spMkLst>
            <pc:docMk/>
            <pc:sldMk cId="1516207296" sldId="276"/>
            <ac:spMk id="8" creationId="{9A362DCB-7AE5-8092-F902-1FB916EE6A77}"/>
          </ac:spMkLst>
        </pc:spChg>
        <pc:spChg chg="add del">
          <ac:chgData name="Ian Parr" userId="4f46477c-3823-44e3-a023-ec7a0abfe074" providerId="ADAL" clId="{DFC75502-5A36-4A07-8E7F-A038F9636EA0}" dt="2023-07-05T04:37:04.727" v="82" actId="478"/>
          <ac:spMkLst>
            <pc:docMk/>
            <pc:sldMk cId="1516207296" sldId="276"/>
            <ac:spMk id="10" creationId="{0E81CFE7-90A2-C905-216F-D2CB8E1D4D63}"/>
          </ac:spMkLst>
        </pc:spChg>
        <pc:picChg chg="add mod">
          <ac:chgData name="Ian Parr" userId="4f46477c-3823-44e3-a023-ec7a0abfe074" providerId="ADAL" clId="{DFC75502-5A36-4A07-8E7F-A038F9636EA0}" dt="2023-07-05T04:39:41.178" v="114" actId="14100"/>
          <ac:picMkLst>
            <pc:docMk/>
            <pc:sldMk cId="1516207296" sldId="276"/>
            <ac:picMk id="11" creationId="{7D5638B7-185C-F1A6-53BC-63887ABC0E40}"/>
          </ac:picMkLst>
        </pc:picChg>
      </pc:sldChg>
      <pc:sldChg chg="del">
        <pc:chgData name="Ian Parr" userId="4f46477c-3823-44e3-a023-ec7a0abfe074" providerId="ADAL" clId="{DFC75502-5A36-4A07-8E7F-A038F9636EA0}" dt="2023-07-05T05:07:03.587" v="479" actId="47"/>
        <pc:sldMkLst>
          <pc:docMk/>
          <pc:sldMk cId="3695235706" sldId="277"/>
        </pc:sldMkLst>
      </pc:sldChg>
      <pc:sldChg chg="addSp delSp modSp mod setBg modClrScheme chgLayout">
        <pc:chgData name="Ian Parr" userId="4f46477c-3823-44e3-a023-ec7a0abfe074" providerId="ADAL" clId="{DFC75502-5A36-4A07-8E7F-A038F9636EA0}" dt="2023-07-05T03:28:30.654" v="51" actId="1076"/>
        <pc:sldMkLst>
          <pc:docMk/>
          <pc:sldMk cId="836060889" sldId="280"/>
        </pc:sldMkLst>
        <pc:spChg chg="add mod">
          <ac:chgData name="Ian Parr" userId="4f46477c-3823-44e3-a023-ec7a0abfe074" providerId="ADAL" clId="{DFC75502-5A36-4A07-8E7F-A038F9636EA0}" dt="2023-07-05T03:28:30.654" v="51" actId="1076"/>
          <ac:spMkLst>
            <pc:docMk/>
            <pc:sldMk cId="836060889" sldId="280"/>
            <ac:spMk id="5" creationId="{B0891B6D-685B-534E-08BE-C4AB0348002B}"/>
          </ac:spMkLst>
        </pc:spChg>
        <pc:spChg chg="del">
          <ac:chgData name="Ian Parr" userId="4f46477c-3823-44e3-a023-ec7a0abfe074" providerId="ADAL" clId="{DFC75502-5A36-4A07-8E7F-A038F9636EA0}" dt="2023-07-05T03:19:35.019" v="24" actId="478"/>
          <ac:spMkLst>
            <pc:docMk/>
            <pc:sldMk cId="836060889" sldId="280"/>
            <ac:spMk id="6" creationId="{6CEE6E1C-4420-6A93-4682-CAE936BC23B0}"/>
          </ac:spMkLst>
        </pc:spChg>
        <pc:spChg chg="del">
          <ac:chgData name="Ian Parr" userId="4f46477c-3823-44e3-a023-ec7a0abfe074" providerId="ADAL" clId="{DFC75502-5A36-4A07-8E7F-A038F9636EA0}" dt="2023-07-05T03:19:37.944" v="25" actId="478"/>
          <ac:spMkLst>
            <pc:docMk/>
            <pc:sldMk cId="836060889" sldId="280"/>
            <ac:spMk id="9" creationId="{6F59708C-CFDC-839C-0742-F37EE432D0A6}"/>
          </ac:spMkLst>
        </pc:spChg>
        <pc:spChg chg="add mod">
          <ac:chgData name="Ian Parr" userId="4f46477c-3823-44e3-a023-ec7a0abfe074" providerId="ADAL" clId="{DFC75502-5A36-4A07-8E7F-A038F9636EA0}" dt="2023-07-05T03:20:06.803" v="29" actId="26606"/>
          <ac:spMkLst>
            <pc:docMk/>
            <pc:sldMk cId="836060889" sldId="280"/>
            <ac:spMk id="10" creationId="{986EEE00-FBC9-7629-1751-44E71350E6A7}"/>
          </ac:spMkLst>
        </pc:spChg>
        <pc:picChg chg="add mod">
          <ac:chgData name="Ian Parr" userId="4f46477c-3823-44e3-a023-ec7a0abfe074" providerId="ADAL" clId="{DFC75502-5A36-4A07-8E7F-A038F9636EA0}" dt="2023-07-05T03:25:47.863" v="42" actId="14100"/>
          <ac:picMkLst>
            <pc:docMk/>
            <pc:sldMk cId="836060889" sldId="280"/>
            <ac:picMk id="3" creationId="{E44D7B31-476B-F92C-0309-D4B5B25B708E}"/>
          </ac:picMkLst>
        </pc:picChg>
        <pc:picChg chg="add mod">
          <ac:chgData name="Ian Parr" userId="4f46477c-3823-44e3-a023-ec7a0abfe074" providerId="ADAL" clId="{DFC75502-5A36-4A07-8E7F-A038F9636EA0}" dt="2023-07-05T03:28:27.160" v="50" actId="14100"/>
          <ac:picMkLst>
            <pc:docMk/>
            <pc:sldMk cId="836060889" sldId="280"/>
            <ac:picMk id="8" creationId="{B74D783E-3F67-4529-6995-14AF8E2BDA73}"/>
          </ac:picMkLst>
        </pc:picChg>
      </pc:sldChg>
      <pc:sldChg chg="del">
        <pc:chgData name="Ian Parr" userId="4f46477c-3823-44e3-a023-ec7a0abfe074" providerId="ADAL" clId="{DFC75502-5A36-4A07-8E7F-A038F9636EA0}" dt="2023-07-05T05:07:03.587" v="479" actId="47"/>
        <pc:sldMkLst>
          <pc:docMk/>
          <pc:sldMk cId="2229044288" sldId="282"/>
        </pc:sldMkLst>
      </pc:sldChg>
      <pc:sldChg chg="del">
        <pc:chgData name="Ian Parr" userId="4f46477c-3823-44e3-a023-ec7a0abfe074" providerId="ADAL" clId="{DFC75502-5A36-4A07-8E7F-A038F9636EA0}" dt="2023-07-05T05:07:03.587" v="479" actId="47"/>
        <pc:sldMkLst>
          <pc:docMk/>
          <pc:sldMk cId="1684063862" sldId="303"/>
        </pc:sldMkLst>
      </pc:sldChg>
      <pc:sldChg chg="del">
        <pc:chgData name="Ian Parr" userId="4f46477c-3823-44e3-a023-ec7a0abfe074" providerId="ADAL" clId="{DFC75502-5A36-4A07-8E7F-A038F9636EA0}" dt="2023-07-05T05:07:03.587" v="479" actId="47"/>
        <pc:sldMkLst>
          <pc:docMk/>
          <pc:sldMk cId="1828544279" sldId="304"/>
        </pc:sldMkLst>
      </pc:sldChg>
      <pc:sldChg chg="del">
        <pc:chgData name="Ian Parr" userId="4f46477c-3823-44e3-a023-ec7a0abfe074" providerId="ADAL" clId="{DFC75502-5A36-4A07-8E7F-A038F9636EA0}" dt="2023-07-05T05:07:03.587" v="479" actId="47"/>
        <pc:sldMkLst>
          <pc:docMk/>
          <pc:sldMk cId="2155865765" sldId="305"/>
        </pc:sldMkLst>
      </pc:sldChg>
      <pc:sldChg chg="del">
        <pc:chgData name="Ian Parr" userId="4f46477c-3823-44e3-a023-ec7a0abfe074" providerId="ADAL" clId="{DFC75502-5A36-4A07-8E7F-A038F9636EA0}" dt="2023-07-05T05:07:03.587" v="479" actId="47"/>
        <pc:sldMkLst>
          <pc:docMk/>
          <pc:sldMk cId="1536126777" sldId="306"/>
        </pc:sldMkLst>
      </pc:sldChg>
      <pc:sldChg chg="del">
        <pc:chgData name="Ian Parr" userId="4f46477c-3823-44e3-a023-ec7a0abfe074" providerId="ADAL" clId="{DFC75502-5A36-4A07-8E7F-A038F9636EA0}" dt="2023-07-05T05:07:03.587" v="479" actId="47"/>
        <pc:sldMkLst>
          <pc:docMk/>
          <pc:sldMk cId="735803078" sldId="307"/>
        </pc:sldMkLst>
      </pc:sldChg>
      <pc:sldChg chg="del">
        <pc:chgData name="Ian Parr" userId="4f46477c-3823-44e3-a023-ec7a0abfe074" providerId="ADAL" clId="{DFC75502-5A36-4A07-8E7F-A038F9636EA0}" dt="2023-07-05T05:07:03.587" v="479" actId="47"/>
        <pc:sldMkLst>
          <pc:docMk/>
          <pc:sldMk cId="2564422129" sldId="308"/>
        </pc:sldMkLst>
      </pc:sldChg>
      <pc:sldChg chg="addSp delSp modSp add mod modNotesTx">
        <pc:chgData name="Ian Parr" userId="4f46477c-3823-44e3-a023-ec7a0abfe074" providerId="ADAL" clId="{DFC75502-5A36-4A07-8E7F-A038F9636EA0}" dt="2023-07-05T05:06:33.017" v="478" actId="255"/>
        <pc:sldMkLst>
          <pc:docMk/>
          <pc:sldMk cId="3084222300" sldId="309"/>
        </pc:sldMkLst>
        <pc:spChg chg="add del mod">
          <ac:chgData name="Ian Parr" userId="4f46477c-3823-44e3-a023-ec7a0abfe074" providerId="ADAL" clId="{DFC75502-5A36-4A07-8E7F-A038F9636EA0}" dt="2023-07-05T05:02:21.939" v="463" actId="478"/>
          <ac:spMkLst>
            <pc:docMk/>
            <pc:sldMk cId="3084222300" sldId="309"/>
            <ac:spMk id="3" creationId="{1F0FFDDB-FD98-4051-48C6-C48F79EE79EF}"/>
          </ac:spMkLst>
        </pc:spChg>
        <pc:spChg chg="del mod">
          <ac:chgData name="Ian Parr" userId="4f46477c-3823-44e3-a023-ec7a0abfe074" providerId="ADAL" clId="{DFC75502-5A36-4A07-8E7F-A038F9636EA0}" dt="2023-07-05T05:02:20.072" v="462" actId="478"/>
          <ac:spMkLst>
            <pc:docMk/>
            <pc:sldMk cId="3084222300" sldId="309"/>
            <ac:spMk id="4" creationId="{B16DD3FC-7741-E1EC-00CA-297AA35122EE}"/>
          </ac:spMkLst>
        </pc:spChg>
        <pc:spChg chg="del">
          <ac:chgData name="Ian Parr" userId="4f46477c-3823-44e3-a023-ec7a0abfe074" providerId="ADAL" clId="{DFC75502-5A36-4A07-8E7F-A038F9636EA0}" dt="2023-07-05T04:44:13.218" v="179" actId="478"/>
          <ac:spMkLst>
            <pc:docMk/>
            <pc:sldMk cId="3084222300" sldId="309"/>
            <ac:spMk id="7" creationId="{B3E620F3-115F-71C3-D396-BBC574C4F47A}"/>
          </ac:spMkLst>
        </pc:spChg>
        <pc:spChg chg="add mod">
          <ac:chgData name="Ian Parr" userId="4f46477c-3823-44e3-a023-ec7a0abfe074" providerId="ADAL" clId="{DFC75502-5A36-4A07-8E7F-A038F9636EA0}" dt="2023-07-05T05:06:33.017" v="478" actId="255"/>
          <ac:spMkLst>
            <pc:docMk/>
            <pc:sldMk cId="3084222300" sldId="309"/>
            <ac:spMk id="9" creationId="{7771FB95-87BB-53F2-F059-57376149BD5A}"/>
          </ac:spMkLst>
        </pc:spChg>
        <pc:picChg chg="add mod">
          <ac:chgData name="Ian Parr" userId="4f46477c-3823-44e3-a023-ec7a0abfe074" providerId="ADAL" clId="{DFC75502-5A36-4A07-8E7F-A038F9636EA0}" dt="2023-07-05T05:06:01.180" v="474" actId="14100"/>
          <ac:picMkLst>
            <pc:docMk/>
            <pc:sldMk cId="3084222300" sldId="309"/>
            <ac:picMk id="5" creationId="{F1FC6582-292D-1EB9-40D0-EAE1BB584671}"/>
          </ac:picMkLst>
        </pc:picChg>
        <pc:picChg chg="del">
          <ac:chgData name="Ian Parr" userId="4f46477c-3823-44e3-a023-ec7a0abfe074" providerId="ADAL" clId="{DFC75502-5A36-4A07-8E7F-A038F9636EA0}" dt="2023-07-05T04:44:14.972" v="180" actId="478"/>
          <ac:picMkLst>
            <pc:docMk/>
            <pc:sldMk cId="3084222300" sldId="309"/>
            <ac:picMk id="11" creationId="{7D5638B7-185C-F1A6-53BC-63887ABC0E40}"/>
          </ac:picMkLst>
        </pc:picChg>
      </pc:sldChg>
      <pc:sldChg chg="add del">
        <pc:chgData name="Ian Parr" userId="4f46477c-3823-44e3-a023-ec7a0abfe074" providerId="ADAL" clId="{DFC75502-5A36-4A07-8E7F-A038F9636EA0}" dt="2023-07-05T05:07:11.913" v="480" actId="2696"/>
        <pc:sldMkLst>
          <pc:docMk/>
          <pc:sldMk cId="1815882711" sldId="310"/>
        </pc:sldMkLst>
      </pc:sldChg>
      <pc:sldChg chg="addSp delSp modSp add mod modNotesTx">
        <pc:chgData name="Ian Parr" userId="4f46477c-3823-44e3-a023-ec7a0abfe074" providerId="ADAL" clId="{DFC75502-5A36-4A07-8E7F-A038F9636EA0}" dt="2023-07-05T05:03:29.973" v="467"/>
        <pc:sldMkLst>
          <pc:docMk/>
          <pc:sldMk cId="550053447" sldId="311"/>
        </pc:sldMkLst>
        <pc:spChg chg="add mod">
          <ac:chgData name="Ian Parr" userId="4f46477c-3823-44e3-a023-ec7a0abfe074" providerId="ADAL" clId="{DFC75502-5A36-4A07-8E7F-A038F9636EA0}" dt="2023-07-05T04:52:32.652" v="291" actId="207"/>
          <ac:spMkLst>
            <pc:docMk/>
            <pc:sldMk cId="550053447" sldId="311"/>
            <ac:spMk id="3" creationId="{9A485DE1-42DB-78AC-742A-F68D09583FD2}"/>
          </ac:spMkLst>
        </pc:spChg>
        <pc:spChg chg="mod">
          <ac:chgData name="Ian Parr" userId="4f46477c-3823-44e3-a023-ec7a0abfe074" providerId="ADAL" clId="{DFC75502-5A36-4A07-8E7F-A038F9636EA0}" dt="2023-07-05T04:51:09.059" v="284" actId="20577"/>
          <ac:spMkLst>
            <pc:docMk/>
            <pc:sldMk cId="550053447" sldId="311"/>
            <ac:spMk id="4" creationId="{B16DD3FC-7741-E1EC-00CA-297AA35122EE}"/>
          </ac:spMkLst>
        </pc:spChg>
        <pc:spChg chg="del">
          <ac:chgData name="Ian Parr" userId="4f46477c-3823-44e3-a023-ec7a0abfe074" providerId="ADAL" clId="{DFC75502-5A36-4A07-8E7F-A038F9636EA0}" dt="2023-07-05T04:47:02.170" v="233" actId="478"/>
          <ac:spMkLst>
            <pc:docMk/>
            <pc:sldMk cId="550053447" sldId="311"/>
            <ac:spMk id="7" creationId="{B3E620F3-115F-71C3-D396-BBC574C4F47A}"/>
          </ac:spMkLst>
        </pc:spChg>
        <pc:picChg chg="add del mod">
          <ac:chgData name="Ian Parr" userId="4f46477c-3823-44e3-a023-ec7a0abfe074" providerId="ADAL" clId="{DFC75502-5A36-4A07-8E7F-A038F9636EA0}" dt="2023-07-05T04:48:16.418" v="239" actId="478"/>
          <ac:picMkLst>
            <pc:docMk/>
            <pc:sldMk cId="550053447" sldId="311"/>
            <ac:picMk id="2" creationId="{B78DEE89-DDDC-299A-66C1-0BBAF2F31F36}"/>
          </ac:picMkLst>
        </pc:picChg>
        <pc:picChg chg="del">
          <ac:chgData name="Ian Parr" userId="4f46477c-3823-44e3-a023-ec7a0abfe074" providerId="ADAL" clId="{DFC75502-5A36-4A07-8E7F-A038F9636EA0}" dt="2023-07-05T04:46:53.004" v="232" actId="478"/>
          <ac:picMkLst>
            <pc:docMk/>
            <pc:sldMk cId="550053447" sldId="311"/>
            <ac:picMk id="11" creationId="{7D5638B7-185C-F1A6-53BC-63887ABC0E40}"/>
          </ac:picMkLst>
        </pc:picChg>
        <pc:picChg chg="add mod">
          <ac:chgData name="Ian Parr" userId="4f46477c-3823-44e3-a023-ec7a0abfe074" providerId="ADAL" clId="{DFC75502-5A36-4A07-8E7F-A038F9636EA0}" dt="2023-07-05T04:50:05.267" v="252" actId="1076"/>
          <ac:picMkLst>
            <pc:docMk/>
            <pc:sldMk cId="550053447" sldId="311"/>
            <ac:picMk id="1026" creationId="{536FDD13-0C2D-A982-8896-75934B2B8309}"/>
          </ac:picMkLst>
        </pc:picChg>
      </pc:sldChg>
      <pc:sldChg chg="addSp delSp modSp add mod ord modNotesTx">
        <pc:chgData name="Ian Parr" userId="4f46477c-3823-44e3-a023-ec7a0abfe074" providerId="ADAL" clId="{DFC75502-5A36-4A07-8E7F-A038F9636EA0}" dt="2023-07-05T05:21:12.017" v="537"/>
        <pc:sldMkLst>
          <pc:docMk/>
          <pc:sldMk cId="2342184201" sldId="312"/>
        </pc:sldMkLst>
        <pc:spChg chg="del">
          <ac:chgData name="Ian Parr" userId="4f46477c-3823-44e3-a023-ec7a0abfe074" providerId="ADAL" clId="{DFC75502-5A36-4A07-8E7F-A038F9636EA0}" dt="2023-07-05T05:07:51.807" v="482" actId="478"/>
          <ac:spMkLst>
            <pc:docMk/>
            <pc:sldMk cId="2342184201" sldId="312"/>
            <ac:spMk id="3" creationId="{9A485DE1-42DB-78AC-742A-F68D09583FD2}"/>
          </ac:spMkLst>
        </pc:spChg>
        <pc:spChg chg="del mod">
          <ac:chgData name="Ian Parr" userId="4f46477c-3823-44e3-a023-ec7a0abfe074" providerId="ADAL" clId="{DFC75502-5A36-4A07-8E7F-A038F9636EA0}" dt="2023-07-05T05:19:18.320" v="484" actId="478"/>
          <ac:spMkLst>
            <pc:docMk/>
            <pc:sldMk cId="2342184201" sldId="312"/>
            <ac:spMk id="4" creationId="{B16DD3FC-7741-E1EC-00CA-297AA35122EE}"/>
          </ac:spMkLst>
        </pc:spChg>
        <pc:spChg chg="add mod">
          <ac:chgData name="Ian Parr" userId="4f46477c-3823-44e3-a023-ec7a0abfe074" providerId="ADAL" clId="{DFC75502-5A36-4A07-8E7F-A038F9636EA0}" dt="2023-07-05T05:20:41.990" v="536" actId="1076"/>
          <ac:spMkLst>
            <pc:docMk/>
            <pc:sldMk cId="2342184201" sldId="312"/>
            <ac:spMk id="7" creationId="{AEF034EB-97B3-EEC2-948D-30F6D17DFC14}"/>
          </ac:spMkLst>
        </pc:spChg>
        <pc:picChg chg="add mod">
          <ac:chgData name="Ian Parr" userId="4f46477c-3823-44e3-a023-ec7a0abfe074" providerId="ADAL" clId="{DFC75502-5A36-4A07-8E7F-A038F9636EA0}" dt="2023-07-05T05:19:32.882" v="490" actId="14100"/>
          <ac:picMkLst>
            <pc:docMk/>
            <pc:sldMk cId="2342184201" sldId="312"/>
            <ac:picMk id="5" creationId="{A4D1E15A-509C-4497-689E-E854BDC26FC9}"/>
          </ac:picMkLst>
        </pc:picChg>
        <pc:picChg chg="del">
          <ac:chgData name="Ian Parr" userId="4f46477c-3823-44e3-a023-ec7a0abfe074" providerId="ADAL" clId="{DFC75502-5A36-4A07-8E7F-A038F9636EA0}" dt="2023-07-05T05:07:54.828" v="483" actId="478"/>
          <ac:picMkLst>
            <pc:docMk/>
            <pc:sldMk cId="2342184201" sldId="312"/>
            <ac:picMk id="1026" creationId="{536FDD13-0C2D-A982-8896-75934B2B8309}"/>
          </ac:picMkLst>
        </pc:picChg>
      </pc:sldChg>
      <pc:sldChg chg="modSp add mod">
        <pc:chgData name="Ian Parr" userId="4f46477c-3823-44e3-a023-ec7a0abfe074" providerId="ADAL" clId="{DFC75502-5A36-4A07-8E7F-A038F9636EA0}" dt="2023-07-05T04:54:56.173" v="351" actId="20577"/>
        <pc:sldMkLst>
          <pc:docMk/>
          <pc:sldMk cId="543170317" sldId="313"/>
        </pc:sldMkLst>
        <pc:spChg chg="mod">
          <ac:chgData name="Ian Parr" userId="4f46477c-3823-44e3-a023-ec7a0abfe074" providerId="ADAL" clId="{DFC75502-5A36-4A07-8E7F-A038F9636EA0}" dt="2023-07-05T04:54:56.173" v="351" actId="20577"/>
          <ac:spMkLst>
            <pc:docMk/>
            <pc:sldMk cId="543170317" sldId="313"/>
            <ac:spMk id="3" creationId="{9A485DE1-42DB-78AC-742A-F68D09583FD2}"/>
          </ac:spMkLst>
        </pc:spChg>
        <pc:spChg chg="mod">
          <ac:chgData name="Ian Parr" userId="4f46477c-3823-44e3-a023-ec7a0abfe074" providerId="ADAL" clId="{DFC75502-5A36-4A07-8E7F-A038F9636EA0}" dt="2023-07-05T04:53:21.564" v="336" actId="20577"/>
          <ac:spMkLst>
            <pc:docMk/>
            <pc:sldMk cId="543170317" sldId="313"/>
            <ac:spMk id="4" creationId="{B16DD3FC-7741-E1EC-00CA-297AA35122EE}"/>
          </ac:spMkLst>
        </pc:spChg>
      </pc:sldChg>
      <pc:sldChg chg="modSp add mod">
        <pc:chgData name="Ian Parr" userId="4f46477c-3823-44e3-a023-ec7a0abfe074" providerId="ADAL" clId="{DFC75502-5A36-4A07-8E7F-A038F9636EA0}" dt="2023-07-05T04:57:20.620" v="367" actId="1076"/>
        <pc:sldMkLst>
          <pc:docMk/>
          <pc:sldMk cId="3832292048" sldId="314"/>
        </pc:sldMkLst>
        <pc:spChg chg="mod">
          <ac:chgData name="Ian Parr" userId="4f46477c-3823-44e3-a023-ec7a0abfe074" providerId="ADAL" clId="{DFC75502-5A36-4A07-8E7F-A038F9636EA0}" dt="2023-07-05T04:56:39.733" v="366" actId="207"/>
          <ac:spMkLst>
            <pc:docMk/>
            <pc:sldMk cId="3832292048" sldId="314"/>
            <ac:spMk id="3" creationId="{9A485DE1-42DB-78AC-742A-F68D09583FD2}"/>
          </ac:spMkLst>
        </pc:spChg>
        <pc:spChg chg="mod">
          <ac:chgData name="Ian Parr" userId="4f46477c-3823-44e3-a023-ec7a0abfe074" providerId="ADAL" clId="{DFC75502-5A36-4A07-8E7F-A038F9636EA0}" dt="2023-07-05T04:57:20.620" v="367" actId="1076"/>
          <ac:spMkLst>
            <pc:docMk/>
            <pc:sldMk cId="3832292048" sldId="314"/>
            <ac:spMk id="4" creationId="{B16DD3FC-7741-E1EC-00CA-297AA35122EE}"/>
          </ac:spMkLst>
        </pc:spChg>
      </pc:sldChg>
      <pc:sldChg chg="modSp add mod modNotesTx">
        <pc:chgData name="Ian Parr" userId="4f46477c-3823-44e3-a023-ec7a0abfe074" providerId="ADAL" clId="{DFC75502-5A36-4A07-8E7F-A038F9636EA0}" dt="2023-07-05T05:03:02.917" v="466"/>
        <pc:sldMkLst>
          <pc:docMk/>
          <pc:sldMk cId="1081862132" sldId="315"/>
        </pc:sldMkLst>
        <pc:spChg chg="mod">
          <ac:chgData name="Ian Parr" userId="4f46477c-3823-44e3-a023-ec7a0abfe074" providerId="ADAL" clId="{DFC75502-5A36-4A07-8E7F-A038F9636EA0}" dt="2023-07-05T04:59:58.943" v="432" actId="20577"/>
          <ac:spMkLst>
            <pc:docMk/>
            <pc:sldMk cId="1081862132" sldId="315"/>
            <ac:spMk id="3" creationId="{9A485DE1-42DB-78AC-742A-F68D09583FD2}"/>
          </ac:spMkLst>
        </pc:spChg>
        <pc:spChg chg="mod">
          <ac:chgData name="Ian Parr" userId="4f46477c-3823-44e3-a023-ec7a0abfe074" providerId="ADAL" clId="{DFC75502-5A36-4A07-8E7F-A038F9636EA0}" dt="2023-07-05T04:57:50.851" v="387" actId="20577"/>
          <ac:spMkLst>
            <pc:docMk/>
            <pc:sldMk cId="1081862132" sldId="315"/>
            <ac:spMk id="4" creationId="{B16DD3FC-7741-E1EC-00CA-297AA35122EE}"/>
          </ac:spMkLst>
        </pc:spChg>
      </pc:sldChg>
      <pc:sldChg chg="modSp add mod modNotesTx">
        <pc:chgData name="Ian Parr" userId="4f46477c-3823-44e3-a023-ec7a0abfe074" providerId="ADAL" clId="{DFC75502-5A36-4A07-8E7F-A038F9636EA0}" dt="2023-07-05T05:02:45.835" v="465"/>
        <pc:sldMkLst>
          <pc:docMk/>
          <pc:sldMk cId="3050474155" sldId="316"/>
        </pc:sldMkLst>
        <pc:spChg chg="mod">
          <ac:chgData name="Ian Parr" userId="4f46477c-3823-44e3-a023-ec7a0abfe074" providerId="ADAL" clId="{DFC75502-5A36-4A07-8E7F-A038F9636EA0}" dt="2023-07-05T05:01:53.900" v="461" actId="1076"/>
          <ac:spMkLst>
            <pc:docMk/>
            <pc:sldMk cId="3050474155" sldId="316"/>
            <ac:spMk id="3" creationId="{9A485DE1-42DB-78AC-742A-F68D09583FD2}"/>
          </ac:spMkLst>
        </pc:spChg>
        <pc:spChg chg="mod">
          <ac:chgData name="Ian Parr" userId="4f46477c-3823-44e3-a023-ec7a0abfe074" providerId="ADAL" clId="{DFC75502-5A36-4A07-8E7F-A038F9636EA0}" dt="2023-07-05T05:00:42.234" v="449" actId="20577"/>
          <ac:spMkLst>
            <pc:docMk/>
            <pc:sldMk cId="3050474155" sldId="316"/>
            <ac:spMk id="4" creationId="{B16DD3FC-7741-E1EC-00CA-297AA35122EE}"/>
          </ac:spMkLst>
        </pc:spChg>
      </pc:sldChg>
      <pc:sldChg chg="add">
        <pc:chgData name="Ian Parr" userId="4f46477c-3823-44e3-a023-ec7a0abfe074" providerId="ADAL" clId="{DFC75502-5A36-4A07-8E7F-A038F9636EA0}" dt="2023-07-05T05:07:35.877" v="481" actId="2890"/>
        <pc:sldMkLst>
          <pc:docMk/>
          <pc:sldMk cId="3503073018" sldId="317"/>
        </pc:sldMkLst>
      </pc:sldChg>
    </pc:docChg>
  </pc:docChgLst>
  <pc:docChgLst>
    <pc:chgData name="Ian Parr" userId="S::iparr@ascschools.edu.au::4f46477c-3823-44e3-a023-ec7a0abfe074" providerId="AD" clId="Web-{2826B59E-C7E4-4B99-BE5A-A42A36A32D2F}"/>
    <pc:docChg chg="delSld modSld modSection">
      <pc:chgData name="Ian Parr" userId="S::iparr@ascschools.edu.au::4f46477c-3823-44e3-a023-ec7a0abfe074" providerId="AD" clId="Web-{2826B59E-C7E4-4B99-BE5A-A42A36A32D2F}" dt="2023-10-03T02:58:58.499" v="45" actId="20577"/>
      <pc:docMkLst>
        <pc:docMk/>
      </pc:docMkLst>
      <pc:sldChg chg="addSp modSp">
        <pc:chgData name="Ian Parr" userId="S::iparr@ascschools.edu.au::4f46477c-3823-44e3-a023-ec7a0abfe074" providerId="AD" clId="Web-{2826B59E-C7E4-4B99-BE5A-A42A36A32D2F}" dt="2023-10-03T02:51:40.937" v="6" actId="1076"/>
        <pc:sldMkLst>
          <pc:docMk/>
          <pc:sldMk cId="1516207296" sldId="276"/>
        </pc:sldMkLst>
        <pc:spChg chg="add mod">
          <ac:chgData name="Ian Parr" userId="S::iparr@ascschools.edu.au::4f46477c-3823-44e3-a023-ec7a0abfe074" providerId="AD" clId="Web-{2826B59E-C7E4-4B99-BE5A-A42A36A32D2F}" dt="2023-10-03T02:51:40.937" v="6" actId="1076"/>
          <ac:spMkLst>
            <pc:docMk/>
            <pc:sldMk cId="1516207296" sldId="276"/>
            <ac:spMk id="2" creationId="{EFD21287-B2A5-1E3B-C3EE-E1ECA66EFF1E}"/>
          </ac:spMkLst>
        </pc:spChg>
      </pc:sldChg>
      <pc:sldChg chg="addSp modSp">
        <pc:chgData name="Ian Parr" userId="S::iparr@ascschools.edu.au::4f46477c-3823-44e3-a023-ec7a0abfe074" providerId="AD" clId="Web-{2826B59E-C7E4-4B99-BE5A-A42A36A32D2F}" dt="2023-10-03T02:55:51.180" v="25" actId="1076"/>
        <pc:sldMkLst>
          <pc:docMk/>
          <pc:sldMk cId="1998647428" sldId="319"/>
        </pc:sldMkLst>
        <pc:spChg chg="add mod">
          <ac:chgData name="Ian Parr" userId="S::iparr@ascschools.edu.au::4f46477c-3823-44e3-a023-ec7a0abfe074" providerId="AD" clId="Web-{2826B59E-C7E4-4B99-BE5A-A42A36A32D2F}" dt="2023-10-03T02:55:51.180" v="25" actId="1076"/>
          <ac:spMkLst>
            <pc:docMk/>
            <pc:sldMk cId="1998647428" sldId="319"/>
            <ac:spMk id="2" creationId="{3E1CA223-FBAF-2D7D-54F4-1FAFDA40A012}"/>
          </ac:spMkLst>
        </pc:spChg>
        <pc:spChg chg="mod">
          <ac:chgData name="Ian Parr" userId="S::iparr@ascschools.edu.au::4f46477c-3823-44e3-a023-ec7a0abfe074" providerId="AD" clId="Web-{2826B59E-C7E4-4B99-BE5A-A42A36A32D2F}" dt="2023-10-03T02:52:00.141" v="14" actId="20577"/>
          <ac:spMkLst>
            <pc:docMk/>
            <pc:sldMk cId="1998647428" sldId="319"/>
            <ac:spMk id="15" creationId="{05753AE6-3E36-9AA0-C2A7-E1D8A3579323}"/>
          </ac:spMkLst>
        </pc:spChg>
      </pc:sldChg>
      <pc:sldChg chg="del">
        <pc:chgData name="Ian Parr" userId="S::iparr@ascschools.edu.au::4f46477c-3823-44e3-a023-ec7a0abfe074" providerId="AD" clId="Web-{2826B59E-C7E4-4B99-BE5A-A42A36A32D2F}" dt="2023-10-03T02:56:30.447" v="26"/>
        <pc:sldMkLst>
          <pc:docMk/>
          <pc:sldMk cId="3797733616" sldId="327"/>
        </pc:sldMkLst>
      </pc:sldChg>
      <pc:sldChg chg="addSp delSp modSp">
        <pc:chgData name="Ian Parr" userId="S::iparr@ascschools.edu.au::4f46477c-3823-44e3-a023-ec7a0abfe074" providerId="AD" clId="Web-{2826B59E-C7E4-4B99-BE5A-A42A36A32D2F}" dt="2023-10-03T02:58:58.499" v="45" actId="20577"/>
        <pc:sldMkLst>
          <pc:docMk/>
          <pc:sldMk cId="2362318704" sldId="328"/>
        </pc:sldMkLst>
        <pc:spChg chg="add del mod">
          <ac:chgData name="Ian Parr" userId="S::iparr@ascschools.edu.au::4f46477c-3823-44e3-a023-ec7a0abfe074" providerId="AD" clId="Web-{2826B59E-C7E4-4B99-BE5A-A42A36A32D2F}" dt="2023-10-03T02:57:49.934" v="33"/>
          <ac:spMkLst>
            <pc:docMk/>
            <pc:sldMk cId="2362318704" sldId="328"/>
            <ac:spMk id="2" creationId="{F33C3360-D241-3FC0-5D35-CE5772EEBAB5}"/>
          </ac:spMkLst>
        </pc:spChg>
        <pc:spChg chg="add mod">
          <ac:chgData name="Ian Parr" userId="S::iparr@ascschools.edu.au::4f46477c-3823-44e3-a023-ec7a0abfe074" providerId="AD" clId="Web-{2826B59E-C7E4-4B99-BE5A-A42A36A32D2F}" dt="2023-10-03T02:58:58.499" v="45" actId="20577"/>
          <ac:spMkLst>
            <pc:docMk/>
            <pc:sldMk cId="2362318704" sldId="328"/>
            <ac:spMk id="6" creationId="{18FC6940-86FA-5958-15CE-C96AA7869535}"/>
          </ac:spMkLst>
        </pc:spChg>
      </pc:sldChg>
    </pc:docChg>
  </pc:docChgLst>
  <pc:docChgLst>
    <pc:chgData name="Ian Parr" userId="4f46477c-3823-44e3-a023-ec7a0abfe074" providerId="ADAL" clId="{D847A0EA-A55B-493F-98F5-6CE02B3F3B80}"/>
    <pc:docChg chg="undo custSel addSld delSld modSld sldOrd modMainMaster addSection modSection">
      <pc:chgData name="Ian Parr" userId="4f46477c-3823-44e3-a023-ec7a0abfe074" providerId="ADAL" clId="{D847A0EA-A55B-493F-98F5-6CE02B3F3B80}" dt="2023-07-04T05:21:14.677" v="2618" actId="2696"/>
      <pc:docMkLst>
        <pc:docMk/>
      </pc:docMkLst>
      <pc:sldChg chg="modSp mod">
        <pc:chgData name="Ian Parr" userId="4f46477c-3823-44e3-a023-ec7a0abfe074" providerId="ADAL" clId="{D847A0EA-A55B-493F-98F5-6CE02B3F3B80}" dt="2023-07-04T02:01:23.645" v="50" actId="1076"/>
        <pc:sldMkLst>
          <pc:docMk/>
          <pc:sldMk cId="2153998600" sldId="258"/>
        </pc:sldMkLst>
        <pc:spChg chg="mod">
          <ac:chgData name="Ian Parr" userId="4f46477c-3823-44e3-a023-ec7a0abfe074" providerId="ADAL" clId="{D847A0EA-A55B-493F-98F5-6CE02B3F3B80}" dt="2023-07-04T02:01:23.645" v="50" actId="1076"/>
          <ac:spMkLst>
            <pc:docMk/>
            <pc:sldMk cId="2153998600" sldId="258"/>
            <ac:spMk id="7" creationId="{BC1EB2F9-7672-F347-9DBD-C0C6A9814DAD}"/>
          </ac:spMkLst>
        </pc:spChg>
        <pc:spChg chg="mod">
          <ac:chgData name="Ian Parr" userId="4f46477c-3823-44e3-a023-ec7a0abfe074" providerId="ADAL" clId="{D847A0EA-A55B-493F-98F5-6CE02B3F3B80}" dt="2023-07-04T02:01:18.003" v="49" actId="20577"/>
          <ac:spMkLst>
            <pc:docMk/>
            <pc:sldMk cId="2153998600" sldId="258"/>
            <ac:spMk id="8" creationId="{B5FDC317-D686-0542-A15E-3D6D4B2156C4}"/>
          </ac:spMkLst>
        </pc:spChg>
      </pc:sldChg>
      <pc:sldChg chg="addSp delSp modSp mod">
        <pc:chgData name="Ian Parr" userId="4f46477c-3823-44e3-a023-ec7a0abfe074" providerId="ADAL" clId="{D847A0EA-A55B-493F-98F5-6CE02B3F3B80}" dt="2023-07-04T04:35:35.071" v="1871"/>
        <pc:sldMkLst>
          <pc:docMk/>
          <pc:sldMk cId="908109795" sldId="265"/>
        </pc:sldMkLst>
        <pc:spChg chg="del">
          <ac:chgData name="Ian Parr" userId="4f46477c-3823-44e3-a023-ec7a0abfe074" providerId="ADAL" clId="{D847A0EA-A55B-493F-98F5-6CE02B3F3B80}" dt="2023-07-04T02:06:39.477" v="88" actId="478"/>
          <ac:spMkLst>
            <pc:docMk/>
            <pc:sldMk cId="908109795" sldId="265"/>
            <ac:spMk id="2" creationId="{A8D8A4B1-735F-8B4D-8429-02AC0F272D43}"/>
          </ac:spMkLst>
        </pc:spChg>
        <pc:spChg chg="add mod">
          <ac:chgData name="Ian Parr" userId="4f46477c-3823-44e3-a023-ec7a0abfe074" providerId="ADAL" clId="{D847A0EA-A55B-493F-98F5-6CE02B3F3B80}" dt="2023-07-04T04:35:35.071" v="1871"/>
          <ac:spMkLst>
            <pc:docMk/>
            <pc:sldMk cId="908109795" sldId="265"/>
            <ac:spMk id="4" creationId="{0F55896C-AA80-8EC4-8294-5C3763871976}"/>
          </ac:spMkLst>
        </pc:spChg>
        <pc:spChg chg="del">
          <ac:chgData name="Ian Parr" userId="4f46477c-3823-44e3-a023-ec7a0abfe074" providerId="ADAL" clId="{D847A0EA-A55B-493F-98F5-6CE02B3F3B80}" dt="2023-07-04T02:06:16.102" v="87" actId="478"/>
          <ac:spMkLst>
            <pc:docMk/>
            <pc:sldMk cId="908109795" sldId="265"/>
            <ac:spMk id="12" creationId="{FEBF7918-DE86-CB2D-6901-D9B56C65A625}"/>
          </ac:spMkLst>
        </pc:spChg>
        <pc:picChg chg="add mod">
          <ac:chgData name="Ian Parr" userId="4f46477c-3823-44e3-a023-ec7a0abfe074" providerId="ADAL" clId="{D847A0EA-A55B-493F-98F5-6CE02B3F3B80}" dt="2023-07-04T02:06:51.114" v="90" actId="1076"/>
          <ac:picMkLst>
            <pc:docMk/>
            <pc:sldMk cId="908109795" sldId="265"/>
            <ac:picMk id="5" creationId="{9937DF08-CBCB-53D8-8521-AECBD58831A1}"/>
          </ac:picMkLst>
        </pc:picChg>
        <pc:picChg chg="add mod">
          <ac:chgData name="Ian Parr" userId="4f46477c-3823-44e3-a023-ec7a0abfe074" providerId="ADAL" clId="{D847A0EA-A55B-493F-98F5-6CE02B3F3B80}" dt="2023-07-04T02:07:49.131" v="104" actId="1076"/>
          <ac:picMkLst>
            <pc:docMk/>
            <pc:sldMk cId="908109795" sldId="265"/>
            <ac:picMk id="6" creationId="{CF7D833A-2383-DF43-B2B8-893193ECED6E}"/>
          </ac:picMkLst>
        </pc:picChg>
      </pc:sldChg>
      <pc:sldChg chg="addSp delSp modSp del mod ord">
        <pc:chgData name="Ian Parr" userId="4f46477c-3823-44e3-a023-ec7a0abfe074" providerId="ADAL" clId="{D847A0EA-A55B-493F-98F5-6CE02B3F3B80}" dt="2023-07-04T05:21:00.551" v="2616" actId="2696"/>
        <pc:sldMkLst>
          <pc:docMk/>
          <pc:sldMk cId="3308465661" sldId="268"/>
        </pc:sldMkLst>
        <pc:spChg chg="del mod">
          <ac:chgData name="Ian Parr" userId="4f46477c-3823-44e3-a023-ec7a0abfe074" providerId="ADAL" clId="{D847A0EA-A55B-493F-98F5-6CE02B3F3B80}" dt="2023-07-04T02:35:09.891" v="612" actId="478"/>
          <ac:spMkLst>
            <pc:docMk/>
            <pc:sldMk cId="3308465661" sldId="268"/>
            <ac:spMk id="2" creationId="{A8D8A4B1-735F-8B4D-8429-02AC0F272D43}"/>
          </ac:spMkLst>
        </pc:spChg>
        <pc:spChg chg="del">
          <ac:chgData name="Ian Parr" userId="4f46477c-3823-44e3-a023-ec7a0abfe074" providerId="ADAL" clId="{D847A0EA-A55B-493F-98F5-6CE02B3F3B80}" dt="2023-07-04T02:35:12.582" v="613" actId="478"/>
          <ac:spMkLst>
            <pc:docMk/>
            <pc:sldMk cId="3308465661" sldId="268"/>
            <ac:spMk id="4" creationId="{89F8254B-877A-9169-947E-5BC1712FFC46}"/>
          </ac:spMkLst>
        </pc:spChg>
        <pc:spChg chg="add mod">
          <ac:chgData name="Ian Parr" userId="4f46477c-3823-44e3-a023-ec7a0abfe074" providerId="ADAL" clId="{D847A0EA-A55B-493F-98F5-6CE02B3F3B80}" dt="2023-07-04T04:35:35.071" v="1871"/>
          <ac:spMkLst>
            <pc:docMk/>
            <pc:sldMk cId="3308465661" sldId="268"/>
            <ac:spMk id="6" creationId="{03A3375D-5432-9077-CBD4-3205D7DF86C1}"/>
          </ac:spMkLst>
        </pc:spChg>
        <pc:picChg chg="add del">
          <ac:chgData name="Ian Parr" userId="4f46477c-3823-44e3-a023-ec7a0abfe074" providerId="ADAL" clId="{D847A0EA-A55B-493F-98F5-6CE02B3F3B80}" dt="2023-07-04T02:52:29.867" v="827" actId="478"/>
          <ac:picMkLst>
            <pc:docMk/>
            <pc:sldMk cId="3308465661" sldId="268"/>
            <ac:picMk id="3" creationId="{17577828-157C-9C62-F62A-ACB7D445E180}"/>
          </ac:picMkLst>
        </pc:picChg>
        <pc:picChg chg="del">
          <ac:chgData name="Ian Parr" userId="4f46477c-3823-44e3-a023-ec7a0abfe074" providerId="ADAL" clId="{D847A0EA-A55B-493F-98F5-6CE02B3F3B80}" dt="2023-07-04T02:34:56.522" v="610" actId="478"/>
          <ac:picMkLst>
            <pc:docMk/>
            <pc:sldMk cId="3308465661" sldId="268"/>
            <ac:picMk id="1028" creationId="{1AD2744C-0765-FFB0-A491-8881445723A7}"/>
          </ac:picMkLst>
        </pc:picChg>
      </pc:sldChg>
      <pc:sldChg chg="addSp delSp modSp mod">
        <pc:chgData name="Ian Parr" userId="4f46477c-3823-44e3-a023-ec7a0abfe074" providerId="ADAL" clId="{D847A0EA-A55B-493F-98F5-6CE02B3F3B80}" dt="2023-07-04T02:53:32.276" v="834" actId="207"/>
        <pc:sldMkLst>
          <pc:docMk/>
          <pc:sldMk cId="3096131400" sldId="269"/>
        </pc:sldMkLst>
        <pc:spChg chg="del">
          <ac:chgData name="Ian Parr" userId="4f46477c-3823-44e3-a023-ec7a0abfe074" providerId="ADAL" clId="{D847A0EA-A55B-493F-98F5-6CE02B3F3B80}" dt="2023-07-04T02:02:19.440" v="54" actId="478"/>
          <ac:spMkLst>
            <pc:docMk/>
            <pc:sldMk cId="3096131400" sldId="269"/>
            <ac:spMk id="2" creationId="{0AE46559-68B7-105E-106E-0E620619D7EE}"/>
          </ac:spMkLst>
        </pc:spChg>
        <pc:spChg chg="del">
          <ac:chgData name="Ian Parr" userId="4f46477c-3823-44e3-a023-ec7a0abfe074" providerId="ADAL" clId="{D847A0EA-A55B-493F-98F5-6CE02B3F3B80}" dt="2023-07-04T02:02:34.551" v="58" actId="478"/>
          <ac:spMkLst>
            <pc:docMk/>
            <pc:sldMk cId="3096131400" sldId="269"/>
            <ac:spMk id="4" creationId="{E2704DC6-4A5F-22E9-5EDB-CD157E82B7E8}"/>
          </ac:spMkLst>
        </pc:spChg>
        <pc:spChg chg="add mod">
          <ac:chgData name="Ian Parr" userId="4f46477c-3823-44e3-a023-ec7a0abfe074" providerId="ADAL" clId="{D847A0EA-A55B-493F-98F5-6CE02B3F3B80}" dt="2023-07-04T02:53:32.276" v="834" actId="207"/>
          <ac:spMkLst>
            <pc:docMk/>
            <pc:sldMk cId="3096131400" sldId="269"/>
            <ac:spMk id="8" creationId="{2084032C-5FE6-8685-B225-0381053C4285}"/>
          </ac:spMkLst>
        </pc:spChg>
        <pc:picChg chg="add mod">
          <ac:chgData name="Ian Parr" userId="4f46477c-3823-44e3-a023-ec7a0abfe074" providerId="ADAL" clId="{D847A0EA-A55B-493F-98F5-6CE02B3F3B80}" dt="2023-07-04T02:05:03.882" v="84" actId="1076"/>
          <ac:picMkLst>
            <pc:docMk/>
            <pc:sldMk cId="3096131400" sldId="269"/>
            <ac:picMk id="3" creationId="{70035D00-7E9F-3691-B74E-7DC4122CF6D9}"/>
          </ac:picMkLst>
        </pc:picChg>
        <pc:picChg chg="del">
          <ac:chgData name="Ian Parr" userId="4f46477c-3823-44e3-a023-ec7a0abfe074" providerId="ADAL" clId="{D847A0EA-A55B-493F-98F5-6CE02B3F3B80}" dt="2023-07-04T02:01:49.125" v="51" actId="478"/>
          <ac:picMkLst>
            <pc:docMk/>
            <pc:sldMk cId="3096131400" sldId="269"/>
            <ac:picMk id="6" creationId="{C1DCA167-FD67-B806-A6A2-10CCA2465555}"/>
          </ac:picMkLst>
        </pc:picChg>
        <pc:picChg chg="add del mod">
          <ac:chgData name="Ian Parr" userId="4f46477c-3823-44e3-a023-ec7a0abfe074" providerId="ADAL" clId="{D847A0EA-A55B-493F-98F5-6CE02B3F3B80}" dt="2023-07-04T02:03:33.313" v="63" actId="478"/>
          <ac:picMkLst>
            <pc:docMk/>
            <pc:sldMk cId="3096131400" sldId="269"/>
            <ac:picMk id="7" creationId="{7CCE7B44-E830-DB21-EDF9-DC11E92E3D8B}"/>
          </ac:picMkLst>
        </pc:picChg>
      </pc:sldChg>
      <pc:sldChg chg="del">
        <pc:chgData name="Ian Parr" userId="4f46477c-3823-44e3-a023-ec7a0abfe074" providerId="ADAL" clId="{D847A0EA-A55B-493F-98F5-6CE02B3F3B80}" dt="2023-07-04T05:21:04.648" v="2617" actId="2696"/>
        <pc:sldMkLst>
          <pc:docMk/>
          <pc:sldMk cId="3239031814" sldId="270"/>
        </pc:sldMkLst>
      </pc:sldChg>
      <pc:sldChg chg="del">
        <pc:chgData name="Ian Parr" userId="4f46477c-3823-44e3-a023-ec7a0abfe074" providerId="ADAL" clId="{D847A0EA-A55B-493F-98F5-6CE02B3F3B80}" dt="2023-07-04T05:21:14.677" v="2618" actId="2696"/>
        <pc:sldMkLst>
          <pc:docMk/>
          <pc:sldMk cId="102963872" sldId="271"/>
        </pc:sldMkLst>
      </pc:sldChg>
      <pc:sldChg chg="del">
        <pc:chgData name="Ian Parr" userId="4f46477c-3823-44e3-a023-ec7a0abfe074" providerId="ADAL" clId="{D847A0EA-A55B-493F-98F5-6CE02B3F3B80}" dt="2023-07-04T05:21:14.677" v="2618" actId="2696"/>
        <pc:sldMkLst>
          <pc:docMk/>
          <pc:sldMk cId="1506818410" sldId="272"/>
        </pc:sldMkLst>
      </pc:sldChg>
      <pc:sldChg chg="del">
        <pc:chgData name="Ian Parr" userId="4f46477c-3823-44e3-a023-ec7a0abfe074" providerId="ADAL" clId="{D847A0EA-A55B-493F-98F5-6CE02B3F3B80}" dt="2023-07-04T05:21:14.677" v="2618" actId="2696"/>
        <pc:sldMkLst>
          <pc:docMk/>
          <pc:sldMk cId="1381967022" sldId="275"/>
        </pc:sldMkLst>
      </pc:sldChg>
      <pc:sldChg chg="addSp delSp modSp mod ord">
        <pc:chgData name="Ian Parr" userId="4f46477c-3823-44e3-a023-ec7a0abfe074" providerId="ADAL" clId="{D847A0EA-A55B-493F-98F5-6CE02B3F3B80}" dt="2023-07-04T02:10:14.941" v="125" actId="1076"/>
        <pc:sldMkLst>
          <pc:docMk/>
          <pc:sldMk cId="1516207296" sldId="276"/>
        </pc:sldMkLst>
        <pc:spChg chg="del">
          <ac:chgData name="Ian Parr" userId="4f46477c-3823-44e3-a023-ec7a0abfe074" providerId="ADAL" clId="{D847A0EA-A55B-493F-98F5-6CE02B3F3B80}" dt="2023-07-04T02:08:33.761" v="107" actId="478"/>
          <ac:spMkLst>
            <pc:docMk/>
            <pc:sldMk cId="1516207296" sldId="276"/>
            <ac:spMk id="2" creationId="{4979C3D2-F2E3-44DC-E560-AA7CB59E0B28}"/>
          </ac:spMkLst>
        </pc:spChg>
        <pc:spChg chg="add mod">
          <ac:chgData name="Ian Parr" userId="4f46477c-3823-44e3-a023-ec7a0abfe074" providerId="ADAL" clId="{D847A0EA-A55B-493F-98F5-6CE02B3F3B80}" dt="2023-07-04T02:09:28.130" v="113" actId="1076"/>
          <ac:spMkLst>
            <pc:docMk/>
            <pc:sldMk cId="1516207296" sldId="276"/>
            <ac:spMk id="5" creationId="{D622A349-27D4-86D8-9DCA-AC77DC3213FA}"/>
          </ac:spMkLst>
        </pc:spChg>
        <pc:spChg chg="add mod">
          <ac:chgData name="Ian Parr" userId="4f46477c-3823-44e3-a023-ec7a0abfe074" providerId="ADAL" clId="{D847A0EA-A55B-493F-98F5-6CE02B3F3B80}" dt="2023-07-04T02:10:14.941" v="125" actId="1076"/>
          <ac:spMkLst>
            <pc:docMk/>
            <pc:sldMk cId="1516207296" sldId="276"/>
            <ac:spMk id="6" creationId="{E081C378-CFC6-1562-2F5D-9EC69677FECE}"/>
          </ac:spMkLst>
        </pc:spChg>
        <pc:picChg chg="add mod">
          <ac:chgData name="Ian Parr" userId="4f46477c-3823-44e3-a023-ec7a0abfe074" providerId="ADAL" clId="{D847A0EA-A55B-493F-98F5-6CE02B3F3B80}" dt="2023-07-04T02:08:56.728" v="109" actId="1076"/>
          <ac:picMkLst>
            <pc:docMk/>
            <pc:sldMk cId="1516207296" sldId="276"/>
            <ac:picMk id="3" creationId="{047EA0D6-3C4A-21DD-C116-1589CDD07EFF}"/>
          </ac:picMkLst>
        </pc:picChg>
      </pc:sldChg>
      <pc:sldChg chg="addSp delSp modSp mod ord setBg delDesignElem">
        <pc:chgData name="Ian Parr" userId="4f46477c-3823-44e3-a023-ec7a0abfe074" providerId="ADAL" clId="{D847A0EA-A55B-493F-98F5-6CE02B3F3B80}" dt="2023-07-04T05:18:55.296" v="2611" actId="14100"/>
        <pc:sldMkLst>
          <pc:docMk/>
          <pc:sldMk cId="3695235706" sldId="277"/>
        </pc:sldMkLst>
        <pc:spChg chg="mod">
          <ac:chgData name="Ian Parr" userId="4f46477c-3823-44e3-a023-ec7a0abfe074" providerId="ADAL" clId="{D847A0EA-A55B-493F-98F5-6CE02B3F3B80}" dt="2023-07-04T02:42:28.933" v="811" actId="1076"/>
          <ac:spMkLst>
            <pc:docMk/>
            <pc:sldMk cId="3695235706" sldId="277"/>
            <ac:spMk id="2" creationId="{4979C3D2-F2E3-44DC-E560-AA7CB59E0B28}"/>
          </ac:spMkLst>
        </pc:spChg>
        <pc:spChg chg="add mod">
          <ac:chgData name="Ian Parr" userId="4f46477c-3823-44e3-a023-ec7a0abfe074" providerId="ADAL" clId="{D847A0EA-A55B-493F-98F5-6CE02B3F3B80}" dt="2023-07-04T02:32:12.686" v="607" actId="1076"/>
          <ac:spMkLst>
            <pc:docMk/>
            <pc:sldMk cId="3695235706" sldId="277"/>
            <ac:spMk id="5" creationId="{DB0A8C5A-18AD-7C39-2DFA-C8BD7413063B}"/>
          </ac:spMkLst>
        </pc:spChg>
        <pc:spChg chg="add del mod">
          <ac:chgData name="Ian Parr" userId="4f46477c-3823-44e3-a023-ec7a0abfe074" providerId="ADAL" clId="{D847A0EA-A55B-493F-98F5-6CE02B3F3B80}" dt="2023-07-04T02:22:53.469" v="483" actId="478"/>
          <ac:spMkLst>
            <pc:docMk/>
            <pc:sldMk cId="3695235706" sldId="277"/>
            <ac:spMk id="6" creationId="{696117CE-64A2-AE02-C037-3BE1817A3D64}"/>
          </ac:spMkLst>
        </pc:spChg>
        <pc:spChg chg="add mod">
          <ac:chgData name="Ian Parr" userId="4f46477c-3823-44e3-a023-ec7a0abfe074" providerId="ADAL" clId="{D847A0EA-A55B-493F-98F5-6CE02B3F3B80}" dt="2023-07-04T02:31:18.166" v="583" actId="20577"/>
          <ac:spMkLst>
            <pc:docMk/>
            <pc:sldMk cId="3695235706" sldId="277"/>
            <ac:spMk id="7" creationId="{048CD191-B46A-CA6D-6ABF-A2D5B96FE249}"/>
          </ac:spMkLst>
        </pc:spChg>
        <pc:spChg chg="add mod">
          <ac:chgData name="Ian Parr" userId="4f46477c-3823-44e3-a023-ec7a0abfe074" providerId="ADAL" clId="{D847A0EA-A55B-493F-98F5-6CE02B3F3B80}" dt="2023-07-04T05:18:55.296" v="2611" actId="14100"/>
          <ac:spMkLst>
            <pc:docMk/>
            <pc:sldMk cId="3695235706" sldId="277"/>
            <ac:spMk id="9" creationId="{00D6BA3C-ABA4-572D-F56D-34DB592F8E67}"/>
          </ac:spMkLst>
        </pc:spChg>
        <pc:grpChg chg="add del">
          <ac:chgData name="Ian Parr" userId="4f46477c-3823-44e3-a023-ec7a0abfe074" providerId="ADAL" clId="{D847A0EA-A55B-493F-98F5-6CE02B3F3B80}" dt="2023-07-04T02:37:10.314" v="632"/>
          <ac:grpSpMkLst>
            <pc:docMk/>
            <pc:sldMk cId="3695235706" sldId="277"/>
            <ac:grpSpMk id="10" creationId="{9795E515-5F57-431F-9A0D-3A0419DF7572}"/>
          </ac:grpSpMkLst>
        </pc:grpChg>
        <pc:grpChg chg="add del">
          <ac:chgData name="Ian Parr" userId="4f46477c-3823-44e3-a023-ec7a0abfe074" providerId="ADAL" clId="{D847A0EA-A55B-493F-98F5-6CE02B3F3B80}" dt="2023-07-04T02:37:10.314" v="632"/>
          <ac:grpSpMkLst>
            <pc:docMk/>
            <pc:sldMk cId="3695235706" sldId="277"/>
            <ac:grpSpMk id="66" creationId="{096A8A5D-137F-4A8A-9811-F7A867F02E3F}"/>
          </ac:grpSpMkLst>
        </pc:grpChg>
        <pc:grpChg chg="add del">
          <ac:chgData name="Ian Parr" userId="4f46477c-3823-44e3-a023-ec7a0abfe074" providerId="ADAL" clId="{D847A0EA-A55B-493F-98F5-6CE02B3F3B80}" dt="2023-07-04T02:37:10.314" v="632"/>
          <ac:grpSpMkLst>
            <pc:docMk/>
            <pc:sldMk cId="3695235706" sldId="277"/>
            <ac:grpSpMk id="70" creationId="{0FA686C7-6B08-416F-AEF3-C204079363A8}"/>
          </ac:grpSpMkLst>
        </pc:grpChg>
        <pc:grpChg chg="add del">
          <ac:chgData name="Ian Parr" userId="4f46477c-3823-44e3-a023-ec7a0abfe074" providerId="ADAL" clId="{D847A0EA-A55B-493F-98F5-6CE02B3F3B80}" dt="2023-07-04T02:37:10.314" v="632"/>
          <ac:grpSpMkLst>
            <pc:docMk/>
            <pc:sldMk cId="3695235706" sldId="277"/>
            <ac:grpSpMk id="126" creationId="{4C78E281-F596-4ECB-979A-89D89452AAD7}"/>
          </ac:grpSpMkLst>
        </pc:grpChg>
        <pc:picChg chg="add del mod">
          <ac:chgData name="Ian Parr" userId="4f46477c-3823-44e3-a023-ec7a0abfe074" providerId="ADAL" clId="{D847A0EA-A55B-493F-98F5-6CE02B3F3B80}" dt="2023-07-04T02:13:41.897" v="139" actId="478"/>
          <ac:picMkLst>
            <pc:docMk/>
            <pc:sldMk cId="3695235706" sldId="277"/>
            <ac:picMk id="3" creationId="{3B0E604F-2B7F-1DA4-3054-1F8035898C7E}"/>
          </ac:picMkLst>
        </pc:picChg>
        <pc:picChg chg="add mod">
          <ac:chgData name="Ian Parr" userId="4f46477c-3823-44e3-a023-ec7a0abfe074" providerId="ADAL" clId="{D847A0EA-A55B-493F-98F5-6CE02B3F3B80}" dt="2023-07-04T02:30:58.167" v="577" actId="1076"/>
          <ac:picMkLst>
            <pc:docMk/>
            <pc:sldMk cId="3695235706" sldId="277"/>
            <ac:picMk id="4" creationId="{C511D3A1-1A40-68AE-FD59-4650D80717F3}"/>
          </ac:picMkLst>
        </pc:picChg>
        <pc:picChg chg="add del">
          <ac:chgData name="Ian Parr" userId="4f46477c-3823-44e3-a023-ec7a0abfe074" providerId="ADAL" clId="{D847A0EA-A55B-493F-98F5-6CE02B3F3B80}" dt="2023-07-04T02:37:10.314" v="632"/>
          <ac:picMkLst>
            <pc:docMk/>
            <pc:sldMk cId="3695235706" sldId="277"/>
            <ac:picMk id="8" creationId="{50C065C3-0FE3-4452-B765-CB05BBB2A983}"/>
          </ac:picMkLst>
        </pc:picChg>
      </pc:sldChg>
      <pc:sldChg chg="new del">
        <pc:chgData name="Ian Parr" userId="4f46477c-3823-44e3-a023-ec7a0abfe074" providerId="ADAL" clId="{D847A0EA-A55B-493F-98F5-6CE02B3F3B80}" dt="2023-07-04T02:35:42.222" v="616" actId="2696"/>
        <pc:sldMkLst>
          <pc:docMk/>
          <pc:sldMk cId="2264250904" sldId="278"/>
        </pc:sldMkLst>
      </pc:sldChg>
      <pc:sldChg chg="modSp new setBg">
        <pc:chgData name="Ian Parr" userId="4f46477c-3823-44e3-a023-ec7a0abfe074" providerId="ADAL" clId="{D847A0EA-A55B-493F-98F5-6CE02B3F3B80}" dt="2023-07-04T04:35:35.071" v="1871"/>
        <pc:sldMkLst>
          <pc:docMk/>
          <pc:sldMk cId="2758879510" sldId="278"/>
        </pc:sldMkLst>
        <pc:spChg chg="mod">
          <ac:chgData name="Ian Parr" userId="4f46477c-3823-44e3-a023-ec7a0abfe074" providerId="ADAL" clId="{D847A0EA-A55B-493F-98F5-6CE02B3F3B80}" dt="2023-07-04T04:35:35.071" v="1871"/>
          <ac:spMkLst>
            <pc:docMk/>
            <pc:sldMk cId="2758879510" sldId="278"/>
            <ac:spMk id="2" creationId="{79971CF2-A49B-DFD6-A71D-FBE8CEA6D41F}"/>
          </ac:spMkLst>
        </pc:spChg>
      </pc:sldChg>
      <pc:sldChg chg="addSp delSp modSp add del mod setBg setClrOvrMap">
        <pc:chgData name="Ian Parr" userId="4f46477c-3823-44e3-a023-ec7a0abfe074" providerId="ADAL" clId="{D847A0EA-A55B-493F-98F5-6CE02B3F3B80}" dt="2023-07-04T02:36:11.475" v="625" actId="2696"/>
        <pc:sldMkLst>
          <pc:docMk/>
          <pc:sldMk cId="4225577117" sldId="278"/>
        </pc:sldMkLst>
        <pc:spChg chg="mod">
          <ac:chgData name="Ian Parr" userId="4f46477c-3823-44e3-a023-ec7a0abfe074" providerId="ADAL" clId="{D847A0EA-A55B-493F-98F5-6CE02B3F3B80}" dt="2023-07-04T02:36:05.701" v="624" actId="26606"/>
          <ac:spMkLst>
            <pc:docMk/>
            <pc:sldMk cId="4225577117" sldId="278"/>
            <ac:spMk id="8" creationId="{2084032C-5FE6-8685-B225-0381053C4285}"/>
          </ac:spMkLst>
        </pc:spChg>
        <pc:spChg chg="add del">
          <ac:chgData name="Ian Parr" userId="4f46477c-3823-44e3-a023-ec7a0abfe074" providerId="ADAL" clId="{D847A0EA-A55B-493F-98F5-6CE02B3F3B80}" dt="2023-07-04T02:35:59.484" v="621" actId="26606"/>
          <ac:spMkLst>
            <pc:docMk/>
            <pc:sldMk cId="4225577117" sldId="278"/>
            <ac:spMk id="75" creationId="{4B24F6DB-F114-44A7-BB56-D401884E4E7F}"/>
          </ac:spMkLst>
        </pc:spChg>
        <pc:grpChg chg="add del">
          <ac:chgData name="Ian Parr" userId="4f46477c-3823-44e3-a023-ec7a0abfe074" providerId="ADAL" clId="{D847A0EA-A55B-493F-98F5-6CE02B3F3B80}" dt="2023-07-04T02:35:59.484" v="621" actId="26606"/>
          <ac:grpSpMkLst>
            <pc:docMk/>
            <pc:sldMk cId="4225577117" sldId="278"/>
            <ac:grpSpMk id="15" creationId="{FF5EAD09-B81D-415F-8BCF-73C81AE05F21}"/>
          </ac:grpSpMkLst>
        </pc:grpChg>
        <pc:grpChg chg="add del">
          <ac:chgData name="Ian Parr" userId="4f46477c-3823-44e3-a023-ec7a0abfe074" providerId="ADAL" clId="{D847A0EA-A55B-493F-98F5-6CE02B3F3B80}" dt="2023-07-04T02:36:05.669" v="623" actId="26606"/>
          <ac:grpSpMkLst>
            <pc:docMk/>
            <pc:sldMk cId="4225577117" sldId="278"/>
            <ac:grpSpMk id="16" creationId="{9795E515-5F57-431F-9A0D-3A0419DF7572}"/>
          </ac:grpSpMkLst>
        </pc:grpChg>
        <pc:grpChg chg="add del">
          <ac:chgData name="Ian Parr" userId="4f46477c-3823-44e3-a023-ec7a0abfe074" providerId="ADAL" clId="{D847A0EA-A55B-493F-98F5-6CE02B3F3B80}" dt="2023-07-04T02:35:59.484" v="621" actId="26606"/>
          <ac:grpSpMkLst>
            <pc:docMk/>
            <pc:sldMk cId="4225577117" sldId="278"/>
            <ac:grpSpMk id="71" creationId="{9BE10567-6165-46A7-867D-4690A16B46D6}"/>
          </ac:grpSpMkLst>
        </pc:grpChg>
        <pc:grpChg chg="add del">
          <ac:chgData name="Ian Parr" userId="4f46477c-3823-44e3-a023-ec7a0abfe074" providerId="ADAL" clId="{D847A0EA-A55B-493F-98F5-6CE02B3F3B80}" dt="2023-07-04T02:36:05.669" v="623" actId="26606"/>
          <ac:grpSpMkLst>
            <pc:docMk/>
            <pc:sldMk cId="4225577117" sldId="278"/>
            <ac:grpSpMk id="76" creationId="{D4116A08-770E-4DC3-AAB6-E3E8E6CEC832}"/>
          </ac:grpSpMkLst>
        </pc:grpChg>
        <pc:grpChg chg="add del">
          <ac:chgData name="Ian Parr" userId="4f46477c-3823-44e3-a023-ec7a0abfe074" providerId="ADAL" clId="{D847A0EA-A55B-493F-98F5-6CE02B3F3B80}" dt="2023-07-04T02:35:59.484" v="621" actId="26606"/>
          <ac:grpSpMkLst>
            <pc:docMk/>
            <pc:sldMk cId="4225577117" sldId="278"/>
            <ac:grpSpMk id="77" creationId="{4DB50ECD-225E-4F81-AF7B-706DD05F3BA8}"/>
          </ac:grpSpMkLst>
        </pc:grpChg>
        <pc:grpChg chg="add del">
          <ac:chgData name="Ian Parr" userId="4f46477c-3823-44e3-a023-ec7a0abfe074" providerId="ADAL" clId="{D847A0EA-A55B-493F-98F5-6CE02B3F3B80}" dt="2023-07-04T02:36:05.669" v="623" actId="26606"/>
          <ac:grpSpMkLst>
            <pc:docMk/>
            <pc:sldMk cId="4225577117" sldId="278"/>
            <ac:grpSpMk id="131" creationId="{1351B104-9B78-4A2B-B970-FA8ABE1CE12D}"/>
          </ac:grpSpMkLst>
        </pc:grpChg>
        <pc:grpChg chg="add del">
          <ac:chgData name="Ian Parr" userId="4f46477c-3823-44e3-a023-ec7a0abfe074" providerId="ADAL" clId="{D847A0EA-A55B-493F-98F5-6CE02B3F3B80}" dt="2023-07-04T02:36:05.669" v="623" actId="26606"/>
          <ac:grpSpMkLst>
            <pc:docMk/>
            <pc:sldMk cId="4225577117" sldId="278"/>
            <ac:grpSpMk id="132" creationId="{77EB1C59-16D1-4C5E-9775-50CB40E022FE}"/>
          </ac:grpSpMkLst>
        </pc:grpChg>
        <pc:grpChg chg="add">
          <ac:chgData name="Ian Parr" userId="4f46477c-3823-44e3-a023-ec7a0abfe074" providerId="ADAL" clId="{D847A0EA-A55B-493F-98F5-6CE02B3F3B80}" dt="2023-07-04T02:36:05.701" v="624" actId="26606"/>
          <ac:grpSpMkLst>
            <pc:docMk/>
            <pc:sldMk cId="4225577117" sldId="278"/>
            <ac:grpSpMk id="146" creationId="{FF5EAD09-B81D-415F-8BCF-73C81AE05F21}"/>
          </ac:grpSpMkLst>
        </pc:grpChg>
        <pc:grpChg chg="add">
          <ac:chgData name="Ian Parr" userId="4f46477c-3823-44e3-a023-ec7a0abfe074" providerId="ADAL" clId="{D847A0EA-A55B-493F-98F5-6CE02B3F3B80}" dt="2023-07-04T02:36:05.701" v="624" actId="26606"/>
          <ac:grpSpMkLst>
            <pc:docMk/>
            <pc:sldMk cId="4225577117" sldId="278"/>
            <ac:grpSpMk id="148" creationId="{82EEA7F3-64E0-47B1-9B06-0677EA6FD79E}"/>
          </ac:grpSpMkLst>
        </pc:grpChg>
        <pc:picChg chg="del">
          <ac:chgData name="Ian Parr" userId="4f46477c-3823-44e3-a023-ec7a0abfe074" providerId="ADAL" clId="{D847A0EA-A55B-493F-98F5-6CE02B3F3B80}" dt="2023-07-04T02:35:52.367" v="619" actId="478"/>
          <ac:picMkLst>
            <pc:docMk/>
            <pc:sldMk cId="4225577117" sldId="278"/>
            <ac:picMk id="3" creationId="{70035D00-7E9F-3691-B74E-7DC4122CF6D9}"/>
          </ac:picMkLst>
        </pc:picChg>
        <pc:picChg chg="add del">
          <ac:chgData name="Ian Parr" userId="4f46477c-3823-44e3-a023-ec7a0abfe074" providerId="ADAL" clId="{D847A0EA-A55B-493F-98F5-6CE02B3F3B80}" dt="2023-07-04T02:36:05.669" v="623" actId="26606"/>
          <ac:picMkLst>
            <pc:docMk/>
            <pc:sldMk cId="4225577117" sldId="278"/>
            <ac:picMk id="10" creationId="{E92FA128-2121-B452-6BA5-555F238D3FAB}"/>
          </ac:picMkLst>
        </pc:picChg>
        <pc:picChg chg="add del">
          <ac:chgData name="Ian Parr" userId="4f46477c-3823-44e3-a023-ec7a0abfe074" providerId="ADAL" clId="{D847A0EA-A55B-493F-98F5-6CE02B3F3B80}" dt="2023-07-04T02:35:59.484" v="621" actId="26606"/>
          <ac:picMkLst>
            <pc:docMk/>
            <pc:sldMk cId="4225577117" sldId="278"/>
            <ac:picMk id="13" creationId="{9ACD3AF8-B16E-4174-8C1A-41F683C4AF8A}"/>
          </ac:picMkLst>
        </pc:picChg>
        <pc:picChg chg="add del">
          <ac:chgData name="Ian Parr" userId="4f46477c-3823-44e3-a023-ec7a0abfe074" providerId="ADAL" clId="{D847A0EA-A55B-493F-98F5-6CE02B3F3B80}" dt="2023-07-04T02:36:05.669" v="623" actId="26606"/>
          <ac:picMkLst>
            <pc:docMk/>
            <pc:sldMk cId="4225577117" sldId="278"/>
            <ac:picMk id="14" creationId="{50C065C3-0FE3-4452-B765-CB05BBB2A983}"/>
          </ac:picMkLst>
        </pc:picChg>
        <pc:picChg chg="add">
          <ac:chgData name="Ian Parr" userId="4f46477c-3823-44e3-a023-ec7a0abfe074" providerId="ADAL" clId="{D847A0EA-A55B-493F-98F5-6CE02B3F3B80}" dt="2023-07-04T02:36:05.701" v="624" actId="26606"/>
          <ac:picMkLst>
            <pc:docMk/>
            <pc:sldMk cId="4225577117" sldId="278"/>
            <ac:picMk id="145" creationId="{9ACD3AF8-B16E-4174-8C1A-41F683C4AF8A}"/>
          </ac:picMkLst>
        </pc:picChg>
      </pc:sldChg>
      <pc:sldChg chg="addSp delSp modSp add mod ord">
        <pc:chgData name="Ian Parr" userId="4f46477c-3823-44e3-a023-ec7a0abfe074" providerId="ADAL" clId="{D847A0EA-A55B-493F-98F5-6CE02B3F3B80}" dt="2023-07-04T05:19:33.878" v="2613" actId="1076"/>
        <pc:sldMkLst>
          <pc:docMk/>
          <pc:sldMk cId="2515922008" sldId="279"/>
        </pc:sldMkLst>
        <pc:spChg chg="del mod">
          <ac:chgData name="Ian Parr" userId="4f46477c-3823-44e3-a023-ec7a0abfe074" providerId="ADAL" clId="{D847A0EA-A55B-493F-98F5-6CE02B3F3B80}" dt="2023-07-04T02:37:39.658" v="637" actId="478"/>
          <ac:spMkLst>
            <pc:docMk/>
            <pc:sldMk cId="2515922008" sldId="279"/>
            <ac:spMk id="5" creationId="{D622A349-27D4-86D8-9DCA-AC77DC3213FA}"/>
          </ac:spMkLst>
        </pc:spChg>
        <pc:spChg chg="del">
          <ac:chgData name="Ian Parr" userId="4f46477c-3823-44e3-a023-ec7a0abfe074" providerId="ADAL" clId="{D847A0EA-A55B-493F-98F5-6CE02B3F3B80}" dt="2023-07-04T02:37:41.208" v="638" actId="478"/>
          <ac:spMkLst>
            <pc:docMk/>
            <pc:sldMk cId="2515922008" sldId="279"/>
            <ac:spMk id="6" creationId="{E081C378-CFC6-1562-2F5D-9EC69677FECE}"/>
          </ac:spMkLst>
        </pc:spChg>
        <pc:picChg chg="add del mod">
          <ac:chgData name="Ian Parr" userId="4f46477c-3823-44e3-a023-ec7a0abfe074" providerId="ADAL" clId="{D847A0EA-A55B-493F-98F5-6CE02B3F3B80}" dt="2023-07-04T02:43:07.467" v="815" actId="478"/>
          <ac:picMkLst>
            <pc:docMk/>
            <pc:sldMk cId="2515922008" sldId="279"/>
            <ac:picMk id="2" creationId="{54AC50EA-D391-A546-1BF3-9DE3308F4773}"/>
          </ac:picMkLst>
        </pc:picChg>
        <pc:picChg chg="del">
          <ac:chgData name="Ian Parr" userId="4f46477c-3823-44e3-a023-ec7a0abfe074" providerId="ADAL" clId="{D847A0EA-A55B-493F-98F5-6CE02B3F3B80}" dt="2023-07-04T02:37:42.464" v="639" actId="478"/>
          <ac:picMkLst>
            <pc:docMk/>
            <pc:sldMk cId="2515922008" sldId="279"/>
            <ac:picMk id="3" creationId="{047EA0D6-3C4A-21DD-C116-1589CDD07EFF}"/>
          </ac:picMkLst>
        </pc:picChg>
        <pc:picChg chg="add del mod">
          <ac:chgData name="Ian Parr" userId="4f46477c-3823-44e3-a023-ec7a0abfe074" providerId="ADAL" clId="{D847A0EA-A55B-493F-98F5-6CE02B3F3B80}" dt="2023-07-04T02:51:34.071" v="819" actId="478"/>
          <ac:picMkLst>
            <pc:docMk/>
            <pc:sldMk cId="2515922008" sldId="279"/>
            <ac:picMk id="4" creationId="{954A5F2F-D74F-2600-C533-C7446E44D992}"/>
          </ac:picMkLst>
        </pc:picChg>
        <pc:picChg chg="add del mod">
          <ac:chgData name="Ian Parr" userId="4f46477c-3823-44e3-a023-ec7a0abfe074" providerId="ADAL" clId="{D847A0EA-A55B-493F-98F5-6CE02B3F3B80}" dt="2023-07-04T02:51:58.761" v="822" actId="478"/>
          <ac:picMkLst>
            <pc:docMk/>
            <pc:sldMk cId="2515922008" sldId="279"/>
            <ac:picMk id="7" creationId="{D5E623E2-D4D0-54A3-5C62-DE6E241BE8EB}"/>
          </ac:picMkLst>
        </pc:picChg>
        <pc:picChg chg="add mod">
          <ac:chgData name="Ian Parr" userId="4f46477c-3823-44e3-a023-ec7a0abfe074" providerId="ADAL" clId="{D847A0EA-A55B-493F-98F5-6CE02B3F3B80}" dt="2023-07-04T05:19:33.878" v="2613" actId="1076"/>
          <ac:picMkLst>
            <pc:docMk/>
            <pc:sldMk cId="2515922008" sldId="279"/>
            <ac:picMk id="8" creationId="{68384F3D-BE22-3151-2F83-0E3DFF8535F3}"/>
          </ac:picMkLst>
        </pc:picChg>
      </pc:sldChg>
      <pc:sldChg chg="add del">
        <pc:chgData name="Ian Parr" userId="4f46477c-3823-44e3-a023-ec7a0abfe074" providerId="ADAL" clId="{D847A0EA-A55B-493F-98F5-6CE02B3F3B80}" dt="2023-07-04T02:35:45.062" v="617" actId="47"/>
        <pc:sldMkLst>
          <pc:docMk/>
          <pc:sldMk cId="3334188967" sldId="279"/>
        </pc:sldMkLst>
      </pc:sldChg>
      <pc:sldChg chg="addSp delSp modSp add mod">
        <pc:chgData name="Ian Parr" userId="4f46477c-3823-44e3-a023-ec7a0abfe074" providerId="ADAL" clId="{D847A0EA-A55B-493F-98F5-6CE02B3F3B80}" dt="2023-07-04T02:53:01.894" v="833" actId="1076"/>
        <pc:sldMkLst>
          <pc:docMk/>
          <pc:sldMk cId="836060889" sldId="280"/>
        </pc:sldMkLst>
        <pc:picChg chg="add mod">
          <ac:chgData name="Ian Parr" userId="4f46477c-3823-44e3-a023-ec7a0abfe074" providerId="ADAL" clId="{D847A0EA-A55B-493F-98F5-6CE02B3F3B80}" dt="2023-07-04T02:53:01.894" v="833" actId="1076"/>
          <ac:picMkLst>
            <pc:docMk/>
            <pc:sldMk cId="836060889" sldId="280"/>
            <ac:picMk id="2" creationId="{85CC9233-C80E-CF3F-4117-FB7F98876A76}"/>
          </ac:picMkLst>
        </pc:picChg>
        <pc:picChg chg="del">
          <ac:chgData name="Ian Parr" userId="4f46477c-3823-44e3-a023-ec7a0abfe074" providerId="ADAL" clId="{D847A0EA-A55B-493F-98F5-6CE02B3F3B80}" dt="2023-07-04T02:52:37.414" v="829" actId="478"/>
          <ac:picMkLst>
            <pc:docMk/>
            <pc:sldMk cId="836060889" sldId="280"/>
            <ac:picMk id="8" creationId="{68384F3D-BE22-3151-2F83-0E3DFF8535F3}"/>
          </ac:picMkLst>
        </pc:picChg>
      </pc:sldChg>
      <pc:sldChg chg="addSp modSp add mod ord">
        <pc:chgData name="Ian Parr" userId="4f46477c-3823-44e3-a023-ec7a0abfe074" providerId="ADAL" clId="{D847A0EA-A55B-493F-98F5-6CE02B3F3B80}" dt="2023-07-04T03:18:36.881" v="1247" actId="255"/>
        <pc:sldMkLst>
          <pc:docMk/>
          <pc:sldMk cId="2767118765" sldId="281"/>
        </pc:sldMkLst>
        <pc:spChg chg="add mod">
          <ac:chgData name="Ian Parr" userId="4f46477c-3823-44e3-a023-ec7a0abfe074" providerId="ADAL" clId="{D847A0EA-A55B-493F-98F5-6CE02B3F3B80}" dt="2023-07-04T03:18:36.881" v="1247" actId="255"/>
          <ac:spMkLst>
            <pc:docMk/>
            <pc:sldMk cId="2767118765" sldId="281"/>
            <ac:spMk id="4" creationId="{0CF74FE5-6429-7150-F94A-A1868F942F70}"/>
          </ac:spMkLst>
        </pc:spChg>
        <pc:picChg chg="add mod">
          <ac:chgData name="Ian Parr" userId="4f46477c-3823-44e3-a023-ec7a0abfe074" providerId="ADAL" clId="{D847A0EA-A55B-493F-98F5-6CE02B3F3B80}" dt="2023-07-04T03:17:31.331" v="1236" actId="14100"/>
          <ac:picMkLst>
            <pc:docMk/>
            <pc:sldMk cId="2767118765" sldId="281"/>
            <ac:picMk id="2" creationId="{F405E9B6-267E-66B9-D255-EACBCF50E9DE}"/>
          </ac:picMkLst>
        </pc:picChg>
        <pc:picChg chg="add mod">
          <ac:chgData name="Ian Parr" userId="4f46477c-3823-44e3-a023-ec7a0abfe074" providerId="ADAL" clId="{D847A0EA-A55B-493F-98F5-6CE02B3F3B80}" dt="2023-07-04T03:17:33.774" v="1237" actId="1076"/>
          <ac:picMkLst>
            <pc:docMk/>
            <pc:sldMk cId="2767118765" sldId="281"/>
            <ac:picMk id="3" creationId="{827684F5-8B50-EE08-5E54-C1B9D9DE0D03}"/>
          </ac:picMkLst>
        </pc:picChg>
      </pc:sldChg>
      <pc:sldChg chg="addSp modSp add mod ord setBg">
        <pc:chgData name="Ian Parr" userId="4f46477c-3823-44e3-a023-ec7a0abfe074" providerId="ADAL" clId="{D847A0EA-A55B-493F-98F5-6CE02B3F3B80}" dt="2023-07-04T02:59:59.609" v="1039" actId="1076"/>
        <pc:sldMkLst>
          <pc:docMk/>
          <pc:sldMk cId="2229044288" sldId="282"/>
        </pc:sldMkLst>
        <pc:spChg chg="add mod">
          <ac:chgData name="Ian Parr" userId="4f46477c-3823-44e3-a023-ec7a0abfe074" providerId="ADAL" clId="{D847A0EA-A55B-493F-98F5-6CE02B3F3B80}" dt="2023-07-04T02:59:59.609" v="1039" actId="1076"/>
          <ac:spMkLst>
            <pc:docMk/>
            <pc:sldMk cId="2229044288" sldId="282"/>
            <ac:spMk id="2" creationId="{D781DD0D-6BCC-EA18-FDB7-FB2DF4B6E7DC}"/>
          </ac:spMkLst>
        </pc:spChg>
        <pc:spChg chg="add mod">
          <ac:chgData name="Ian Parr" userId="4f46477c-3823-44e3-a023-ec7a0abfe074" providerId="ADAL" clId="{D847A0EA-A55B-493F-98F5-6CE02B3F3B80}" dt="2023-07-04T02:59:48.043" v="1036" actId="1076"/>
          <ac:spMkLst>
            <pc:docMk/>
            <pc:sldMk cId="2229044288" sldId="282"/>
            <ac:spMk id="3" creationId="{53FB4D62-79A9-C894-3877-45C711DE180B}"/>
          </ac:spMkLst>
        </pc:spChg>
        <pc:spChg chg="add mod">
          <ac:chgData name="Ian Parr" userId="4f46477c-3823-44e3-a023-ec7a0abfe074" providerId="ADAL" clId="{D847A0EA-A55B-493F-98F5-6CE02B3F3B80}" dt="2023-07-04T02:59:29.551" v="1034" actId="1076"/>
          <ac:spMkLst>
            <pc:docMk/>
            <pc:sldMk cId="2229044288" sldId="282"/>
            <ac:spMk id="4" creationId="{F4BC253E-A422-D42A-69F7-20FE85C3B357}"/>
          </ac:spMkLst>
        </pc:spChg>
      </pc:sldChg>
      <pc:sldChg chg="addSp delSp modSp add mod ord setBg">
        <pc:chgData name="Ian Parr" userId="4f46477c-3823-44e3-a023-ec7a0abfe074" providerId="ADAL" clId="{D847A0EA-A55B-493F-98F5-6CE02B3F3B80}" dt="2023-07-04T05:13:23.590" v="2594" actId="14100"/>
        <pc:sldMkLst>
          <pc:docMk/>
          <pc:sldMk cId="1405769051" sldId="283"/>
        </pc:sldMkLst>
        <pc:spChg chg="mod">
          <ac:chgData name="Ian Parr" userId="4f46477c-3823-44e3-a023-ec7a0abfe074" providerId="ADAL" clId="{D847A0EA-A55B-493F-98F5-6CE02B3F3B80}" dt="2023-07-04T04:52:03.404" v="2149" actId="207"/>
          <ac:spMkLst>
            <pc:docMk/>
            <pc:sldMk cId="1405769051" sldId="283"/>
            <ac:spMk id="2" creationId="{4979C3D2-F2E3-44DC-E560-AA7CB59E0B28}"/>
          </ac:spMkLst>
        </pc:spChg>
        <pc:spChg chg="mod">
          <ac:chgData name="Ian Parr" userId="4f46477c-3823-44e3-a023-ec7a0abfe074" providerId="ADAL" clId="{D847A0EA-A55B-493F-98F5-6CE02B3F3B80}" dt="2023-07-04T04:52:12.375" v="2150" actId="20577"/>
          <ac:spMkLst>
            <pc:docMk/>
            <pc:sldMk cId="1405769051" sldId="283"/>
            <ac:spMk id="9" creationId="{00D6BA3C-ABA4-572D-F56D-34DB592F8E67}"/>
          </ac:spMkLst>
        </pc:spChg>
        <pc:picChg chg="add del mod">
          <ac:chgData name="Ian Parr" userId="4f46477c-3823-44e3-a023-ec7a0abfe074" providerId="ADAL" clId="{D847A0EA-A55B-493F-98F5-6CE02B3F3B80}" dt="2023-07-04T05:08:35.118" v="2518" actId="21"/>
          <ac:picMkLst>
            <pc:docMk/>
            <pc:sldMk cId="1405769051" sldId="283"/>
            <ac:picMk id="3" creationId="{42130630-047A-6716-BFC5-CC8F5A3A1E86}"/>
          </ac:picMkLst>
        </pc:picChg>
        <pc:picChg chg="mod">
          <ac:chgData name="Ian Parr" userId="4f46477c-3823-44e3-a023-ec7a0abfe074" providerId="ADAL" clId="{D847A0EA-A55B-493F-98F5-6CE02B3F3B80}" dt="2023-07-04T04:48:41.303" v="2097" actId="1440"/>
          <ac:picMkLst>
            <pc:docMk/>
            <pc:sldMk cId="1405769051" sldId="283"/>
            <ac:picMk id="4" creationId="{C511D3A1-1A40-68AE-FD59-4650D80717F3}"/>
          </ac:picMkLst>
        </pc:picChg>
        <pc:picChg chg="add mod">
          <ac:chgData name="Ian Parr" userId="4f46477c-3823-44e3-a023-ec7a0abfe074" providerId="ADAL" clId="{D847A0EA-A55B-493F-98F5-6CE02B3F3B80}" dt="2023-07-04T05:13:23.590" v="2594" actId="14100"/>
          <ac:picMkLst>
            <pc:docMk/>
            <pc:sldMk cId="1405769051" sldId="283"/>
            <ac:picMk id="6" creationId="{D2789B23-850D-8F88-EAA6-713658E52E59}"/>
          </ac:picMkLst>
        </pc:picChg>
      </pc:sldChg>
      <pc:sldChg chg="addSp delSp modSp add mod ord setBg">
        <pc:chgData name="Ian Parr" userId="4f46477c-3823-44e3-a023-ec7a0abfe074" providerId="ADAL" clId="{D847A0EA-A55B-493F-98F5-6CE02B3F3B80}" dt="2023-07-04T04:34:39.606" v="1869"/>
        <pc:sldMkLst>
          <pc:docMk/>
          <pc:sldMk cId="4009968021" sldId="284"/>
        </pc:sldMkLst>
        <pc:spChg chg="add mod">
          <ac:chgData name="Ian Parr" userId="4f46477c-3823-44e3-a023-ec7a0abfe074" providerId="ADAL" clId="{D847A0EA-A55B-493F-98F5-6CE02B3F3B80}" dt="2023-07-04T03:18:50.480" v="1249" actId="1076"/>
          <ac:spMkLst>
            <pc:docMk/>
            <pc:sldMk cId="4009968021" sldId="284"/>
            <ac:spMk id="6" creationId="{994CCFCD-B6DD-4628-8748-415039946804}"/>
          </ac:spMkLst>
        </pc:spChg>
        <pc:picChg chg="del">
          <ac:chgData name="Ian Parr" userId="4f46477c-3823-44e3-a023-ec7a0abfe074" providerId="ADAL" clId="{D847A0EA-A55B-493F-98F5-6CE02B3F3B80}" dt="2023-07-04T03:01:03.659" v="1043" actId="478"/>
          <ac:picMkLst>
            <pc:docMk/>
            <pc:sldMk cId="4009968021" sldId="284"/>
            <ac:picMk id="2" creationId="{85CC9233-C80E-CF3F-4117-FB7F98876A76}"/>
          </ac:picMkLst>
        </pc:picChg>
        <pc:picChg chg="add del mod">
          <ac:chgData name="Ian Parr" userId="4f46477c-3823-44e3-a023-ec7a0abfe074" providerId="ADAL" clId="{D847A0EA-A55B-493F-98F5-6CE02B3F3B80}" dt="2023-07-04T03:07:19.590" v="1057" actId="478"/>
          <ac:picMkLst>
            <pc:docMk/>
            <pc:sldMk cId="4009968021" sldId="284"/>
            <ac:picMk id="3" creationId="{0C2445FA-03C6-FA4F-B308-A6A07EE6E955}"/>
          </ac:picMkLst>
        </pc:picChg>
        <pc:picChg chg="add mod">
          <ac:chgData name="Ian Parr" userId="4f46477c-3823-44e3-a023-ec7a0abfe074" providerId="ADAL" clId="{D847A0EA-A55B-493F-98F5-6CE02B3F3B80}" dt="2023-07-04T03:07:30.566" v="1062" actId="1076"/>
          <ac:picMkLst>
            <pc:docMk/>
            <pc:sldMk cId="4009968021" sldId="284"/>
            <ac:picMk id="4" creationId="{AEF10921-ED1F-B57D-ADAE-28C1CBD01970}"/>
          </ac:picMkLst>
        </pc:picChg>
        <pc:picChg chg="add mod">
          <ac:chgData name="Ian Parr" userId="4f46477c-3823-44e3-a023-ec7a0abfe074" providerId="ADAL" clId="{D847A0EA-A55B-493F-98F5-6CE02B3F3B80}" dt="2023-07-04T04:04:30.122" v="1257" actId="14100"/>
          <ac:picMkLst>
            <pc:docMk/>
            <pc:sldMk cId="4009968021" sldId="284"/>
            <ac:picMk id="5" creationId="{890ABACE-AC70-5DD1-A3A8-ADAC94057B32}"/>
          </ac:picMkLst>
        </pc:picChg>
      </pc:sldChg>
      <pc:sldChg chg="addSp delSp modSp add mod">
        <pc:chgData name="Ian Parr" userId="4f46477c-3823-44e3-a023-ec7a0abfe074" providerId="ADAL" clId="{D847A0EA-A55B-493F-98F5-6CE02B3F3B80}" dt="2023-07-04T04:07:25.538" v="1337" actId="1076"/>
        <pc:sldMkLst>
          <pc:docMk/>
          <pc:sldMk cId="496521103" sldId="285"/>
        </pc:sldMkLst>
        <pc:spChg chg="del mod">
          <ac:chgData name="Ian Parr" userId="4f46477c-3823-44e3-a023-ec7a0abfe074" providerId="ADAL" clId="{D847A0EA-A55B-493F-98F5-6CE02B3F3B80}" dt="2023-07-04T03:19:08.357" v="1254" actId="478"/>
          <ac:spMkLst>
            <pc:docMk/>
            <pc:sldMk cId="496521103" sldId="285"/>
            <ac:spMk id="4" creationId="{0CF74FE5-6429-7150-F94A-A1868F942F70}"/>
          </ac:spMkLst>
        </pc:spChg>
        <pc:spChg chg="add mod">
          <ac:chgData name="Ian Parr" userId="4f46477c-3823-44e3-a023-ec7a0abfe074" providerId="ADAL" clId="{D847A0EA-A55B-493F-98F5-6CE02B3F3B80}" dt="2023-07-04T04:07:13.907" v="1333" actId="255"/>
          <ac:spMkLst>
            <pc:docMk/>
            <pc:sldMk cId="496521103" sldId="285"/>
            <ac:spMk id="8" creationId="{9CBEC007-19EF-B114-E967-DD30DF01D5B3}"/>
          </ac:spMkLst>
        </pc:spChg>
        <pc:picChg chg="del">
          <ac:chgData name="Ian Parr" userId="4f46477c-3823-44e3-a023-ec7a0abfe074" providerId="ADAL" clId="{D847A0EA-A55B-493F-98F5-6CE02B3F3B80}" dt="2023-07-04T03:19:05.498" v="1251" actId="478"/>
          <ac:picMkLst>
            <pc:docMk/>
            <pc:sldMk cId="496521103" sldId="285"/>
            <ac:picMk id="2" creationId="{F405E9B6-267E-66B9-D255-EACBCF50E9DE}"/>
          </ac:picMkLst>
        </pc:picChg>
        <pc:picChg chg="del">
          <ac:chgData name="Ian Parr" userId="4f46477c-3823-44e3-a023-ec7a0abfe074" providerId="ADAL" clId="{D847A0EA-A55B-493F-98F5-6CE02B3F3B80}" dt="2023-07-04T03:19:06.209" v="1252" actId="478"/>
          <ac:picMkLst>
            <pc:docMk/>
            <pc:sldMk cId="496521103" sldId="285"/>
            <ac:picMk id="3" creationId="{827684F5-8B50-EE08-5E54-C1B9D9DE0D03}"/>
          </ac:picMkLst>
        </pc:picChg>
        <pc:picChg chg="add mod">
          <ac:chgData name="Ian Parr" userId="4f46477c-3823-44e3-a023-ec7a0abfe074" providerId="ADAL" clId="{D847A0EA-A55B-493F-98F5-6CE02B3F3B80}" dt="2023-07-04T04:07:18.644" v="1334" actId="1076"/>
          <ac:picMkLst>
            <pc:docMk/>
            <pc:sldMk cId="496521103" sldId="285"/>
            <ac:picMk id="5" creationId="{6A7B3E4F-7760-A1A0-AC79-CBCA478053F8}"/>
          </ac:picMkLst>
        </pc:picChg>
        <pc:picChg chg="add mod">
          <ac:chgData name="Ian Parr" userId="4f46477c-3823-44e3-a023-ec7a0abfe074" providerId="ADAL" clId="{D847A0EA-A55B-493F-98F5-6CE02B3F3B80}" dt="2023-07-04T04:07:21.103" v="1335" actId="1076"/>
          <ac:picMkLst>
            <pc:docMk/>
            <pc:sldMk cId="496521103" sldId="285"/>
            <ac:picMk id="6" creationId="{1BE8E76D-E9DA-69D3-F333-EC6F6058BC5B}"/>
          </ac:picMkLst>
        </pc:picChg>
        <pc:picChg chg="add mod">
          <ac:chgData name="Ian Parr" userId="4f46477c-3823-44e3-a023-ec7a0abfe074" providerId="ADAL" clId="{D847A0EA-A55B-493F-98F5-6CE02B3F3B80}" dt="2023-07-04T04:07:25.538" v="1337" actId="1076"/>
          <ac:picMkLst>
            <pc:docMk/>
            <pc:sldMk cId="496521103" sldId="285"/>
            <ac:picMk id="7" creationId="{1294AABD-ECA3-9618-B6EC-7B33C445AAA1}"/>
          </ac:picMkLst>
        </pc:picChg>
      </pc:sldChg>
      <pc:sldChg chg="addSp delSp modSp add del mod">
        <pc:chgData name="Ian Parr" userId="4f46477c-3823-44e3-a023-ec7a0abfe074" providerId="ADAL" clId="{D847A0EA-A55B-493F-98F5-6CE02B3F3B80}" dt="2023-07-04T04:14:34.934" v="1360" actId="2696"/>
        <pc:sldMkLst>
          <pc:docMk/>
          <pc:sldMk cId="2750163106" sldId="286"/>
        </pc:sldMkLst>
        <pc:spChg chg="add del mod">
          <ac:chgData name="Ian Parr" userId="4f46477c-3823-44e3-a023-ec7a0abfe074" providerId="ADAL" clId="{D847A0EA-A55B-493F-98F5-6CE02B3F3B80}" dt="2023-07-04T04:14:28.359" v="1359" actId="478"/>
          <ac:spMkLst>
            <pc:docMk/>
            <pc:sldMk cId="2750163106" sldId="286"/>
            <ac:spMk id="3" creationId="{7960ED13-52C3-99F9-BFBC-B3CAD4340AA8}"/>
          </ac:spMkLst>
        </pc:spChg>
        <pc:picChg chg="add">
          <ac:chgData name="Ian Parr" userId="4f46477c-3823-44e3-a023-ec7a0abfe074" providerId="ADAL" clId="{D847A0EA-A55B-493F-98F5-6CE02B3F3B80}" dt="2023-07-04T04:14:21.664" v="1357"/>
          <ac:picMkLst>
            <pc:docMk/>
            <pc:sldMk cId="2750163106" sldId="286"/>
            <ac:picMk id="2" creationId="{2F30930A-C0C8-4603-EB13-EB9492AF5139}"/>
          </ac:picMkLst>
        </pc:picChg>
      </pc:sldChg>
      <pc:sldChg chg="addSp delSp modSp add mod">
        <pc:chgData name="Ian Parr" userId="4f46477c-3823-44e3-a023-ec7a0abfe074" providerId="ADAL" clId="{D847A0EA-A55B-493F-98F5-6CE02B3F3B80}" dt="2023-07-04T04:13:49.717" v="1356" actId="1076"/>
        <pc:sldMkLst>
          <pc:docMk/>
          <pc:sldMk cId="3297710515" sldId="287"/>
        </pc:sldMkLst>
        <pc:spChg chg="add del mod">
          <ac:chgData name="Ian Parr" userId="4f46477c-3823-44e3-a023-ec7a0abfe074" providerId="ADAL" clId="{D847A0EA-A55B-493F-98F5-6CE02B3F3B80}" dt="2023-07-04T04:13:43.600" v="1354"/>
          <ac:spMkLst>
            <pc:docMk/>
            <pc:sldMk cId="3297710515" sldId="287"/>
            <ac:spMk id="4" creationId="{CD5598B7-F116-11EF-0C6D-7AAC0E6DB651}"/>
          </ac:spMkLst>
        </pc:spChg>
        <pc:spChg chg="add mod">
          <ac:chgData name="Ian Parr" userId="4f46477c-3823-44e3-a023-ec7a0abfe074" providerId="ADAL" clId="{D847A0EA-A55B-493F-98F5-6CE02B3F3B80}" dt="2023-07-04T04:13:39.932" v="1352" actId="1076"/>
          <ac:spMkLst>
            <pc:docMk/>
            <pc:sldMk cId="3297710515" sldId="287"/>
            <ac:spMk id="5" creationId="{E3543DD0-A59E-65B2-C211-0EDC7A397D07}"/>
          </ac:spMkLst>
        </pc:spChg>
        <pc:picChg chg="add mod">
          <ac:chgData name="Ian Parr" userId="4f46477c-3823-44e3-a023-ec7a0abfe074" providerId="ADAL" clId="{D847A0EA-A55B-493F-98F5-6CE02B3F3B80}" dt="2023-07-04T04:13:49.717" v="1356" actId="1076"/>
          <ac:picMkLst>
            <pc:docMk/>
            <pc:sldMk cId="3297710515" sldId="287"/>
            <ac:picMk id="2" creationId="{BFA7F780-F349-340D-BD4B-678E10ED0215}"/>
          </ac:picMkLst>
        </pc:picChg>
        <pc:picChg chg="add del mod">
          <ac:chgData name="Ian Parr" userId="4f46477c-3823-44e3-a023-ec7a0abfe074" providerId="ADAL" clId="{D847A0EA-A55B-493F-98F5-6CE02B3F3B80}" dt="2023-07-04T04:13:17.745" v="1348" actId="478"/>
          <ac:picMkLst>
            <pc:docMk/>
            <pc:sldMk cId="3297710515" sldId="287"/>
            <ac:picMk id="3" creationId="{7ADD50CF-E993-FF3A-132B-E45F564C99A5}"/>
          </ac:picMkLst>
        </pc:picChg>
      </pc:sldChg>
      <pc:sldChg chg="addSp delSp modSp add mod ord delDesignElem">
        <pc:chgData name="Ian Parr" userId="4f46477c-3823-44e3-a023-ec7a0abfe074" providerId="ADAL" clId="{D847A0EA-A55B-493F-98F5-6CE02B3F3B80}" dt="2023-07-04T04:44:37.181" v="2090" actId="14100"/>
        <pc:sldMkLst>
          <pc:docMk/>
          <pc:sldMk cId="1336484315" sldId="288"/>
        </pc:sldMkLst>
        <pc:spChg chg="add mod">
          <ac:chgData name="Ian Parr" userId="4f46477c-3823-44e3-a023-ec7a0abfe074" providerId="ADAL" clId="{D847A0EA-A55B-493F-98F5-6CE02B3F3B80}" dt="2023-07-04T04:44:37.181" v="2090" actId="14100"/>
          <ac:spMkLst>
            <pc:docMk/>
            <pc:sldMk cId="1336484315" sldId="288"/>
            <ac:spMk id="4" creationId="{9C682114-2ADD-5B05-3FDA-A8485614CBCB}"/>
          </ac:spMkLst>
        </pc:spChg>
        <pc:spChg chg="del mod">
          <ac:chgData name="Ian Parr" userId="4f46477c-3823-44e3-a023-ec7a0abfe074" providerId="ADAL" clId="{D847A0EA-A55B-493F-98F5-6CE02B3F3B80}" dt="2023-07-04T04:14:51.166" v="1364" actId="478"/>
          <ac:spMkLst>
            <pc:docMk/>
            <pc:sldMk cId="1336484315" sldId="288"/>
            <ac:spMk id="5" creationId="{E3543DD0-A59E-65B2-C211-0EDC7A397D07}"/>
          </ac:spMkLst>
        </pc:spChg>
        <pc:spChg chg="add mod">
          <ac:chgData name="Ian Parr" userId="4f46477c-3823-44e3-a023-ec7a0abfe074" providerId="ADAL" clId="{D847A0EA-A55B-493F-98F5-6CE02B3F3B80}" dt="2023-07-04T04:41:49.201" v="2080" actId="207"/>
          <ac:spMkLst>
            <pc:docMk/>
            <pc:sldMk cId="1336484315" sldId="288"/>
            <ac:spMk id="6" creationId="{01066003-02CA-533F-EFCF-BC3CF782CDBC}"/>
          </ac:spMkLst>
        </pc:spChg>
        <pc:spChg chg="add del">
          <ac:chgData name="Ian Parr" userId="4f46477c-3823-44e3-a023-ec7a0abfe074" providerId="ADAL" clId="{D847A0EA-A55B-493F-98F5-6CE02B3F3B80}" dt="2023-07-04T04:35:35.071" v="1871"/>
          <ac:spMkLst>
            <pc:docMk/>
            <pc:sldMk cId="1336484315" sldId="288"/>
            <ac:spMk id="7" creationId="{AE1AF813-2D2F-4B78-9216-388AF161EDAA}"/>
          </ac:spMkLst>
        </pc:spChg>
        <pc:spChg chg="add del">
          <ac:chgData name="Ian Parr" userId="4f46477c-3823-44e3-a023-ec7a0abfe074" providerId="ADAL" clId="{D847A0EA-A55B-493F-98F5-6CE02B3F3B80}" dt="2023-07-04T04:35:35.071" v="1871"/>
          <ac:spMkLst>
            <pc:docMk/>
            <pc:sldMk cId="1336484315" sldId="288"/>
            <ac:spMk id="9" creationId="{C47181D2-95D5-4439-9BDF-14D4FDC7BD80}"/>
          </ac:spMkLst>
        </pc:spChg>
        <pc:spChg chg="add del">
          <ac:chgData name="Ian Parr" userId="4f46477c-3823-44e3-a023-ec7a0abfe074" providerId="ADAL" clId="{D847A0EA-A55B-493F-98F5-6CE02B3F3B80}" dt="2023-07-04T04:39:22.124" v="1951" actId="478"/>
          <ac:spMkLst>
            <pc:docMk/>
            <pc:sldMk cId="1336484315" sldId="288"/>
            <ac:spMk id="11" creationId="{70BB4185-EAA4-1E49-2A1B-D798997966C1}"/>
          </ac:spMkLst>
        </pc:spChg>
        <pc:spChg chg="add del mod">
          <ac:chgData name="Ian Parr" userId="4f46477c-3823-44e3-a023-ec7a0abfe074" providerId="ADAL" clId="{D847A0EA-A55B-493F-98F5-6CE02B3F3B80}" dt="2023-07-04T04:39:55.080" v="1956"/>
          <ac:spMkLst>
            <pc:docMk/>
            <pc:sldMk cId="1336484315" sldId="288"/>
            <ac:spMk id="12" creationId="{92193AB8-0855-88AF-45D1-94BE4A86CD62}"/>
          </ac:spMkLst>
        </pc:spChg>
        <pc:spChg chg="add mod">
          <ac:chgData name="Ian Parr" userId="4f46477c-3823-44e3-a023-ec7a0abfe074" providerId="ADAL" clId="{D847A0EA-A55B-493F-98F5-6CE02B3F3B80}" dt="2023-07-04T04:42:33.892" v="2084" actId="1076"/>
          <ac:spMkLst>
            <pc:docMk/>
            <pc:sldMk cId="1336484315" sldId="288"/>
            <ac:spMk id="13" creationId="{8DE6ACC4-FDFA-3EC1-8044-E633DDF99429}"/>
          </ac:spMkLst>
        </pc:spChg>
        <pc:picChg chg="del">
          <ac:chgData name="Ian Parr" userId="4f46477c-3823-44e3-a023-ec7a0abfe074" providerId="ADAL" clId="{D847A0EA-A55B-493F-98F5-6CE02B3F3B80}" dt="2023-07-04T04:14:45.646" v="1362" actId="478"/>
          <ac:picMkLst>
            <pc:docMk/>
            <pc:sldMk cId="1336484315" sldId="288"/>
            <ac:picMk id="2" creationId="{BFA7F780-F349-340D-BD4B-678E10ED0215}"/>
          </ac:picMkLst>
        </pc:picChg>
        <pc:picChg chg="add del">
          <ac:chgData name="Ian Parr" userId="4f46477c-3823-44e3-a023-ec7a0abfe074" providerId="ADAL" clId="{D847A0EA-A55B-493F-98F5-6CE02B3F3B80}" dt="2023-07-04T04:34:13.639" v="1866" actId="478"/>
          <ac:picMkLst>
            <pc:docMk/>
            <pc:sldMk cId="1336484315" sldId="288"/>
            <ac:picMk id="3" creationId="{7292435F-4400-D1D8-3010-CE3FBADE80D0}"/>
          </ac:picMkLst>
        </pc:picChg>
        <pc:picChg chg="add mod">
          <ac:chgData name="Ian Parr" userId="4f46477c-3823-44e3-a023-ec7a0abfe074" providerId="ADAL" clId="{D847A0EA-A55B-493F-98F5-6CE02B3F3B80}" dt="2023-07-04T04:42:39.752" v="2086" actId="1076"/>
          <ac:picMkLst>
            <pc:docMk/>
            <pc:sldMk cId="1336484315" sldId="288"/>
            <ac:picMk id="8" creationId="{F19B1802-82F3-3DC5-7315-818221027AB6}"/>
          </ac:picMkLst>
        </pc:picChg>
        <pc:picChg chg="add mod">
          <ac:chgData name="Ian Parr" userId="4f46477c-3823-44e3-a023-ec7a0abfe074" providerId="ADAL" clId="{D847A0EA-A55B-493F-98F5-6CE02B3F3B80}" dt="2023-07-04T04:42:45.077" v="2087" actId="1076"/>
          <ac:picMkLst>
            <pc:docMk/>
            <pc:sldMk cId="1336484315" sldId="288"/>
            <ac:picMk id="10" creationId="{D693643D-302E-A913-4B8B-05865B327166}"/>
          </ac:picMkLst>
        </pc:picChg>
      </pc:sldChg>
      <pc:sldChg chg="addSp modSp add mod ord">
        <pc:chgData name="Ian Parr" userId="4f46477c-3823-44e3-a023-ec7a0abfe074" providerId="ADAL" clId="{D847A0EA-A55B-493F-98F5-6CE02B3F3B80}" dt="2023-07-04T05:16:52.307" v="2605" actId="1076"/>
        <pc:sldMkLst>
          <pc:docMk/>
          <pc:sldMk cId="120385570" sldId="289"/>
        </pc:sldMkLst>
        <pc:spChg chg="add mod">
          <ac:chgData name="Ian Parr" userId="4f46477c-3823-44e3-a023-ec7a0abfe074" providerId="ADAL" clId="{D847A0EA-A55B-493F-98F5-6CE02B3F3B80}" dt="2023-07-04T05:16:44.993" v="2602" actId="1076"/>
          <ac:spMkLst>
            <pc:docMk/>
            <pc:sldMk cId="120385570" sldId="289"/>
            <ac:spMk id="3" creationId="{1F49E2A5-18B9-2AB1-9501-A02477F809AA}"/>
          </ac:spMkLst>
        </pc:spChg>
        <pc:picChg chg="add mod">
          <ac:chgData name="Ian Parr" userId="4f46477c-3823-44e3-a023-ec7a0abfe074" providerId="ADAL" clId="{D847A0EA-A55B-493F-98F5-6CE02B3F3B80}" dt="2023-07-04T05:16:52.307" v="2605" actId="1076"/>
          <ac:picMkLst>
            <pc:docMk/>
            <pc:sldMk cId="120385570" sldId="289"/>
            <ac:picMk id="4" creationId="{998DCB98-8B62-312C-E50F-3CE21B281102}"/>
          </ac:picMkLst>
        </pc:picChg>
      </pc:sldChg>
      <pc:sldChg chg="addSp delSp modSp add mod ord setBg">
        <pc:chgData name="Ian Parr" userId="4f46477c-3823-44e3-a023-ec7a0abfe074" providerId="ADAL" clId="{D847A0EA-A55B-493F-98F5-6CE02B3F3B80}" dt="2023-07-04T04:55:26.093" v="2250" actId="207"/>
        <pc:sldMkLst>
          <pc:docMk/>
          <pc:sldMk cId="4192277966" sldId="290"/>
        </pc:sldMkLst>
        <pc:spChg chg="add mod">
          <ac:chgData name="Ian Parr" userId="4f46477c-3823-44e3-a023-ec7a0abfe074" providerId="ADAL" clId="{D847A0EA-A55B-493F-98F5-6CE02B3F3B80}" dt="2023-07-04T04:55:26.093" v="2250" actId="207"/>
          <ac:spMkLst>
            <pc:docMk/>
            <pc:sldMk cId="4192277966" sldId="290"/>
            <ac:spMk id="3" creationId="{C7AB9FBD-8421-A397-6EB4-B234F1EE8D47}"/>
          </ac:spMkLst>
        </pc:spChg>
        <pc:spChg chg="add mod">
          <ac:chgData name="Ian Parr" userId="4f46477c-3823-44e3-a023-ec7a0abfe074" providerId="ADAL" clId="{D847A0EA-A55B-493F-98F5-6CE02B3F3B80}" dt="2023-07-04T04:55:13.981" v="2248" actId="207"/>
          <ac:spMkLst>
            <pc:docMk/>
            <pc:sldMk cId="4192277966" sldId="290"/>
            <ac:spMk id="4" creationId="{256F9DDA-6AF6-38CD-6B7E-1832604D8520}"/>
          </ac:spMkLst>
        </pc:spChg>
        <pc:picChg chg="add del">
          <ac:chgData name="Ian Parr" userId="4f46477c-3823-44e3-a023-ec7a0abfe074" providerId="ADAL" clId="{D847A0EA-A55B-493F-98F5-6CE02B3F3B80}" dt="2023-07-04T04:53:02.444" v="2157" actId="478"/>
          <ac:picMkLst>
            <pc:docMk/>
            <pc:sldMk cId="4192277966" sldId="290"/>
            <ac:picMk id="2" creationId="{C335DFD5-E9AC-AA73-BF10-EF1283A78848}"/>
          </ac:picMkLst>
        </pc:picChg>
      </pc:sldChg>
      <pc:sldChg chg="addSp delSp modSp add mod ord">
        <pc:chgData name="Ian Parr" userId="4f46477c-3823-44e3-a023-ec7a0abfe074" providerId="ADAL" clId="{D847A0EA-A55B-493F-98F5-6CE02B3F3B80}" dt="2023-07-04T04:17:56.534" v="1428" actId="1076"/>
        <pc:sldMkLst>
          <pc:docMk/>
          <pc:sldMk cId="4191855136" sldId="291"/>
        </pc:sldMkLst>
        <pc:spChg chg="mod">
          <ac:chgData name="Ian Parr" userId="4f46477c-3823-44e3-a023-ec7a0abfe074" providerId="ADAL" clId="{D847A0EA-A55B-493F-98F5-6CE02B3F3B80}" dt="2023-07-04T04:17:00.606" v="1422" actId="14100"/>
          <ac:spMkLst>
            <pc:docMk/>
            <pc:sldMk cId="4191855136" sldId="291"/>
            <ac:spMk id="2" creationId="{D781DD0D-6BCC-EA18-FDB7-FB2DF4B6E7DC}"/>
          </ac:spMkLst>
        </pc:spChg>
        <pc:spChg chg="mod">
          <ac:chgData name="Ian Parr" userId="4f46477c-3823-44e3-a023-ec7a0abfe074" providerId="ADAL" clId="{D847A0EA-A55B-493F-98F5-6CE02B3F3B80}" dt="2023-07-04T04:17:56.534" v="1428" actId="1076"/>
          <ac:spMkLst>
            <pc:docMk/>
            <pc:sldMk cId="4191855136" sldId="291"/>
            <ac:spMk id="3" creationId="{53FB4D62-79A9-C894-3877-45C711DE180B}"/>
          </ac:spMkLst>
        </pc:spChg>
        <pc:spChg chg="del">
          <ac:chgData name="Ian Parr" userId="4f46477c-3823-44e3-a023-ec7a0abfe074" providerId="ADAL" clId="{D847A0EA-A55B-493F-98F5-6CE02B3F3B80}" dt="2023-07-04T04:16:07.969" v="1411" actId="478"/>
          <ac:spMkLst>
            <pc:docMk/>
            <pc:sldMk cId="4191855136" sldId="291"/>
            <ac:spMk id="4" creationId="{F4BC253E-A422-D42A-69F7-20FE85C3B357}"/>
          </ac:spMkLst>
        </pc:spChg>
        <pc:picChg chg="add mod">
          <ac:chgData name="Ian Parr" userId="4f46477c-3823-44e3-a023-ec7a0abfe074" providerId="ADAL" clId="{D847A0EA-A55B-493F-98F5-6CE02B3F3B80}" dt="2023-07-04T04:17:47.427" v="1426" actId="1076"/>
          <ac:picMkLst>
            <pc:docMk/>
            <pc:sldMk cId="4191855136" sldId="291"/>
            <ac:picMk id="5" creationId="{961C66A9-B750-A757-F5FC-0DC403D40D2E}"/>
          </ac:picMkLst>
        </pc:picChg>
      </pc:sldChg>
      <pc:sldChg chg="addSp delSp modSp add mod ord setBg">
        <pc:chgData name="Ian Parr" userId="4f46477c-3823-44e3-a023-ec7a0abfe074" providerId="ADAL" clId="{D847A0EA-A55B-493F-98F5-6CE02B3F3B80}" dt="2023-07-04T04:31:06.339" v="1863" actId="11529"/>
        <pc:sldMkLst>
          <pc:docMk/>
          <pc:sldMk cId="1147854470" sldId="292"/>
        </pc:sldMkLst>
        <pc:spChg chg="mod">
          <ac:chgData name="Ian Parr" userId="4f46477c-3823-44e3-a023-ec7a0abfe074" providerId="ADAL" clId="{D847A0EA-A55B-493F-98F5-6CE02B3F3B80}" dt="2023-07-04T04:19:27.291" v="1584" actId="20577"/>
          <ac:spMkLst>
            <pc:docMk/>
            <pc:sldMk cId="1147854470" sldId="292"/>
            <ac:spMk id="2" creationId="{4979C3D2-F2E3-44DC-E560-AA7CB59E0B28}"/>
          </ac:spMkLst>
        </pc:spChg>
        <pc:spChg chg="add mod">
          <ac:chgData name="Ian Parr" userId="4f46477c-3823-44e3-a023-ec7a0abfe074" providerId="ADAL" clId="{D847A0EA-A55B-493F-98F5-6CE02B3F3B80}" dt="2023-07-04T04:30:08.889" v="1858" actId="5793"/>
          <ac:spMkLst>
            <pc:docMk/>
            <pc:sldMk cId="1147854470" sldId="292"/>
            <ac:spMk id="3" creationId="{36AC5CCA-16E4-5877-2396-1F7B906517C5}"/>
          </ac:spMkLst>
        </pc:spChg>
        <pc:spChg chg="del mod">
          <ac:chgData name="Ian Parr" userId="4f46477c-3823-44e3-a023-ec7a0abfe074" providerId="ADAL" clId="{D847A0EA-A55B-493F-98F5-6CE02B3F3B80}" dt="2023-07-04T04:23:55.715" v="1657" actId="478"/>
          <ac:spMkLst>
            <pc:docMk/>
            <pc:sldMk cId="1147854470" sldId="292"/>
            <ac:spMk id="5" creationId="{DB0A8C5A-18AD-7C39-2DFA-C8BD7413063B}"/>
          </ac:spMkLst>
        </pc:spChg>
        <pc:spChg chg="add del mod">
          <ac:chgData name="Ian Parr" userId="4f46477c-3823-44e3-a023-ec7a0abfe074" providerId="ADAL" clId="{D847A0EA-A55B-493F-98F5-6CE02B3F3B80}" dt="2023-07-04T04:29:24.418" v="1848" actId="478"/>
          <ac:spMkLst>
            <pc:docMk/>
            <pc:sldMk cId="1147854470" sldId="292"/>
            <ac:spMk id="6" creationId="{1BC609E4-01AA-BC1D-BD8C-DFC62156E463}"/>
          </ac:spMkLst>
        </pc:spChg>
        <pc:spChg chg="mod">
          <ac:chgData name="Ian Parr" userId="4f46477c-3823-44e3-a023-ec7a0abfe074" providerId="ADAL" clId="{D847A0EA-A55B-493F-98F5-6CE02B3F3B80}" dt="2023-07-04T04:24:28.017" v="1661" actId="1076"/>
          <ac:spMkLst>
            <pc:docMk/>
            <pc:sldMk cId="1147854470" sldId="292"/>
            <ac:spMk id="7" creationId="{048CD191-B46A-CA6D-6ABF-A2D5B96FE249}"/>
          </ac:spMkLst>
        </pc:spChg>
        <pc:spChg chg="mod">
          <ac:chgData name="Ian Parr" userId="4f46477c-3823-44e3-a023-ec7a0abfe074" providerId="ADAL" clId="{D847A0EA-A55B-493F-98F5-6CE02B3F3B80}" dt="2023-07-04T04:29:54.116" v="1852" actId="1076"/>
          <ac:spMkLst>
            <pc:docMk/>
            <pc:sldMk cId="1147854470" sldId="292"/>
            <ac:spMk id="9" creationId="{00D6BA3C-ABA4-572D-F56D-34DB592F8E67}"/>
          </ac:spMkLst>
        </pc:spChg>
        <pc:picChg chg="del mod">
          <ac:chgData name="Ian Parr" userId="4f46477c-3823-44e3-a023-ec7a0abfe074" providerId="ADAL" clId="{D847A0EA-A55B-493F-98F5-6CE02B3F3B80}" dt="2023-07-04T04:21:06.993" v="1645" actId="478"/>
          <ac:picMkLst>
            <pc:docMk/>
            <pc:sldMk cId="1147854470" sldId="292"/>
            <ac:picMk id="4" creationId="{C511D3A1-1A40-68AE-FD59-4650D80717F3}"/>
          </ac:picMkLst>
        </pc:picChg>
        <pc:cxnChg chg="add del">
          <ac:chgData name="Ian Parr" userId="4f46477c-3823-44e3-a023-ec7a0abfe074" providerId="ADAL" clId="{D847A0EA-A55B-493F-98F5-6CE02B3F3B80}" dt="2023-07-04T04:30:50.480" v="1862" actId="478"/>
          <ac:cxnSpMkLst>
            <pc:docMk/>
            <pc:sldMk cId="1147854470" sldId="292"/>
            <ac:cxnSpMk id="10" creationId="{968975C3-6112-4787-0AF6-73867D08B391}"/>
          </ac:cxnSpMkLst>
        </pc:cxnChg>
        <pc:cxnChg chg="add">
          <ac:chgData name="Ian Parr" userId="4f46477c-3823-44e3-a023-ec7a0abfe074" providerId="ADAL" clId="{D847A0EA-A55B-493F-98F5-6CE02B3F3B80}" dt="2023-07-04T04:31:06.339" v="1863" actId="11529"/>
          <ac:cxnSpMkLst>
            <pc:docMk/>
            <pc:sldMk cId="1147854470" sldId="292"/>
            <ac:cxnSpMk id="12" creationId="{ABB4A251-4617-438C-6842-7774DB40473C}"/>
          </ac:cxnSpMkLst>
        </pc:cxnChg>
      </pc:sldChg>
      <pc:sldChg chg="delSp add mod ord setBg">
        <pc:chgData name="Ian Parr" userId="4f46477c-3823-44e3-a023-ec7a0abfe074" providerId="ADAL" clId="{D847A0EA-A55B-493F-98F5-6CE02B3F3B80}" dt="2023-07-04T04:22:35.926" v="1651" actId="478"/>
        <pc:sldMkLst>
          <pc:docMk/>
          <pc:sldMk cId="2039294370" sldId="293"/>
        </pc:sldMkLst>
        <pc:picChg chg="del">
          <ac:chgData name="Ian Parr" userId="4f46477c-3823-44e3-a023-ec7a0abfe074" providerId="ADAL" clId="{D847A0EA-A55B-493F-98F5-6CE02B3F3B80}" dt="2023-07-04T04:22:35.926" v="1651" actId="478"/>
          <ac:picMkLst>
            <pc:docMk/>
            <pc:sldMk cId="2039294370" sldId="293"/>
            <ac:picMk id="4" creationId="{C511D3A1-1A40-68AE-FD59-4650D80717F3}"/>
          </ac:picMkLst>
        </pc:picChg>
      </pc:sldChg>
      <pc:sldChg chg="add ord">
        <pc:chgData name="Ian Parr" userId="4f46477c-3823-44e3-a023-ec7a0abfe074" providerId="ADAL" clId="{D847A0EA-A55B-493F-98F5-6CE02B3F3B80}" dt="2023-07-04T05:20:55.320" v="2615"/>
        <pc:sldMkLst>
          <pc:docMk/>
          <pc:sldMk cId="1506121415" sldId="294"/>
        </pc:sldMkLst>
      </pc:sldChg>
      <pc:sldChg chg="addSp modSp add mod">
        <pc:chgData name="Ian Parr" userId="4f46477c-3823-44e3-a023-ec7a0abfe074" providerId="ADAL" clId="{D847A0EA-A55B-493F-98F5-6CE02B3F3B80}" dt="2023-07-04T05:04:38.676" v="2461" actId="1076"/>
        <pc:sldMkLst>
          <pc:docMk/>
          <pc:sldMk cId="2665891038" sldId="295"/>
        </pc:sldMkLst>
        <pc:spChg chg="add mod">
          <ac:chgData name="Ian Parr" userId="4f46477c-3823-44e3-a023-ec7a0abfe074" providerId="ADAL" clId="{D847A0EA-A55B-493F-98F5-6CE02B3F3B80}" dt="2023-07-04T05:04:37.375" v="2460" actId="1076"/>
          <ac:spMkLst>
            <pc:docMk/>
            <pc:sldMk cId="2665891038" sldId="295"/>
            <ac:spMk id="2" creationId="{5565F72C-996B-4DB9-AD81-E828404D26E0}"/>
          </ac:spMkLst>
        </pc:spChg>
        <pc:spChg chg="mod">
          <ac:chgData name="Ian Parr" userId="4f46477c-3823-44e3-a023-ec7a0abfe074" providerId="ADAL" clId="{D847A0EA-A55B-493F-98F5-6CE02B3F3B80}" dt="2023-07-04T05:04:38.676" v="2461" actId="1076"/>
          <ac:spMkLst>
            <pc:docMk/>
            <pc:sldMk cId="2665891038" sldId="295"/>
            <ac:spMk id="3" creationId="{C7AB9FBD-8421-A397-6EB4-B234F1EE8D47}"/>
          </ac:spMkLst>
        </pc:spChg>
        <pc:spChg chg="mod">
          <ac:chgData name="Ian Parr" userId="4f46477c-3823-44e3-a023-ec7a0abfe074" providerId="ADAL" clId="{D847A0EA-A55B-493F-98F5-6CE02B3F3B80}" dt="2023-07-04T04:56:32.501" v="2269" actId="20577"/>
          <ac:spMkLst>
            <pc:docMk/>
            <pc:sldMk cId="2665891038" sldId="295"/>
            <ac:spMk id="4" creationId="{256F9DDA-6AF6-38CD-6B7E-1832604D8520}"/>
          </ac:spMkLst>
        </pc:spChg>
      </pc:sldChg>
      <pc:sldChg chg="add del">
        <pc:chgData name="Ian Parr" userId="4f46477c-3823-44e3-a023-ec7a0abfe074" providerId="ADAL" clId="{D847A0EA-A55B-493F-98F5-6CE02B3F3B80}" dt="2023-07-04T04:55:40.746" v="2253" actId="2696"/>
        <pc:sldMkLst>
          <pc:docMk/>
          <pc:sldMk cId="1322091102" sldId="296"/>
        </pc:sldMkLst>
      </pc:sldChg>
      <pc:sldChg chg="addSp delSp modSp add mod">
        <pc:chgData name="Ian Parr" userId="4f46477c-3823-44e3-a023-ec7a0abfe074" providerId="ADAL" clId="{D847A0EA-A55B-493F-98F5-6CE02B3F3B80}" dt="2023-07-04T05:04:45.544" v="2462" actId="1076"/>
        <pc:sldMkLst>
          <pc:docMk/>
          <pc:sldMk cId="2953321169" sldId="296"/>
        </pc:sldMkLst>
        <pc:spChg chg="add mod">
          <ac:chgData name="Ian Parr" userId="4f46477c-3823-44e3-a023-ec7a0abfe074" providerId="ADAL" clId="{D847A0EA-A55B-493F-98F5-6CE02B3F3B80}" dt="2023-07-04T05:04:45.544" v="2462" actId="1076"/>
          <ac:spMkLst>
            <pc:docMk/>
            <pc:sldMk cId="2953321169" sldId="296"/>
            <ac:spMk id="2" creationId="{ECDB7087-F637-76A1-A225-2667BA817E2E}"/>
          </ac:spMkLst>
        </pc:spChg>
        <pc:spChg chg="del">
          <ac:chgData name="Ian Parr" userId="4f46477c-3823-44e3-a023-ec7a0abfe074" providerId="ADAL" clId="{D847A0EA-A55B-493F-98F5-6CE02B3F3B80}" dt="2023-07-04T05:03:32.804" v="2447" actId="478"/>
          <ac:spMkLst>
            <pc:docMk/>
            <pc:sldMk cId="2953321169" sldId="296"/>
            <ac:spMk id="3" creationId="{C7AB9FBD-8421-A397-6EB4-B234F1EE8D47}"/>
          </ac:spMkLst>
        </pc:spChg>
        <pc:spChg chg="mod">
          <ac:chgData name="Ian Parr" userId="4f46477c-3823-44e3-a023-ec7a0abfe074" providerId="ADAL" clId="{D847A0EA-A55B-493F-98F5-6CE02B3F3B80}" dt="2023-07-04T05:03:53.823" v="2452" actId="1076"/>
          <ac:spMkLst>
            <pc:docMk/>
            <pc:sldMk cId="2953321169" sldId="296"/>
            <ac:spMk id="4" creationId="{256F9DDA-6AF6-38CD-6B7E-1832604D8520}"/>
          </ac:spMkLst>
        </pc:spChg>
      </pc:sldChg>
      <pc:sldChg chg="addSp delSp modSp add mod">
        <pc:chgData name="Ian Parr" userId="4f46477c-3823-44e3-a023-ec7a0abfe074" providerId="ADAL" clId="{D847A0EA-A55B-493F-98F5-6CE02B3F3B80}" dt="2023-07-04T05:05:15.757" v="2466" actId="1076"/>
        <pc:sldMkLst>
          <pc:docMk/>
          <pc:sldMk cId="1522469624" sldId="297"/>
        </pc:sldMkLst>
        <pc:spChg chg="add mod">
          <ac:chgData name="Ian Parr" userId="4f46477c-3823-44e3-a023-ec7a0abfe074" providerId="ADAL" clId="{D847A0EA-A55B-493F-98F5-6CE02B3F3B80}" dt="2023-07-04T05:05:15.757" v="2466" actId="1076"/>
          <ac:spMkLst>
            <pc:docMk/>
            <pc:sldMk cId="1522469624" sldId="297"/>
            <ac:spMk id="2" creationId="{2EB95696-549B-5835-8399-0064DD7D0335}"/>
          </ac:spMkLst>
        </pc:spChg>
        <pc:spChg chg="del">
          <ac:chgData name="Ian Parr" userId="4f46477c-3823-44e3-a023-ec7a0abfe074" providerId="ADAL" clId="{D847A0EA-A55B-493F-98F5-6CE02B3F3B80}" dt="2023-07-04T05:04:57.376" v="2463" actId="478"/>
          <ac:spMkLst>
            <pc:docMk/>
            <pc:sldMk cId="1522469624" sldId="297"/>
            <ac:spMk id="3" creationId="{C7AB9FBD-8421-A397-6EB4-B234F1EE8D47}"/>
          </ac:spMkLst>
        </pc:spChg>
        <pc:spChg chg="mod">
          <ac:chgData name="Ian Parr" userId="4f46477c-3823-44e3-a023-ec7a0abfe074" providerId="ADAL" clId="{D847A0EA-A55B-493F-98F5-6CE02B3F3B80}" dt="2023-07-04T04:57:15.798" v="2286" actId="20577"/>
          <ac:spMkLst>
            <pc:docMk/>
            <pc:sldMk cId="1522469624" sldId="297"/>
            <ac:spMk id="4" creationId="{256F9DDA-6AF6-38CD-6B7E-1832604D8520}"/>
          </ac:spMkLst>
        </pc:spChg>
      </pc:sldChg>
      <pc:sldChg chg="addSp delSp modSp add mod">
        <pc:chgData name="Ian Parr" userId="4f46477c-3823-44e3-a023-ec7a0abfe074" providerId="ADAL" clId="{D847A0EA-A55B-493F-98F5-6CE02B3F3B80}" dt="2023-07-04T05:04:18.736" v="2456" actId="1076"/>
        <pc:sldMkLst>
          <pc:docMk/>
          <pc:sldMk cId="789498811" sldId="298"/>
        </pc:sldMkLst>
        <pc:spChg chg="add mod">
          <ac:chgData name="Ian Parr" userId="4f46477c-3823-44e3-a023-ec7a0abfe074" providerId="ADAL" clId="{D847A0EA-A55B-493F-98F5-6CE02B3F3B80}" dt="2023-07-04T05:04:18.736" v="2456" actId="1076"/>
          <ac:spMkLst>
            <pc:docMk/>
            <pc:sldMk cId="789498811" sldId="298"/>
            <ac:spMk id="2" creationId="{7B79B204-C0C6-96D6-FC59-D0498E3675C2}"/>
          </ac:spMkLst>
        </pc:spChg>
        <pc:spChg chg="del">
          <ac:chgData name="Ian Parr" userId="4f46477c-3823-44e3-a023-ec7a0abfe074" providerId="ADAL" clId="{D847A0EA-A55B-493F-98F5-6CE02B3F3B80}" dt="2023-07-04T05:04:01.136" v="2453" actId="478"/>
          <ac:spMkLst>
            <pc:docMk/>
            <pc:sldMk cId="789498811" sldId="298"/>
            <ac:spMk id="3" creationId="{C7AB9FBD-8421-A397-6EB4-B234F1EE8D47}"/>
          </ac:spMkLst>
        </pc:spChg>
        <pc:spChg chg="mod">
          <ac:chgData name="Ian Parr" userId="4f46477c-3823-44e3-a023-ec7a0abfe074" providerId="ADAL" clId="{D847A0EA-A55B-493F-98F5-6CE02B3F3B80}" dt="2023-07-04T04:57:31.990" v="2302" actId="20577"/>
          <ac:spMkLst>
            <pc:docMk/>
            <pc:sldMk cId="789498811" sldId="298"/>
            <ac:spMk id="4" creationId="{256F9DDA-6AF6-38CD-6B7E-1832604D8520}"/>
          </ac:spMkLst>
        </pc:spChg>
      </pc:sldChg>
      <pc:sldChg chg="addSp modSp add mod ord">
        <pc:chgData name="Ian Parr" userId="4f46477c-3823-44e3-a023-ec7a0abfe074" providerId="ADAL" clId="{D847A0EA-A55B-493F-98F5-6CE02B3F3B80}" dt="2023-07-04T05:09:18.703" v="2526" actId="1076"/>
        <pc:sldMkLst>
          <pc:docMk/>
          <pc:sldMk cId="240087822" sldId="299"/>
        </pc:sldMkLst>
        <pc:spChg chg="mod">
          <ac:chgData name="Ian Parr" userId="4f46477c-3823-44e3-a023-ec7a0abfe074" providerId="ADAL" clId="{D847A0EA-A55B-493F-98F5-6CE02B3F3B80}" dt="2023-07-04T05:06:05.285" v="2485" actId="20577"/>
          <ac:spMkLst>
            <pc:docMk/>
            <pc:sldMk cId="240087822" sldId="299"/>
            <ac:spMk id="2" creationId="{4979C3D2-F2E3-44DC-E560-AA7CB59E0B28}"/>
          </ac:spMkLst>
        </pc:spChg>
        <pc:picChg chg="add mod">
          <ac:chgData name="Ian Parr" userId="4f46477c-3823-44e3-a023-ec7a0abfe074" providerId="ADAL" clId="{D847A0EA-A55B-493F-98F5-6CE02B3F3B80}" dt="2023-07-04T05:09:18.703" v="2526" actId="1076"/>
          <ac:picMkLst>
            <pc:docMk/>
            <pc:sldMk cId="240087822" sldId="299"/>
            <ac:picMk id="3" creationId="{F311FEDD-6AAA-97E4-8F1F-71525235DF00}"/>
          </ac:picMkLst>
        </pc:picChg>
      </pc:sldChg>
      <pc:sldChg chg="addSp modSp add mod ord">
        <pc:chgData name="Ian Parr" userId="4f46477c-3823-44e3-a023-ec7a0abfe074" providerId="ADAL" clId="{D847A0EA-A55B-493F-98F5-6CE02B3F3B80}" dt="2023-07-04T05:08:45.375" v="2522" actId="1076"/>
        <pc:sldMkLst>
          <pc:docMk/>
          <pc:sldMk cId="3942294097" sldId="300"/>
        </pc:sldMkLst>
        <pc:spChg chg="mod">
          <ac:chgData name="Ian Parr" userId="4f46477c-3823-44e3-a023-ec7a0abfe074" providerId="ADAL" clId="{D847A0EA-A55B-493F-98F5-6CE02B3F3B80}" dt="2023-07-04T05:06:54.573" v="2511" actId="20577"/>
          <ac:spMkLst>
            <pc:docMk/>
            <pc:sldMk cId="3942294097" sldId="300"/>
            <ac:spMk id="2" creationId="{4979C3D2-F2E3-44DC-E560-AA7CB59E0B28}"/>
          </ac:spMkLst>
        </pc:spChg>
        <pc:picChg chg="add mod">
          <ac:chgData name="Ian Parr" userId="4f46477c-3823-44e3-a023-ec7a0abfe074" providerId="ADAL" clId="{D847A0EA-A55B-493F-98F5-6CE02B3F3B80}" dt="2023-07-04T05:08:45.375" v="2522" actId="1076"/>
          <ac:picMkLst>
            <pc:docMk/>
            <pc:sldMk cId="3942294097" sldId="300"/>
            <ac:picMk id="3" creationId="{0891CA51-0102-E3B9-EA18-33BFCAB3FA2B}"/>
          </ac:picMkLst>
        </pc:picChg>
      </pc:sldChg>
      <pc:sldChg chg="addSp modSp add mod ord">
        <pc:chgData name="Ian Parr" userId="4f46477c-3823-44e3-a023-ec7a0abfe074" providerId="ADAL" clId="{D847A0EA-A55B-493F-98F5-6CE02B3F3B80}" dt="2023-07-04T05:12:28.731" v="2591" actId="20577"/>
        <pc:sldMkLst>
          <pc:docMk/>
          <pc:sldMk cId="2291014636" sldId="301"/>
        </pc:sldMkLst>
        <pc:spChg chg="mod">
          <ac:chgData name="Ian Parr" userId="4f46477c-3823-44e3-a023-ec7a0abfe074" providerId="ADAL" clId="{D847A0EA-A55B-493F-98F5-6CE02B3F3B80}" dt="2023-07-04T05:12:28.731" v="2591" actId="20577"/>
          <ac:spMkLst>
            <pc:docMk/>
            <pc:sldMk cId="2291014636" sldId="301"/>
            <ac:spMk id="2" creationId="{4979C3D2-F2E3-44DC-E560-AA7CB59E0B28}"/>
          </ac:spMkLst>
        </pc:spChg>
        <pc:picChg chg="add mod">
          <ac:chgData name="Ian Parr" userId="4f46477c-3823-44e3-a023-ec7a0abfe074" providerId="ADAL" clId="{D847A0EA-A55B-493F-98F5-6CE02B3F3B80}" dt="2023-07-04T05:10:07.244" v="2531" actId="14100"/>
          <ac:picMkLst>
            <pc:docMk/>
            <pc:sldMk cId="2291014636" sldId="301"/>
            <ac:picMk id="3" creationId="{4648609E-47D6-DBB9-B90B-4FA1A03CFB40}"/>
          </ac:picMkLst>
        </pc:picChg>
      </pc:sldChg>
      <pc:sldChg chg="addSp modSp add mod ord">
        <pc:chgData name="Ian Parr" userId="4f46477c-3823-44e3-a023-ec7a0abfe074" providerId="ADAL" clId="{D847A0EA-A55B-493F-98F5-6CE02B3F3B80}" dt="2023-07-04T05:12:13.270" v="2571" actId="20577"/>
        <pc:sldMkLst>
          <pc:docMk/>
          <pc:sldMk cId="4098420285" sldId="302"/>
        </pc:sldMkLst>
        <pc:spChg chg="mod">
          <ac:chgData name="Ian Parr" userId="4f46477c-3823-44e3-a023-ec7a0abfe074" providerId="ADAL" clId="{D847A0EA-A55B-493F-98F5-6CE02B3F3B80}" dt="2023-07-04T05:12:13.270" v="2571" actId="20577"/>
          <ac:spMkLst>
            <pc:docMk/>
            <pc:sldMk cId="4098420285" sldId="302"/>
            <ac:spMk id="2" creationId="{4979C3D2-F2E3-44DC-E560-AA7CB59E0B28}"/>
          </ac:spMkLst>
        </pc:spChg>
        <pc:picChg chg="add mod">
          <ac:chgData name="Ian Parr" userId="4f46477c-3823-44e3-a023-ec7a0abfe074" providerId="ADAL" clId="{D847A0EA-A55B-493F-98F5-6CE02B3F3B80}" dt="2023-07-04T05:11:08.149" v="2535" actId="1076"/>
          <ac:picMkLst>
            <pc:docMk/>
            <pc:sldMk cId="4098420285" sldId="302"/>
            <ac:picMk id="3" creationId="{FEC06EF4-9025-5EE7-52BF-4C500135944B}"/>
          </ac:picMkLst>
        </pc:picChg>
      </pc:sldChg>
      <pc:sldMasterChg chg="addSp modSldLayout">
        <pc:chgData name="Ian Parr" userId="4f46477c-3823-44e3-a023-ec7a0abfe074" providerId="ADAL" clId="{D847A0EA-A55B-493F-98F5-6CE02B3F3B80}" dt="2023-07-04T02:12:49.293" v="135"/>
        <pc:sldMasterMkLst>
          <pc:docMk/>
          <pc:sldMasterMk cId="3762224188" sldId="2147483659"/>
        </pc:sldMasterMkLst>
        <pc:picChg chg="add">
          <ac:chgData name="Ian Parr" userId="4f46477c-3823-44e3-a023-ec7a0abfe074" providerId="ADAL" clId="{D847A0EA-A55B-493F-98F5-6CE02B3F3B80}" dt="2023-07-04T02:12:49.293" v="135"/>
          <ac:picMkLst>
            <pc:docMk/>
            <pc:sldMasterMk cId="3762224188" sldId="2147483659"/>
            <ac:picMk id="48" creationId="{530A8C84-C732-79F7-2E43-254E778C5F2F}"/>
          </ac:picMkLst>
        </pc:picChg>
        <pc:picChg chg="add">
          <ac:chgData name="Ian Parr" userId="4f46477c-3823-44e3-a023-ec7a0abfe074" providerId="ADAL" clId="{D847A0EA-A55B-493F-98F5-6CE02B3F3B80}" dt="2023-07-04T02:12:49.293" v="135"/>
          <ac:picMkLst>
            <pc:docMk/>
            <pc:sldMasterMk cId="3762224188" sldId="2147483659"/>
            <ac:picMk id="49" creationId="{8E55209A-67BC-5A2A-7D7D-52D34435B3C8}"/>
          </ac:picMkLst>
        </pc:picChg>
        <pc:sldLayoutChg chg="addSp">
          <pc:chgData name="Ian Parr" userId="4f46477c-3823-44e3-a023-ec7a0abfe074" providerId="ADAL" clId="{D847A0EA-A55B-493F-98F5-6CE02B3F3B80}" dt="2023-07-04T02:12:49.293" v="135"/>
          <pc:sldLayoutMkLst>
            <pc:docMk/>
            <pc:sldMasterMk cId="3762224188" sldId="2147483659"/>
            <pc:sldLayoutMk cId="508585730" sldId="2147483662"/>
          </pc:sldLayoutMkLst>
          <pc:cxnChg chg="add">
            <ac:chgData name="Ian Parr" userId="4f46477c-3823-44e3-a023-ec7a0abfe074" providerId="ADAL" clId="{D847A0EA-A55B-493F-98F5-6CE02B3F3B80}" dt="2023-07-04T02:12:49.293" v="135"/>
            <ac:cxnSpMkLst>
              <pc:docMk/>
              <pc:sldMasterMk cId="3762224188" sldId="2147483659"/>
              <pc:sldLayoutMk cId="508585730" sldId="2147483662"/>
              <ac:cxnSpMk id="7" creationId="{AB7EBB4C-2F6D-E04A-BF96-B52BEF718D07}"/>
            </ac:cxnSpMkLst>
          </pc:cxnChg>
        </pc:sldLayoutChg>
        <pc:sldLayoutChg chg="addSp">
          <pc:chgData name="Ian Parr" userId="4f46477c-3823-44e3-a023-ec7a0abfe074" providerId="ADAL" clId="{D847A0EA-A55B-493F-98F5-6CE02B3F3B80}" dt="2023-07-04T02:12:49.293" v="135"/>
          <pc:sldLayoutMkLst>
            <pc:docMk/>
            <pc:sldMasterMk cId="3762224188" sldId="2147483659"/>
            <pc:sldLayoutMk cId="3303754466" sldId="2147483664"/>
          </pc:sldLayoutMkLst>
          <pc:cxnChg chg="add">
            <ac:chgData name="Ian Parr" userId="4f46477c-3823-44e3-a023-ec7a0abfe074" providerId="ADAL" clId="{D847A0EA-A55B-493F-98F5-6CE02B3F3B80}" dt="2023-07-04T02:12:49.293" v="135"/>
            <ac:cxnSpMkLst>
              <pc:docMk/>
              <pc:sldMasterMk cId="3762224188" sldId="2147483659"/>
              <pc:sldLayoutMk cId="3303754466" sldId="2147483664"/>
              <ac:cxnSpMk id="10" creationId="{1CCB1342-37F1-8EB4-B5D3-4B2645533F11}"/>
            </ac:cxnSpMkLst>
          </pc:cxnChg>
        </pc:sldLayoutChg>
      </pc:sldMasterChg>
      <pc:sldMasterChg chg="addSp modSldLayout">
        <pc:chgData name="Ian Parr" userId="4f46477c-3823-44e3-a023-ec7a0abfe074" providerId="ADAL" clId="{D847A0EA-A55B-493F-98F5-6CE02B3F3B80}" dt="2023-07-04T04:33:48.135" v="1864"/>
        <pc:sldMasterMkLst>
          <pc:docMk/>
          <pc:sldMasterMk cId="724486835" sldId="2147483678"/>
        </pc:sldMasterMkLst>
        <pc:picChg chg="add">
          <ac:chgData name="Ian Parr" userId="4f46477c-3823-44e3-a023-ec7a0abfe074" providerId="ADAL" clId="{D847A0EA-A55B-493F-98F5-6CE02B3F3B80}" dt="2023-07-04T04:33:48.135" v="1864"/>
          <ac:picMkLst>
            <pc:docMk/>
            <pc:sldMasterMk cId="724486835" sldId="2147483678"/>
            <ac:picMk id="8" creationId="{6BE5360A-EB9F-966B-25B5-0DAC1EF13C54}"/>
          </ac:picMkLst>
        </pc:picChg>
        <pc:picChg chg="add">
          <ac:chgData name="Ian Parr" userId="4f46477c-3823-44e3-a023-ec7a0abfe074" providerId="ADAL" clId="{D847A0EA-A55B-493F-98F5-6CE02B3F3B80}" dt="2023-07-04T04:33:48.135" v="1864"/>
          <ac:picMkLst>
            <pc:docMk/>
            <pc:sldMasterMk cId="724486835" sldId="2147483678"/>
            <ac:picMk id="11" creationId="{5682182B-EC8C-0D1C-EDEF-40EA37671CF1}"/>
          </ac:picMkLst>
        </pc:picChg>
        <pc:sldLayoutChg chg="addSp">
          <pc:chgData name="Ian Parr" userId="4f46477c-3823-44e3-a023-ec7a0abfe074" providerId="ADAL" clId="{D847A0EA-A55B-493F-98F5-6CE02B3F3B80}" dt="2023-07-04T04:33:48.135" v="1864"/>
          <pc:sldLayoutMkLst>
            <pc:docMk/>
            <pc:sldMasterMk cId="724486835" sldId="2147483678"/>
            <pc:sldLayoutMk cId="3038339467" sldId="2147483681"/>
          </pc:sldLayoutMkLst>
          <pc:cxnChg chg="add">
            <ac:chgData name="Ian Parr" userId="4f46477c-3823-44e3-a023-ec7a0abfe074" providerId="ADAL" clId="{D847A0EA-A55B-493F-98F5-6CE02B3F3B80}" dt="2023-07-04T04:33:48.135" v="1864"/>
            <ac:cxnSpMkLst>
              <pc:docMk/>
              <pc:sldMasterMk cId="724486835" sldId="2147483678"/>
              <pc:sldLayoutMk cId="3038339467" sldId="2147483681"/>
              <ac:cxnSpMk id="10" creationId="{302ACADB-91A1-D990-45DB-8DEF89CEA4B8}"/>
            </ac:cxnSpMkLst>
          </pc:cxnChg>
        </pc:sldLayoutChg>
        <pc:sldLayoutChg chg="addSp">
          <pc:chgData name="Ian Parr" userId="4f46477c-3823-44e3-a023-ec7a0abfe074" providerId="ADAL" clId="{D847A0EA-A55B-493F-98F5-6CE02B3F3B80}" dt="2023-07-04T04:33:48.135" v="1864"/>
          <pc:sldLayoutMkLst>
            <pc:docMk/>
            <pc:sldMasterMk cId="724486835" sldId="2147483678"/>
            <pc:sldLayoutMk cId="941643888" sldId="2147483683"/>
          </pc:sldLayoutMkLst>
          <pc:cxnChg chg="add">
            <ac:chgData name="Ian Parr" userId="4f46477c-3823-44e3-a023-ec7a0abfe074" providerId="ADAL" clId="{D847A0EA-A55B-493F-98F5-6CE02B3F3B80}" dt="2023-07-04T04:33:48.135" v="1864"/>
            <ac:cxnSpMkLst>
              <pc:docMk/>
              <pc:sldMasterMk cId="724486835" sldId="2147483678"/>
              <pc:sldLayoutMk cId="941643888" sldId="2147483683"/>
              <ac:cxnSpMk id="2" creationId="{266E3252-2CCC-459C-AFA4-6A980950B329}"/>
            </ac:cxnSpMkLst>
          </pc:cxnChg>
        </pc:sldLayoutChg>
      </pc:sldMasterChg>
    </pc:docChg>
  </pc:docChgLst>
  <pc:docChgLst>
    <pc:chgData name="Ian Parr" userId="4f46477c-3823-44e3-a023-ec7a0abfe074" providerId="ADAL" clId="{5F209169-F28A-49F5-94F5-15B4719877AA}"/>
    <pc:docChg chg="undo custSel delSld modSld sldOrd">
      <pc:chgData name="Ian Parr" userId="4f46477c-3823-44e3-a023-ec7a0abfe074" providerId="ADAL" clId="{5F209169-F28A-49F5-94F5-15B4719877AA}" dt="2023-03-30T02:13:49.378" v="571" actId="20577"/>
      <pc:docMkLst>
        <pc:docMk/>
      </pc:docMkLst>
      <pc:sldChg chg="addSp delSp modSp mod">
        <pc:chgData name="Ian Parr" userId="4f46477c-3823-44e3-a023-ec7a0abfe074" providerId="ADAL" clId="{5F209169-F28A-49F5-94F5-15B4719877AA}" dt="2023-03-30T02:13:49.378" v="571" actId="20577"/>
        <pc:sldMkLst>
          <pc:docMk/>
          <pc:sldMk cId="2153998600" sldId="258"/>
        </pc:sldMkLst>
        <pc:spChg chg="add del mod">
          <ac:chgData name="Ian Parr" userId="4f46477c-3823-44e3-a023-ec7a0abfe074" providerId="ADAL" clId="{5F209169-F28A-49F5-94F5-15B4719877AA}" dt="2023-03-21T01:51:28.798" v="58" actId="478"/>
          <ac:spMkLst>
            <pc:docMk/>
            <pc:sldMk cId="2153998600" sldId="258"/>
            <ac:spMk id="3" creationId="{F395C902-DD3C-70C4-D343-E6357F5065C5}"/>
          </ac:spMkLst>
        </pc:spChg>
        <pc:spChg chg="mod">
          <ac:chgData name="Ian Parr" userId="4f46477c-3823-44e3-a023-ec7a0abfe074" providerId="ADAL" clId="{5F209169-F28A-49F5-94F5-15B4719877AA}" dt="2023-03-30T02:13:49.378" v="571" actId="20577"/>
          <ac:spMkLst>
            <pc:docMk/>
            <pc:sldMk cId="2153998600" sldId="258"/>
            <ac:spMk id="8" creationId="{B5FDC317-D686-0542-A15E-3D6D4B2156C4}"/>
          </ac:spMkLst>
        </pc:spChg>
      </pc:sldChg>
      <pc:sldChg chg="addSp delSp modSp del mod">
        <pc:chgData name="Ian Parr" userId="4f46477c-3823-44e3-a023-ec7a0abfe074" providerId="ADAL" clId="{5F209169-F28A-49F5-94F5-15B4719877AA}" dt="2023-03-22T22:57:00.363" v="283" actId="2696"/>
        <pc:sldMkLst>
          <pc:docMk/>
          <pc:sldMk cId="3705924410" sldId="259"/>
        </pc:sldMkLst>
        <pc:spChg chg="mod">
          <ac:chgData name="Ian Parr" userId="4f46477c-3823-44e3-a023-ec7a0abfe074" providerId="ADAL" clId="{5F209169-F28A-49F5-94F5-15B4719877AA}" dt="2023-03-22T03:37:55.046" v="200" actId="20577"/>
          <ac:spMkLst>
            <pc:docMk/>
            <pc:sldMk cId="3705924410" sldId="259"/>
            <ac:spMk id="2" creationId="{A8D8A4B1-735F-8B4D-8429-02AC0F272D43}"/>
          </ac:spMkLst>
        </pc:spChg>
        <pc:spChg chg="del">
          <ac:chgData name="Ian Parr" userId="4f46477c-3823-44e3-a023-ec7a0abfe074" providerId="ADAL" clId="{5F209169-F28A-49F5-94F5-15B4719877AA}" dt="2023-03-21T01:49:47.168" v="2" actId="478"/>
          <ac:spMkLst>
            <pc:docMk/>
            <pc:sldMk cId="3705924410" sldId="259"/>
            <ac:spMk id="3" creationId="{06C3C4AE-3BB5-5646-9E52-3D9D50275C20}"/>
          </ac:spMkLst>
        </pc:spChg>
        <pc:spChg chg="add mod">
          <ac:chgData name="Ian Parr" userId="4f46477c-3823-44e3-a023-ec7a0abfe074" providerId="ADAL" clId="{5F209169-F28A-49F5-94F5-15B4719877AA}" dt="2023-03-21T01:49:47.168" v="2" actId="478"/>
          <ac:spMkLst>
            <pc:docMk/>
            <pc:sldMk cId="3705924410" sldId="259"/>
            <ac:spMk id="5" creationId="{C8241A0F-C640-419E-37F5-D9AF0DA8EE4D}"/>
          </ac:spMkLst>
        </pc:spChg>
      </pc:sldChg>
      <pc:sldChg chg="addSp delSp modSp del mod">
        <pc:chgData name="Ian Parr" userId="4f46477c-3823-44e3-a023-ec7a0abfe074" providerId="ADAL" clId="{5F209169-F28A-49F5-94F5-15B4719877AA}" dt="2023-03-22T22:57:00.363" v="283" actId="2696"/>
        <pc:sldMkLst>
          <pc:docMk/>
          <pc:sldMk cId="2013231601" sldId="260"/>
        </pc:sldMkLst>
        <pc:picChg chg="add del mod">
          <ac:chgData name="Ian Parr" userId="4f46477c-3823-44e3-a023-ec7a0abfe074" providerId="ADAL" clId="{5F209169-F28A-49F5-94F5-15B4719877AA}" dt="2023-03-22T03:32:11.042" v="133" actId="21"/>
          <ac:picMkLst>
            <pc:docMk/>
            <pc:sldMk cId="2013231601" sldId="260"/>
            <ac:picMk id="3" creationId="{3B678711-996C-68DF-0C0F-AB8BBF3C7F33}"/>
          </ac:picMkLst>
        </pc:picChg>
      </pc:sldChg>
      <pc:sldChg chg="del">
        <pc:chgData name="Ian Parr" userId="4f46477c-3823-44e3-a023-ec7a0abfe074" providerId="ADAL" clId="{5F209169-F28A-49F5-94F5-15B4719877AA}" dt="2023-03-22T22:57:00.363" v="283" actId="2696"/>
        <pc:sldMkLst>
          <pc:docMk/>
          <pc:sldMk cId="1681489543" sldId="261"/>
        </pc:sldMkLst>
      </pc:sldChg>
      <pc:sldChg chg="del">
        <pc:chgData name="Ian Parr" userId="4f46477c-3823-44e3-a023-ec7a0abfe074" providerId="ADAL" clId="{5F209169-F28A-49F5-94F5-15B4719877AA}" dt="2023-03-22T22:57:00.363" v="283" actId="2696"/>
        <pc:sldMkLst>
          <pc:docMk/>
          <pc:sldMk cId="447760478" sldId="262"/>
        </pc:sldMkLst>
      </pc:sldChg>
      <pc:sldChg chg="del">
        <pc:chgData name="Ian Parr" userId="4f46477c-3823-44e3-a023-ec7a0abfe074" providerId="ADAL" clId="{5F209169-F28A-49F5-94F5-15B4719877AA}" dt="2023-03-22T22:57:00.363" v="283" actId="2696"/>
        <pc:sldMkLst>
          <pc:docMk/>
          <pc:sldMk cId="2429678960" sldId="263"/>
        </pc:sldMkLst>
      </pc:sldChg>
      <pc:sldChg chg="addSp delSp modSp del mod">
        <pc:chgData name="Ian Parr" userId="4f46477c-3823-44e3-a023-ec7a0abfe074" providerId="ADAL" clId="{5F209169-F28A-49F5-94F5-15B4719877AA}" dt="2023-03-22T22:57:00.363" v="283" actId="2696"/>
        <pc:sldMkLst>
          <pc:docMk/>
          <pc:sldMk cId="1904167386" sldId="264"/>
        </pc:sldMkLst>
        <pc:spChg chg="del">
          <ac:chgData name="Ian Parr" userId="4f46477c-3823-44e3-a023-ec7a0abfe074" providerId="ADAL" clId="{5F209169-F28A-49F5-94F5-15B4719877AA}" dt="2023-03-22T03:29:13.325" v="80"/>
          <ac:spMkLst>
            <pc:docMk/>
            <pc:sldMk cId="1904167386" sldId="264"/>
            <ac:spMk id="2" creationId="{C19D8CF8-B1AE-9145-AD12-2489047FF173}"/>
          </ac:spMkLst>
        </pc:spChg>
        <pc:spChg chg="add mod">
          <ac:chgData name="Ian Parr" userId="4f46477c-3823-44e3-a023-ec7a0abfe074" providerId="ADAL" clId="{5F209169-F28A-49F5-94F5-15B4719877AA}" dt="2023-03-22T03:33:12.371" v="171" actId="478"/>
          <ac:spMkLst>
            <pc:docMk/>
            <pc:sldMk cId="1904167386" sldId="264"/>
            <ac:spMk id="6" creationId="{B6F9F245-5911-CB42-B9C3-409D9564A6F8}"/>
          </ac:spMkLst>
        </pc:spChg>
        <pc:picChg chg="add del mod">
          <ac:chgData name="Ian Parr" userId="4f46477c-3823-44e3-a023-ec7a0abfe074" providerId="ADAL" clId="{5F209169-F28A-49F5-94F5-15B4719877AA}" dt="2023-03-22T03:33:12.371" v="171" actId="478"/>
          <ac:picMkLst>
            <pc:docMk/>
            <pc:sldMk cId="1904167386" sldId="264"/>
            <ac:picMk id="4" creationId="{E15C733B-DCB5-8F7A-B833-30A03C2991C5}"/>
          </ac:picMkLst>
        </pc:picChg>
      </pc:sldChg>
      <pc:sldChg chg="addSp delSp modSp mod">
        <pc:chgData name="Ian Parr" userId="4f46477c-3823-44e3-a023-ec7a0abfe074" providerId="ADAL" clId="{5F209169-F28A-49F5-94F5-15B4719877AA}" dt="2023-03-30T02:13:29.820" v="551" actId="1076"/>
        <pc:sldMkLst>
          <pc:docMk/>
          <pc:sldMk cId="908109795" sldId="265"/>
        </pc:sldMkLst>
        <pc:spChg chg="mod">
          <ac:chgData name="Ian Parr" userId="4f46477c-3823-44e3-a023-ec7a0abfe074" providerId="ADAL" clId="{5F209169-F28A-49F5-94F5-15B4719877AA}" dt="2023-03-21T04:57:18.321" v="79" actId="20577"/>
          <ac:spMkLst>
            <pc:docMk/>
            <pc:sldMk cId="908109795" sldId="265"/>
            <ac:spMk id="2" creationId="{A8D8A4B1-735F-8B4D-8429-02AC0F272D43}"/>
          </ac:spMkLst>
        </pc:spChg>
        <pc:spChg chg="del mod">
          <ac:chgData name="Ian Parr" userId="4f46477c-3823-44e3-a023-ec7a0abfe074" providerId="ADAL" clId="{5F209169-F28A-49F5-94F5-15B4719877AA}" dt="2023-03-21T01:49:42.425" v="1" actId="478"/>
          <ac:spMkLst>
            <pc:docMk/>
            <pc:sldMk cId="908109795" sldId="265"/>
            <ac:spMk id="3" creationId="{06C3C4AE-3BB5-5646-9E52-3D9D50275C20}"/>
          </ac:spMkLst>
        </pc:spChg>
        <pc:spChg chg="add del mod">
          <ac:chgData name="Ian Parr" userId="4f46477c-3823-44e3-a023-ec7a0abfe074" providerId="ADAL" clId="{5F209169-F28A-49F5-94F5-15B4719877AA}" dt="2023-03-22T03:34:51.056" v="172"/>
          <ac:spMkLst>
            <pc:docMk/>
            <pc:sldMk cId="908109795" sldId="265"/>
            <ac:spMk id="5" creationId="{88A2B14B-F8E7-90DF-287B-10C0CF5CA24E}"/>
          </ac:spMkLst>
        </pc:spChg>
        <pc:spChg chg="add mod">
          <ac:chgData name="Ian Parr" userId="4f46477c-3823-44e3-a023-ec7a0abfe074" providerId="ADAL" clId="{5F209169-F28A-49F5-94F5-15B4719877AA}" dt="2023-03-29T05:18:25.105" v="437" actId="20577"/>
          <ac:spMkLst>
            <pc:docMk/>
            <pc:sldMk cId="908109795" sldId="265"/>
            <ac:spMk id="5" creationId="{CBE84C0D-6D8D-7E12-4F5E-319114A57856}"/>
          </ac:spMkLst>
        </pc:spChg>
        <pc:spChg chg="add mod">
          <ac:chgData name="Ian Parr" userId="4f46477c-3823-44e3-a023-ec7a0abfe074" providerId="ADAL" clId="{5F209169-F28A-49F5-94F5-15B4719877AA}" dt="2023-03-29T05:38:47.425" v="548" actId="1076"/>
          <ac:spMkLst>
            <pc:docMk/>
            <pc:sldMk cId="908109795" sldId="265"/>
            <ac:spMk id="8" creationId="{D0DF085D-58CB-7061-97AA-F928F44A7843}"/>
          </ac:spMkLst>
        </pc:spChg>
        <pc:spChg chg="add mod">
          <ac:chgData name="Ian Parr" userId="4f46477c-3823-44e3-a023-ec7a0abfe074" providerId="ADAL" clId="{5F209169-F28A-49F5-94F5-15B4719877AA}" dt="2023-03-30T02:13:29.820" v="551" actId="1076"/>
          <ac:spMkLst>
            <pc:docMk/>
            <pc:sldMk cId="908109795" sldId="265"/>
            <ac:spMk id="9" creationId="{85542720-F5AB-46B8-B920-A1593D33CE23}"/>
          </ac:spMkLst>
        </pc:spChg>
        <pc:picChg chg="add mod">
          <ac:chgData name="Ian Parr" userId="4f46477c-3823-44e3-a023-ec7a0abfe074" providerId="ADAL" clId="{5F209169-F28A-49F5-94F5-15B4719877AA}" dt="2023-03-22T03:36:05.397" v="177" actId="1076"/>
          <ac:picMkLst>
            <pc:docMk/>
            <pc:sldMk cId="908109795" sldId="265"/>
            <ac:picMk id="3" creationId="{BA697822-7073-C3B5-E32B-3C862D90BC7A}"/>
          </ac:picMkLst>
        </pc:picChg>
        <pc:picChg chg="add mod">
          <ac:chgData name="Ian Parr" userId="4f46477c-3823-44e3-a023-ec7a0abfe074" providerId="ADAL" clId="{5F209169-F28A-49F5-94F5-15B4719877AA}" dt="2023-03-22T03:36:13.950" v="180" actId="1076"/>
          <ac:picMkLst>
            <pc:docMk/>
            <pc:sldMk cId="908109795" sldId="265"/>
            <ac:picMk id="4" creationId="{5D017BFA-7EE9-CD18-E3D4-A60BA79F5A86}"/>
          </ac:picMkLst>
        </pc:picChg>
        <pc:picChg chg="add del mod">
          <ac:chgData name="Ian Parr" userId="4f46477c-3823-44e3-a023-ec7a0abfe074" providerId="ADAL" clId="{5F209169-F28A-49F5-94F5-15B4719877AA}" dt="2023-03-29T05:22:07.615" v="438" actId="478"/>
          <ac:picMkLst>
            <pc:docMk/>
            <pc:sldMk cId="908109795" sldId="265"/>
            <ac:picMk id="6" creationId="{7D84C0B3-DD60-5D62-A952-84328C58053F}"/>
          </ac:picMkLst>
        </pc:picChg>
        <pc:picChg chg="add mod">
          <ac:chgData name="Ian Parr" userId="4f46477c-3823-44e3-a023-ec7a0abfe074" providerId="ADAL" clId="{5F209169-F28A-49F5-94F5-15B4719877AA}" dt="2023-03-29T05:22:18.875" v="443" actId="14100"/>
          <ac:picMkLst>
            <pc:docMk/>
            <pc:sldMk cId="908109795" sldId="265"/>
            <ac:picMk id="7" creationId="{85E3187F-8B11-E439-902E-F43E9019484B}"/>
          </ac:picMkLst>
        </pc:picChg>
      </pc:sldChg>
      <pc:sldChg chg="addSp delSp modSp del mod">
        <pc:chgData name="Ian Parr" userId="4f46477c-3823-44e3-a023-ec7a0abfe074" providerId="ADAL" clId="{5F209169-F28A-49F5-94F5-15B4719877AA}" dt="2023-03-22T22:57:00.363" v="283" actId="2696"/>
        <pc:sldMkLst>
          <pc:docMk/>
          <pc:sldMk cId="3014860339" sldId="266"/>
        </pc:sldMkLst>
        <pc:spChg chg="del mod">
          <ac:chgData name="Ian Parr" userId="4f46477c-3823-44e3-a023-ec7a0abfe074" providerId="ADAL" clId="{5F209169-F28A-49F5-94F5-15B4719877AA}" dt="2023-03-21T01:50:01.257" v="5" actId="478"/>
          <ac:spMkLst>
            <pc:docMk/>
            <pc:sldMk cId="3014860339" sldId="266"/>
            <ac:spMk id="3" creationId="{06C3C4AE-3BB5-5646-9E52-3D9D50275C20}"/>
          </ac:spMkLst>
        </pc:spChg>
        <pc:spChg chg="add mod">
          <ac:chgData name="Ian Parr" userId="4f46477c-3823-44e3-a023-ec7a0abfe074" providerId="ADAL" clId="{5F209169-F28A-49F5-94F5-15B4719877AA}" dt="2023-03-21T01:50:01.257" v="5" actId="478"/>
          <ac:spMkLst>
            <pc:docMk/>
            <pc:sldMk cId="3014860339" sldId="266"/>
            <ac:spMk id="5" creationId="{42776FAA-C3E8-0EAB-53A0-4A7852073801}"/>
          </ac:spMkLst>
        </pc:spChg>
      </pc:sldChg>
      <pc:sldChg chg="addSp delSp modSp mod ord modClrScheme chgLayout">
        <pc:chgData name="Ian Parr" userId="4f46477c-3823-44e3-a023-ec7a0abfe074" providerId="ADAL" clId="{5F209169-F28A-49F5-94F5-15B4719877AA}" dt="2023-03-29T05:37:49.392" v="541" actId="20577"/>
        <pc:sldMkLst>
          <pc:docMk/>
          <pc:sldMk cId="3574695121" sldId="267"/>
        </pc:sldMkLst>
        <pc:spChg chg="mod ord">
          <ac:chgData name="Ian Parr" userId="4f46477c-3823-44e3-a023-ec7a0abfe074" providerId="ADAL" clId="{5F209169-F28A-49F5-94F5-15B4719877AA}" dt="2023-03-29T05:07:06.799" v="298" actId="700"/>
          <ac:spMkLst>
            <pc:docMk/>
            <pc:sldMk cId="3574695121" sldId="267"/>
            <ac:spMk id="2" creationId="{A8D8A4B1-735F-8B4D-8429-02AC0F272D43}"/>
          </ac:spMkLst>
        </pc:spChg>
        <pc:spChg chg="del">
          <ac:chgData name="Ian Parr" userId="4f46477c-3823-44e3-a023-ec7a0abfe074" providerId="ADAL" clId="{5F209169-F28A-49F5-94F5-15B4719877AA}" dt="2023-03-21T01:49:50.743" v="3" actId="478"/>
          <ac:spMkLst>
            <pc:docMk/>
            <pc:sldMk cId="3574695121" sldId="267"/>
            <ac:spMk id="3" creationId="{06C3C4AE-3BB5-5646-9E52-3D9D50275C20}"/>
          </ac:spMkLst>
        </pc:spChg>
        <pc:spChg chg="add del mod">
          <ac:chgData name="Ian Parr" userId="4f46477c-3823-44e3-a023-ec7a0abfe074" providerId="ADAL" clId="{5F209169-F28A-49F5-94F5-15B4719877AA}" dt="2023-03-22T03:31:47.506" v="131"/>
          <ac:spMkLst>
            <pc:docMk/>
            <pc:sldMk cId="3574695121" sldId="267"/>
            <ac:spMk id="5" creationId="{84D53A44-3DD0-571D-DD53-7051737A4D4F}"/>
          </ac:spMkLst>
        </pc:spChg>
        <pc:spChg chg="add del mod ord">
          <ac:chgData name="Ian Parr" userId="4f46477c-3823-44e3-a023-ec7a0abfe074" providerId="ADAL" clId="{5F209169-F28A-49F5-94F5-15B4719877AA}" dt="2023-03-29T05:07:06.799" v="298" actId="700"/>
          <ac:spMkLst>
            <pc:docMk/>
            <pc:sldMk cId="3574695121" sldId="267"/>
            <ac:spMk id="5" creationId="{B93A4F96-2D37-1BD8-F8AF-AC6F461DD686}"/>
          </ac:spMkLst>
        </pc:spChg>
        <pc:spChg chg="add del mod">
          <ac:chgData name="Ian Parr" userId="4f46477c-3823-44e3-a023-ec7a0abfe074" providerId="ADAL" clId="{5F209169-F28A-49F5-94F5-15B4719877AA}" dt="2023-03-22T03:32:16.907" v="134"/>
          <ac:spMkLst>
            <pc:docMk/>
            <pc:sldMk cId="3574695121" sldId="267"/>
            <ac:spMk id="6" creationId="{400CACED-1C2C-85D2-4CF4-556F325DCBA5}"/>
          </ac:spMkLst>
        </pc:spChg>
        <pc:spChg chg="add del mod ord">
          <ac:chgData name="Ian Parr" userId="4f46477c-3823-44e3-a023-ec7a0abfe074" providerId="ADAL" clId="{5F209169-F28A-49F5-94F5-15B4719877AA}" dt="2023-03-29T05:07:06.799" v="298" actId="700"/>
          <ac:spMkLst>
            <pc:docMk/>
            <pc:sldMk cId="3574695121" sldId="267"/>
            <ac:spMk id="6" creationId="{D44DC569-5EA7-2165-AF3A-A49CC27FC70D}"/>
          </ac:spMkLst>
        </pc:spChg>
        <pc:spChg chg="add del mod ord">
          <ac:chgData name="Ian Parr" userId="4f46477c-3823-44e3-a023-ec7a0abfe074" providerId="ADAL" clId="{5F209169-F28A-49F5-94F5-15B4719877AA}" dt="2023-03-29T05:06:55.706" v="297" actId="478"/>
          <ac:spMkLst>
            <pc:docMk/>
            <pc:sldMk cId="3574695121" sldId="267"/>
            <ac:spMk id="7" creationId="{EBCA7D5F-F753-D48A-6193-3F8486E3DCB6}"/>
          </ac:spMkLst>
        </pc:spChg>
        <pc:spChg chg="add mod ord">
          <ac:chgData name="Ian Parr" userId="4f46477c-3823-44e3-a023-ec7a0abfe074" providerId="ADAL" clId="{5F209169-F28A-49F5-94F5-15B4719877AA}" dt="2023-03-29T05:36:45.648" v="535" actId="20577"/>
          <ac:spMkLst>
            <pc:docMk/>
            <pc:sldMk cId="3574695121" sldId="267"/>
            <ac:spMk id="8" creationId="{A14BD47A-7A36-2739-A264-6814D051DD33}"/>
          </ac:spMkLst>
        </pc:spChg>
        <pc:spChg chg="add del mod">
          <ac:chgData name="Ian Parr" userId="4f46477c-3823-44e3-a023-ec7a0abfe074" providerId="ADAL" clId="{5F209169-F28A-49F5-94F5-15B4719877AA}" dt="2023-03-22T03:38:05.910" v="202"/>
          <ac:spMkLst>
            <pc:docMk/>
            <pc:sldMk cId="3574695121" sldId="267"/>
            <ac:spMk id="9" creationId="{9F5832DD-A01E-76B8-A140-54D44E1959F0}"/>
          </ac:spMkLst>
        </pc:spChg>
        <pc:spChg chg="add del mod">
          <ac:chgData name="Ian Parr" userId="4f46477c-3823-44e3-a023-ec7a0abfe074" providerId="ADAL" clId="{5F209169-F28A-49F5-94F5-15B4719877AA}" dt="2023-03-29T05:08:42.428" v="355"/>
          <ac:spMkLst>
            <pc:docMk/>
            <pc:sldMk cId="3574695121" sldId="267"/>
            <ac:spMk id="9" creationId="{EF135258-205D-C501-11F4-248F291AB4B0}"/>
          </ac:spMkLst>
        </pc:spChg>
        <pc:spChg chg="add del mod">
          <ac:chgData name="Ian Parr" userId="4f46477c-3823-44e3-a023-ec7a0abfe074" providerId="ADAL" clId="{5F209169-F28A-49F5-94F5-15B4719877AA}" dt="2023-03-29T05:09:54.370" v="361"/>
          <ac:spMkLst>
            <pc:docMk/>
            <pc:sldMk cId="3574695121" sldId="267"/>
            <ac:spMk id="11" creationId="{252A5C7E-F329-B5AA-CCAA-2259FDC8F03C}"/>
          </ac:spMkLst>
        </pc:spChg>
        <pc:spChg chg="add mod">
          <ac:chgData name="Ian Parr" userId="4f46477c-3823-44e3-a023-ec7a0abfe074" providerId="ADAL" clId="{5F209169-F28A-49F5-94F5-15B4719877AA}" dt="2023-03-29T05:11:54.518" v="402" actId="1076"/>
          <ac:spMkLst>
            <pc:docMk/>
            <pc:sldMk cId="3574695121" sldId="267"/>
            <ac:spMk id="15" creationId="{D79FE9EE-AEDB-ACF1-E038-50917EA9DCBC}"/>
          </ac:spMkLst>
        </pc:spChg>
        <pc:spChg chg="add mod">
          <ac:chgData name="Ian Parr" userId="4f46477c-3823-44e3-a023-ec7a0abfe074" providerId="ADAL" clId="{5F209169-F28A-49F5-94F5-15B4719877AA}" dt="2023-03-29T05:37:49.392" v="541" actId="20577"/>
          <ac:spMkLst>
            <pc:docMk/>
            <pc:sldMk cId="3574695121" sldId="267"/>
            <ac:spMk id="17" creationId="{5182C047-1462-51CB-2B83-8ACB5193E4BF}"/>
          </ac:spMkLst>
        </pc:spChg>
        <pc:picChg chg="add del mod">
          <ac:chgData name="Ian Parr" userId="4f46477c-3823-44e3-a023-ec7a0abfe074" providerId="ADAL" clId="{5F209169-F28A-49F5-94F5-15B4719877AA}" dt="2023-03-22T03:31:52.150" v="132" actId="478"/>
          <ac:picMkLst>
            <pc:docMk/>
            <pc:sldMk cId="3574695121" sldId="267"/>
            <ac:picMk id="3" creationId="{5C8F9258-560D-E322-5C0D-B061BE0532B1}"/>
          </ac:picMkLst>
        </pc:picChg>
        <pc:picChg chg="add del mod">
          <ac:chgData name="Ian Parr" userId="4f46477c-3823-44e3-a023-ec7a0abfe074" providerId="ADAL" clId="{5F209169-F28A-49F5-94F5-15B4719877AA}" dt="2023-03-29T05:06:23.311" v="291" actId="478"/>
          <ac:picMkLst>
            <pc:docMk/>
            <pc:sldMk cId="3574695121" sldId="267"/>
            <ac:picMk id="3" creationId="{82FF369B-AEFB-52D6-633B-A4C3A0FB5AD5}"/>
          </ac:picMkLst>
        </pc:picChg>
        <pc:picChg chg="add mod">
          <ac:chgData name="Ian Parr" userId="4f46477c-3823-44e3-a023-ec7a0abfe074" providerId="ADAL" clId="{5F209169-F28A-49F5-94F5-15B4719877AA}" dt="2023-03-29T05:10:05.231" v="365" actId="1076"/>
          <ac:picMkLst>
            <pc:docMk/>
            <pc:sldMk cId="3574695121" sldId="267"/>
            <ac:picMk id="4" creationId="{56281909-C30E-D324-D1B1-3BA6557C934E}"/>
          </ac:picMkLst>
        </pc:picChg>
        <pc:picChg chg="add del mod">
          <ac:chgData name="Ian Parr" userId="4f46477c-3823-44e3-a023-ec7a0abfe074" providerId="ADAL" clId="{5F209169-F28A-49F5-94F5-15B4719877AA}" dt="2023-03-22T03:38:01.332" v="201" actId="21"/>
          <ac:picMkLst>
            <pc:docMk/>
            <pc:sldMk cId="3574695121" sldId="267"/>
            <ac:picMk id="7" creationId="{B98E81D3-19FC-01A9-55B8-273E64EB6711}"/>
          </ac:picMkLst>
        </pc:picChg>
        <pc:picChg chg="add mod ord">
          <ac:chgData name="Ian Parr" userId="4f46477c-3823-44e3-a023-ec7a0abfe074" providerId="ADAL" clId="{5F209169-F28A-49F5-94F5-15B4719877AA}" dt="2023-03-29T05:12:06.911" v="404" actId="1076"/>
          <ac:picMkLst>
            <pc:docMk/>
            <pc:sldMk cId="3574695121" sldId="267"/>
            <ac:picMk id="10" creationId="{AB4BE123-48B6-3B25-649A-1CE01BFE9761}"/>
          </ac:picMkLst>
        </pc:picChg>
        <pc:picChg chg="add del mod">
          <ac:chgData name="Ian Parr" userId="4f46477c-3823-44e3-a023-ec7a0abfe074" providerId="ADAL" clId="{5F209169-F28A-49F5-94F5-15B4719877AA}" dt="2023-03-22T03:40:25.050" v="213" actId="478"/>
          <ac:picMkLst>
            <pc:docMk/>
            <pc:sldMk cId="3574695121" sldId="267"/>
            <ac:picMk id="11" creationId="{755DF674-BA47-677D-1A4D-3BEF2A018FCC}"/>
          </ac:picMkLst>
        </pc:picChg>
        <pc:picChg chg="add del mod">
          <ac:chgData name="Ian Parr" userId="4f46477c-3823-44e3-a023-ec7a0abfe074" providerId="ADAL" clId="{5F209169-F28A-49F5-94F5-15B4719877AA}" dt="2023-03-29T05:01:33.634" v="285" actId="478"/>
          <ac:picMkLst>
            <pc:docMk/>
            <pc:sldMk cId="3574695121" sldId="267"/>
            <ac:picMk id="12" creationId="{AA35B3BB-9EE0-9B33-1501-6C52EAD8502D}"/>
          </ac:picMkLst>
        </pc:picChg>
        <pc:picChg chg="add del mod">
          <ac:chgData name="Ian Parr" userId="4f46477c-3823-44e3-a023-ec7a0abfe074" providerId="ADAL" clId="{5F209169-F28A-49F5-94F5-15B4719877AA}" dt="2023-03-22T04:03:25.058" v="255" actId="478"/>
          <ac:picMkLst>
            <pc:docMk/>
            <pc:sldMk cId="3574695121" sldId="267"/>
            <ac:picMk id="13" creationId="{701931AB-5ADD-34A7-E2F5-2498B5E9FA50}"/>
          </ac:picMkLst>
        </pc:picChg>
        <pc:picChg chg="add mod">
          <ac:chgData name="Ian Parr" userId="4f46477c-3823-44e3-a023-ec7a0abfe074" providerId="ADAL" clId="{5F209169-F28A-49F5-94F5-15B4719877AA}" dt="2023-03-29T05:11:50.366" v="401" actId="1076"/>
          <ac:picMkLst>
            <pc:docMk/>
            <pc:sldMk cId="3574695121" sldId="267"/>
            <ac:picMk id="13" creationId="{F6ADFD9D-56C5-F855-D664-3EB4BC5B6F06}"/>
          </ac:picMkLst>
        </pc:picChg>
        <pc:picChg chg="add del mod">
          <ac:chgData name="Ian Parr" userId="4f46477c-3823-44e3-a023-ec7a0abfe074" providerId="ADAL" clId="{5F209169-F28A-49F5-94F5-15B4719877AA}" dt="2023-03-22T04:04:07.758" v="262" actId="478"/>
          <ac:picMkLst>
            <pc:docMk/>
            <pc:sldMk cId="3574695121" sldId="267"/>
            <ac:picMk id="14" creationId="{FC91A5CB-FBE8-A3CC-B3BD-6D26D839DBAF}"/>
          </ac:picMkLst>
        </pc:picChg>
        <pc:picChg chg="add del mod">
          <ac:chgData name="Ian Parr" userId="4f46477c-3823-44e3-a023-ec7a0abfe074" providerId="ADAL" clId="{5F209169-F28A-49F5-94F5-15B4719877AA}" dt="2023-03-22T04:05:29.742" v="273" actId="478"/>
          <ac:picMkLst>
            <pc:docMk/>
            <pc:sldMk cId="3574695121" sldId="267"/>
            <ac:picMk id="15" creationId="{B72C1729-61E1-7232-DF2D-F76B3588C3E0}"/>
          </ac:picMkLst>
        </pc:picChg>
        <pc:picChg chg="add del mod">
          <ac:chgData name="Ian Parr" userId="4f46477c-3823-44e3-a023-ec7a0abfe074" providerId="ADAL" clId="{5F209169-F28A-49F5-94F5-15B4719877AA}" dt="2023-03-29T05:09:54.368" v="359" actId="478"/>
          <ac:picMkLst>
            <pc:docMk/>
            <pc:sldMk cId="3574695121" sldId="267"/>
            <ac:picMk id="16" creationId="{33F66E53-2080-2D55-8F46-EE57F85E4C4D}"/>
          </ac:picMkLst>
        </pc:picChg>
      </pc:sldChg>
      <pc:sldChg chg="addSp delSp modSp del mod">
        <pc:chgData name="Ian Parr" userId="4f46477c-3823-44e3-a023-ec7a0abfe074" providerId="ADAL" clId="{5F209169-F28A-49F5-94F5-15B4719877AA}" dt="2023-03-22T03:31:36.493" v="130" actId="47"/>
        <pc:sldMkLst>
          <pc:docMk/>
          <pc:sldMk cId="3919126870" sldId="268"/>
        </pc:sldMkLst>
        <pc:spChg chg="mod">
          <ac:chgData name="Ian Parr" userId="4f46477c-3823-44e3-a023-ec7a0abfe074" providerId="ADAL" clId="{5F209169-F28A-49F5-94F5-15B4719877AA}" dt="2023-03-22T03:31:01.961" v="127" actId="20577"/>
          <ac:spMkLst>
            <pc:docMk/>
            <pc:sldMk cId="3919126870" sldId="268"/>
            <ac:spMk id="2" creationId="{A8D8A4B1-735F-8B4D-8429-02AC0F272D43}"/>
          </ac:spMkLst>
        </pc:spChg>
        <pc:spChg chg="del">
          <ac:chgData name="Ian Parr" userId="4f46477c-3823-44e3-a023-ec7a0abfe074" providerId="ADAL" clId="{5F209169-F28A-49F5-94F5-15B4719877AA}" dt="2023-03-21T01:50:04.947" v="6" actId="478"/>
          <ac:spMkLst>
            <pc:docMk/>
            <pc:sldMk cId="3919126870" sldId="268"/>
            <ac:spMk id="3" creationId="{06C3C4AE-3BB5-5646-9E52-3D9D50275C20}"/>
          </ac:spMkLst>
        </pc:spChg>
        <pc:spChg chg="add mod">
          <ac:chgData name="Ian Parr" userId="4f46477c-3823-44e3-a023-ec7a0abfe074" providerId="ADAL" clId="{5F209169-F28A-49F5-94F5-15B4719877AA}" dt="2023-03-21T01:50:04.947" v="6" actId="478"/>
          <ac:spMkLst>
            <pc:docMk/>
            <pc:sldMk cId="3919126870" sldId="268"/>
            <ac:spMk id="5" creationId="{1661C60F-0233-9C2F-2139-1FE028B069BE}"/>
          </ac:spMkLst>
        </pc:spChg>
        <pc:graphicFrameChg chg="add mod modGraphic">
          <ac:chgData name="Ian Parr" userId="4f46477c-3823-44e3-a023-ec7a0abfe074" providerId="ADAL" clId="{5F209169-F28A-49F5-94F5-15B4719877AA}" dt="2023-03-22T03:31:22.649" v="129" actId="1076"/>
          <ac:graphicFrameMkLst>
            <pc:docMk/>
            <pc:sldMk cId="3919126870" sldId="268"/>
            <ac:graphicFrameMk id="4" creationId="{467F1889-5CCE-915F-67E3-AF6E715D8439}"/>
          </ac:graphicFrameMkLst>
        </pc:graphicFrameChg>
      </pc:sldChg>
    </pc:docChg>
  </pc:docChgLst>
  <pc:docChgLst>
    <pc:chgData name="Ian Parr" userId="4f46477c-3823-44e3-a023-ec7a0abfe074" providerId="ADAL" clId="{4F472D68-9164-4F4A-BBD7-52E60A7D0ACB}"/>
    <pc:docChg chg="delSld modSection">
      <pc:chgData name="Ian Parr" userId="4f46477c-3823-44e3-a023-ec7a0abfe074" providerId="ADAL" clId="{4F472D68-9164-4F4A-BBD7-52E60A7D0ACB}" dt="2023-08-10T01:05:54.786" v="0" actId="47"/>
      <pc:docMkLst>
        <pc:docMk/>
      </pc:docMkLst>
      <pc:sldChg chg="del">
        <pc:chgData name="Ian Parr" userId="4f46477c-3823-44e3-a023-ec7a0abfe074" providerId="ADAL" clId="{4F472D68-9164-4F4A-BBD7-52E60A7D0ACB}" dt="2023-08-10T01:05:54.786" v="0" actId="47"/>
        <pc:sldMkLst>
          <pc:docMk/>
          <pc:sldMk cId="1147854470" sldId="292"/>
        </pc:sldMkLst>
      </pc:sldChg>
      <pc:sldChg chg="del">
        <pc:chgData name="Ian Parr" userId="4f46477c-3823-44e3-a023-ec7a0abfe074" providerId="ADAL" clId="{4F472D68-9164-4F4A-BBD7-52E60A7D0ACB}" dt="2023-08-10T01:05:54.786" v="0" actId="47"/>
        <pc:sldMkLst>
          <pc:docMk/>
          <pc:sldMk cId="3219566709" sldId="330"/>
        </pc:sldMkLst>
      </pc:sldChg>
      <pc:sldChg chg="del">
        <pc:chgData name="Ian Parr" userId="4f46477c-3823-44e3-a023-ec7a0abfe074" providerId="ADAL" clId="{4F472D68-9164-4F4A-BBD7-52E60A7D0ACB}" dt="2023-08-10T01:05:54.786" v="0" actId="47"/>
        <pc:sldMkLst>
          <pc:docMk/>
          <pc:sldMk cId="670073107" sldId="331"/>
        </pc:sldMkLst>
      </pc:sldChg>
      <pc:sldChg chg="del">
        <pc:chgData name="Ian Parr" userId="4f46477c-3823-44e3-a023-ec7a0abfe074" providerId="ADAL" clId="{4F472D68-9164-4F4A-BBD7-52E60A7D0ACB}" dt="2023-08-10T01:05:54.786" v="0" actId="47"/>
        <pc:sldMkLst>
          <pc:docMk/>
          <pc:sldMk cId="1145560776" sldId="332"/>
        </pc:sldMkLst>
      </pc:sldChg>
      <pc:sldChg chg="del">
        <pc:chgData name="Ian Parr" userId="4f46477c-3823-44e3-a023-ec7a0abfe074" providerId="ADAL" clId="{4F472D68-9164-4F4A-BBD7-52E60A7D0ACB}" dt="2023-08-10T01:05:54.786" v="0" actId="47"/>
        <pc:sldMkLst>
          <pc:docMk/>
          <pc:sldMk cId="4027848542" sldId="333"/>
        </pc:sldMkLst>
      </pc:sldChg>
      <pc:sldChg chg="del">
        <pc:chgData name="Ian Parr" userId="4f46477c-3823-44e3-a023-ec7a0abfe074" providerId="ADAL" clId="{4F472D68-9164-4F4A-BBD7-52E60A7D0ACB}" dt="2023-08-10T01:05:54.786" v="0" actId="47"/>
        <pc:sldMkLst>
          <pc:docMk/>
          <pc:sldMk cId="4254369008" sldId="334"/>
        </pc:sldMkLst>
      </pc:sldChg>
      <pc:sldChg chg="del">
        <pc:chgData name="Ian Parr" userId="4f46477c-3823-44e3-a023-ec7a0abfe074" providerId="ADAL" clId="{4F472D68-9164-4F4A-BBD7-52E60A7D0ACB}" dt="2023-08-10T01:05:54.786" v="0" actId="47"/>
        <pc:sldMkLst>
          <pc:docMk/>
          <pc:sldMk cId="2237402137" sldId="335"/>
        </pc:sldMkLst>
      </pc:sldChg>
      <pc:sldChg chg="del">
        <pc:chgData name="Ian Parr" userId="4f46477c-3823-44e3-a023-ec7a0abfe074" providerId="ADAL" clId="{4F472D68-9164-4F4A-BBD7-52E60A7D0ACB}" dt="2023-08-10T01:05:54.786" v="0" actId="47"/>
        <pc:sldMkLst>
          <pc:docMk/>
          <pc:sldMk cId="292125777" sldId="336"/>
        </pc:sldMkLst>
      </pc:sldChg>
      <pc:sldChg chg="del">
        <pc:chgData name="Ian Parr" userId="4f46477c-3823-44e3-a023-ec7a0abfe074" providerId="ADAL" clId="{4F472D68-9164-4F4A-BBD7-52E60A7D0ACB}" dt="2023-08-10T01:05:54.786" v="0" actId="47"/>
        <pc:sldMkLst>
          <pc:docMk/>
          <pc:sldMk cId="2974501128" sldId="337"/>
        </pc:sldMkLst>
      </pc:sldChg>
      <pc:sldChg chg="del">
        <pc:chgData name="Ian Parr" userId="4f46477c-3823-44e3-a023-ec7a0abfe074" providerId="ADAL" clId="{4F472D68-9164-4F4A-BBD7-52E60A7D0ACB}" dt="2023-08-10T01:05:54.786" v="0" actId="47"/>
        <pc:sldMkLst>
          <pc:docMk/>
          <pc:sldMk cId="1782827857" sldId="338"/>
        </pc:sldMkLst>
      </pc:sldChg>
      <pc:sldChg chg="del">
        <pc:chgData name="Ian Parr" userId="4f46477c-3823-44e3-a023-ec7a0abfe074" providerId="ADAL" clId="{4F472D68-9164-4F4A-BBD7-52E60A7D0ACB}" dt="2023-08-10T01:05:54.786" v="0" actId="47"/>
        <pc:sldMkLst>
          <pc:docMk/>
          <pc:sldMk cId="2744013901" sldId="339"/>
        </pc:sldMkLst>
      </pc:sldChg>
      <pc:sldChg chg="del">
        <pc:chgData name="Ian Parr" userId="4f46477c-3823-44e3-a023-ec7a0abfe074" providerId="ADAL" clId="{4F472D68-9164-4F4A-BBD7-52E60A7D0ACB}" dt="2023-08-10T01:05:54.786" v="0" actId="47"/>
        <pc:sldMkLst>
          <pc:docMk/>
          <pc:sldMk cId="847736803" sldId="340"/>
        </pc:sldMkLst>
      </pc:sldChg>
      <pc:sldChg chg="del">
        <pc:chgData name="Ian Parr" userId="4f46477c-3823-44e3-a023-ec7a0abfe074" providerId="ADAL" clId="{4F472D68-9164-4F4A-BBD7-52E60A7D0ACB}" dt="2023-08-10T01:05:54.786" v="0" actId="47"/>
        <pc:sldMkLst>
          <pc:docMk/>
          <pc:sldMk cId="826582118" sldId="341"/>
        </pc:sldMkLst>
      </pc:sldChg>
      <pc:sldChg chg="del">
        <pc:chgData name="Ian Parr" userId="4f46477c-3823-44e3-a023-ec7a0abfe074" providerId="ADAL" clId="{4F472D68-9164-4F4A-BBD7-52E60A7D0ACB}" dt="2023-08-10T01:05:54.786" v="0" actId="47"/>
        <pc:sldMkLst>
          <pc:docMk/>
          <pc:sldMk cId="611931539" sldId="342"/>
        </pc:sldMkLst>
      </pc:sldChg>
      <pc:sldChg chg="del">
        <pc:chgData name="Ian Parr" userId="4f46477c-3823-44e3-a023-ec7a0abfe074" providerId="ADAL" clId="{4F472D68-9164-4F4A-BBD7-52E60A7D0ACB}" dt="2023-08-10T01:05:54.786" v="0" actId="47"/>
        <pc:sldMkLst>
          <pc:docMk/>
          <pc:sldMk cId="3757960625" sldId="343"/>
        </pc:sldMkLst>
      </pc:sldChg>
      <pc:sldChg chg="del">
        <pc:chgData name="Ian Parr" userId="4f46477c-3823-44e3-a023-ec7a0abfe074" providerId="ADAL" clId="{4F472D68-9164-4F4A-BBD7-52E60A7D0ACB}" dt="2023-08-10T01:05:54.786" v="0" actId="47"/>
        <pc:sldMkLst>
          <pc:docMk/>
          <pc:sldMk cId="346043650" sldId="344"/>
        </pc:sldMkLst>
      </pc:sldChg>
      <pc:sldChg chg="del">
        <pc:chgData name="Ian Parr" userId="4f46477c-3823-44e3-a023-ec7a0abfe074" providerId="ADAL" clId="{4F472D68-9164-4F4A-BBD7-52E60A7D0ACB}" dt="2023-08-10T01:05:54.786" v="0" actId="47"/>
        <pc:sldMkLst>
          <pc:docMk/>
          <pc:sldMk cId="2357468095" sldId="345"/>
        </pc:sldMkLst>
      </pc:sldChg>
      <pc:sldChg chg="del">
        <pc:chgData name="Ian Parr" userId="4f46477c-3823-44e3-a023-ec7a0abfe074" providerId="ADAL" clId="{4F472D68-9164-4F4A-BBD7-52E60A7D0ACB}" dt="2023-08-10T01:05:54.786" v="0" actId="47"/>
        <pc:sldMkLst>
          <pc:docMk/>
          <pc:sldMk cId="457955867" sldId="346"/>
        </pc:sldMkLst>
      </pc:sldChg>
      <pc:sldChg chg="del">
        <pc:chgData name="Ian Parr" userId="4f46477c-3823-44e3-a023-ec7a0abfe074" providerId="ADAL" clId="{4F472D68-9164-4F4A-BBD7-52E60A7D0ACB}" dt="2023-08-10T01:05:54.786" v="0" actId="47"/>
        <pc:sldMkLst>
          <pc:docMk/>
          <pc:sldMk cId="1095842853" sldId="347"/>
        </pc:sldMkLst>
      </pc:sldChg>
      <pc:sldChg chg="del">
        <pc:chgData name="Ian Parr" userId="4f46477c-3823-44e3-a023-ec7a0abfe074" providerId="ADAL" clId="{4F472D68-9164-4F4A-BBD7-52E60A7D0ACB}" dt="2023-08-10T01:05:54.786" v="0" actId="47"/>
        <pc:sldMkLst>
          <pc:docMk/>
          <pc:sldMk cId="1165595771" sldId="348"/>
        </pc:sldMkLst>
      </pc:sldChg>
      <pc:sldChg chg="del">
        <pc:chgData name="Ian Parr" userId="4f46477c-3823-44e3-a023-ec7a0abfe074" providerId="ADAL" clId="{4F472D68-9164-4F4A-BBD7-52E60A7D0ACB}" dt="2023-08-10T01:05:54.786" v="0" actId="47"/>
        <pc:sldMkLst>
          <pc:docMk/>
          <pc:sldMk cId="1266198638" sldId="349"/>
        </pc:sldMkLst>
      </pc:sldChg>
      <pc:sldChg chg="del">
        <pc:chgData name="Ian Parr" userId="4f46477c-3823-44e3-a023-ec7a0abfe074" providerId="ADAL" clId="{4F472D68-9164-4F4A-BBD7-52E60A7D0ACB}" dt="2023-08-10T01:05:54.786" v="0" actId="47"/>
        <pc:sldMkLst>
          <pc:docMk/>
          <pc:sldMk cId="3711539162" sldId="350"/>
        </pc:sldMkLst>
      </pc:sldChg>
      <pc:sldChg chg="del">
        <pc:chgData name="Ian Parr" userId="4f46477c-3823-44e3-a023-ec7a0abfe074" providerId="ADAL" clId="{4F472D68-9164-4F4A-BBD7-52E60A7D0ACB}" dt="2023-08-10T01:05:54.786" v="0" actId="47"/>
        <pc:sldMkLst>
          <pc:docMk/>
          <pc:sldMk cId="4178589999" sldId="351"/>
        </pc:sldMkLst>
      </pc:sldChg>
      <pc:sldChg chg="del">
        <pc:chgData name="Ian Parr" userId="4f46477c-3823-44e3-a023-ec7a0abfe074" providerId="ADAL" clId="{4F472D68-9164-4F4A-BBD7-52E60A7D0ACB}" dt="2023-08-10T01:05:54.786" v="0" actId="47"/>
        <pc:sldMkLst>
          <pc:docMk/>
          <pc:sldMk cId="3294012128" sldId="352"/>
        </pc:sldMkLst>
      </pc:sldChg>
      <pc:sldChg chg="del">
        <pc:chgData name="Ian Parr" userId="4f46477c-3823-44e3-a023-ec7a0abfe074" providerId="ADAL" clId="{4F472D68-9164-4F4A-BBD7-52E60A7D0ACB}" dt="2023-08-10T01:05:54.786" v="0" actId="47"/>
        <pc:sldMkLst>
          <pc:docMk/>
          <pc:sldMk cId="1674738106" sldId="353"/>
        </pc:sldMkLst>
      </pc:sldChg>
      <pc:sldChg chg="del">
        <pc:chgData name="Ian Parr" userId="4f46477c-3823-44e3-a023-ec7a0abfe074" providerId="ADAL" clId="{4F472D68-9164-4F4A-BBD7-52E60A7D0ACB}" dt="2023-08-10T01:05:54.786" v="0" actId="47"/>
        <pc:sldMkLst>
          <pc:docMk/>
          <pc:sldMk cId="4057054677" sldId="354"/>
        </pc:sldMkLst>
      </pc:sldChg>
      <pc:sldChg chg="del">
        <pc:chgData name="Ian Parr" userId="4f46477c-3823-44e3-a023-ec7a0abfe074" providerId="ADAL" clId="{4F472D68-9164-4F4A-BBD7-52E60A7D0ACB}" dt="2023-08-10T01:05:54.786" v="0" actId="47"/>
        <pc:sldMkLst>
          <pc:docMk/>
          <pc:sldMk cId="2052587058" sldId="355"/>
        </pc:sldMkLst>
      </pc:sldChg>
      <pc:sldChg chg="del">
        <pc:chgData name="Ian Parr" userId="4f46477c-3823-44e3-a023-ec7a0abfe074" providerId="ADAL" clId="{4F472D68-9164-4F4A-BBD7-52E60A7D0ACB}" dt="2023-08-10T01:05:54.786" v="0" actId="47"/>
        <pc:sldMkLst>
          <pc:docMk/>
          <pc:sldMk cId="3261994013" sldId="356"/>
        </pc:sldMkLst>
      </pc:sldChg>
    </pc:docChg>
  </pc:docChgLst>
  <pc:docChgLst>
    <pc:chgData name="Ian Parr" userId="4f46477c-3823-44e3-a023-ec7a0abfe074" providerId="ADAL" clId="{DDFC1318-FBF3-4F72-86FE-96E2F61C6293}"/>
    <pc:docChg chg="custSel addSld delSld modSld sldOrd">
      <pc:chgData name="Ian Parr" userId="4f46477c-3823-44e3-a023-ec7a0abfe074" providerId="ADAL" clId="{DDFC1318-FBF3-4F72-86FE-96E2F61C6293}" dt="2023-06-07T05:54:29.804" v="1368"/>
      <pc:docMkLst>
        <pc:docMk/>
      </pc:docMkLst>
      <pc:sldChg chg="addSp delSp modSp mod">
        <pc:chgData name="Ian Parr" userId="4f46477c-3823-44e3-a023-ec7a0abfe074" providerId="ADAL" clId="{DDFC1318-FBF3-4F72-86FE-96E2F61C6293}" dt="2023-06-07T05:51:59.496" v="1366" actId="14100"/>
        <pc:sldMkLst>
          <pc:docMk/>
          <pc:sldMk cId="2153998600" sldId="258"/>
        </pc:sldMkLst>
        <pc:spChg chg="add del mod">
          <ac:chgData name="Ian Parr" userId="4f46477c-3823-44e3-a023-ec7a0abfe074" providerId="ADAL" clId="{DDFC1318-FBF3-4F72-86FE-96E2F61C6293}" dt="2023-06-07T01:09:49.753" v="80" actId="478"/>
          <ac:spMkLst>
            <pc:docMk/>
            <pc:sldMk cId="2153998600" sldId="258"/>
            <ac:spMk id="2" creationId="{F2D16306-E432-B381-1B5A-C2F742F5B483}"/>
          </ac:spMkLst>
        </pc:spChg>
        <pc:spChg chg="mod">
          <ac:chgData name="Ian Parr" userId="4f46477c-3823-44e3-a023-ec7a0abfe074" providerId="ADAL" clId="{DDFC1318-FBF3-4F72-86FE-96E2F61C6293}" dt="2023-06-07T05:41:57.557" v="1270" actId="20577"/>
          <ac:spMkLst>
            <pc:docMk/>
            <pc:sldMk cId="2153998600" sldId="258"/>
            <ac:spMk id="7" creationId="{BC1EB2F9-7672-F347-9DBD-C0C6A9814DAD}"/>
          </ac:spMkLst>
        </pc:spChg>
        <pc:spChg chg="mod">
          <ac:chgData name="Ian Parr" userId="4f46477c-3823-44e3-a023-ec7a0abfe074" providerId="ADAL" clId="{DDFC1318-FBF3-4F72-86FE-96E2F61C6293}" dt="2023-06-07T05:51:59.496" v="1366" actId="14100"/>
          <ac:spMkLst>
            <pc:docMk/>
            <pc:sldMk cId="2153998600" sldId="258"/>
            <ac:spMk id="8" creationId="{B5FDC317-D686-0542-A15E-3D6D4B2156C4}"/>
          </ac:spMkLst>
        </pc:spChg>
      </pc:sldChg>
      <pc:sldChg chg="addSp delSp modSp mod">
        <pc:chgData name="Ian Parr" userId="4f46477c-3823-44e3-a023-ec7a0abfe074" providerId="ADAL" clId="{DDFC1318-FBF3-4F72-86FE-96E2F61C6293}" dt="2023-06-07T01:12:36.620" v="100" actId="255"/>
        <pc:sldMkLst>
          <pc:docMk/>
          <pc:sldMk cId="908109795" sldId="265"/>
        </pc:sldMkLst>
        <pc:spChg chg="mod">
          <ac:chgData name="Ian Parr" userId="4f46477c-3823-44e3-a023-ec7a0abfe074" providerId="ADAL" clId="{DDFC1318-FBF3-4F72-86FE-96E2F61C6293}" dt="2023-06-07T01:12:36.620" v="100" actId="255"/>
          <ac:spMkLst>
            <pc:docMk/>
            <pc:sldMk cId="908109795" sldId="265"/>
            <ac:spMk id="2" creationId="{A8D8A4B1-735F-8B4D-8429-02AC0F272D43}"/>
          </ac:spMkLst>
        </pc:spChg>
        <pc:spChg chg="del mod">
          <ac:chgData name="Ian Parr" userId="4f46477c-3823-44e3-a023-ec7a0abfe074" providerId="ADAL" clId="{DDFC1318-FBF3-4F72-86FE-96E2F61C6293}" dt="2023-06-07T01:11:00.594" v="89" actId="478"/>
          <ac:spMkLst>
            <pc:docMk/>
            <pc:sldMk cId="908109795" sldId="265"/>
            <ac:spMk id="5" creationId="{CBE84C0D-6D8D-7E12-4F5E-319114A57856}"/>
          </ac:spMkLst>
        </pc:spChg>
        <pc:spChg chg="del">
          <ac:chgData name="Ian Parr" userId="4f46477c-3823-44e3-a023-ec7a0abfe074" providerId="ADAL" clId="{DDFC1318-FBF3-4F72-86FE-96E2F61C6293}" dt="2023-06-07T01:11:13.272" v="92" actId="478"/>
          <ac:spMkLst>
            <pc:docMk/>
            <pc:sldMk cId="908109795" sldId="265"/>
            <ac:spMk id="8" creationId="{D0DF085D-58CB-7061-97AA-F928F44A7843}"/>
          </ac:spMkLst>
        </pc:spChg>
        <pc:spChg chg="del">
          <ac:chgData name="Ian Parr" userId="4f46477c-3823-44e3-a023-ec7a0abfe074" providerId="ADAL" clId="{DDFC1318-FBF3-4F72-86FE-96E2F61C6293}" dt="2023-06-07T01:11:03.179" v="90" actId="478"/>
          <ac:spMkLst>
            <pc:docMk/>
            <pc:sldMk cId="908109795" sldId="265"/>
            <ac:spMk id="9" creationId="{85542720-F5AB-46B8-B920-A1593D33CE23}"/>
          </ac:spMkLst>
        </pc:spChg>
        <pc:spChg chg="add del mod">
          <ac:chgData name="Ian Parr" userId="4f46477c-3823-44e3-a023-ec7a0abfe074" providerId="ADAL" clId="{DDFC1318-FBF3-4F72-86FE-96E2F61C6293}" dt="2023-06-07T01:11:10.291" v="91" actId="478"/>
          <ac:spMkLst>
            <pc:docMk/>
            <pc:sldMk cId="908109795" sldId="265"/>
            <ac:spMk id="10" creationId="{4A584456-DFBA-0A32-A1B1-EC269C7EFFE7}"/>
          </ac:spMkLst>
        </pc:spChg>
        <pc:spChg chg="add mod">
          <ac:chgData name="Ian Parr" userId="4f46477c-3823-44e3-a023-ec7a0abfe074" providerId="ADAL" clId="{DDFC1318-FBF3-4F72-86FE-96E2F61C6293}" dt="2023-06-07T01:12:21.404" v="99" actId="20577"/>
          <ac:spMkLst>
            <pc:docMk/>
            <pc:sldMk cId="908109795" sldId="265"/>
            <ac:spMk id="12" creationId="{FEBF7918-DE86-CB2D-6901-D9B56C65A625}"/>
          </ac:spMkLst>
        </pc:spChg>
        <pc:picChg chg="del">
          <ac:chgData name="Ian Parr" userId="4f46477c-3823-44e3-a023-ec7a0abfe074" providerId="ADAL" clId="{DDFC1318-FBF3-4F72-86FE-96E2F61C6293}" dt="2023-06-07T01:10:56.702" v="87" actId="478"/>
          <ac:picMkLst>
            <pc:docMk/>
            <pc:sldMk cId="908109795" sldId="265"/>
            <ac:picMk id="3" creationId="{BA697822-7073-C3B5-E32B-3C862D90BC7A}"/>
          </ac:picMkLst>
        </pc:picChg>
        <pc:picChg chg="del">
          <ac:chgData name="Ian Parr" userId="4f46477c-3823-44e3-a023-ec7a0abfe074" providerId="ADAL" clId="{DDFC1318-FBF3-4F72-86FE-96E2F61C6293}" dt="2023-06-07T01:10:55.699" v="86" actId="478"/>
          <ac:picMkLst>
            <pc:docMk/>
            <pc:sldMk cId="908109795" sldId="265"/>
            <ac:picMk id="4" creationId="{5D017BFA-7EE9-CD18-E3D4-A60BA79F5A86}"/>
          </ac:picMkLst>
        </pc:picChg>
        <pc:picChg chg="del">
          <ac:chgData name="Ian Parr" userId="4f46477c-3823-44e3-a023-ec7a0abfe074" providerId="ADAL" clId="{DDFC1318-FBF3-4F72-86FE-96E2F61C6293}" dt="2023-06-07T01:10:53.377" v="85" actId="478"/>
          <ac:picMkLst>
            <pc:docMk/>
            <pc:sldMk cId="908109795" sldId="265"/>
            <ac:picMk id="7" creationId="{85E3187F-8B11-E439-902E-F43E9019484B}"/>
          </ac:picMkLst>
        </pc:picChg>
      </pc:sldChg>
      <pc:sldChg chg="addSp delSp modSp del mod">
        <pc:chgData name="Ian Parr" userId="4f46477c-3823-44e3-a023-ec7a0abfe074" providerId="ADAL" clId="{DDFC1318-FBF3-4F72-86FE-96E2F61C6293}" dt="2023-06-07T01:13:13.674" v="109" actId="2696"/>
        <pc:sldMkLst>
          <pc:docMk/>
          <pc:sldMk cId="3574695121" sldId="267"/>
        </pc:sldMkLst>
        <pc:spChg chg="add mod">
          <ac:chgData name="Ian Parr" userId="4f46477c-3823-44e3-a023-ec7a0abfe074" providerId="ADAL" clId="{DDFC1318-FBF3-4F72-86FE-96E2F61C6293}" dt="2023-06-07T01:13:00.215" v="106" actId="478"/>
          <ac:spMkLst>
            <pc:docMk/>
            <pc:sldMk cId="3574695121" sldId="267"/>
            <ac:spMk id="5" creationId="{3E9D375E-B18B-6AD9-6D25-0DB2E5ECE6B0}"/>
          </ac:spMkLst>
        </pc:spChg>
        <pc:spChg chg="del mod">
          <ac:chgData name="Ian Parr" userId="4f46477c-3823-44e3-a023-ec7a0abfe074" providerId="ADAL" clId="{DDFC1318-FBF3-4F72-86FE-96E2F61C6293}" dt="2023-06-07T01:13:00.215" v="106" actId="478"/>
          <ac:spMkLst>
            <pc:docMk/>
            <pc:sldMk cId="3574695121" sldId="267"/>
            <ac:spMk id="8" creationId="{A14BD47A-7A36-2739-A264-6814D051DD33}"/>
          </ac:spMkLst>
        </pc:spChg>
        <pc:spChg chg="del">
          <ac:chgData name="Ian Parr" userId="4f46477c-3823-44e3-a023-ec7a0abfe074" providerId="ADAL" clId="{DDFC1318-FBF3-4F72-86FE-96E2F61C6293}" dt="2023-06-07T01:13:03.333" v="107" actId="478"/>
          <ac:spMkLst>
            <pc:docMk/>
            <pc:sldMk cId="3574695121" sldId="267"/>
            <ac:spMk id="15" creationId="{D79FE9EE-AEDB-ACF1-E038-50917EA9DCBC}"/>
          </ac:spMkLst>
        </pc:spChg>
        <pc:spChg chg="del">
          <ac:chgData name="Ian Parr" userId="4f46477c-3823-44e3-a023-ec7a0abfe074" providerId="ADAL" clId="{DDFC1318-FBF3-4F72-86FE-96E2F61C6293}" dt="2023-06-07T01:13:05.731" v="108" actId="478"/>
          <ac:spMkLst>
            <pc:docMk/>
            <pc:sldMk cId="3574695121" sldId="267"/>
            <ac:spMk id="17" creationId="{5182C047-1462-51CB-2B83-8ACB5193E4BF}"/>
          </ac:spMkLst>
        </pc:spChg>
        <pc:picChg chg="del">
          <ac:chgData name="Ian Parr" userId="4f46477c-3823-44e3-a023-ec7a0abfe074" providerId="ADAL" clId="{DDFC1318-FBF3-4F72-86FE-96E2F61C6293}" dt="2023-06-07T01:12:57.482" v="104" actId="478"/>
          <ac:picMkLst>
            <pc:docMk/>
            <pc:sldMk cId="3574695121" sldId="267"/>
            <ac:picMk id="4" creationId="{56281909-C30E-D324-D1B1-3BA6557C934E}"/>
          </ac:picMkLst>
        </pc:picChg>
        <pc:picChg chg="del">
          <ac:chgData name="Ian Parr" userId="4f46477c-3823-44e3-a023-ec7a0abfe074" providerId="ADAL" clId="{DDFC1318-FBF3-4F72-86FE-96E2F61C6293}" dt="2023-06-07T01:12:55.544" v="102" actId="478"/>
          <ac:picMkLst>
            <pc:docMk/>
            <pc:sldMk cId="3574695121" sldId="267"/>
            <ac:picMk id="10" creationId="{AB4BE123-48B6-3B25-649A-1CE01BFE9761}"/>
          </ac:picMkLst>
        </pc:picChg>
        <pc:picChg chg="del">
          <ac:chgData name="Ian Parr" userId="4f46477c-3823-44e3-a023-ec7a0abfe074" providerId="ADAL" clId="{DDFC1318-FBF3-4F72-86FE-96E2F61C6293}" dt="2023-06-07T01:12:56.612" v="103" actId="478"/>
          <ac:picMkLst>
            <pc:docMk/>
            <pc:sldMk cId="3574695121" sldId="267"/>
            <ac:picMk id="13" creationId="{F6ADFD9D-56C5-F855-D664-3EB4BC5B6F06}"/>
          </ac:picMkLst>
        </pc:picChg>
      </pc:sldChg>
      <pc:sldChg chg="addSp delSp modSp add mod">
        <pc:chgData name="Ian Parr" userId="4f46477c-3823-44e3-a023-ec7a0abfe074" providerId="ADAL" clId="{DDFC1318-FBF3-4F72-86FE-96E2F61C6293}" dt="2023-06-07T02:57:12.363" v="582" actId="1076"/>
        <pc:sldMkLst>
          <pc:docMk/>
          <pc:sldMk cId="3308465661" sldId="268"/>
        </pc:sldMkLst>
        <pc:spChg chg="mod">
          <ac:chgData name="Ian Parr" userId="4f46477c-3823-44e3-a023-ec7a0abfe074" providerId="ADAL" clId="{DDFC1318-FBF3-4F72-86FE-96E2F61C6293}" dt="2023-06-07T02:55:26.003" v="569" actId="20577"/>
          <ac:spMkLst>
            <pc:docMk/>
            <pc:sldMk cId="3308465661" sldId="268"/>
            <ac:spMk id="2" creationId="{A8D8A4B1-735F-8B4D-8429-02AC0F272D43}"/>
          </ac:spMkLst>
        </pc:spChg>
        <pc:spChg chg="add mod">
          <ac:chgData name="Ian Parr" userId="4f46477c-3823-44e3-a023-ec7a0abfe074" providerId="ADAL" clId="{DDFC1318-FBF3-4F72-86FE-96E2F61C6293}" dt="2023-06-07T02:57:12.363" v="582" actId="1076"/>
          <ac:spMkLst>
            <pc:docMk/>
            <pc:sldMk cId="3308465661" sldId="268"/>
            <ac:spMk id="4" creationId="{89F8254B-877A-9169-947E-5BC1712FFC46}"/>
          </ac:spMkLst>
        </pc:spChg>
        <pc:spChg chg="del mod">
          <ac:chgData name="Ian Parr" userId="4f46477c-3823-44e3-a023-ec7a0abfe074" providerId="ADAL" clId="{DDFC1318-FBF3-4F72-86FE-96E2F61C6293}" dt="2023-06-07T02:55:52.175" v="572" actId="478"/>
          <ac:spMkLst>
            <pc:docMk/>
            <pc:sldMk cId="3308465661" sldId="268"/>
            <ac:spMk id="12" creationId="{FEBF7918-DE86-CB2D-6901-D9B56C65A625}"/>
          </ac:spMkLst>
        </pc:spChg>
        <pc:picChg chg="del">
          <ac:chgData name="Ian Parr" userId="4f46477c-3823-44e3-a023-ec7a0abfe074" providerId="ADAL" clId="{DDFC1318-FBF3-4F72-86FE-96E2F61C6293}" dt="2023-06-07T01:13:48.730" v="110" actId="478"/>
          <ac:picMkLst>
            <pc:docMk/>
            <pc:sldMk cId="3308465661" sldId="268"/>
            <ac:picMk id="3" creationId="{5F6AAC48-CB90-95E9-C5CA-B5B413089525}"/>
          </ac:picMkLst>
        </pc:picChg>
        <pc:picChg chg="add del">
          <ac:chgData name="Ian Parr" userId="4f46477c-3823-44e3-a023-ec7a0abfe074" providerId="ADAL" clId="{DDFC1318-FBF3-4F72-86FE-96E2F61C6293}" dt="2023-06-07T02:55:52.175" v="572" actId="478"/>
          <ac:picMkLst>
            <pc:docMk/>
            <pc:sldMk cId="3308465661" sldId="268"/>
            <ac:picMk id="1026" creationId="{599130AF-533F-67AF-E004-57E542FC8651}"/>
          </ac:picMkLst>
        </pc:picChg>
        <pc:picChg chg="add mod">
          <ac:chgData name="Ian Parr" userId="4f46477c-3823-44e3-a023-ec7a0abfe074" providerId="ADAL" clId="{DDFC1318-FBF3-4F72-86FE-96E2F61C6293}" dt="2023-06-07T02:56:04.115" v="576" actId="14100"/>
          <ac:picMkLst>
            <pc:docMk/>
            <pc:sldMk cId="3308465661" sldId="268"/>
            <ac:picMk id="1028" creationId="{1AD2744C-0765-FFB0-A491-8881445723A7}"/>
          </ac:picMkLst>
        </pc:picChg>
      </pc:sldChg>
      <pc:sldChg chg="addSp modSp new mod ord">
        <pc:chgData name="Ian Parr" userId="4f46477c-3823-44e3-a023-ec7a0abfe074" providerId="ADAL" clId="{DDFC1318-FBF3-4F72-86FE-96E2F61C6293}" dt="2023-06-07T05:54:29.804" v="1368"/>
        <pc:sldMkLst>
          <pc:docMk/>
          <pc:sldMk cId="3096131400" sldId="269"/>
        </pc:sldMkLst>
        <pc:spChg chg="mod">
          <ac:chgData name="Ian Parr" userId="4f46477c-3823-44e3-a023-ec7a0abfe074" providerId="ADAL" clId="{DDFC1318-FBF3-4F72-86FE-96E2F61C6293}" dt="2023-06-07T02:14:24.941" v="125" actId="20577"/>
          <ac:spMkLst>
            <pc:docMk/>
            <pc:sldMk cId="3096131400" sldId="269"/>
            <ac:spMk id="2" creationId="{0AE46559-68B7-105E-106E-0E620619D7EE}"/>
          </ac:spMkLst>
        </pc:spChg>
        <pc:spChg chg="add mod">
          <ac:chgData name="Ian Parr" userId="4f46477c-3823-44e3-a023-ec7a0abfe074" providerId="ADAL" clId="{DDFC1318-FBF3-4F72-86FE-96E2F61C6293}" dt="2023-06-07T01:14:50.861" v="116" actId="1076"/>
          <ac:spMkLst>
            <pc:docMk/>
            <pc:sldMk cId="3096131400" sldId="269"/>
            <ac:spMk id="4" creationId="{E2704DC6-4A5F-22E9-5EDB-CD157E82B7E8}"/>
          </ac:spMkLst>
        </pc:spChg>
        <pc:picChg chg="add mod">
          <ac:chgData name="Ian Parr" userId="4f46477c-3823-44e3-a023-ec7a0abfe074" providerId="ADAL" clId="{DDFC1318-FBF3-4F72-86FE-96E2F61C6293}" dt="2023-06-07T02:14:49.924" v="132" actId="14100"/>
          <ac:picMkLst>
            <pc:docMk/>
            <pc:sldMk cId="3096131400" sldId="269"/>
            <ac:picMk id="6" creationId="{C1DCA167-FD67-B806-A6A2-10CCA2465555}"/>
          </ac:picMkLst>
        </pc:picChg>
      </pc:sldChg>
      <pc:sldChg chg="addSp delSp modSp add mod setBg">
        <pc:chgData name="Ian Parr" userId="4f46477c-3823-44e3-a023-ec7a0abfe074" providerId="ADAL" clId="{DDFC1318-FBF3-4F72-86FE-96E2F61C6293}" dt="2023-06-07T03:19:25.693" v="1236" actId="20577"/>
        <pc:sldMkLst>
          <pc:docMk/>
          <pc:sldMk cId="3239031814" sldId="270"/>
        </pc:sldMkLst>
        <pc:spChg chg="del mod">
          <ac:chgData name="Ian Parr" userId="4f46477c-3823-44e3-a023-ec7a0abfe074" providerId="ADAL" clId="{DDFC1318-FBF3-4F72-86FE-96E2F61C6293}" dt="2023-06-07T02:25:37.127" v="138" actId="478"/>
          <ac:spMkLst>
            <pc:docMk/>
            <pc:sldMk cId="3239031814" sldId="270"/>
            <ac:spMk id="2" creationId="{0AE46559-68B7-105E-106E-0E620619D7EE}"/>
          </ac:spMkLst>
        </pc:spChg>
        <pc:spChg chg="del">
          <ac:chgData name="Ian Parr" userId="4f46477c-3823-44e3-a023-ec7a0abfe074" providerId="ADAL" clId="{DDFC1318-FBF3-4F72-86FE-96E2F61C6293}" dt="2023-06-07T02:24:19.135" v="135" actId="478"/>
          <ac:spMkLst>
            <pc:docMk/>
            <pc:sldMk cId="3239031814" sldId="270"/>
            <ac:spMk id="4" creationId="{E2704DC6-4A5F-22E9-5EDB-CD157E82B7E8}"/>
          </ac:spMkLst>
        </pc:spChg>
        <pc:spChg chg="add del mod">
          <ac:chgData name="Ian Parr" userId="4f46477c-3823-44e3-a023-ec7a0abfe074" providerId="ADAL" clId="{DDFC1318-FBF3-4F72-86FE-96E2F61C6293}" dt="2023-06-07T02:34:14.965" v="155" actId="478"/>
          <ac:spMkLst>
            <pc:docMk/>
            <pc:sldMk cId="3239031814" sldId="270"/>
            <ac:spMk id="5" creationId="{86191BB3-A9FB-E098-0CE0-B3AD075CB4A0}"/>
          </ac:spMkLst>
        </pc:spChg>
        <pc:spChg chg="add mod">
          <ac:chgData name="Ian Parr" userId="4f46477c-3823-44e3-a023-ec7a0abfe074" providerId="ADAL" clId="{DDFC1318-FBF3-4F72-86FE-96E2F61C6293}" dt="2023-06-07T03:17:22.986" v="1220" actId="1076"/>
          <ac:spMkLst>
            <pc:docMk/>
            <pc:sldMk cId="3239031814" sldId="270"/>
            <ac:spMk id="8" creationId="{F2CC8E66-0818-47CD-7659-D6800116DB22}"/>
          </ac:spMkLst>
        </pc:spChg>
        <pc:spChg chg="add mod">
          <ac:chgData name="Ian Parr" userId="4f46477c-3823-44e3-a023-ec7a0abfe074" providerId="ADAL" clId="{DDFC1318-FBF3-4F72-86FE-96E2F61C6293}" dt="2023-06-07T02:50:40.095" v="522" actId="207"/>
          <ac:spMkLst>
            <pc:docMk/>
            <pc:sldMk cId="3239031814" sldId="270"/>
            <ac:spMk id="11" creationId="{BB6A34BF-2889-DC98-DB53-2994872C4808}"/>
          </ac:spMkLst>
        </pc:spChg>
        <pc:spChg chg="add mod">
          <ac:chgData name="Ian Parr" userId="4f46477c-3823-44e3-a023-ec7a0abfe074" providerId="ADAL" clId="{DDFC1318-FBF3-4F72-86FE-96E2F61C6293}" dt="2023-06-07T02:54:36.841" v="557" actId="14100"/>
          <ac:spMkLst>
            <pc:docMk/>
            <pc:sldMk cId="3239031814" sldId="270"/>
            <ac:spMk id="12" creationId="{B993ED62-134A-1EDE-A55E-1E9F9CB3F358}"/>
          </ac:spMkLst>
        </pc:spChg>
        <pc:graphicFrameChg chg="add mod modGraphic">
          <ac:chgData name="Ian Parr" userId="4f46477c-3823-44e3-a023-ec7a0abfe074" providerId="ADAL" clId="{DDFC1318-FBF3-4F72-86FE-96E2F61C6293}" dt="2023-06-07T03:19:25.693" v="1236" actId="20577"/>
          <ac:graphicFrameMkLst>
            <pc:docMk/>
            <pc:sldMk cId="3239031814" sldId="270"/>
            <ac:graphicFrameMk id="7" creationId="{1A05851E-1385-6023-7716-816082934970}"/>
          </ac:graphicFrameMkLst>
        </pc:graphicFrameChg>
        <pc:picChg chg="del">
          <ac:chgData name="Ian Parr" userId="4f46477c-3823-44e3-a023-ec7a0abfe074" providerId="ADAL" clId="{DDFC1318-FBF3-4F72-86FE-96E2F61C6293}" dt="2023-06-07T02:24:16.027" v="134" actId="478"/>
          <ac:picMkLst>
            <pc:docMk/>
            <pc:sldMk cId="3239031814" sldId="270"/>
            <ac:picMk id="6" creationId="{C1DCA167-FD67-B806-A6A2-10CCA2465555}"/>
          </ac:picMkLst>
        </pc:picChg>
        <pc:picChg chg="add del mod">
          <ac:chgData name="Ian Parr" userId="4f46477c-3823-44e3-a023-ec7a0abfe074" providerId="ADAL" clId="{DDFC1318-FBF3-4F72-86FE-96E2F61C6293}" dt="2023-06-07T02:53:34.983" v="546" actId="478"/>
          <ac:picMkLst>
            <pc:docMk/>
            <pc:sldMk cId="3239031814" sldId="270"/>
            <ac:picMk id="9" creationId="{498D6855-DCA9-BB90-C2BB-754998CE01DC}"/>
          </ac:picMkLst>
        </pc:picChg>
        <pc:picChg chg="add del mod">
          <ac:chgData name="Ian Parr" userId="4f46477c-3823-44e3-a023-ec7a0abfe074" providerId="ADAL" clId="{DDFC1318-FBF3-4F72-86FE-96E2F61C6293}" dt="2023-06-07T02:53:42.228" v="548" actId="478"/>
          <ac:picMkLst>
            <pc:docMk/>
            <pc:sldMk cId="3239031814" sldId="270"/>
            <ac:picMk id="10" creationId="{5A371897-B5FC-BE5D-E3E3-A682F329010A}"/>
          </ac:picMkLst>
        </pc:picChg>
        <pc:picChg chg="add mod">
          <ac:chgData name="Ian Parr" userId="4f46477c-3823-44e3-a023-ec7a0abfe074" providerId="ADAL" clId="{DDFC1318-FBF3-4F72-86FE-96E2F61C6293}" dt="2023-06-07T03:17:37.010" v="1222" actId="1076"/>
          <ac:picMkLst>
            <pc:docMk/>
            <pc:sldMk cId="3239031814" sldId="270"/>
            <ac:picMk id="13" creationId="{173F9DBE-C692-95E6-C302-7B8DAF4AC539}"/>
          </ac:picMkLst>
        </pc:picChg>
        <pc:picChg chg="add mod">
          <ac:chgData name="Ian Parr" userId="4f46477c-3823-44e3-a023-ec7a0abfe074" providerId="ADAL" clId="{DDFC1318-FBF3-4F72-86FE-96E2F61C6293}" dt="2023-06-07T03:17:31.019" v="1221" actId="1076"/>
          <ac:picMkLst>
            <pc:docMk/>
            <pc:sldMk cId="3239031814" sldId="270"/>
            <ac:picMk id="14" creationId="{A336442D-EDD6-2EDA-2D12-C3F2A6C33A69}"/>
          </ac:picMkLst>
        </pc:picChg>
      </pc:sldChg>
      <pc:sldChg chg="addSp delSp modSp add mod ord">
        <pc:chgData name="Ian Parr" userId="4f46477c-3823-44e3-a023-ec7a0abfe074" providerId="ADAL" clId="{DDFC1318-FBF3-4F72-86FE-96E2F61C6293}" dt="2023-06-07T03:15:55.460" v="1215" actId="255"/>
        <pc:sldMkLst>
          <pc:docMk/>
          <pc:sldMk cId="102963872" sldId="271"/>
        </pc:sldMkLst>
        <pc:spChg chg="del">
          <ac:chgData name="Ian Parr" userId="4f46477c-3823-44e3-a023-ec7a0abfe074" providerId="ADAL" clId="{DDFC1318-FBF3-4F72-86FE-96E2F61C6293}" dt="2023-06-07T02:59:59.579" v="593" actId="478"/>
          <ac:spMkLst>
            <pc:docMk/>
            <pc:sldMk cId="102963872" sldId="271"/>
            <ac:spMk id="2" creationId="{0AE46559-68B7-105E-106E-0E620619D7EE}"/>
          </ac:spMkLst>
        </pc:spChg>
        <pc:spChg chg="del mod">
          <ac:chgData name="Ian Parr" userId="4f46477c-3823-44e3-a023-ec7a0abfe074" providerId="ADAL" clId="{DDFC1318-FBF3-4F72-86FE-96E2F61C6293}" dt="2023-06-07T02:59:54.054" v="592" actId="478"/>
          <ac:spMkLst>
            <pc:docMk/>
            <pc:sldMk cId="102963872" sldId="271"/>
            <ac:spMk id="4" creationId="{E2704DC6-4A5F-22E9-5EDB-CD157E82B7E8}"/>
          </ac:spMkLst>
        </pc:spChg>
        <pc:spChg chg="add del mod">
          <ac:chgData name="Ian Parr" userId="4f46477c-3823-44e3-a023-ec7a0abfe074" providerId="ADAL" clId="{DDFC1318-FBF3-4F72-86FE-96E2F61C6293}" dt="2023-06-07T03:02:13.470" v="608" actId="478"/>
          <ac:spMkLst>
            <pc:docMk/>
            <pc:sldMk cId="102963872" sldId="271"/>
            <ac:spMk id="8" creationId="{DBDFBA12-092F-1F2B-CB86-DC8505A0DF53}"/>
          </ac:spMkLst>
        </pc:spChg>
        <pc:spChg chg="add mod">
          <ac:chgData name="Ian Parr" userId="4f46477c-3823-44e3-a023-ec7a0abfe074" providerId="ADAL" clId="{DDFC1318-FBF3-4F72-86FE-96E2F61C6293}" dt="2023-06-07T03:15:55.460" v="1215" actId="255"/>
          <ac:spMkLst>
            <pc:docMk/>
            <pc:sldMk cId="102963872" sldId="271"/>
            <ac:spMk id="9" creationId="{6FD7ABF2-0C49-DCDF-8B36-6F8CB3BDE740}"/>
          </ac:spMkLst>
        </pc:spChg>
        <pc:picChg chg="add mod">
          <ac:chgData name="Ian Parr" userId="4f46477c-3823-44e3-a023-ec7a0abfe074" providerId="ADAL" clId="{DDFC1318-FBF3-4F72-86FE-96E2F61C6293}" dt="2023-06-07T03:05:10.451" v="844" actId="14100"/>
          <ac:picMkLst>
            <pc:docMk/>
            <pc:sldMk cId="102963872" sldId="271"/>
            <ac:picMk id="5" creationId="{FB4CABF6-3161-082F-97B0-A20520A32BF5}"/>
          </ac:picMkLst>
        </pc:picChg>
        <pc:picChg chg="del">
          <ac:chgData name="Ian Parr" userId="4f46477c-3823-44e3-a023-ec7a0abfe074" providerId="ADAL" clId="{DDFC1318-FBF3-4F72-86FE-96E2F61C6293}" dt="2023-06-07T02:59:51.326" v="590" actId="478"/>
          <ac:picMkLst>
            <pc:docMk/>
            <pc:sldMk cId="102963872" sldId="271"/>
            <ac:picMk id="6" creationId="{C1DCA167-FD67-B806-A6A2-10CCA2465555}"/>
          </ac:picMkLst>
        </pc:picChg>
      </pc:sldChg>
      <pc:sldChg chg="add del ord">
        <pc:chgData name="Ian Parr" userId="4f46477c-3823-44e3-a023-ec7a0abfe074" providerId="ADAL" clId="{DDFC1318-FBF3-4F72-86FE-96E2F61C6293}" dt="2023-06-07T02:59:40.247" v="586" actId="47"/>
        <pc:sldMkLst>
          <pc:docMk/>
          <pc:sldMk cId="1003984065" sldId="271"/>
        </pc:sldMkLst>
      </pc:sldChg>
      <pc:sldChg chg="addSp delSp modSp add mod ord modNotesTx">
        <pc:chgData name="Ian Parr" userId="4f46477c-3823-44e3-a023-ec7a0abfe074" providerId="ADAL" clId="{DDFC1318-FBF3-4F72-86FE-96E2F61C6293}" dt="2023-06-07T03:24:04.302" v="1257"/>
        <pc:sldMkLst>
          <pc:docMk/>
          <pc:sldMk cId="1506818410" sldId="272"/>
        </pc:sldMkLst>
        <pc:spChg chg="add">
          <ac:chgData name="Ian Parr" userId="4f46477c-3823-44e3-a023-ec7a0abfe074" providerId="ADAL" clId="{DDFC1318-FBF3-4F72-86FE-96E2F61C6293}" dt="2023-06-07T03:11:57.724" v="1103" actId="22"/>
          <ac:spMkLst>
            <pc:docMk/>
            <pc:sldMk cId="1506818410" sldId="272"/>
            <ac:spMk id="3" creationId="{23051E49-5B27-7A83-0D77-3E5919130D5D}"/>
          </ac:spMkLst>
        </pc:spChg>
        <pc:spChg chg="add del mod">
          <ac:chgData name="Ian Parr" userId="4f46477c-3823-44e3-a023-ec7a0abfe074" providerId="ADAL" clId="{DDFC1318-FBF3-4F72-86FE-96E2F61C6293}" dt="2023-06-07T03:13:16.737" v="1106" actId="478"/>
          <ac:spMkLst>
            <pc:docMk/>
            <pc:sldMk cId="1506818410" sldId="272"/>
            <ac:spMk id="4" creationId="{888F8D6A-EEF1-72BF-5E2E-EC3F4AC82DE2}"/>
          </ac:spMkLst>
        </pc:spChg>
        <pc:spChg chg="add del mod">
          <ac:chgData name="Ian Parr" userId="4f46477c-3823-44e3-a023-ec7a0abfe074" providerId="ADAL" clId="{DDFC1318-FBF3-4F72-86FE-96E2F61C6293}" dt="2023-06-07T03:20:55.656" v="1245" actId="478"/>
          <ac:spMkLst>
            <pc:docMk/>
            <pc:sldMk cId="1506818410" sldId="272"/>
            <ac:spMk id="6" creationId="{3A80A9A8-932E-2464-4B48-A22C6155437D}"/>
          </ac:spMkLst>
        </pc:spChg>
        <pc:spChg chg="mod">
          <ac:chgData name="Ian Parr" userId="4f46477c-3823-44e3-a023-ec7a0abfe074" providerId="ADAL" clId="{DDFC1318-FBF3-4F72-86FE-96E2F61C6293}" dt="2023-06-07T03:17:05.975" v="1219" actId="113"/>
          <ac:spMkLst>
            <pc:docMk/>
            <pc:sldMk cId="1506818410" sldId="272"/>
            <ac:spMk id="9" creationId="{6FD7ABF2-0C49-DCDF-8B36-6F8CB3BDE740}"/>
          </ac:spMkLst>
        </pc:spChg>
        <pc:picChg chg="del">
          <ac:chgData name="Ian Parr" userId="4f46477c-3823-44e3-a023-ec7a0abfe074" providerId="ADAL" clId="{DDFC1318-FBF3-4F72-86FE-96E2F61C6293}" dt="2023-06-07T03:06:10.615" v="847" actId="478"/>
          <ac:picMkLst>
            <pc:docMk/>
            <pc:sldMk cId="1506818410" sldId="272"/>
            <ac:picMk id="5" creationId="{FB4CABF6-3161-082F-97B0-A20520A32BF5}"/>
          </ac:picMkLst>
        </pc:picChg>
        <pc:picChg chg="add mod">
          <ac:chgData name="Ian Parr" userId="4f46477c-3823-44e3-a023-ec7a0abfe074" providerId="ADAL" clId="{DDFC1318-FBF3-4F72-86FE-96E2F61C6293}" dt="2023-06-07T03:21:00.146" v="1247" actId="1076"/>
          <ac:picMkLst>
            <pc:docMk/>
            <pc:sldMk cId="1506818410" sldId="272"/>
            <ac:picMk id="7" creationId="{58C2DEC1-D1F2-9D42-7608-559AACA81212}"/>
          </ac:picMkLst>
        </pc:picChg>
        <pc:picChg chg="add del mod">
          <ac:chgData name="Ian Parr" userId="4f46477c-3823-44e3-a023-ec7a0abfe074" providerId="ADAL" clId="{DDFC1318-FBF3-4F72-86FE-96E2F61C6293}" dt="2023-06-07T03:14:21.314" v="1205" actId="21"/>
          <ac:picMkLst>
            <pc:docMk/>
            <pc:sldMk cId="1506818410" sldId="272"/>
            <ac:picMk id="2050" creationId="{36E33B7C-FF05-2768-EAF7-3CD5E6B9286C}"/>
          </ac:picMkLst>
        </pc:picChg>
      </pc:sldChg>
      <pc:sldChg chg="modSp add del mod">
        <pc:chgData name="Ian Parr" userId="4f46477c-3823-44e3-a023-ec7a0abfe074" providerId="ADAL" clId="{DDFC1318-FBF3-4F72-86FE-96E2F61C6293}" dt="2023-06-07T03:24:41.227" v="1260" actId="2696"/>
        <pc:sldMkLst>
          <pc:docMk/>
          <pc:sldMk cId="3111457465" sldId="273"/>
        </pc:sldMkLst>
        <pc:spChg chg="mod">
          <ac:chgData name="Ian Parr" userId="4f46477c-3823-44e3-a023-ec7a0abfe074" providerId="ADAL" clId="{DDFC1318-FBF3-4F72-86FE-96E2F61C6293}" dt="2023-06-07T03:16:53.426" v="1217" actId="255"/>
          <ac:spMkLst>
            <pc:docMk/>
            <pc:sldMk cId="3111457465" sldId="273"/>
            <ac:spMk id="9" creationId="{6FD7ABF2-0C49-DCDF-8B36-6F8CB3BDE740}"/>
          </ac:spMkLst>
        </pc:spChg>
      </pc:sldChg>
      <pc:sldChg chg="delSp add del mod">
        <pc:chgData name="Ian Parr" userId="4f46477c-3823-44e3-a023-ec7a0abfe074" providerId="ADAL" clId="{DDFC1318-FBF3-4F72-86FE-96E2F61C6293}" dt="2023-06-07T03:20:41.222" v="1244" actId="2696"/>
        <pc:sldMkLst>
          <pc:docMk/>
          <pc:sldMk cId="2552590135" sldId="274"/>
        </pc:sldMkLst>
        <pc:picChg chg="del">
          <ac:chgData name="Ian Parr" userId="4f46477c-3823-44e3-a023-ec7a0abfe074" providerId="ADAL" clId="{DDFC1318-FBF3-4F72-86FE-96E2F61C6293}" dt="2023-06-07T03:20:06.178" v="1238" actId="478"/>
          <ac:picMkLst>
            <pc:docMk/>
            <pc:sldMk cId="2552590135" sldId="274"/>
            <ac:picMk id="5" creationId="{FB4CABF6-3161-082F-97B0-A20520A32BF5}"/>
          </ac:picMkLst>
        </pc:picChg>
      </pc:sldChg>
      <pc:sldChg chg="modSp add mod ord">
        <pc:chgData name="Ian Parr" userId="4f46477c-3823-44e3-a023-ec7a0abfe074" providerId="ADAL" clId="{DDFC1318-FBF3-4F72-86FE-96E2F61C6293}" dt="2023-06-07T03:24:13.957" v="1259"/>
        <pc:sldMkLst>
          <pc:docMk/>
          <pc:sldMk cId="1381967022" sldId="275"/>
        </pc:sldMkLst>
        <pc:spChg chg="mod">
          <ac:chgData name="Ian Parr" userId="4f46477c-3823-44e3-a023-ec7a0abfe074" providerId="ADAL" clId="{DDFC1318-FBF3-4F72-86FE-96E2F61C6293}" dt="2023-06-07T03:23:47.245" v="1255" actId="115"/>
          <ac:spMkLst>
            <pc:docMk/>
            <pc:sldMk cId="1381967022" sldId="275"/>
            <ac:spMk id="9" creationId="{6FD7ABF2-0C49-DCDF-8B36-6F8CB3BDE740}"/>
          </ac:spMkLst>
        </pc:spChg>
      </pc:sldChg>
      <pc:sldChg chg="addSp delSp modSp add mod">
        <pc:chgData name="Ian Parr" userId="4f46477c-3823-44e3-a023-ec7a0abfe074" providerId="ADAL" clId="{DDFC1318-FBF3-4F72-86FE-96E2F61C6293}" dt="2023-06-07T05:44:01.009" v="1334" actId="255"/>
        <pc:sldMkLst>
          <pc:docMk/>
          <pc:sldMk cId="1516207296" sldId="276"/>
        </pc:sldMkLst>
        <pc:spChg chg="add mod">
          <ac:chgData name="Ian Parr" userId="4f46477c-3823-44e3-a023-ec7a0abfe074" providerId="ADAL" clId="{DDFC1318-FBF3-4F72-86FE-96E2F61C6293}" dt="2023-06-07T05:44:01.009" v="1334" actId="255"/>
          <ac:spMkLst>
            <pc:docMk/>
            <pc:sldMk cId="1516207296" sldId="276"/>
            <ac:spMk id="2" creationId="{4979C3D2-F2E3-44DC-E560-AA7CB59E0B28}"/>
          </ac:spMkLst>
        </pc:spChg>
        <pc:spChg chg="del">
          <ac:chgData name="Ian Parr" userId="4f46477c-3823-44e3-a023-ec7a0abfe074" providerId="ADAL" clId="{DDFC1318-FBF3-4F72-86FE-96E2F61C6293}" dt="2023-06-07T05:42:33.866" v="1276" actId="478"/>
          <ac:spMkLst>
            <pc:docMk/>
            <pc:sldMk cId="1516207296" sldId="276"/>
            <ac:spMk id="8" creationId="{F2CC8E66-0818-47CD-7659-D6800116DB22}"/>
          </ac:spMkLst>
        </pc:spChg>
        <pc:spChg chg="del">
          <ac:chgData name="Ian Parr" userId="4f46477c-3823-44e3-a023-ec7a0abfe074" providerId="ADAL" clId="{DDFC1318-FBF3-4F72-86FE-96E2F61C6293}" dt="2023-06-07T05:42:27.365" v="1274" actId="478"/>
          <ac:spMkLst>
            <pc:docMk/>
            <pc:sldMk cId="1516207296" sldId="276"/>
            <ac:spMk id="11" creationId="{BB6A34BF-2889-DC98-DB53-2994872C4808}"/>
          </ac:spMkLst>
        </pc:spChg>
        <pc:spChg chg="del">
          <ac:chgData name="Ian Parr" userId="4f46477c-3823-44e3-a023-ec7a0abfe074" providerId="ADAL" clId="{DDFC1318-FBF3-4F72-86FE-96E2F61C6293}" dt="2023-06-07T05:42:32.402" v="1275" actId="478"/>
          <ac:spMkLst>
            <pc:docMk/>
            <pc:sldMk cId="1516207296" sldId="276"/>
            <ac:spMk id="12" creationId="{B993ED62-134A-1EDE-A55E-1E9F9CB3F358}"/>
          </ac:spMkLst>
        </pc:spChg>
        <pc:graphicFrameChg chg="del modGraphic">
          <ac:chgData name="Ian Parr" userId="4f46477c-3823-44e3-a023-ec7a0abfe074" providerId="ADAL" clId="{DDFC1318-FBF3-4F72-86FE-96E2F61C6293}" dt="2023-06-07T05:42:22.648" v="1273" actId="478"/>
          <ac:graphicFrameMkLst>
            <pc:docMk/>
            <pc:sldMk cId="1516207296" sldId="276"/>
            <ac:graphicFrameMk id="7" creationId="{1A05851E-1385-6023-7716-816082934970}"/>
          </ac:graphicFrameMkLst>
        </pc:graphicFrameChg>
        <pc:picChg chg="del">
          <ac:chgData name="Ian Parr" userId="4f46477c-3823-44e3-a023-ec7a0abfe074" providerId="ADAL" clId="{DDFC1318-FBF3-4F72-86FE-96E2F61C6293}" dt="2023-06-07T05:42:34.969" v="1277" actId="478"/>
          <ac:picMkLst>
            <pc:docMk/>
            <pc:sldMk cId="1516207296" sldId="276"/>
            <ac:picMk id="13" creationId="{173F9DBE-C692-95E6-C302-7B8DAF4AC539}"/>
          </ac:picMkLst>
        </pc:picChg>
        <pc:picChg chg="del">
          <ac:chgData name="Ian Parr" userId="4f46477c-3823-44e3-a023-ec7a0abfe074" providerId="ADAL" clId="{DDFC1318-FBF3-4F72-86FE-96E2F61C6293}" dt="2023-06-07T05:42:36.205" v="1278" actId="478"/>
          <ac:picMkLst>
            <pc:docMk/>
            <pc:sldMk cId="1516207296" sldId="276"/>
            <ac:picMk id="14" creationId="{A336442D-EDD6-2EDA-2D12-C3F2A6C33A69}"/>
          </ac:picMkLst>
        </pc:picChg>
      </pc:sldChg>
      <pc:sldChg chg="modSp add mod">
        <pc:chgData name="Ian Parr" userId="4f46477c-3823-44e3-a023-ec7a0abfe074" providerId="ADAL" clId="{DDFC1318-FBF3-4F72-86FE-96E2F61C6293}" dt="2023-06-07T05:44:14.730" v="1337" actId="14100"/>
        <pc:sldMkLst>
          <pc:docMk/>
          <pc:sldMk cId="3695235706" sldId="277"/>
        </pc:sldMkLst>
        <pc:spChg chg="mod">
          <ac:chgData name="Ian Parr" userId="4f46477c-3823-44e3-a023-ec7a0abfe074" providerId="ADAL" clId="{DDFC1318-FBF3-4F72-86FE-96E2F61C6293}" dt="2023-06-07T05:44:14.730" v="1337" actId="14100"/>
          <ac:spMkLst>
            <pc:docMk/>
            <pc:sldMk cId="3695235706" sldId="277"/>
            <ac:spMk id="2" creationId="{4979C3D2-F2E3-44DC-E560-AA7CB59E0B28}"/>
          </ac:spMkLst>
        </pc:spChg>
      </pc:sldChg>
    </pc:docChg>
  </pc:docChgLst>
  <pc:docChgLst>
    <pc:chgData name="Ian Parr" userId="S::iparr@ascschools.edu.au::4f46477c-3823-44e3-a023-ec7a0abfe074" providerId="AD" clId="Web-{502C7855-BA3C-4F75-B1B5-412BF2B61E7B}"/>
    <pc:docChg chg="modSld modMainMaster">
      <pc:chgData name="Ian Parr" userId="S::iparr@ascschools.edu.au::4f46477c-3823-44e3-a023-ec7a0abfe074" providerId="AD" clId="Web-{502C7855-BA3C-4F75-B1B5-412BF2B61E7B}" dt="2023-11-06T22:51:18.943" v="38" actId="20577"/>
      <pc:docMkLst>
        <pc:docMk/>
      </pc:docMkLst>
      <pc:sldChg chg="mod">
        <pc:chgData name="Ian Parr" userId="S::iparr@ascschools.edu.au::4f46477c-3823-44e3-a023-ec7a0abfe074" providerId="AD" clId="Web-{502C7855-BA3C-4F75-B1B5-412BF2B61E7B}" dt="2023-11-06T22:46:45.107" v="11"/>
        <pc:sldMkLst>
          <pc:docMk/>
          <pc:sldMk cId="2153998600" sldId="258"/>
        </pc:sldMkLst>
      </pc:sldChg>
      <pc:sldChg chg="mod">
        <pc:chgData name="Ian Parr" userId="S::iparr@ascschools.edu.au::4f46477c-3823-44e3-a023-ec7a0abfe074" providerId="AD" clId="Web-{502C7855-BA3C-4F75-B1B5-412BF2B61E7B}" dt="2023-11-06T22:46:45.107" v="11"/>
        <pc:sldMkLst>
          <pc:docMk/>
          <pc:sldMk cId="3096131400" sldId="269"/>
        </pc:sldMkLst>
      </pc:sldChg>
      <pc:sldChg chg="delSp mod setBg">
        <pc:chgData name="Ian Parr" userId="S::iparr@ascschools.edu.au::4f46477c-3823-44e3-a023-ec7a0abfe074" providerId="AD" clId="Web-{502C7855-BA3C-4F75-B1B5-412BF2B61E7B}" dt="2023-11-06T22:46:45.107" v="11"/>
        <pc:sldMkLst>
          <pc:docMk/>
          <pc:sldMk cId="1516207296" sldId="276"/>
        </pc:sldMkLst>
        <pc:spChg chg="del">
          <ac:chgData name="Ian Parr" userId="S::iparr@ascschools.edu.au::4f46477c-3823-44e3-a023-ec7a0abfe074" providerId="AD" clId="Web-{502C7855-BA3C-4F75-B1B5-412BF2B61E7B}" dt="2023-11-06T22:46:29.044" v="8"/>
          <ac:spMkLst>
            <pc:docMk/>
            <pc:sldMk cId="1516207296" sldId="276"/>
            <ac:spMk id="8" creationId="{2A43B571-E531-7E1B-218D-14079DF7B399}"/>
          </ac:spMkLst>
        </pc:spChg>
        <pc:spChg chg="del">
          <ac:chgData name="Ian Parr" userId="S::iparr@ascschools.edu.au::4f46477c-3823-44e3-a023-ec7a0abfe074" providerId="AD" clId="Web-{502C7855-BA3C-4F75-B1B5-412BF2B61E7B}" dt="2023-11-06T22:46:29.982" v="9"/>
          <ac:spMkLst>
            <pc:docMk/>
            <pc:sldMk cId="1516207296" sldId="276"/>
            <ac:spMk id="9" creationId="{9A9092C2-4347-0170-66F2-51014AC0FD9E}"/>
          </ac:spMkLst>
        </pc:spChg>
      </pc:sldChg>
      <pc:sldChg chg="delSp mod">
        <pc:chgData name="Ian Parr" userId="S::iparr@ascschools.edu.au::4f46477c-3823-44e3-a023-ec7a0abfe074" providerId="AD" clId="Web-{502C7855-BA3C-4F75-B1B5-412BF2B61E7B}" dt="2023-11-06T22:46:53.108" v="13"/>
        <pc:sldMkLst>
          <pc:docMk/>
          <pc:sldMk cId="1998647428" sldId="319"/>
        </pc:sldMkLst>
        <pc:spChg chg="del">
          <ac:chgData name="Ian Parr" userId="S::iparr@ascschools.edu.au::4f46477c-3823-44e3-a023-ec7a0abfe074" providerId="AD" clId="Web-{502C7855-BA3C-4F75-B1B5-412BF2B61E7B}" dt="2023-11-06T22:46:49.983" v="12"/>
          <ac:spMkLst>
            <pc:docMk/>
            <pc:sldMk cId="1998647428" sldId="319"/>
            <ac:spMk id="8" creationId="{2A43B571-E531-7E1B-218D-14079DF7B399}"/>
          </ac:spMkLst>
        </pc:spChg>
        <pc:spChg chg="del">
          <ac:chgData name="Ian Parr" userId="S::iparr@ascschools.edu.au::4f46477c-3823-44e3-a023-ec7a0abfe074" providerId="AD" clId="Web-{502C7855-BA3C-4F75-B1B5-412BF2B61E7B}" dt="2023-11-06T22:46:53.108" v="13"/>
          <ac:spMkLst>
            <pc:docMk/>
            <pc:sldMk cId="1998647428" sldId="319"/>
            <ac:spMk id="9" creationId="{9A9092C2-4347-0170-66F2-51014AC0FD9E}"/>
          </ac:spMkLst>
        </pc:spChg>
      </pc:sldChg>
      <pc:sldChg chg="delSp modSp mod">
        <pc:chgData name="Ian Parr" userId="S::iparr@ascschools.edu.au::4f46477c-3823-44e3-a023-ec7a0abfe074" providerId="AD" clId="Web-{502C7855-BA3C-4F75-B1B5-412BF2B61E7B}" dt="2023-11-06T22:47:12.499" v="16" actId="1076"/>
        <pc:sldMkLst>
          <pc:docMk/>
          <pc:sldMk cId="2411396598" sldId="320"/>
        </pc:sldMkLst>
        <pc:spChg chg="del">
          <ac:chgData name="Ian Parr" userId="S::iparr@ascschools.edu.au::4f46477c-3823-44e3-a023-ec7a0abfe074" providerId="AD" clId="Web-{502C7855-BA3C-4F75-B1B5-412BF2B61E7B}" dt="2023-11-06T22:47:05.561" v="14"/>
          <ac:spMkLst>
            <pc:docMk/>
            <pc:sldMk cId="2411396598" sldId="320"/>
            <ac:spMk id="8" creationId="{2A43B571-E531-7E1B-218D-14079DF7B399}"/>
          </ac:spMkLst>
        </pc:spChg>
        <pc:spChg chg="del">
          <ac:chgData name="Ian Parr" userId="S::iparr@ascschools.edu.au::4f46477c-3823-44e3-a023-ec7a0abfe074" providerId="AD" clId="Web-{502C7855-BA3C-4F75-B1B5-412BF2B61E7B}" dt="2023-11-06T22:47:09.483" v="15"/>
          <ac:spMkLst>
            <pc:docMk/>
            <pc:sldMk cId="2411396598" sldId="320"/>
            <ac:spMk id="9" creationId="{9A9092C2-4347-0170-66F2-51014AC0FD9E}"/>
          </ac:spMkLst>
        </pc:spChg>
        <pc:picChg chg="mod">
          <ac:chgData name="Ian Parr" userId="S::iparr@ascschools.edu.au::4f46477c-3823-44e3-a023-ec7a0abfe074" providerId="AD" clId="Web-{502C7855-BA3C-4F75-B1B5-412BF2B61E7B}" dt="2023-11-06T22:47:12.499" v="16" actId="1076"/>
          <ac:picMkLst>
            <pc:docMk/>
            <pc:sldMk cId="2411396598" sldId="320"/>
            <ac:picMk id="3074" creationId="{C3D352C3-1D97-E56B-5692-3759B2A65807}"/>
          </ac:picMkLst>
        </pc:picChg>
      </pc:sldChg>
      <pc:sldChg chg="mod">
        <pc:chgData name="Ian Parr" userId="S::iparr@ascschools.edu.au::4f46477c-3823-44e3-a023-ec7a0abfe074" providerId="AD" clId="Web-{502C7855-BA3C-4F75-B1B5-412BF2B61E7B}" dt="2023-11-06T22:46:45.107" v="11"/>
        <pc:sldMkLst>
          <pc:docMk/>
          <pc:sldMk cId="3397289190" sldId="321"/>
        </pc:sldMkLst>
      </pc:sldChg>
      <pc:sldChg chg="mod">
        <pc:chgData name="Ian Parr" userId="S::iparr@ascschools.edu.au::4f46477c-3823-44e3-a023-ec7a0abfe074" providerId="AD" clId="Web-{502C7855-BA3C-4F75-B1B5-412BF2B61E7B}" dt="2023-11-06T22:46:45.107" v="11"/>
        <pc:sldMkLst>
          <pc:docMk/>
          <pc:sldMk cId="2925592481" sldId="322"/>
        </pc:sldMkLst>
      </pc:sldChg>
      <pc:sldChg chg="delSp mod setBg">
        <pc:chgData name="Ian Parr" userId="S::iparr@ascschools.edu.au::4f46477c-3823-44e3-a023-ec7a0abfe074" providerId="AD" clId="Web-{502C7855-BA3C-4F75-B1B5-412BF2B61E7B}" dt="2023-11-06T22:46:45.107" v="11"/>
        <pc:sldMkLst>
          <pc:docMk/>
          <pc:sldMk cId="1008708059" sldId="323"/>
        </pc:sldMkLst>
        <pc:spChg chg="del">
          <ac:chgData name="Ian Parr" userId="S::iparr@ascschools.edu.au::4f46477c-3823-44e3-a023-ec7a0abfe074" providerId="AD" clId="Web-{502C7855-BA3C-4F75-B1B5-412BF2B61E7B}" dt="2023-11-06T22:46:06.544" v="5"/>
          <ac:spMkLst>
            <pc:docMk/>
            <pc:sldMk cId="1008708059" sldId="323"/>
            <ac:spMk id="8" creationId="{2A43B571-E531-7E1B-218D-14079DF7B399}"/>
          </ac:spMkLst>
        </pc:spChg>
        <pc:spChg chg="del">
          <ac:chgData name="Ian Parr" userId="S::iparr@ascschools.edu.au::4f46477c-3823-44e3-a023-ec7a0abfe074" providerId="AD" clId="Web-{502C7855-BA3C-4F75-B1B5-412BF2B61E7B}" dt="2023-11-06T22:46:08.169" v="6"/>
          <ac:spMkLst>
            <pc:docMk/>
            <pc:sldMk cId="1008708059" sldId="323"/>
            <ac:spMk id="9" creationId="{9A9092C2-4347-0170-66F2-51014AC0FD9E}"/>
          </ac:spMkLst>
        </pc:spChg>
        <pc:picChg chg="del">
          <ac:chgData name="Ian Parr" userId="S::iparr@ascschools.edu.au::4f46477c-3823-44e3-a023-ec7a0abfe074" providerId="AD" clId="Web-{502C7855-BA3C-4F75-B1B5-412BF2B61E7B}" dt="2023-11-06T22:46:04.091" v="4"/>
          <ac:picMkLst>
            <pc:docMk/>
            <pc:sldMk cId="1008708059" sldId="323"/>
            <ac:picMk id="6" creationId="{0BA871B0-70B7-CBC6-0B62-A4C60A6D30F8}"/>
          </ac:picMkLst>
        </pc:picChg>
      </pc:sldChg>
      <pc:sldChg chg="mod">
        <pc:chgData name="Ian Parr" userId="S::iparr@ascschools.edu.au::4f46477c-3823-44e3-a023-ec7a0abfe074" providerId="AD" clId="Web-{502C7855-BA3C-4F75-B1B5-412BF2B61E7B}" dt="2023-11-06T22:46:45.107" v="11"/>
        <pc:sldMkLst>
          <pc:docMk/>
          <pc:sldMk cId="1380827292" sldId="324"/>
        </pc:sldMkLst>
      </pc:sldChg>
      <pc:sldChg chg="delSp mod setBg">
        <pc:chgData name="Ian Parr" userId="S::iparr@ascschools.edu.au::4f46477c-3823-44e3-a023-ec7a0abfe074" providerId="AD" clId="Web-{502C7855-BA3C-4F75-B1B5-412BF2B61E7B}" dt="2023-11-06T22:46:45.107" v="11"/>
        <pc:sldMkLst>
          <pc:docMk/>
          <pc:sldMk cId="3141644329" sldId="325"/>
        </pc:sldMkLst>
        <pc:picChg chg="del">
          <ac:chgData name="Ian Parr" userId="S::iparr@ascschools.edu.au::4f46477c-3823-44e3-a023-ec7a0abfe074" providerId="AD" clId="Web-{502C7855-BA3C-4F75-B1B5-412BF2B61E7B}" dt="2023-11-06T22:45:31.871" v="0"/>
          <ac:picMkLst>
            <pc:docMk/>
            <pc:sldMk cId="3141644329" sldId="325"/>
            <ac:picMk id="1026" creationId="{E183AFF4-FA94-7729-2487-021CC8434952}"/>
          </ac:picMkLst>
        </pc:picChg>
      </pc:sldChg>
      <pc:sldChg chg="modSp mod">
        <pc:chgData name="Ian Parr" userId="S::iparr@ascschools.edu.au::4f46477c-3823-44e3-a023-ec7a0abfe074" providerId="AD" clId="Web-{502C7855-BA3C-4F75-B1B5-412BF2B61E7B}" dt="2023-11-06T22:48:09.719" v="25" actId="14100"/>
        <pc:sldMkLst>
          <pc:docMk/>
          <pc:sldMk cId="2362318704" sldId="328"/>
        </pc:sldMkLst>
        <pc:spChg chg="mod">
          <ac:chgData name="Ian Parr" userId="S::iparr@ascschools.edu.au::4f46477c-3823-44e3-a023-ec7a0abfe074" providerId="AD" clId="Web-{502C7855-BA3C-4F75-B1B5-412BF2B61E7B}" dt="2023-11-06T22:48:09.719" v="25" actId="14100"/>
          <ac:spMkLst>
            <pc:docMk/>
            <pc:sldMk cId="2362318704" sldId="328"/>
            <ac:spMk id="3" creationId="{83E1400F-CBBF-57FB-4BEE-805B163721CE}"/>
          </ac:spMkLst>
        </pc:spChg>
        <pc:picChg chg="mod">
          <ac:chgData name="Ian Parr" userId="S::iparr@ascschools.edu.au::4f46477c-3823-44e3-a023-ec7a0abfe074" providerId="AD" clId="Web-{502C7855-BA3C-4F75-B1B5-412BF2B61E7B}" dt="2023-11-06T22:47:53.750" v="20" actId="1076"/>
          <ac:picMkLst>
            <pc:docMk/>
            <pc:sldMk cId="2362318704" sldId="328"/>
            <ac:picMk id="5" creationId="{99D4B866-1E69-83B1-C43C-57E7FE92D441}"/>
          </ac:picMkLst>
        </pc:picChg>
      </pc:sldChg>
      <pc:sldChg chg="addSp modSp mod">
        <pc:chgData name="Ian Parr" userId="S::iparr@ascschools.edu.au::4f46477c-3823-44e3-a023-ec7a0abfe074" providerId="AD" clId="Web-{502C7855-BA3C-4F75-B1B5-412BF2B61E7B}" dt="2023-11-06T22:51:18.943" v="38" actId="20577"/>
        <pc:sldMkLst>
          <pc:docMk/>
          <pc:sldMk cId="515813978" sldId="329"/>
        </pc:sldMkLst>
        <pc:spChg chg="add mod">
          <ac:chgData name="Ian Parr" userId="S::iparr@ascschools.edu.au::4f46477c-3823-44e3-a023-ec7a0abfe074" providerId="AD" clId="Web-{502C7855-BA3C-4F75-B1B5-412BF2B61E7B}" dt="2023-11-06T22:51:18.943" v="38" actId="20577"/>
          <ac:spMkLst>
            <pc:docMk/>
            <pc:sldMk cId="515813978" sldId="329"/>
            <ac:spMk id="2" creationId="{2B91944F-D2AA-82B8-6009-9AE2931CAADE}"/>
          </ac:spMkLst>
        </pc:spChg>
      </pc:sldChg>
      <pc:sldMasterChg chg="mod setBg modSldLayout">
        <pc:chgData name="Ian Parr" userId="S::iparr@ascschools.edu.au::4f46477c-3823-44e3-a023-ec7a0abfe074" providerId="AD" clId="Web-{502C7855-BA3C-4F75-B1B5-412BF2B61E7B}" dt="2023-11-06T22:46:45.107" v="11"/>
        <pc:sldMasterMkLst>
          <pc:docMk/>
          <pc:sldMasterMk cId="3256451259" sldId="2147483648"/>
        </pc:sldMasterMkLst>
        <pc:sldLayoutChg chg="mod">
          <pc:chgData name="Ian Parr" userId="S::iparr@ascschools.edu.au::4f46477c-3823-44e3-a023-ec7a0abfe074" providerId="AD" clId="Web-{502C7855-BA3C-4F75-B1B5-412BF2B61E7B}" dt="2023-11-06T22:46:45.107" v="11"/>
          <pc:sldLayoutMkLst>
            <pc:docMk/>
            <pc:sldMasterMk cId="3256451259" sldId="2147483648"/>
            <pc:sldLayoutMk cId="3157825844" sldId="2147483649"/>
          </pc:sldLayoutMkLst>
        </pc:sldLayoutChg>
      </pc:sldMasterChg>
      <pc:sldMasterChg chg="mod setBg modSldLayout">
        <pc:chgData name="Ian Parr" userId="S::iparr@ascschools.edu.au::4f46477c-3823-44e3-a023-ec7a0abfe074" providerId="AD" clId="Web-{502C7855-BA3C-4F75-B1B5-412BF2B61E7B}" dt="2023-11-06T22:46:45.107" v="11"/>
        <pc:sldMasterMkLst>
          <pc:docMk/>
          <pc:sldMasterMk cId="3672277808" sldId="2147483651"/>
        </pc:sldMasterMkLst>
        <pc:sldLayoutChg chg="mod">
          <pc:chgData name="Ian Parr" userId="S::iparr@ascschools.edu.au::4f46477c-3823-44e3-a023-ec7a0abfe074" providerId="AD" clId="Web-{502C7855-BA3C-4F75-B1B5-412BF2B61E7B}" dt="2023-11-06T22:46:45.107" v="11"/>
          <pc:sldLayoutMkLst>
            <pc:docMk/>
            <pc:sldMasterMk cId="3672277808" sldId="2147483651"/>
            <pc:sldLayoutMk cId="2660699893" sldId="2147483653"/>
          </pc:sldLayoutMkLst>
        </pc:sldLayoutChg>
        <pc:sldLayoutChg chg="mod">
          <pc:chgData name="Ian Parr" userId="S::iparr@ascschools.edu.au::4f46477c-3823-44e3-a023-ec7a0abfe074" providerId="AD" clId="Web-{502C7855-BA3C-4F75-B1B5-412BF2B61E7B}" dt="2023-11-06T22:46:45.107" v="11"/>
          <pc:sldLayoutMkLst>
            <pc:docMk/>
            <pc:sldMasterMk cId="3672277808" sldId="2147483651"/>
            <pc:sldLayoutMk cId="3838434971" sldId="2147483654"/>
          </pc:sldLayoutMkLst>
        </pc:sldLayoutChg>
        <pc:sldLayoutChg chg="mod">
          <pc:chgData name="Ian Parr" userId="S::iparr@ascschools.edu.au::4f46477c-3823-44e3-a023-ec7a0abfe074" providerId="AD" clId="Web-{502C7855-BA3C-4F75-B1B5-412BF2B61E7B}" dt="2023-11-06T22:46:45.107" v="11"/>
          <pc:sldLayoutMkLst>
            <pc:docMk/>
            <pc:sldMasterMk cId="3672277808" sldId="2147483651"/>
            <pc:sldLayoutMk cId="4073004046" sldId="2147483655"/>
          </pc:sldLayoutMkLst>
        </pc:sldLayoutChg>
        <pc:sldLayoutChg chg="mod">
          <pc:chgData name="Ian Parr" userId="S::iparr@ascschools.edu.au::4f46477c-3823-44e3-a023-ec7a0abfe074" providerId="AD" clId="Web-{502C7855-BA3C-4F75-B1B5-412BF2B61E7B}" dt="2023-11-06T22:46:45.107" v="11"/>
          <pc:sldLayoutMkLst>
            <pc:docMk/>
            <pc:sldMasterMk cId="3672277808" sldId="2147483651"/>
            <pc:sldLayoutMk cId="385622152" sldId="2147483656"/>
          </pc:sldLayoutMkLst>
        </pc:sldLayoutChg>
        <pc:sldLayoutChg chg="mod">
          <pc:chgData name="Ian Parr" userId="S::iparr@ascschools.edu.au::4f46477c-3823-44e3-a023-ec7a0abfe074" providerId="AD" clId="Web-{502C7855-BA3C-4F75-B1B5-412BF2B61E7B}" dt="2023-11-06T22:46:45.107" v="11"/>
          <pc:sldLayoutMkLst>
            <pc:docMk/>
            <pc:sldMasterMk cId="3672277808" sldId="2147483651"/>
            <pc:sldLayoutMk cId="2378347028" sldId="2147483657"/>
          </pc:sldLayoutMkLst>
        </pc:sldLayoutChg>
        <pc:sldLayoutChg chg="mod">
          <pc:chgData name="Ian Parr" userId="S::iparr@ascschools.edu.au::4f46477c-3823-44e3-a023-ec7a0abfe074" providerId="AD" clId="Web-{502C7855-BA3C-4F75-B1B5-412BF2B61E7B}" dt="2023-11-06T22:46:45.107" v="11"/>
          <pc:sldLayoutMkLst>
            <pc:docMk/>
            <pc:sldMasterMk cId="3672277808" sldId="2147483651"/>
            <pc:sldLayoutMk cId="3601185150" sldId="2147483658"/>
          </pc:sldLayoutMkLst>
        </pc:sldLayoutChg>
        <pc:sldLayoutChg chg="mod">
          <pc:chgData name="Ian Parr" userId="S::iparr@ascschools.edu.au::4f46477c-3823-44e3-a023-ec7a0abfe074" providerId="AD" clId="Web-{502C7855-BA3C-4F75-B1B5-412BF2B61E7B}" dt="2023-11-06T22:46:45.107" v="11"/>
          <pc:sldLayoutMkLst>
            <pc:docMk/>
            <pc:sldMasterMk cId="3672277808" sldId="2147483651"/>
            <pc:sldLayoutMk cId="2419368287" sldId="2147483677"/>
          </pc:sldLayoutMkLst>
        </pc:sldLayoutChg>
        <pc:sldLayoutChg chg="mod">
          <pc:chgData name="Ian Parr" userId="S::iparr@ascschools.edu.au::4f46477c-3823-44e3-a023-ec7a0abfe074" providerId="AD" clId="Web-{502C7855-BA3C-4F75-B1B5-412BF2B61E7B}" dt="2023-11-06T22:46:45.107" v="11"/>
          <pc:sldLayoutMkLst>
            <pc:docMk/>
            <pc:sldMasterMk cId="3672277808" sldId="2147483651"/>
            <pc:sldLayoutMk cId="4163152133" sldId="2147483690"/>
          </pc:sldLayoutMkLst>
        </pc:sldLayoutChg>
        <pc:sldLayoutChg chg="mod">
          <pc:chgData name="Ian Parr" userId="S::iparr@ascschools.edu.au::4f46477c-3823-44e3-a023-ec7a0abfe074" providerId="AD" clId="Web-{502C7855-BA3C-4F75-B1B5-412BF2B61E7B}" dt="2023-11-06T22:46:45.107" v="11"/>
          <pc:sldLayoutMkLst>
            <pc:docMk/>
            <pc:sldMasterMk cId="3672277808" sldId="2147483651"/>
            <pc:sldLayoutMk cId="1028877696" sldId="2147483779"/>
          </pc:sldLayoutMkLst>
        </pc:sldLayoutChg>
        <pc:sldLayoutChg chg="mod">
          <pc:chgData name="Ian Parr" userId="S::iparr@ascschools.edu.au::4f46477c-3823-44e3-a023-ec7a0abfe074" providerId="AD" clId="Web-{502C7855-BA3C-4F75-B1B5-412BF2B61E7B}" dt="2023-11-06T22:46:45.107" v="11"/>
          <pc:sldLayoutMkLst>
            <pc:docMk/>
            <pc:sldMasterMk cId="3672277808" sldId="2147483651"/>
            <pc:sldLayoutMk cId="2381200745" sldId="2147483792"/>
          </pc:sldLayoutMkLst>
        </pc:sldLayoutChg>
        <pc:sldLayoutChg chg="mod">
          <pc:chgData name="Ian Parr" userId="S::iparr@ascschools.edu.au::4f46477c-3823-44e3-a023-ec7a0abfe074" providerId="AD" clId="Web-{502C7855-BA3C-4F75-B1B5-412BF2B61E7B}" dt="2023-11-06T22:46:45.107" v="11"/>
          <pc:sldLayoutMkLst>
            <pc:docMk/>
            <pc:sldMasterMk cId="3672277808" sldId="2147483651"/>
            <pc:sldLayoutMk cId="1104013825" sldId="2147483793"/>
          </pc:sldLayoutMkLst>
        </pc:sldLayoutChg>
      </pc:sldMasterChg>
    </pc:docChg>
  </pc:docChgLst>
  <pc:docChgLst>
    <pc:chgData name="Ian Parr" userId="4f46477c-3823-44e3-a023-ec7a0abfe074" providerId="ADAL" clId="{E1E26952-0ACC-44E4-96BE-0DF08E485298}"/>
    <pc:docChg chg="modSld sldOrd">
      <pc:chgData name="Ian Parr" userId="4f46477c-3823-44e3-a023-ec7a0abfe074" providerId="ADAL" clId="{E1E26952-0ACC-44E4-96BE-0DF08E485298}" dt="2023-03-16T01:12:17.861" v="70" actId="14100"/>
      <pc:docMkLst>
        <pc:docMk/>
      </pc:docMkLst>
      <pc:sldChg chg="modSp mod">
        <pc:chgData name="Ian Parr" userId="4f46477c-3823-44e3-a023-ec7a0abfe074" providerId="ADAL" clId="{E1E26952-0ACC-44E4-96BE-0DF08E485298}" dt="2023-03-16T00:05:02.805" v="1" actId="20577"/>
        <pc:sldMkLst>
          <pc:docMk/>
          <pc:sldMk cId="2153998600" sldId="258"/>
        </pc:sldMkLst>
        <pc:spChg chg="mod">
          <ac:chgData name="Ian Parr" userId="4f46477c-3823-44e3-a023-ec7a0abfe074" providerId="ADAL" clId="{E1E26952-0ACC-44E4-96BE-0DF08E485298}" dt="2023-03-16T00:05:02.805" v="1" actId="20577"/>
          <ac:spMkLst>
            <pc:docMk/>
            <pc:sldMk cId="2153998600" sldId="258"/>
            <ac:spMk id="8" creationId="{B5FDC317-D686-0542-A15E-3D6D4B2156C4}"/>
          </ac:spMkLst>
        </pc:spChg>
      </pc:sldChg>
      <pc:sldChg chg="modSp mod">
        <pc:chgData name="Ian Parr" userId="4f46477c-3823-44e3-a023-ec7a0abfe074" providerId="ADAL" clId="{E1E26952-0ACC-44E4-96BE-0DF08E485298}" dt="2023-03-16T01:10:07.491" v="12" actId="20577"/>
        <pc:sldMkLst>
          <pc:docMk/>
          <pc:sldMk cId="3705924410" sldId="259"/>
        </pc:sldMkLst>
        <pc:spChg chg="mod">
          <ac:chgData name="Ian Parr" userId="4f46477c-3823-44e3-a023-ec7a0abfe074" providerId="ADAL" clId="{E1E26952-0ACC-44E4-96BE-0DF08E485298}" dt="2023-03-16T01:10:07.491" v="12" actId="20577"/>
          <ac:spMkLst>
            <pc:docMk/>
            <pc:sldMk cId="3705924410" sldId="259"/>
            <ac:spMk id="3" creationId="{06C3C4AE-3BB5-5646-9E52-3D9D50275C20}"/>
          </ac:spMkLst>
        </pc:spChg>
      </pc:sldChg>
      <pc:sldChg chg="modSp mod">
        <pc:chgData name="Ian Parr" userId="4f46477c-3823-44e3-a023-ec7a0abfe074" providerId="ADAL" clId="{E1E26952-0ACC-44E4-96BE-0DF08E485298}" dt="2023-03-16T00:05:54.601" v="3" actId="20577"/>
        <pc:sldMkLst>
          <pc:docMk/>
          <pc:sldMk cId="908109795" sldId="265"/>
        </pc:sldMkLst>
        <pc:spChg chg="mod">
          <ac:chgData name="Ian Parr" userId="4f46477c-3823-44e3-a023-ec7a0abfe074" providerId="ADAL" clId="{E1E26952-0ACC-44E4-96BE-0DF08E485298}" dt="2023-03-16T00:05:54.601" v="3" actId="20577"/>
          <ac:spMkLst>
            <pc:docMk/>
            <pc:sldMk cId="908109795" sldId="265"/>
            <ac:spMk id="3" creationId="{06C3C4AE-3BB5-5646-9E52-3D9D50275C20}"/>
          </ac:spMkLst>
        </pc:spChg>
      </pc:sldChg>
      <pc:sldChg chg="modSp mod ord">
        <pc:chgData name="Ian Parr" userId="4f46477c-3823-44e3-a023-ec7a0abfe074" providerId="ADAL" clId="{E1E26952-0ACC-44E4-96BE-0DF08E485298}" dt="2023-03-16T01:12:17.861" v="70" actId="14100"/>
        <pc:sldMkLst>
          <pc:docMk/>
          <pc:sldMk cId="3574695121" sldId="267"/>
        </pc:sldMkLst>
        <pc:spChg chg="mod">
          <ac:chgData name="Ian Parr" userId="4f46477c-3823-44e3-a023-ec7a0abfe074" providerId="ADAL" clId="{E1E26952-0ACC-44E4-96BE-0DF08E485298}" dt="2023-03-16T01:12:17.861" v="70" actId="14100"/>
          <ac:spMkLst>
            <pc:docMk/>
            <pc:sldMk cId="3574695121" sldId="267"/>
            <ac:spMk id="3" creationId="{06C3C4AE-3BB5-5646-9E52-3D9D50275C20}"/>
          </ac:spMkLst>
        </pc:spChg>
      </pc:sldChg>
    </pc:docChg>
  </pc:docChgLst>
  <pc:docChgLst>
    <pc:chgData name="Ian Parr" userId="4f46477c-3823-44e3-a023-ec7a0abfe074" providerId="ADAL" clId="{BB0C4878-432C-4512-AE29-435F3457A4E3}"/>
    <pc:docChg chg="custSel addSld delSld modSld sldOrd modMainMaster modSection">
      <pc:chgData name="Ian Parr" userId="4f46477c-3823-44e3-a023-ec7a0abfe074" providerId="ADAL" clId="{BB0C4878-432C-4512-AE29-435F3457A4E3}" dt="2023-07-05T03:16:15.107" v="1255" actId="47"/>
      <pc:docMkLst>
        <pc:docMk/>
      </pc:docMkLst>
      <pc:sldChg chg="modSp mod">
        <pc:chgData name="Ian Parr" userId="4f46477c-3823-44e3-a023-ec7a0abfe074" providerId="ADAL" clId="{BB0C4878-432C-4512-AE29-435F3457A4E3}" dt="2023-07-05T01:23:52.367" v="13" actId="20577"/>
        <pc:sldMkLst>
          <pc:docMk/>
          <pc:sldMk cId="2153998600" sldId="258"/>
        </pc:sldMkLst>
        <pc:spChg chg="mod">
          <ac:chgData name="Ian Parr" userId="4f46477c-3823-44e3-a023-ec7a0abfe074" providerId="ADAL" clId="{BB0C4878-432C-4512-AE29-435F3457A4E3}" dt="2023-07-05T01:23:52.367" v="13" actId="20577"/>
          <ac:spMkLst>
            <pc:docMk/>
            <pc:sldMk cId="2153998600" sldId="258"/>
            <ac:spMk id="7" creationId="{BC1EB2F9-7672-F347-9DBD-C0C6A9814DAD}"/>
          </ac:spMkLst>
        </pc:spChg>
      </pc:sldChg>
      <pc:sldChg chg="addSp delSp modSp mod setBg">
        <pc:chgData name="Ian Parr" userId="4f46477c-3823-44e3-a023-ec7a0abfe074" providerId="ADAL" clId="{BB0C4878-432C-4512-AE29-435F3457A4E3}" dt="2023-07-05T02:31:04.094" v="492" actId="1076"/>
        <pc:sldMkLst>
          <pc:docMk/>
          <pc:sldMk cId="908109795" sldId="265"/>
        </pc:sldMkLst>
        <pc:spChg chg="add del">
          <ac:chgData name="Ian Parr" userId="4f46477c-3823-44e3-a023-ec7a0abfe074" providerId="ADAL" clId="{BB0C4878-432C-4512-AE29-435F3457A4E3}" dt="2023-07-05T02:21:28.328" v="369" actId="478"/>
          <ac:spMkLst>
            <pc:docMk/>
            <pc:sldMk cId="908109795" sldId="265"/>
            <ac:spMk id="3" creationId="{641753F5-8A18-C1C3-D3A9-CA078F795F77}"/>
          </ac:spMkLst>
        </pc:spChg>
        <pc:spChg chg="mod">
          <ac:chgData name="Ian Parr" userId="4f46477c-3823-44e3-a023-ec7a0abfe074" providerId="ADAL" clId="{BB0C4878-432C-4512-AE29-435F3457A4E3}" dt="2023-07-05T02:27:18.304" v="447" actId="26606"/>
          <ac:spMkLst>
            <pc:docMk/>
            <pc:sldMk cId="908109795" sldId="265"/>
            <ac:spMk id="4" creationId="{0F55896C-AA80-8EC4-8294-5C3763871976}"/>
          </ac:spMkLst>
        </pc:spChg>
        <pc:spChg chg="add mod">
          <ac:chgData name="Ian Parr" userId="4f46477c-3823-44e3-a023-ec7a0abfe074" providerId="ADAL" clId="{BB0C4878-432C-4512-AE29-435F3457A4E3}" dt="2023-07-05T02:30:58.805" v="491" actId="27636"/>
          <ac:spMkLst>
            <pc:docMk/>
            <pc:sldMk cId="908109795" sldId="265"/>
            <ac:spMk id="8" creationId="{3B7D3EC4-830A-55DD-90CF-17F6741345C9}"/>
          </ac:spMkLst>
        </pc:spChg>
        <pc:spChg chg="add mod">
          <ac:chgData name="Ian Parr" userId="4f46477c-3823-44e3-a023-ec7a0abfe074" providerId="ADAL" clId="{BB0C4878-432C-4512-AE29-435F3457A4E3}" dt="2023-07-05T02:31:04.094" v="492" actId="1076"/>
          <ac:spMkLst>
            <pc:docMk/>
            <pc:sldMk cId="908109795" sldId="265"/>
            <ac:spMk id="12" creationId="{D5547C5B-A4AA-8BCC-9BD2-5D588B11EFCD}"/>
          </ac:spMkLst>
        </pc:spChg>
        <pc:spChg chg="add">
          <ac:chgData name="Ian Parr" userId="4f46477c-3823-44e3-a023-ec7a0abfe074" providerId="ADAL" clId="{BB0C4878-432C-4512-AE29-435F3457A4E3}" dt="2023-07-05T02:27:18.304" v="447" actId="26606"/>
          <ac:spMkLst>
            <pc:docMk/>
            <pc:sldMk cId="908109795" sldId="265"/>
            <ac:spMk id="16" creationId="{45D37F4E-DDB4-456B-97E0-9937730A039F}"/>
          </ac:spMkLst>
        </pc:spChg>
        <pc:spChg chg="add">
          <ac:chgData name="Ian Parr" userId="4f46477c-3823-44e3-a023-ec7a0abfe074" providerId="ADAL" clId="{BB0C4878-432C-4512-AE29-435F3457A4E3}" dt="2023-07-05T02:27:18.304" v="447" actId="26606"/>
          <ac:spMkLst>
            <pc:docMk/>
            <pc:sldMk cId="908109795" sldId="265"/>
            <ac:spMk id="18" creationId="{B2DD41CD-8F47-4F56-AD12-4E2FF7696987}"/>
          </ac:spMkLst>
        </pc:spChg>
        <pc:picChg chg="del mod">
          <ac:chgData name="Ian Parr" userId="4f46477c-3823-44e3-a023-ec7a0abfe074" providerId="ADAL" clId="{BB0C4878-432C-4512-AE29-435F3457A4E3}" dt="2023-07-05T02:24:15.575" v="428" actId="478"/>
          <ac:picMkLst>
            <pc:docMk/>
            <pc:sldMk cId="908109795" sldId="265"/>
            <ac:picMk id="5" creationId="{9937DF08-CBCB-53D8-8521-AECBD58831A1}"/>
          </ac:picMkLst>
        </pc:picChg>
        <pc:picChg chg="del">
          <ac:chgData name="Ian Parr" userId="4f46477c-3823-44e3-a023-ec7a0abfe074" providerId="ADAL" clId="{BB0C4878-432C-4512-AE29-435F3457A4E3}" dt="2023-07-05T02:21:13.165" v="367" actId="478"/>
          <ac:picMkLst>
            <pc:docMk/>
            <pc:sldMk cId="908109795" sldId="265"/>
            <ac:picMk id="6" creationId="{CF7D833A-2383-DF43-B2B8-893193ECED6E}"/>
          </ac:picMkLst>
        </pc:picChg>
        <pc:picChg chg="add del mod">
          <ac:chgData name="Ian Parr" userId="4f46477c-3823-44e3-a023-ec7a0abfe074" providerId="ADAL" clId="{BB0C4878-432C-4512-AE29-435F3457A4E3}" dt="2023-07-05T02:24:56.486" v="432" actId="478"/>
          <ac:picMkLst>
            <pc:docMk/>
            <pc:sldMk cId="908109795" sldId="265"/>
            <ac:picMk id="9" creationId="{AB923F73-A9F9-C568-2353-B8D39CFFF282}"/>
          </ac:picMkLst>
        </pc:picChg>
        <pc:picChg chg="add del mod">
          <ac:chgData name="Ian Parr" userId="4f46477c-3823-44e3-a023-ec7a0abfe074" providerId="ADAL" clId="{BB0C4878-432C-4512-AE29-435F3457A4E3}" dt="2023-07-05T02:26:14.092" v="441" actId="478"/>
          <ac:picMkLst>
            <pc:docMk/>
            <pc:sldMk cId="908109795" sldId="265"/>
            <ac:picMk id="10" creationId="{36D49FE7-CDB1-9674-9CB6-0A016B2692AC}"/>
          </ac:picMkLst>
        </pc:picChg>
        <pc:picChg chg="add mod">
          <ac:chgData name="Ian Parr" userId="4f46477c-3823-44e3-a023-ec7a0abfe074" providerId="ADAL" clId="{BB0C4878-432C-4512-AE29-435F3457A4E3}" dt="2023-07-05T02:28:11.197" v="459" actId="1076"/>
          <ac:picMkLst>
            <pc:docMk/>
            <pc:sldMk cId="908109795" sldId="265"/>
            <ac:picMk id="11" creationId="{B0BBCF2A-2125-A63B-AFF2-B3BB32B05740}"/>
          </ac:picMkLst>
        </pc:picChg>
      </pc:sldChg>
      <pc:sldChg chg="modSp mod">
        <pc:chgData name="Ian Parr" userId="4f46477c-3823-44e3-a023-ec7a0abfe074" providerId="ADAL" clId="{BB0C4878-432C-4512-AE29-435F3457A4E3}" dt="2023-07-05T02:00:35.921" v="24" actId="20577"/>
        <pc:sldMkLst>
          <pc:docMk/>
          <pc:sldMk cId="3096131400" sldId="269"/>
        </pc:sldMkLst>
        <pc:spChg chg="mod">
          <ac:chgData name="Ian Parr" userId="4f46477c-3823-44e3-a023-ec7a0abfe074" providerId="ADAL" clId="{BB0C4878-432C-4512-AE29-435F3457A4E3}" dt="2023-07-05T02:00:35.921" v="24" actId="20577"/>
          <ac:spMkLst>
            <pc:docMk/>
            <pc:sldMk cId="3096131400" sldId="269"/>
            <ac:spMk id="8" creationId="{2084032C-5FE6-8685-B225-0381053C4285}"/>
          </ac:spMkLst>
        </pc:spChg>
      </pc:sldChg>
      <pc:sldChg chg="addSp delSp modSp mod">
        <pc:chgData name="Ian Parr" userId="4f46477c-3823-44e3-a023-ec7a0abfe074" providerId="ADAL" clId="{BB0C4878-432C-4512-AE29-435F3457A4E3}" dt="2023-07-05T02:34:55.476" v="520" actId="1076"/>
        <pc:sldMkLst>
          <pc:docMk/>
          <pc:sldMk cId="1516207296" sldId="276"/>
        </pc:sldMkLst>
        <pc:spChg chg="add mod">
          <ac:chgData name="Ian Parr" userId="4f46477c-3823-44e3-a023-ec7a0abfe074" providerId="ADAL" clId="{BB0C4878-432C-4512-AE29-435F3457A4E3}" dt="2023-07-05T02:32:35.062" v="501" actId="1076"/>
          <ac:spMkLst>
            <pc:docMk/>
            <pc:sldMk cId="1516207296" sldId="276"/>
            <ac:spMk id="4" creationId="{B16DD3FC-7741-E1EC-00CA-297AA35122EE}"/>
          </ac:spMkLst>
        </pc:spChg>
        <pc:spChg chg="del">
          <ac:chgData name="Ian Parr" userId="4f46477c-3823-44e3-a023-ec7a0abfe074" providerId="ADAL" clId="{BB0C4878-432C-4512-AE29-435F3457A4E3}" dt="2023-07-05T02:28:50.491" v="462" actId="478"/>
          <ac:spMkLst>
            <pc:docMk/>
            <pc:sldMk cId="1516207296" sldId="276"/>
            <ac:spMk id="5" creationId="{D622A349-27D4-86D8-9DCA-AC77DC3213FA}"/>
          </ac:spMkLst>
        </pc:spChg>
        <pc:spChg chg="del">
          <ac:chgData name="Ian Parr" userId="4f46477c-3823-44e3-a023-ec7a0abfe074" providerId="ADAL" clId="{BB0C4878-432C-4512-AE29-435F3457A4E3}" dt="2023-07-05T02:28:48.625" v="461" actId="478"/>
          <ac:spMkLst>
            <pc:docMk/>
            <pc:sldMk cId="1516207296" sldId="276"/>
            <ac:spMk id="6" creationId="{E081C378-CFC6-1562-2F5D-9EC69677FECE}"/>
          </ac:spMkLst>
        </pc:spChg>
        <pc:spChg chg="add mod">
          <ac:chgData name="Ian Parr" userId="4f46477c-3823-44e3-a023-ec7a0abfe074" providerId="ADAL" clId="{BB0C4878-432C-4512-AE29-435F3457A4E3}" dt="2023-07-05T02:33:32.606" v="507" actId="1076"/>
          <ac:spMkLst>
            <pc:docMk/>
            <pc:sldMk cId="1516207296" sldId="276"/>
            <ac:spMk id="7" creationId="{B3E620F3-115F-71C3-D396-BBC574C4F47A}"/>
          </ac:spMkLst>
        </pc:spChg>
        <pc:spChg chg="add mod">
          <ac:chgData name="Ian Parr" userId="4f46477c-3823-44e3-a023-ec7a0abfe074" providerId="ADAL" clId="{BB0C4878-432C-4512-AE29-435F3457A4E3}" dt="2023-07-05T02:34:55.476" v="520" actId="1076"/>
          <ac:spMkLst>
            <pc:docMk/>
            <pc:sldMk cId="1516207296" sldId="276"/>
            <ac:spMk id="8" creationId="{9A362DCB-7AE5-8092-F902-1FB916EE6A77}"/>
          </ac:spMkLst>
        </pc:spChg>
        <pc:picChg chg="del">
          <ac:chgData name="Ian Parr" userId="4f46477c-3823-44e3-a023-ec7a0abfe074" providerId="ADAL" clId="{BB0C4878-432C-4512-AE29-435F3457A4E3}" dt="2023-07-05T02:28:46.004" v="460" actId="478"/>
          <ac:picMkLst>
            <pc:docMk/>
            <pc:sldMk cId="1516207296" sldId="276"/>
            <ac:picMk id="3" creationId="{047EA0D6-3C4A-21DD-C116-1589CDD07EFF}"/>
          </ac:picMkLst>
        </pc:picChg>
      </pc:sldChg>
      <pc:sldChg chg="addSp delSp modSp mod">
        <pc:chgData name="Ian Parr" userId="4f46477c-3823-44e3-a023-ec7a0abfe074" providerId="ADAL" clId="{BB0C4878-432C-4512-AE29-435F3457A4E3}" dt="2023-07-05T03:00:44.422" v="1123" actId="207"/>
        <pc:sldMkLst>
          <pc:docMk/>
          <pc:sldMk cId="3695235706" sldId="277"/>
        </pc:sldMkLst>
        <pc:spChg chg="del mod">
          <ac:chgData name="Ian Parr" userId="4f46477c-3823-44e3-a023-ec7a0abfe074" providerId="ADAL" clId="{BB0C4878-432C-4512-AE29-435F3457A4E3}" dt="2023-07-05T02:42:43.981" v="670" actId="478"/>
          <ac:spMkLst>
            <pc:docMk/>
            <pc:sldMk cId="3695235706" sldId="277"/>
            <ac:spMk id="2" creationId="{4979C3D2-F2E3-44DC-E560-AA7CB59E0B28}"/>
          </ac:spMkLst>
        </pc:spChg>
        <pc:spChg chg="add mod">
          <ac:chgData name="Ian Parr" userId="4f46477c-3823-44e3-a023-ec7a0abfe074" providerId="ADAL" clId="{BB0C4878-432C-4512-AE29-435F3457A4E3}" dt="2023-07-05T02:52:57.937" v="1021" actId="20577"/>
          <ac:spMkLst>
            <pc:docMk/>
            <pc:sldMk cId="3695235706" sldId="277"/>
            <ac:spMk id="3" creationId="{6EED3CFD-9847-0A0B-D887-0979C3D59725}"/>
          </ac:spMkLst>
        </pc:spChg>
        <pc:spChg chg="del">
          <ac:chgData name="Ian Parr" userId="4f46477c-3823-44e3-a023-ec7a0abfe074" providerId="ADAL" clId="{BB0C4878-432C-4512-AE29-435F3457A4E3}" dt="2023-07-05T02:41:14.479" v="599" actId="478"/>
          <ac:spMkLst>
            <pc:docMk/>
            <pc:sldMk cId="3695235706" sldId="277"/>
            <ac:spMk id="5" creationId="{DB0A8C5A-18AD-7C39-2DFA-C8BD7413063B}"/>
          </ac:spMkLst>
        </pc:spChg>
        <pc:spChg chg="add mod">
          <ac:chgData name="Ian Parr" userId="4f46477c-3823-44e3-a023-ec7a0abfe074" providerId="ADAL" clId="{BB0C4878-432C-4512-AE29-435F3457A4E3}" dt="2023-07-05T02:49:52.668" v="814" actId="255"/>
          <ac:spMkLst>
            <pc:docMk/>
            <pc:sldMk cId="3695235706" sldId="277"/>
            <ac:spMk id="6" creationId="{874E98E3-34CF-58C3-9E1B-83AEC0BAFC91}"/>
          </ac:spMkLst>
        </pc:spChg>
        <pc:spChg chg="del">
          <ac:chgData name="Ian Parr" userId="4f46477c-3823-44e3-a023-ec7a0abfe074" providerId="ADAL" clId="{BB0C4878-432C-4512-AE29-435F3457A4E3}" dt="2023-07-05T02:41:18.038" v="600" actId="478"/>
          <ac:spMkLst>
            <pc:docMk/>
            <pc:sldMk cId="3695235706" sldId="277"/>
            <ac:spMk id="7" creationId="{048CD191-B46A-CA6D-6ABF-A2D5B96FE249}"/>
          </ac:spMkLst>
        </pc:spChg>
        <pc:spChg chg="del">
          <ac:chgData name="Ian Parr" userId="4f46477c-3823-44e3-a023-ec7a0abfe074" providerId="ADAL" clId="{BB0C4878-432C-4512-AE29-435F3457A4E3}" dt="2023-07-05T02:41:10.301" v="598" actId="478"/>
          <ac:spMkLst>
            <pc:docMk/>
            <pc:sldMk cId="3695235706" sldId="277"/>
            <ac:spMk id="9" creationId="{00D6BA3C-ABA4-572D-F56D-34DB592F8E67}"/>
          </ac:spMkLst>
        </pc:spChg>
        <pc:spChg chg="add mod">
          <ac:chgData name="Ian Parr" userId="4f46477c-3823-44e3-a023-ec7a0abfe074" providerId="ADAL" clId="{BB0C4878-432C-4512-AE29-435F3457A4E3}" dt="2023-07-05T02:54:02.950" v="1057" actId="20577"/>
          <ac:spMkLst>
            <pc:docMk/>
            <pc:sldMk cId="3695235706" sldId="277"/>
            <ac:spMk id="13" creationId="{73C60100-035E-EE03-595D-916709EEF3EC}"/>
          </ac:spMkLst>
        </pc:spChg>
        <pc:spChg chg="add mod">
          <ac:chgData name="Ian Parr" userId="4f46477c-3823-44e3-a023-ec7a0abfe074" providerId="ADAL" clId="{BB0C4878-432C-4512-AE29-435F3457A4E3}" dt="2023-07-05T02:58:55.785" v="1111" actId="20577"/>
          <ac:spMkLst>
            <pc:docMk/>
            <pc:sldMk cId="3695235706" sldId="277"/>
            <ac:spMk id="14" creationId="{60C4C96B-021F-CE8B-9EF8-2CA922E5A416}"/>
          </ac:spMkLst>
        </pc:spChg>
        <pc:spChg chg="add mod">
          <ac:chgData name="Ian Parr" userId="4f46477c-3823-44e3-a023-ec7a0abfe074" providerId="ADAL" clId="{BB0C4878-432C-4512-AE29-435F3457A4E3}" dt="2023-07-05T02:51:37.952" v="968" actId="255"/>
          <ac:spMkLst>
            <pc:docMk/>
            <pc:sldMk cId="3695235706" sldId="277"/>
            <ac:spMk id="15" creationId="{F736EAEF-EA95-D318-27B6-0F77E7062F1A}"/>
          </ac:spMkLst>
        </pc:spChg>
        <pc:spChg chg="add mod">
          <ac:chgData name="Ian Parr" userId="4f46477c-3823-44e3-a023-ec7a0abfe074" providerId="ADAL" clId="{BB0C4878-432C-4512-AE29-435F3457A4E3}" dt="2023-07-05T02:52:03.208" v="997" actId="20577"/>
          <ac:spMkLst>
            <pc:docMk/>
            <pc:sldMk cId="3695235706" sldId="277"/>
            <ac:spMk id="16" creationId="{FBECA76E-91AD-B11D-CE19-A9C8A3C71226}"/>
          </ac:spMkLst>
        </pc:spChg>
        <pc:spChg chg="add mod ord">
          <ac:chgData name="Ian Parr" userId="4f46477c-3823-44e3-a023-ec7a0abfe074" providerId="ADAL" clId="{BB0C4878-432C-4512-AE29-435F3457A4E3}" dt="2023-07-05T03:00:44.422" v="1123" actId="207"/>
          <ac:spMkLst>
            <pc:docMk/>
            <pc:sldMk cId="3695235706" sldId="277"/>
            <ac:spMk id="17" creationId="{15AD0E2B-7CF6-37F5-D47B-BABAD17A7DAA}"/>
          </ac:spMkLst>
        </pc:spChg>
        <pc:spChg chg="add del mod">
          <ac:chgData name="Ian Parr" userId="4f46477c-3823-44e3-a023-ec7a0abfe074" providerId="ADAL" clId="{BB0C4878-432C-4512-AE29-435F3457A4E3}" dt="2023-07-05T02:54:34.070" v="1059"/>
          <ac:spMkLst>
            <pc:docMk/>
            <pc:sldMk cId="3695235706" sldId="277"/>
            <ac:spMk id="18" creationId="{F400A608-C4E4-4C17-AEC8-582D69D27FEE}"/>
          </ac:spMkLst>
        </pc:spChg>
        <pc:picChg chg="del">
          <ac:chgData name="Ian Parr" userId="4f46477c-3823-44e3-a023-ec7a0abfe074" providerId="ADAL" clId="{BB0C4878-432C-4512-AE29-435F3457A4E3}" dt="2023-07-05T02:41:00.186" v="597" actId="478"/>
          <ac:picMkLst>
            <pc:docMk/>
            <pc:sldMk cId="3695235706" sldId="277"/>
            <ac:picMk id="4" creationId="{C511D3A1-1A40-68AE-FD59-4650D80717F3}"/>
          </ac:picMkLst>
        </pc:picChg>
        <pc:picChg chg="add del mod">
          <ac:chgData name="Ian Parr" userId="4f46477c-3823-44e3-a023-ec7a0abfe074" providerId="ADAL" clId="{BB0C4878-432C-4512-AE29-435F3457A4E3}" dt="2023-07-05T02:46:09.515" v="735" actId="478"/>
          <ac:picMkLst>
            <pc:docMk/>
            <pc:sldMk cId="3695235706" sldId="277"/>
            <ac:picMk id="8" creationId="{E70A78BB-0D66-DF95-E868-C4A5D595E54F}"/>
          </ac:picMkLst>
        </pc:picChg>
        <pc:picChg chg="add del mod">
          <ac:chgData name="Ian Parr" userId="4f46477c-3823-44e3-a023-ec7a0abfe074" providerId="ADAL" clId="{BB0C4878-432C-4512-AE29-435F3457A4E3}" dt="2023-07-05T02:46:11.851" v="736" actId="478"/>
          <ac:picMkLst>
            <pc:docMk/>
            <pc:sldMk cId="3695235706" sldId="277"/>
            <ac:picMk id="10" creationId="{EA32518E-C721-E983-ABB3-620D64C88AE6}"/>
          </ac:picMkLst>
        </pc:picChg>
        <pc:picChg chg="add del mod">
          <ac:chgData name="Ian Parr" userId="4f46477c-3823-44e3-a023-ec7a0abfe074" providerId="ADAL" clId="{BB0C4878-432C-4512-AE29-435F3457A4E3}" dt="2023-07-05T02:46:14.264" v="737" actId="478"/>
          <ac:picMkLst>
            <pc:docMk/>
            <pc:sldMk cId="3695235706" sldId="277"/>
            <ac:picMk id="11" creationId="{2A2098C0-1AB8-3527-2B62-A99D5962CD06}"/>
          </ac:picMkLst>
        </pc:picChg>
        <pc:picChg chg="add del">
          <ac:chgData name="Ian Parr" userId="4f46477c-3823-44e3-a023-ec7a0abfe074" providerId="ADAL" clId="{BB0C4878-432C-4512-AE29-435F3457A4E3}" dt="2023-07-05T02:45:55.038" v="732" actId="478"/>
          <ac:picMkLst>
            <pc:docMk/>
            <pc:sldMk cId="3695235706" sldId="277"/>
            <ac:picMk id="12" creationId="{A93A0754-80EA-6101-999B-9810C59796C7}"/>
          </ac:picMkLst>
        </pc:picChg>
        <pc:picChg chg="add del mod">
          <ac:chgData name="Ian Parr" userId="4f46477c-3823-44e3-a023-ec7a0abfe074" providerId="ADAL" clId="{BB0C4878-432C-4512-AE29-435F3457A4E3}" dt="2023-07-05T02:56:11.752" v="1064" actId="478"/>
          <ac:picMkLst>
            <pc:docMk/>
            <pc:sldMk cId="3695235706" sldId="277"/>
            <ac:picMk id="20" creationId="{AC804AFF-0F5F-6757-4E5F-75162B2FFE51}"/>
          </ac:picMkLst>
        </pc:picChg>
        <pc:picChg chg="add mod">
          <ac:chgData name="Ian Parr" userId="4f46477c-3823-44e3-a023-ec7a0abfe074" providerId="ADAL" clId="{BB0C4878-432C-4512-AE29-435F3457A4E3}" dt="2023-07-05T02:56:47.150" v="1071" actId="1076"/>
          <ac:picMkLst>
            <pc:docMk/>
            <pc:sldMk cId="3695235706" sldId="277"/>
            <ac:picMk id="22" creationId="{D73AC1DF-00ED-4DEC-E5FA-09DB74515A44}"/>
          </ac:picMkLst>
        </pc:picChg>
        <pc:picChg chg="add mod">
          <ac:chgData name="Ian Parr" userId="4f46477c-3823-44e3-a023-ec7a0abfe074" providerId="ADAL" clId="{BB0C4878-432C-4512-AE29-435F3457A4E3}" dt="2023-07-05T02:57:40.750" v="1078" actId="1076"/>
          <ac:picMkLst>
            <pc:docMk/>
            <pc:sldMk cId="3695235706" sldId="277"/>
            <ac:picMk id="24" creationId="{019D0696-4529-D2B6-2EF0-C99840DC61C2}"/>
          </ac:picMkLst>
        </pc:picChg>
        <pc:picChg chg="add mod">
          <ac:chgData name="Ian Parr" userId="4f46477c-3823-44e3-a023-ec7a0abfe074" providerId="ADAL" clId="{BB0C4878-432C-4512-AE29-435F3457A4E3}" dt="2023-07-05T02:59:00.231" v="1112" actId="1076"/>
          <ac:picMkLst>
            <pc:docMk/>
            <pc:sldMk cId="3695235706" sldId="277"/>
            <ac:picMk id="26" creationId="{4B218262-ACF1-481E-DFE9-ED597A89672D}"/>
          </ac:picMkLst>
        </pc:picChg>
        <pc:picChg chg="add mod">
          <ac:chgData name="Ian Parr" userId="4f46477c-3823-44e3-a023-ec7a0abfe074" providerId="ADAL" clId="{BB0C4878-432C-4512-AE29-435F3457A4E3}" dt="2023-07-05T02:59:43.871" v="1117" actId="1076"/>
          <ac:picMkLst>
            <pc:docMk/>
            <pc:sldMk cId="3695235706" sldId="277"/>
            <ac:picMk id="28" creationId="{56606107-CDEA-929C-74F1-A89539EC27D5}"/>
          </ac:picMkLst>
        </pc:picChg>
        <pc:picChg chg="add mod">
          <ac:chgData name="Ian Parr" userId="4f46477c-3823-44e3-a023-ec7a0abfe074" providerId="ADAL" clId="{BB0C4878-432C-4512-AE29-435F3457A4E3}" dt="2023-07-05T03:00:16.399" v="1122" actId="1076"/>
          <ac:picMkLst>
            <pc:docMk/>
            <pc:sldMk cId="3695235706" sldId="277"/>
            <ac:picMk id="30" creationId="{D0C3D7A9-F57D-D6D8-BB16-92DA79567E1A}"/>
          </ac:picMkLst>
        </pc:picChg>
      </pc:sldChg>
      <pc:sldChg chg="modSp del">
        <pc:chgData name="Ian Parr" userId="4f46477c-3823-44e3-a023-ec7a0abfe074" providerId="ADAL" clId="{BB0C4878-432C-4512-AE29-435F3457A4E3}" dt="2023-07-05T03:16:15.107" v="1255" actId="47"/>
        <pc:sldMkLst>
          <pc:docMk/>
          <pc:sldMk cId="2758879510" sldId="278"/>
        </pc:sldMkLst>
        <pc:spChg chg="mod">
          <ac:chgData name="Ian Parr" userId="4f46477c-3823-44e3-a023-ec7a0abfe074" providerId="ADAL" clId="{BB0C4878-432C-4512-AE29-435F3457A4E3}" dt="2023-07-05T02:05:30.411" v="78"/>
          <ac:spMkLst>
            <pc:docMk/>
            <pc:sldMk cId="2758879510" sldId="278"/>
            <ac:spMk id="2" creationId="{79971CF2-A49B-DFD6-A71D-FBE8CEA6D41F}"/>
          </ac:spMkLst>
        </pc:spChg>
      </pc:sldChg>
      <pc:sldChg chg="delSp mod">
        <pc:chgData name="Ian Parr" userId="4f46477c-3823-44e3-a023-ec7a0abfe074" providerId="ADAL" clId="{BB0C4878-432C-4512-AE29-435F3457A4E3}" dt="2023-07-05T03:14:29.757" v="1242" actId="478"/>
        <pc:sldMkLst>
          <pc:docMk/>
          <pc:sldMk cId="2515922008" sldId="279"/>
        </pc:sldMkLst>
        <pc:picChg chg="del">
          <ac:chgData name="Ian Parr" userId="4f46477c-3823-44e3-a023-ec7a0abfe074" providerId="ADAL" clId="{BB0C4878-432C-4512-AE29-435F3457A4E3}" dt="2023-07-05T03:14:29.757" v="1242" actId="478"/>
          <ac:picMkLst>
            <pc:docMk/>
            <pc:sldMk cId="2515922008" sldId="279"/>
            <ac:picMk id="8" creationId="{68384F3D-BE22-3151-2F83-0E3DFF8535F3}"/>
          </ac:picMkLst>
        </pc:picChg>
      </pc:sldChg>
      <pc:sldChg chg="addSp delSp modSp mod ord setBg">
        <pc:chgData name="Ian Parr" userId="4f46477c-3823-44e3-a023-ec7a0abfe074" providerId="ADAL" clId="{BB0C4878-432C-4512-AE29-435F3457A4E3}" dt="2023-07-05T02:20:51.645" v="366" actId="207"/>
        <pc:sldMkLst>
          <pc:docMk/>
          <pc:sldMk cId="836060889" sldId="280"/>
        </pc:sldMkLst>
        <pc:spChg chg="add del mod">
          <ac:chgData name="Ian Parr" userId="4f46477c-3823-44e3-a023-ec7a0abfe074" providerId="ADAL" clId="{BB0C4878-432C-4512-AE29-435F3457A4E3}" dt="2023-07-05T02:14:30.185" v="216"/>
          <ac:spMkLst>
            <pc:docMk/>
            <pc:sldMk cId="836060889" sldId="280"/>
            <ac:spMk id="3" creationId="{1DE4B455-1B30-0E41-2F0B-B3447683E951}"/>
          </ac:spMkLst>
        </pc:spChg>
        <pc:spChg chg="add del mod">
          <ac:chgData name="Ian Parr" userId="4f46477c-3823-44e3-a023-ec7a0abfe074" providerId="ADAL" clId="{BB0C4878-432C-4512-AE29-435F3457A4E3}" dt="2023-07-05T02:14:23.816" v="213" actId="478"/>
          <ac:spMkLst>
            <pc:docMk/>
            <pc:sldMk cId="836060889" sldId="280"/>
            <ac:spMk id="4" creationId="{7BFE2F8E-9641-14B5-9284-C1198BCAD5EF}"/>
          </ac:spMkLst>
        </pc:spChg>
        <pc:spChg chg="add del mod">
          <ac:chgData name="Ian Parr" userId="4f46477c-3823-44e3-a023-ec7a0abfe074" providerId="ADAL" clId="{BB0C4878-432C-4512-AE29-435F3457A4E3}" dt="2023-07-05T02:13:25.835" v="204" actId="478"/>
          <ac:spMkLst>
            <pc:docMk/>
            <pc:sldMk cId="836060889" sldId="280"/>
            <ac:spMk id="5" creationId="{79B4E00C-20E7-B636-6FCE-5519C50A070F}"/>
          </ac:spMkLst>
        </pc:spChg>
        <pc:spChg chg="add mod">
          <ac:chgData name="Ian Parr" userId="4f46477c-3823-44e3-a023-ec7a0abfe074" providerId="ADAL" clId="{BB0C4878-432C-4512-AE29-435F3457A4E3}" dt="2023-07-05T02:20:51.645" v="366" actId="207"/>
          <ac:spMkLst>
            <pc:docMk/>
            <pc:sldMk cId="836060889" sldId="280"/>
            <ac:spMk id="6" creationId="{6CEE6E1C-4420-6A93-4682-CAE936BC23B0}"/>
          </ac:spMkLst>
        </pc:spChg>
        <pc:spChg chg="add del">
          <ac:chgData name="Ian Parr" userId="4f46477c-3823-44e3-a023-ec7a0abfe074" providerId="ADAL" clId="{BB0C4878-432C-4512-AE29-435F3457A4E3}" dt="2023-07-05T02:16:04.221" v="227" actId="478"/>
          <ac:spMkLst>
            <pc:docMk/>
            <pc:sldMk cId="836060889" sldId="280"/>
            <ac:spMk id="7" creationId="{2C93FCA1-4C8D-BF82-8D5A-66EDAF488FEB}"/>
          </ac:spMkLst>
        </pc:spChg>
        <pc:spChg chg="add del mod ord">
          <ac:chgData name="Ian Parr" userId="4f46477c-3823-44e3-a023-ec7a0abfe074" providerId="ADAL" clId="{BB0C4878-432C-4512-AE29-435F3457A4E3}" dt="2023-07-05T02:17:18.672" v="239" actId="478"/>
          <ac:spMkLst>
            <pc:docMk/>
            <pc:sldMk cId="836060889" sldId="280"/>
            <ac:spMk id="8" creationId="{B140C0B4-2BF2-44FE-294F-FB1C66E894C4}"/>
          </ac:spMkLst>
        </pc:spChg>
        <pc:spChg chg="add mod">
          <ac:chgData name="Ian Parr" userId="4f46477c-3823-44e3-a023-ec7a0abfe074" providerId="ADAL" clId="{BB0C4878-432C-4512-AE29-435F3457A4E3}" dt="2023-07-05T02:19:50.096" v="365" actId="20577"/>
          <ac:spMkLst>
            <pc:docMk/>
            <pc:sldMk cId="836060889" sldId="280"/>
            <ac:spMk id="9" creationId="{6F59708C-CFDC-839C-0742-F37EE432D0A6}"/>
          </ac:spMkLst>
        </pc:spChg>
        <pc:picChg chg="del">
          <ac:chgData name="Ian Parr" userId="4f46477c-3823-44e3-a023-ec7a0abfe074" providerId="ADAL" clId="{BB0C4878-432C-4512-AE29-435F3457A4E3}" dt="2023-07-05T02:02:12.776" v="27" actId="478"/>
          <ac:picMkLst>
            <pc:docMk/>
            <pc:sldMk cId="836060889" sldId="280"/>
            <ac:picMk id="2" creationId="{85CC9233-C80E-CF3F-4117-FB7F98876A76}"/>
          </ac:picMkLst>
        </pc:picChg>
      </pc:sldChg>
      <pc:sldChg chg="del">
        <pc:chgData name="Ian Parr" userId="4f46477c-3823-44e3-a023-ec7a0abfe074" providerId="ADAL" clId="{BB0C4878-432C-4512-AE29-435F3457A4E3}" dt="2023-07-05T03:16:15.107" v="1255" actId="47"/>
        <pc:sldMkLst>
          <pc:docMk/>
          <pc:sldMk cId="2767118765" sldId="281"/>
        </pc:sldMkLst>
      </pc:sldChg>
      <pc:sldChg chg="addSp delSp modSp mod ord">
        <pc:chgData name="Ian Parr" userId="4f46477c-3823-44e3-a023-ec7a0abfe074" providerId="ADAL" clId="{BB0C4878-432C-4512-AE29-435F3457A4E3}" dt="2023-07-05T03:15:54.318" v="1254" actId="1076"/>
        <pc:sldMkLst>
          <pc:docMk/>
          <pc:sldMk cId="2229044288" sldId="282"/>
        </pc:sldMkLst>
        <pc:spChg chg="del">
          <ac:chgData name="Ian Parr" userId="4f46477c-3823-44e3-a023-ec7a0abfe074" providerId="ADAL" clId="{BB0C4878-432C-4512-AE29-435F3457A4E3}" dt="2023-07-05T03:08:13.718" v="1208" actId="478"/>
          <ac:spMkLst>
            <pc:docMk/>
            <pc:sldMk cId="2229044288" sldId="282"/>
            <ac:spMk id="2" creationId="{D781DD0D-6BCC-EA18-FDB7-FB2DF4B6E7DC}"/>
          </ac:spMkLst>
        </pc:spChg>
        <pc:spChg chg="del mod">
          <ac:chgData name="Ian Parr" userId="4f46477c-3823-44e3-a023-ec7a0abfe074" providerId="ADAL" clId="{BB0C4878-432C-4512-AE29-435F3457A4E3}" dt="2023-07-05T03:08:22.976" v="1211" actId="478"/>
          <ac:spMkLst>
            <pc:docMk/>
            <pc:sldMk cId="2229044288" sldId="282"/>
            <ac:spMk id="3" creationId="{53FB4D62-79A9-C894-3877-45C711DE180B}"/>
          </ac:spMkLst>
        </pc:spChg>
        <pc:spChg chg="del">
          <ac:chgData name="Ian Parr" userId="4f46477c-3823-44e3-a023-ec7a0abfe074" providerId="ADAL" clId="{BB0C4878-432C-4512-AE29-435F3457A4E3}" dt="2023-07-05T03:08:16.527" v="1209" actId="478"/>
          <ac:spMkLst>
            <pc:docMk/>
            <pc:sldMk cId="2229044288" sldId="282"/>
            <ac:spMk id="4" creationId="{F4BC253E-A422-D42A-69F7-20FE85C3B357}"/>
          </ac:spMkLst>
        </pc:spChg>
        <pc:spChg chg="add del">
          <ac:chgData name="Ian Parr" userId="4f46477c-3823-44e3-a023-ec7a0abfe074" providerId="ADAL" clId="{BB0C4878-432C-4512-AE29-435F3457A4E3}" dt="2023-07-05T03:08:33.456" v="1213" actId="478"/>
          <ac:spMkLst>
            <pc:docMk/>
            <pc:sldMk cId="2229044288" sldId="282"/>
            <ac:spMk id="6" creationId="{5FC6F48A-AA0C-C878-5409-3689B16F55F0}"/>
          </ac:spMkLst>
        </pc:spChg>
        <pc:spChg chg="add">
          <ac:chgData name="Ian Parr" userId="4f46477c-3823-44e3-a023-ec7a0abfe074" providerId="ADAL" clId="{BB0C4878-432C-4512-AE29-435F3457A4E3}" dt="2023-07-05T03:08:37.739" v="1214" actId="22"/>
          <ac:spMkLst>
            <pc:docMk/>
            <pc:sldMk cId="2229044288" sldId="282"/>
            <ac:spMk id="8" creationId="{1C78B541-271A-F1A6-E19A-FE924B8D4B60}"/>
          </ac:spMkLst>
        </pc:spChg>
        <pc:spChg chg="add del">
          <ac:chgData name="Ian Parr" userId="4f46477c-3823-44e3-a023-ec7a0abfe074" providerId="ADAL" clId="{BB0C4878-432C-4512-AE29-435F3457A4E3}" dt="2023-07-05T03:08:50.861" v="1216" actId="478"/>
          <ac:spMkLst>
            <pc:docMk/>
            <pc:sldMk cId="2229044288" sldId="282"/>
            <ac:spMk id="10" creationId="{E429F468-907F-C713-7051-9DE599030756}"/>
          </ac:spMkLst>
        </pc:spChg>
        <pc:spChg chg="add">
          <ac:chgData name="Ian Parr" userId="4f46477c-3823-44e3-a023-ec7a0abfe074" providerId="ADAL" clId="{BB0C4878-432C-4512-AE29-435F3457A4E3}" dt="2023-07-05T03:09:17.132" v="1217" actId="22"/>
          <ac:spMkLst>
            <pc:docMk/>
            <pc:sldMk cId="2229044288" sldId="282"/>
            <ac:spMk id="12" creationId="{E0C60385-2473-0872-C8AB-8242EE89CEA9}"/>
          </ac:spMkLst>
        </pc:spChg>
        <pc:spChg chg="add mod">
          <ac:chgData name="Ian Parr" userId="4f46477c-3823-44e3-a023-ec7a0abfe074" providerId="ADAL" clId="{BB0C4878-432C-4512-AE29-435F3457A4E3}" dt="2023-07-05T03:15:54.318" v="1254" actId="1076"/>
          <ac:spMkLst>
            <pc:docMk/>
            <pc:sldMk cId="2229044288" sldId="282"/>
            <ac:spMk id="14" creationId="{7761E58D-F3A8-6860-EDC7-E865A1DD52F2}"/>
          </ac:spMkLst>
        </pc:spChg>
        <pc:spChg chg="add del mod">
          <ac:chgData name="Ian Parr" userId="4f46477c-3823-44e3-a023-ec7a0abfe074" providerId="ADAL" clId="{BB0C4878-432C-4512-AE29-435F3457A4E3}" dt="2023-07-05T03:10:18.729" v="1224"/>
          <ac:spMkLst>
            <pc:docMk/>
            <pc:sldMk cId="2229044288" sldId="282"/>
            <ac:spMk id="16" creationId="{1BFB9B8B-30B7-C29E-C65D-6DB493F3A540}"/>
          </ac:spMkLst>
        </pc:spChg>
        <pc:picChg chg="add del mod">
          <ac:chgData name="Ian Parr" userId="4f46477c-3823-44e3-a023-ec7a0abfe074" providerId="ADAL" clId="{BB0C4878-432C-4512-AE29-435F3457A4E3}" dt="2023-07-05T03:15:21.512" v="1243" actId="478"/>
          <ac:picMkLst>
            <pc:docMk/>
            <pc:sldMk cId="2229044288" sldId="282"/>
            <ac:picMk id="17" creationId="{E1581D92-00E6-33B2-00F5-89F47E64E589}"/>
          </ac:picMkLst>
        </pc:picChg>
        <pc:picChg chg="add mod">
          <ac:chgData name="Ian Parr" userId="4f46477c-3823-44e3-a023-ec7a0abfe074" providerId="ADAL" clId="{BB0C4878-432C-4512-AE29-435F3457A4E3}" dt="2023-07-05T03:15:51.805" v="1253" actId="14100"/>
          <ac:picMkLst>
            <pc:docMk/>
            <pc:sldMk cId="2229044288" sldId="282"/>
            <ac:picMk id="18" creationId="{58F97630-08A9-6530-3266-FD63472612F2}"/>
          </ac:picMkLst>
        </pc:picChg>
        <pc:picChg chg="add mod">
          <ac:chgData name="Ian Parr" userId="4f46477c-3823-44e3-a023-ec7a0abfe074" providerId="ADAL" clId="{BB0C4878-432C-4512-AE29-435F3457A4E3}" dt="2023-07-05T03:15:47.013" v="1252" actId="14100"/>
          <ac:picMkLst>
            <pc:docMk/>
            <pc:sldMk cId="2229044288" sldId="282"/>
            <ac:picMk id="19" creationId="{02D97A36-0258-FCEC-8BBE-B38F5F2E43EB}"/>
          </ac:picMkLst>
        </pc:picChg>
      </pc:sldChg>
      <pc:sldChg chg="modSp del mod">
        <pc:chgData name="Ian Parr" userId="4f46477c-3823-44e3-a023-ec7a0abfe074" providerId="ADAL" clId="{BB0C4878-432C-4512-AE29-435F3457A4E3}" dt="2023-07-05T03:16:15.107" v="1255" actId="47"/>
        <pc:sldMkLst>
          <pc:docMk/>
          <pc:sldMk cId="1405769051" sldId="283"/>
        </pc:sldMkLst>
        <pc:spChg chg="mod">
          <ac:chgData name="Ian Parr" userId="4f46477c-3823-44e3-a023-ec7a0abfe074" providerId="ADAL" clId="{BB0C4878-432C-4512-AE29-435F3457A4E3}" dt="2023-07-05T02:04:30.441" v="71" actId="27636"/>
          <ac:spMkLst>
            <pc:docMk/>
            <pc:sldMk cId="1405769051" sldId="283"/>
            <ac:spMk id="2" creationId="{4979C3D2-F2E3-44DC-E560-AA7CB59E0B28}"/>
          </ac:spMkLst>
        </pc:spChg>
      </pc:sldChg>
      <pc:sldChg chg="del">
        <pc:chgData name="Ian Parr" userId="4f46477c-3823-44e3-a023-ec7a0abfe074" providerId="ADAL" clId="{BB0C4878-432C-4512-AE29-435F3457A4E3}" dt="2023-07-05T03:16:15.107" v="1255" actId="47"/>
        <pc:sldMkLst>
          <pc:docMk/>
          <pc:sldMk cId="4009968021" sldId="284"/>
        </pc:sldMkLst>
      </pc:sldChg>
      <pc:sldChg chg="del">
        <pc:chgData name="Ian Parr" userId="4f46477c-3823-44e3-a023-ec7a0abfe074" providerId="ADAL" clId="{BB0C4878-432C-4512-AE29-435F3457A4E3}" dt="2023-07-05T03:16:15.107" v="1255" actId="47"/>
        <pc:sldMkLst>
          <pc:docMk/>
          <pc:sldMk cId="496521103" sldId="285"/>
        </pc:sldMkLst>
      </pc:sldChg>
      <pc:sldChg chg="del">
        <pc:chgData name="Ian Parr" userId="4f46477c-3823-44e3-a023-ec7a0abfe074" providerId="ADAL" clId="{BB0C4878-432C-4512-AE29-435F3457A4E3}" dt="2023-07-05T03:16:15.107" v="1255" actId="47"/>
        <pc:sldMkLst>
          <pc:docMk/>
          <pc:sldMk cId="3297710515" sldId="287"/>
        </pc:sldMkLst>
      </pc:sldChg>
      <pc:sldChg chg="del">
        <pc:chgData name="Ian Parr" userId="4f46477c-3823-44e3-a023-ec7a0abfe074" providerId="ADAL" clId="{BB0C4878-432C-4512-AE29-435F3457A4E3}" dt="2023-07-05T03:16:15.107" v="1255" actId="47"/>
        <pc:sldMkLst>
          <pc:docMk/>
          <pc:sldMk cId="1336484315" sldId="288"/>
        </pc:sldMkLst>
      </pc:sldChg>
      <pc:sldChg chg="del">
        <pc:chgData name="Ian Parr" userId="4f46477c-3823-44e3-a023-ec7a0abfe074" providerId="ADAL" clId="{BB0C4878-432C-4512-AE29-435F3457A4E3}" dt="2023-07-05T03:16:15.107" v="1255" actId="47"/>
        <pc:sldMkLst>
          <pc:docMk/>
          <pc:sldMk cId="120385570" sldId="289"/>
        </pc:sldMkLst>
      </pc:sldChg>
      <pc:sldChg chg="del">
        <pc:chgData name="Ian Parr" userId="4f46477c-3823-44e3-a023-ec7a0abfe074" providerId="ADAL" clId="{BB0C4878-432C-4512-AE29-435F3457A4E3}" dt="2023-07-05T03:16:15.107" v="1255" actId="47"/>
        <pc:sldMkLst>
          <pc:docMk/>
          <pc:sldMk cId="4192277966" sldId="290"/>
        </pc:sldMkLst>
      </pc:sldChg>
      <pc:sldChg chg="del">
        <pc:chgData name="Ian Parr" userId="4f46477c-3823-44e3-a023-ec7a0abfe074" providerId="ADAL" clId="{BB0C4878-432C-4512-AE29-435F3457A4E3}" dt="2023-07-05T03:16:15.107" v="1255" actId="47"/>
        <pc:sldMkLst>
          <pc:docMk/>
          <pc:sldMk cId="4191855136" sldId="291"/>
        </pc:sldMkLst>
      </pc:sldChg>
      <pc:sldChg chg="del">
        <pc:chgData name="Ian Parr" userId="4f46477c-3823-44e3-a023-ec7a0abfe074" providerId="ADAL" clId="{BB0C4878-432C-4512-AE29-435F3457A4E3}" dt="2023-07-05T03:16:15.107" v="1255" actId="47"/>
        <pc:sldMkLst>
          <pc:docMk/>
          <pc:sldMk cId="1147854470" sldId="292"/>
        </pc:sldMkLst>
      </pc:sldChg>
      <pc:sldChg chg="modSp del mod">
        <pc:chgData name="Ian Parr" userId="4f46477c-3823-44e3-a023-ec7a0abfe074" providerId="ADAL" clId="{BB0C4878-432C-4512-AE29-435F3457A4E3}" dt="2023-07-05T03:16:15.107" v="1255" actId="47"/>
        <pc:sldMkLst>
          <pc:docMk/>
          <pc:sldMk cId="2039294370" sldId="293"/>
        </pc:sldMkLst>
        <pc:spChg chg="mod">
          <ac:chgData name="Ian Parr" userId="4f46477c-3823-44e3-a023-ec7a0abfe074" providerId="ADAL" clId="{BB0C4878-432C-4512-AE29-435F3457A4E3}" dt="2023-07-05T02:04:30.472" v="76" actId="27636"/>
          <ac:spMkLst>
            <pc:docMk/>
            <pc:sldMk cId="2039294370" sldId="293"/>
            <ac:spMk id="2" creationId="{4979C3D2-F2E3-44DC-E560-AA7CB59E0B28}"/>
          </ac:spMkLst>
        </pc:spChg>
      </pc:sldChg>
      <pc:sldChg chg="modSp del mod">
        <pc:chgData name="Ian Parr" userId="4f46477c-3823-44e3-a023-ec7a0abfe074" providerId="ADAL" clId="{BB0C4878-432C-4512-AE29-435F3457A4E3}" dt="2023-07-05T03:16:15.107" v="1255" actId="47"/>
        <pc:sldMkLst>
          <pc:docMk/>
          <pc:sldMk cId="1506121415" sldId="294"/>
        </pc:sldMkLst>
        <pc:spChg chg="mod">
          <ac:chgData name="Ian Parr" userId="4f46477c-3823-44e3-a023-ec7a0abfe074" providerId="ADAL" clId="{BB0C4878-432C-4512-AE29-435F3457A4E3}" dt="2023-07-05T02:04:30.472" v="77" actId="27636"/>
          <ac:spMkLst>
            <pc:docMk/>
            <pc:sldMk cId="1506121415" sldId="294"/>
            <ac:spMk id="2" creationId="{4979C3D2-F2E3-44DC-E560-AA7CB59E0B28}"/>
          </ac:spMkLst>
        </pc:spChg>
      </pc:sldChg>
      <pc:sldChg chg="del">
        <pc:chgData name="Ian Parr" userId="4f46477c-3823-44e3-a023-ec7a0abfe074" providerId="ADAL" clId="{BB0C4878-432C-4512-AE29-435F3457A4E3}" dt="2023-07-05T03:16:15.107" v="1255" actId="47"/>
        <pc:sldMkLst>
          <pc:docMk/>
          <pc:sldMk cId="2665891038" sldId="295"/>
        </pc:sldMkLst>
      </pc:sldChg>
      <pc:sldChg chg="del">
        <pc:chgData name="Ian Parr" userId="4f46477c-3823-44e3-a023-ec7a0abfe074" providerId="ADAL" clId="{BB0C4878-432C-4512-AE29-435F3457A4E3}" dt="2023-07-05T03:16:15.107" v="1255" actId="47"/>
        <pc:sldMkLst>
          <pc:docMk/>
          <pc:sldMk cId="2953321169" sldId="296"/>
        </pc:sldMkLst>
      </pc:sldChg>
      <pc:sldChg chg="del">
        <pc:chgData name="Ian Parr" userId="4f46477c-3823-44e3-a023-ec7a0abfe074" providerId="ADAL" clId="{BB0C4878-432C-4512-AE29-435F3457A4E3}" dt="2023-07-05T03:16:15.107" v="1255" actId="47"/>
        <pc:sldMkLst>
          <pc:docMk/>
          <pc:sldMk cId="1522469624" sldId="297"/>
        </pc:sldMkLst>
      </pc:sldChg>
      <pc:sldChg chg="modSp del mod">
        <pc:chgData name="Ian Parr" userId="4f46477c-3823-44e3-a023-ec7a0abfe074" providerId="ADAL" clId="{BB0C4878-432C-4512-AE29-435F3457A4E3}" dt="2023-07-05T03:16:15.107" v="1255" actId="47"/>
        <pc:sldMkLst>
          <pc:docMk/>
          <pc:sldMk cId="789498811" sldId="298"/>
        </pc:sldMkLst>
        <pc:spChg chg="mod">
          <ac:chgData name="Ian Parr" userId="4f46477c-3823-44e3-a023-ec7a0abfe074" providerId="ADAL" clId="{BB0C4878-432C-4512-AE29-435F3457A4E3}" dt="2023-07-05T02:04:26.260" v="66" actId="27636"/>
          <ac:spMkLst>
            <pc:docMk/>
            <pc:sldMk cId="789498811" sldId="298"/>
            <ac:spMk id="2" creationId="{7B79B204-C0C6-96D6-FC59-D0498E3675C2}"/>
          </ac:spMkLst>
        </pc:spChg>
      </pc:sldChg>
      <pc:sldChg chg="modSp del mod">
        <pc:chgData name="Ian Parr" userId="4f46477c-3823-44e3-a023-ec7a0abfe074" providerId="ADAL" clId="{BB0C4878-432C-4512-AE29-435F3457A4E3}" dt="2023-07-05T03:16:15.107" v="1255" actId="47"/>
        <pc:sldMkLst>
          <pc:docMk/>
          <pc:sldMk cId="240087822" sldId="299"/>
        </pc:sldMkLst>
        <pc:spChg chg="mod">
          <ac:chgData name="Ian Parr" userId="4f46477c-3823-44e3-a023-ec7a0abfe074" providerId="ADAL" clId="{BB0C4878-432C-4512-AE29-435F3457A4E3}" dt="2023-07-05T02:04:30.456" v="72" actId="27636"/>
          <ac:spMkLst>
            <pc:docMk/>
            <pc:sldMk cId="240087822" sldId="299"/>
            <ac:spMk id="2" creationId="{4979C3D2-F2E3-44DC-E560-AA7CB59E0B28}"/>
          </ac:spMkLst>
        </pc:spChg>
      </pc:sldChg>
      <pc:sldChg chg="modSp del mod">
        <pc:chgData name="Ian Parr" userId="4f46477c-3823-44e3-a023-ec7a0abfe074" providerId="ADAL" clId="{BB0C4878-432C-4512-AE29-435F3457A4E3}" dt="2023-07-05T03:16:15.107" v="1255" actId="47"/>
        <pc:sldMkLst>
          <pc:docMk/>
          <pc:sldMk cId="3942294097" sldId="300"/>
        </pc:sldMkLst>
        <pc:spChg chg="mod">
          <ac:chgData name="Ian Parr" userId="4f46477c-3823-44e3-a023-ec7a0abfe074" providerId="ADAL" clId="{BB0C4878-432C-4512-AE29-435F3457A4E3}" dt="2023-07-05T02:04:30.456" v="73" actId="27636"/>
          <ac:spMkLst>
            <pc:docMk/>
            <pc:sldMk cId="3942294097" sldId="300"/>
            <ac:spMk id="2" creationId="{4979C3D2-F2E3-44DC-E560-AA7CB59E0B28}"/>
          </ac:spMkLst>
        </pc:spChg>
      </pc:sldChg>
      <pc:sldChg chg="modSp del mod">
        <pc:chgData name="Ian Parr" userId="4f46477c-3823-44e3-a023-ec7a0abfe074" providerId="ADAL" clId="{BB0C4878-432C-4512-AE29-435F3457A4E3}" dt="2023-07-05T03:16:15.107" v="1255" actId="47"/>
        <pc:sldMkLst>
          <pc:docMk/>
          <pc:sldMk cId="2291014636" sldId="301"/>
        </pc:sldMkLst>
        <pc:spChg chg="mod">
          <ac:chgData name="Ian Parr" userId="4f46477c-3823-44e3-a023-ec7a0abfe074" providerId="ADAL" clId="{BB0C4878-432C-4512-AE29-435F3457A4E3}" dt="2023-07-05T02:04:30.456" v="74" actId="27636"/>
          <ac:spMkLst>
            <pc:docMk/>
            <pc:sldMk cId="2291014636" sldId="301"/>
            <ac:spMk id="2" creationId="{4979C3D2-F2E3-44DC-E560-AA7CB59E0B28}"/>
          </ac:spMkLst>
        </pc:spChg>
      </pc:sldChg>
      <pc:sldChg chg="modSp del mod">
        <pc:chgData name="Ian Parr" userId="4f46477c-3823-44e3-a023-ec7a0abfe074" providerId="ADAL" clId="{BB0C4878-432C-4512-AE29-435F3457A4E3}" dt="2023-07-05T03:16:15.107" v="1255" actId="47"/>
        <pc:sldMkLst>
          <pc:docMk/>
          <pc:sldMk cId="4098420285" sldId="302"/>
        </pc:sldMkLst>
        <pc:spChg chg="mod">
          <ac:chgData name="Ian Parr" userId="4f46477c-3823-44e3-a023-ec7a0abfe074" providerId="ADAL" clId="{BB0C4878-432C-4512-AE29-435F3457A4E3}" dt="2023-07-05T02:04:30.472" v="75" actId="27636"/>
          <ac:spMkLst>
            <pc:docMk/>
            <pc:sldMk cId="4098420285" sldId="302"/>
            <ac:spMk id="2" creationId="{4979C3D2-F2E3-44DC-E560-AA7CB59E0B28}"/>
          </ac:spMkLst>
        </pc:spChg>
      </pc:sldChg>
      <pc:sldChg chg="add">
        <pc:chgData name="Ian Parr" userId="4f46477c-3823-44e3-a023-ec7a0abfe074" providerId="ADAL" clId="{BB0C4878-432C-4512-AE29-435F3457A4E3}" dt="2023-07-05T02:26:54.422" v="446" actId="2890"/>
        <pc:sldMkLst>
          <pc:docMk/>
          <pc:sldMk cId="1684063862" sldId="303"/>
        </pc:sldMkLst>
      </pc:sldChg>
      <pc:sldChg chg="addSp delSp modSp add mod">
        <pc:chgData name="Ian Parr" userId="4f46477c-3823-44e3-a023-ec7a0abfe074" providerId="ADAL" clId="{BB0C4878-432C-4512-AE29-435F3457A4E3}" dt="2023-07-05T02:38:26.660" v="579" actId="14100"/>
        <pc:sldMkLst>
          <pc:docMk/>
          <pc:sldMk cId="1828544279" sldId="304"/>
        </pc:sldMkLst>
        <pc:spChg chg="del mod">
          <ac:chgData name="Ian Parr" userId="4f46477c-3823-44e3-a023-ec7a0abfe074" providerId="ADAL" clId="{BB0C4878-432C-4512-AE29-435F3457A4E3}" dt="2023-07-05T02:37:32.653" v="572" actId="478"/>
          <ac:spMkLst>
            <pc:docMk/>
            <pc:sldMk cId="1828544279" sldId="304"/>
            <ac:spMk id="4" creationId="{B16DD3FC-7741-E1EC-00CA-297AA35122EE}"/>
          </ac:spMkLst>
        </pc:spChg>
        <pc:spChg chg="del mod">
          <ac:chgData name="Ian Parr" userId="4f46477c-3823-44e3-a023-ec7a0abfe074" providerId="ADAL" clId="{BB0C4878-432C-4512-AE29-435F3457A4E3}" dt="2023-07-05T02:36:42.921" v="569" actId="478"/>
          <ac:spMkLst>
            <pc:docMk/>
            <pc:sldMk cId="1828544279" sldId="304"/>
            <ac:spMk id="7" creationId="{B3E620F3-115F-71C3-D396-BBC574C4F47A}"/>
          </ac:spMkLst>
        </pc:spChg>
        <pc:spChg chg="del mod">
          <ac:chgData name="Ian Parr" userId="4f46477c-3823-44e3-a023-ec7a0abfe074" providerId="ADAL" clId="{BB0C4878-432C-4512-AE29-435F3457A4E3}" dt="2023-07-05T02:36:46.046" v="571" actId="478"/>
          <ac:spMkLst>
            <pc:docMk/>
            <pc:sldMk cId="1828544279" sldId="304"/>
            <ac:spMk id="8" creationId="{9A362DCB-7AE5-8092-F902-1FB916EE6A77}"/>
          </ac:spMkLst>
        </pc:spChg>
        <pc:picChg chg="add mod">
          <ac:chgData name="Ian Parr" userId="4f46477c-3823-44e3-a023-ec7a0abfe074" providerId="ADAL" clId="{BB0C4878-432C-4512-AE29-435F3457A4E3}" dt="2023-07-05T02:38:26.660" v="579" actId="14100"/>
          <ac:picMkLst>
            <pc:docMk/>
            <pc:sldMk cId="1828544279" sldId="304"/>
            <ac:picMk id="1026" creationId="{3A0CD0E6-9919-3B5E-36E3-6360D4F1CDAA}"/>
          </ac:picMkLst>
        </pc:picChg>
      </pc:sldChg>
      <pc:sldChg chg="addSp delSp modSp add modNotesTx">
        <pc:chgData name="Ian Parr" userId="4f46477c-3823-44e3-a023-ec7a0abfe074" providerId="ADAL" clId="{BB0C4878-432C-4512-AE29-435F3457A4E3}" dt="2023-07-05T02:39:27.885" v="586"/>
        <pc:sldMkLst>
          <pc:docMk/>
          <pc:sldMk cId="2155865765" sldId="305"/>
        </pc:sldMkLst>
        <pc:picChg chg="del">
          <ac:chgData name="Ian Parr" userId="4f46477c-3823-44e3-a023-ec7a0abfe074" providerId="ADAL" clId="{BB0C4878-432C-4512-AE29-435F3457A4E3}" dt="2023-07-05T02:38:56.004" v="581" actId="478"/>
          <ac:picMkLst>
            <pc:docMk/>
            <pc:sldMk cId="2155865765" sldId="305"/>
            <ac:picMk id="1026" creationId="{3A0CD0E6-9919-3B5E-36E3-6360D4F1CDAA}"/>
          </ac:picMkLst>
        </pc:picChg>
        <pc:picChg chg="add mod">
          <ac:chgData name="Ian Parr" userId="4f46477c-3823-44e3-a023-ec7a0abfe074" providerId="ADAL" clId="{BB0C4878-432C-4512-AE29-435F3457A4E3}" dt="2023-07-05T02:39:12.493" v="585" actId="14100"/>
          <ac:picMkLst>
            <pc:docMk/>
            <pc:sldMk cId="2155865765" sldId="305"/>
            <ac:picMk id="2050" creationId="{E6453A14-D520-6F07-2017-D2E4DEFFA35D}"/>
          </ac:picMkLst>
        </pc:picChg>
      </pc:sldChg>
      <pc:sldChg chg="addSp delSp modSp add">
        <pc:chgData name="Ian Parr" userId="4f46477c-3823-44e3-a023-ec7a0abfe074" providerId="ADAL" clId="{BB0C4878-432C-4512-AE29-435F3457A4E3}" dt="2023-07-05T02:40:27.517" v="596" actId="14100"/>
        <pc:sldMkLst>
          <pc:docMk/>
          <pc:sldMk cId="1536126777" sldId="306"/>
        </pc:sldMkLst>
        <pc:picChg chg="del">
          <ac:chgData name="Ian Parr" userId="4f46477c-3823-44e3-a023-ec7a0abfe074" providerId="ADAL" clId="{BB0C4878-432C-4512-AE29-435F3457A4E3}" dt="2023-07-05T02:39:54.054" v="588" actId="478"/>
          <ac:picMkLst>
            <pc:docMk/>
            <pc:sldMk cId="1536126777" sldId="306"/>
            <ac:picMk id="2050" creationId="{E6453A14-D520-6F07-2017-D2E4DEFFA35D}"/>
          </ac:picMkLst>
        </pc:picChg>
        <pc:picChg chg="add mod">
          <ac:chgData name="Ian Parr" userId="4f46477c-3823-44e3-a023-ec7a0abfe074" providerId="ADAL" clId="{BB0C4878-432C-4512-AE29-435F3457A4E3}" dt="2023-07-05T02:40:27.517" v="596" actId="14100"/>
          <ac:picMkLst>
            <pc:docMk/>
            <pc:sldMk cId="1536126777" sldId="306"/>
            <ac:picMk id="3074" creationId="{B99DE222-9792-8792-7E68-4A4A485D2977}"/>
          </ac:picMkLst>
        </pc:picChg>
      </pc:sldChg>
      <pc:sldChg chg="addSp delSp modSp add mod ord modNotesTx">
        <pc:chgData name="Ian Parr" userId="4f46477c-3823-44e3-a023-ec7a0abfe074" providerId="ADAL" clId="{BB0C4878-432C-4512-AE29-435F3457A4E3}" dt="2023-07-05T03:06:12.395" v="1194" actId="20577"/>
        <pc:sldMkLst>
          <pc:docMk/>
          <pc:sldMk cId="735803078" sldId="307"/>
        </pc:sldMkLst>
        <pc:spChg chg="add">
          <ac:chgData name="Ian Parr" userId="4f46477c-3823-44e3-a023-ec7a0abfe074" providerId="ADAL" clId="{BB0C4878-432C-4512-AE29-435F3457A4E3}" dt="2023-07-05T03:01:41.930" v="1130" actId="22"/>
          <ac:spMkLst>
            <pc:docMk/>
            <pc:sldMk cId="735803078" sldId="307"/>
            <ac:spMk id="3" creationId="{E54E4809-B465-0DD7-05E8-EB8333028676}"/>
          </ac:spMkLst>
        </pc:spChg>
        <pc:spChg chg="add">
          <ac:chgData name="Ian Parr" userId="4f46477c-3823-44e3-a023-ec7a0abfe074" providerId="ADAL" clId="{BB0C4878-432C-4512-AE29-435F3457A4E3}" dt="2023-07-05T03:01:44.681" v="1131" actId="22"/>
          <ac:spMkLst>
            <pc:docMk/>
            <pc:sldMk cId="735803078" sldId="307"/>
            <ac:spMk id="5" creationId="{3CE1B09C-10CA-68B3-6982-86BF413DA039}"/>
          </ac:spMkLst>
        </pc:spChg>
        <pc:spChg chg="add">
          <ac:chgData name="Ian Parr" userId="4f46477c-3823-44e3-a023-ec7a0abfe074" providerId="ADAL" clId="{BB0C4878-432C-4512-AE29-435F3457A4E3}" dt="2023-07-05T03:01:46.574" v="1132" actId="22"/>
          <ac:spMkLst>
            <pc:docMk/>
            <pc:sldMk cId="735803078" sldId="307"/>
            <ac:spMk id="7" creationId="{801380E4-BC08-01D3-4973-24B5E717253B}"/>
          </ac:spMkLst>
        </pc:spChg>
        <pc:spChg chg="add del">
          <ac:chgData name="Ian Parr" userId="4f46477c-3823-44e3-a023-ec7a0abfe074" providerId="ADAL" clId="{BB0C4878-432C-4512-AE29-435F3457A4E3}" dt="2023-07-05T03:02:15.303" v="1134" actId="478"/>
          <ac:spMkLst>
            <pc:docMk/>
            <pc:sldMk cId="735803078" sldId="307"/>
            <ac:spMk id="9" creationId="{E9E05D74-0C75-2AAA-A035-DC14AB8EA7DB}"/>
          </ac:spMkLst>
        </pc:spChg>
        <pc:spChg chg="add mod">
          <ac:chgData name="Ian Parr" userId="4f46477c-3823-44e3-a023-ec7a0abfe074" providerId="ADAL" clId="{BB0C4878-432C-4512-AE29-435F3457A4E3}" dt="2023-07-05T03:06:08.479" v="1193" actId="1076"/>
          <ac:spMkLst>
            <pc:docMk/>
            <pc:sldMk cId="735803078" sldId="307"/>
            <ac:spMk id="16" creationId="{CE0796EF-DDF8-FC74-EC2B-8E949EA21345}"/>
          </ac:spMkLst>
        </pc:spChg>
        <pc:spChg chg="add del mod">
          <ac:chgData name="Ian Parr" userId="4f46477c-3823-44e3-a023-ec7a0abfe074" providerId="ADAL" clId="{BB0C4878-432C-4512-AE29-435F3457A4E3}" dt="2023-07-05T03:04:30.383" v="1153"/>
          <ac:spMkLst>
            <pc:docMk/>
            <pc:sldMk cId="735803078" sldId="307"/>
            <ac:spMk id="17" creationId="{AACD09CC-2245-F7F5-742E-14B7088C5292}"/>
          </ac:spMkLst>
        </pc:spChg>
        <pc:spChg chg="add del">
          <ac:chgData name="Ian Parr" userId="4f46477c-3823-44e3-a023-ec7a0abfe074" providerId="ADAL" clId="{BB0C4878-432C-4512-AE29-435F3457A4E3}" dt="2023-07-05T03:04:36.264" v="1155" actId="478"/>
          <ac:spMkLst>
            <pc:docMk/>
            <pc:sldMk cId="735803078" sldId="307"/>
            <ac:spMk id="19" creationId="{74CEA0BE-7288-7743-F2F3-32DF28EF6788}"/>
          </ac:spMkLst>
        </pc:spChg>
        <pc:spChg chg="add mod">
          <ac:chgData name="Ian Parr" userId="4f46477c-3823-44e3-a023-ec7a0abfe074" providerId="ADAL" clId="{BB0C4878-432C-4512-AE29-435F3457A4E3}" dt="2023-07-05T03:06:05.107" v="1192" actId="20577"/>
          <ac:spMkLst>
            <pc:docMk/>
            <pc:sldMk cId="735803078" sldId="307"/>
            <ac:spMk id="21" creationId="{FF6CAF98-B827-8ED0-3FD8-DEC5370FA7E6}"/>
          </ac:spMkLst>
        </pc:spChg>
        <pc:picChg chg="del">
          <ac:chgData name="Ian Parr" userId="4f46477c-3823-44e3-a023-ec7a0abfe074" providerId="ADAL" clId="{BB0C4878-432C-4512-AE29-435F3457A4E3}" dt="2023-07-05T03:01:29.307" v="1129" actId="478"/>
          <ac:picMkLst>
            <pc:docMk/>
            <pc:sldMk cId="735803078" sldId="307"/>
            <ac:picMk id="2050" creationId="{E6453A14-D520-6F07-2017-D2E4DEFFA35D}"/>
          </ac:picMkLst>
        </pc:picChg>
        <pc:cxnChg chg="add mod">
          <ac:chgData name="Ian Parr" userId="4f46477c-3823-44e3-a023-ec7a0abfe074" providerId="ADAL" clId="{BB0C4878-432C-4512-AE29-435F3457A4E3}" dt="2023-07-05T03:03:38.327" v="1143" actId="1076"/>
          <ac:cxnSpMkLst>
            <pc:docMk/>
            <pc:sldMk cId="735803078" sldId="307"/>
            <ac:cxnSpMk id="11" creationId="{E8664F53-29F7-0BAA-4D03-2273572592DB}"/>
          </ac:cxnSpMkLst>
        </pc:cxnChg>
        <pc:cxnChg chg="add mod">
          <ac:chgData name="Ian Parr" userId="4f46477c-3823-44e3-a023-ec7a0abfe074" providerId="ADAL" clId="{BB0C4878-432C-4512-AE29-435F3457A4E3}" dt="2023-07-05T03:03:32.254" v="1142" actId="1076"/>
          <ac:cxnSpMkLst>
            <pc:docMk/>
            <pc:sldMk cId="735803078" sldId="307"/>
            <ac:cxnSpMk id="13" creationId="{875F2925-5E9A-8C0C-F1EF-79BA5D8D488F}"/>
          </ac:cxnSpMkLst>
        </pc:cxnChg>
      </pc:sldChg>
      <pc:sldChg chg="addSp modSp add mod">
        <pc:chgData name="Ian Parr" userId="4f46477c-3823-44e3-a023-ec7a0abfe074" providerId="ADAL" clId="{BB0C4878-432C-4512-AE29-435F3457A4E3}" dt="2023-07-05T03:07:43.840" v="1207" actId="20577"/>
        <pc:sldMkLst>
          <pc:docMk/>
          <pc:sldMk cId="2564422129" sldId="308"/>
        </pc:sldMkLst>
        <pc:spChg chg="add mod">
          <ac:chgData name="Ian Parr" userId="4f46477c-3823-44e3-a023-ec7a0abfe074" providerId="ADAL" clId="{BB0C4878-432C-4512-AE29-435F3457A4E3}" dt="2023-07-05T03:07:43.840" v="1207" actId="20577"/>
          <ac:spMkLst>
            <pc:docMk/>
            <pc:sldMk cId="2564422129" sldId="308"/>
            <ac:spMk id="4" creationId="{1DEC11DB-DBFC-D6EC-FF59-F0287F611636}"/>
          </ac:spMkLst>
        </pc:spChg>
        <pc:spChg chg="mod">
          <ac:chgData name="Ian Parr" userId="4f46477c-3823-44e3-a023-ec7a0abfe074" providerId="ADAL" clId="{BB0C4878-432C-4512-AE29-435F3457A4E3}" dt="2023-07-05T03:07:31.439" v="1204" actId="1076"/>
          <ac:spMkLst>
            <pc:docMk/>
            <pc:sldMk cId="2564422129" sldId="308"/>
            <ac:spMk id="16" creationId="{CE0796EF-DDF8-FC74-EC2B-8E949EA21345}"/>
          </ac:spMkLst>
        </pc:spChg>
      </pc:sldChg>
      <pc:sldMasterChg chg="addSp modSldLayout">
        <pc:chgData name="Ian Parr" userId="4f46477c-3823-44e3-a023-ec7a0abfe074" providerId="ADAL" clId="{BB0C4878-432C-4512-AE29-435F3457A4E3}" dt="2023-07-05T02:02:58.286" v="28"/>
        <pc:sldMasterMkLst>
          <pc:docMk/>
          <pc:sldMasterMk cId="1766113946" sldId="2147483691"/>
        </pc:sldMasterMkLst>
        <pc:picChg chg="add">
          <ac:chgData name="Ian Parr" userId="4f46477c-3823-44e3-a023-ec7a0abfe074" providerId="ADAL" clId="{BB0C4878-432C-4512-AE29-435F3457A4E3}" dt="2023-07-05T02:02:58.286" v="28"/>
          <ac:picMkLst>
            <pc:docMk/>
            <pc:sldMasterMk cId="1766113946" sldId="2147483691"/>
            <ac:picMk id="12" creationId="{3A720EE1-59DC-4834-3590-9086FF2EDEFC}"/>
          </ac:picMkLst>
        </pc:picChg>
        <pc:picChg chg="add">
          <ac:chgData name="Ian Parr" userId="4f46477c-3823-44e3-a023-ec7a0abfe074" providerId="ADAL" clId="{BB0C4878-432C-4512-AE29-435F3457A4E3}" dt="2023-07-05T02:02:58.286" v="28"/>
          <ac:picMkLst>
            <pc:docMk/>
            <pc:sldMasterMk cId="1766113946" sldId="2147483691"/>
            <ac:picMk id="13" creationId="{0AE19637-BBBA-1EFE-2E69-619291C70748}"/>
          </ac:picMkLst>
        </pc:picChg>
        <pc:sldLayoutChg chg="addSp">
          <pc:chgData name="Ian Parr" userId="4f46477c-3823-44e3-a023-ec7a0abfe074" providerId="ADAL" clId="{BB0C4878-432C-4512-AE29-435F3457A4E3}" dt="2023-07-05T02:02:58.286" v="28"/>
          <pc:sldLayoutMkLst>
            <pc:docMk/>
            <pc:sldMasterMk cId="1766113946" sldId="2147483691"/>
            <pc:sldLayoutMk cId="365163658" sldId="2147483694"/>
          </pc:sldLayoutMkLst>
          <pc:cxnChg chg="add">
            <ac:chgData name="Ian Parr" userId="4f46477c-3823-44e3-a023-ec7a0abfe074" providerId="ADAL" clId="{BB0C4878-432C-4512-AE29-435F3457A4E3}" dt="2023-07-05T02:02:58.286" v="28"/>
            <ac:cxnSpMkLst>
              <pc:docMk/>
              <pc:sldMasterMk cId="1766113946" sldId="2147483691"/>
              <pc:sldLayoutMk cId="365163658" sldId="2147483694"/>
              <ac:cxnSpMk id="7" creationId="{6C836435-F74E-3516-4103-ADC34B7E58A8}"/>
            </ac:cxnSpMkLst>
          </pc:cxnChg>
        </pc:sldLayoutChg>
        <pc:sldLayoutChg chg="addSp">
          <pc:chgData name="Ian Parr" userId="4f46477c-3823-44e3-a023-ec7a0abfe074" providerId="ADAL" clId="{BB0C4878-432C-4512-AE29-435F3457A4E3}" dt="2023-07-05T02:02:58.286" v="28"/>
          <pc:sldLayoutMkLst>
            <pc:docMk/>
            <pc:sldMasterMk cId="1766113946" sldId="2147483691"/>
            <pc:sldLayoutMk cId="2343141279" sldId="2147483696"/>
          </pc:sldLayoutMkLst>
          <pc:cxnChg chg="add">
            <ac:chgData name="Ian Parr" userId="4f46477c-3823-44e3-a023-ec7a0abfe074" providerId="ADAL" clId="{BB0C4878-432C-4512-AE29-435F3457A4E3}" dt="2023-07-05T02:02:58.286" v="28"/>
            <ac:cxnSpMkLst>
              <pc:docMk/>
              <pc:sldMasterMk cId="1766113946" sldId="2147483691"/>
              <pc:sldLayoutMk cId="2343141279" sldId="2147483696"/>
              <ac:cxnSpMk id="10" creationId="{D20B44E8-9A05-369F-8C7F-C6E2981978C6}"/>
            </ac:cxnSpMkLst>
          </pc:cxnChg>
        </pc:sldLayoutChg>
      </pc:sldMasterChg>
      <pc:sldMasterChg chg="addSp modSldLayout">
        <pc:chgData name="Ian Parr" userId="4f46477c-3823-44e3-a023-ec7a0abfe074" providerId="ADAL" clId="{BB0C4878-432C-4512-AE29-435F3457A4E3}" dt="2023-07-05T02:03:34.588" v="37"/>
        <pc:sldMasterMkLst>
          <pc:docMk/>
          <pc:sldMasterMk cId="1573500589" sldId="2147483710"/>
        </pc:sldMasterMkLst>
        <pc:picChg chg="add">
          <ac:chgData name="Ian Parr" userId="4f46477c-3823-44e3-a023-ec7a0abfe074" providerId="ADAL" clId="{BB0C4878-432C-4512-AE29-435F3457A4E3}" dt="2023-07-05T02:03:34.588" v="37"/>
          <ac:picMkLst>
            <pc:docMk/>
            <pc:sldMasterMk cId="1573500589" sldId="2147483710"/>
            <ac:picMk id="7" creationId="{D2FE999A-59BF-7575-C795-EFC2F5C4428D}"/>
          </ac:picMkLst>
        </pc:picChg>
        <pc:picChg chg="add">
          <ac:chgData name="Ian Parr" userId="4f46477c-3823-44e3-a023-ec7a0abfe074" providerId="ADAL" clId="{BB0C4878-432C-4512-AE29-435F3457A4E3}" dt="2023-07-05T02:03:34.588" v="37"/>
          <ac:picMkLst>
            <pc:docMk/>
            <pc:sldMasterMk cId="1573500589" sldId="2147483710"/>
            <ac:picMk id="8" creationId="{42EC524A-843C-E0C2-34C0-316FEC2BECDD}"/>
          </ac:picMkLst>
        </pc:picChg>
        <pc:sldLayoutChg chg="addSp">
          <pc:chgData name="Ian Parr" userId="4f46477c-3823-44e3-a023-ec7a0abfe074" providerId="ADAL" clId="{BB0C4878-432C-4512-AE29-435F3457A4E3}" dt="2023-07-05T02:03:34.588" v="37"/>
          <pc:sldLayoutMkLst>
            <pc:docMk/>
            <pc:sldMasterMk cId="1573500589" sldId="2147483710"/>
            <pc:sldLayoutMk cId="604035600" sldId="2147483713"/>
          </pc:sldLayoutMkLst>
          <pc:cxnChg chg="add">
            <ac:chgData name="Ian Parr" userId="4f46477c-3823-44e3-a023-ec7a0abfe074" providerId="ADAL" clId="{BB0C4878-432C-4512-AE29-435F3457A4E3}" dt="2023-07-05T02:03:34.588" v="37"/>
            <ac:cxnSpMkLst>
              <pc:docMk/>
              <pc:sldMasterMk cId="1573500589" sldId="2147483710"/>
              <pc:sldLayoutMk cId="604035600" sldId="2147483713"/>
              <ac:cxnSpMk id="7" creationId="{FA5D4EA8-C509-A922-4C34-4E35ED0C81A4}"/>
            </ac:cxnSpMkLst>
          </pc:cxnChg>
        </pc:sldLayoutChg>
        <pc:sldLayoutChg chg="addSp">
          <pc:chgData name="Ian Parr" userId="4f46477c-3823-44e3-a023-ec7a0abfe074" providerId="ADAL" clId="{BB0C4878-432C-4512-AE29-435F3457A4E3}" dt="2023-07-05T02:03:34.588" v="37"/>
          <pc:sldLayoutMkLst>
            <pc:docMk/>
            <pc:sldMasterMk cId="1573500589" sldId="2147483710"/>
            <pc:sldLayoutMk cId="598735" sldId="2147483715"/>
          </pc:sldLayoutMkLst>
          <pc:cxnChg chg="add">
            <ac:chgData name="Ian Parr" userId="4f46477c-3823-44e3-a023-ec7a0abfe074" providerId="ADAL" clId="{BB0C4878-432C-4512-AE29-435F3457A4E3}" dt="2023-07-05T02:03:34.588" v="37"/>
            <ac:cxnSpMkLst>
              <pc:docMk/>
              <pc:sldMasterMk cId="1573500589" sldId="2147483710"/>
              <pc:sldLayoutMk cId="598735" sldId="2147483715"/>
              <ac:cxnSpMk id="10" creationId="{1CF07754-554C-0300-83ED-1BB6DA9EE1FC}"/>
            </ac:cxnSpMkLst>
          </pc:cxnChg>
        </pc:sldLayoutChg>
      </pc:sldMasterChg>
      <pc:sldMasterChg chg="addSp modSldLayout">
        <pc:chgData name="Ian Parr" userId="4f46477c-3823-44e3-a023-ec7a0abfe074" providerId="ADAL" clId="{BB0C4878-432C-4512-AE29-435F3457A4E3}" dt="2023-07-05T02:04:18.407" v="47"/>
        <pc:sldMasterMkLst>
          <pc:docMk/>
          <pc:sldMasterMk cId="2525232546" sldId="2147483723"/>
        </pc:sldMasterMkLst>
        <pc:picChg chg="add">
          <ac:chgData name="Ian Parr" userId="4f46477c-3823-44e3-a023-ec7a0abfe074" providerId="ADAL" clId="{BB0C4878-432C-4512-AE29-435F3457A4E3}" dt="2023-07-05T02:04:18.407" v="47"/>
          <ac:picMkLst>
            <pc:docMk/>
            <pc:sldMasterMk cId="2525232546" sldId="2147483723"/>
            <ac:picMk id="7" creationId="{FADCF1BF-AEB3-4FC8-1167-F5451583473F}"/>
          </ac:picMkLst>
        </pc:picChg>
        <pc:picChg chg="add">
          <ac:chgData name="Ian Parr" userId="4f46477c-3823-44e3-a023-ec7a0abfe074" providerId="ADAL" clId="{BB0C4878-432C-4512-AE29-435F3457A4E3}" dt="2023-07-05T02:04:18.407" v="47"/>
          <ac:picMkLst>
            <pc:docMk/>
            <pc:sldMasterMk cId="2525232546" sldId="2147483723"/>
            <ac:picMk id="8" creationId="{21108140-7E83-2120-481B-802F3FFAAE15}"/>
          </ac:picMkLst>
        </pc:picChg>
        <pc:sldLayoutChg chg="addSp">
          <pc:chgData name="Ian Parr" userId="4f46477c-3823-44e3-a023-ec7a0abfe074" providerId="ADAL" clId="{BB0C4878-432C-4512-AE29-435F3457A4E3}" dt="2023-07-05T02:04:18.407" v="47"/>
          <pc:sldLayoutMkLst>
            <pc:docMk/>
            <pc:sldMasterMk cId="2525232546" sldId="2147483723"/>
            <pc:sldLayoutMk cId="4124253295" sldId="2147483726"/>
          </pc:sldLayoutMkLst>
          <pc:cxnChg chg="add">
            <ac:chgData name="Ian Parr" userId="4f46477c-3823-44e3-a023-ec7a0abfe074" providerId="ADAL" clId="{BB0C4878-432C-4512-AE29-435F3457A4E3}" dt="2023-07-05T02:04:18.407" v="47"/>
            <ac:cxnSpMkLst>
              <pc:docMk/>
              <pc:sldMasterMk cId="2525232546" sldId="2147483723"/>
              <pc:sldLayoutMk cId="4124253295" sldId="2147483726"/>
              <ac:cxnSpMk id="7" creationId="{89B4B06B-4D4E-2442-3FDA-21CD5DC2FF4E}"/>
            </ac:cxnSpMkLst>
          </pc:cxnChg>
        </pc:sldLayoutChg>
        <pc:sldLayoutChg chg="addSp">
          <pc:chgData name="Ian Parr" userId="4f46477c-3823-44e3-a023-ec7a0abfe074" providerId="ADAL" clId="{BB0C4878-432C-4512-AE29-435F3457A4E3}" dt="2023-07-05T02:04:18.407" v="47"/>
          <pc:sldLayoutMkLst>
            <pc:docMk/>
            <pc:sldMasterMk cId="2525232546" sldId="2147483723"/>
            <pc:sldLayoutMk cId="2361534345" sldId="2147483728"/>
          </pc:sldLayoutMkLst>
          <pc:cxnChg chg="add">
            <ac:chgData name="Ian Parr" userId="4f46477c-3823-44e3-a023-ec7a0abfe074" providerId="ADAL" clId="{BB0C4878-432C-4512-AE29-435F3457A4E3}" dt="2023-07-05T02:04:18.407" v="47"/>
            <ac:cxnSpMkLst>
              <pc:docMk/>
              <pc:sldMasterMk cId="2525232546" sldId="2147483723"/>
              <pc:sldLayoutMk cId="2361534345" sldId="2147483728"/>
              <ac:cxnSpMk id="10" creationId="{0224FE1C-6695-17AA-41F9-0F8D5D928ED4}"/>
            </ac:cxnSpMkLst>
          </pc:cxnChg>
        </pc:sldLayoutChg>
      </pc:sldMasterChg>
      <pc:sldMasterChg chg="addSp modSldLayout">
        <pc:chgData name="Ian Parr" userId="4f46477c-3823-44e3-a023-ec7a0abfe074" providerId="ADAL" clId="{BB0C4878-432C-4512-AE29-435F3457A4E3}" dt="2023-07-05T02:04:20.838" v="48"/>
        <pc:sldMasterMkLst>
          <pc:docMk/>
          <pc:sldMasterMk cId="2267967074" sldId="2147483736"/>
        </pc:sldMasterMkLst>
        <pc:picChg chg="add">
          <ac:chgData name="Ian Parr" userId="4f46477c-3823-44e3-a023-ec7a0abfe074" providerId="ADAL" clId="{BB0C4878-432C-4512-AE29-435F3457A4E3}" dt="2023-07-05T02:04:20.838" v="48"/>
          <ac:picMkLst>
            <pc:docMk/>
            <pc:sldMasterMk cId="2267967074" sldId="2147483736"/>
            <ac:picMk id="7" creationId="{ABCFCBFB-DE1C-C852-C839-CC3BC9D38F10}"/>
          </ac:picMkLst>
        </pc:picChg>
        <pc:picChg chg="add">
          <ac:chgData name="Ian Parr" userId="4f46477c-3823-44e3-a023-ec7a0abfe074" providerId="ADAL" clId="{BB0C4878-432C-4512-AE29-435F3457A4E3}" dt="2023-07-05T02:04:20.838" v="48"/>
          <ac:picMkLst>
            <pc:docMk/>
            <pc:sldMasterMk cId="2267967074" sldId="2147483736"/>
            <ac:picMk id="8" creationId="{92149476-95DA-AE6A-EAAE-DB4961FE7C9E}"/>
          </ac:picMkLst>
        </pc:picChg>
        <pc:sldLayoutChg chg="addSp">
          <pc:chgData name="Ian Parr" userId="4f46477c-3823-44e3-a023-ec7a0abfe074" providerId="ADAL" clId="{BB0C4878-432C-4512-AE29-435F3457A4E3}" dt="2023-07-05T02:04:20.838" v="48"/>
          <pc:sldLayoutMkLst>
            <pc:docMk/>
            <pc:sldMasterMk cId="2267967074" sldId="2147483736"/>
            <pc:sldLayoutMk cId="3241648642" sldId="2147483739"/>
          </pc:sldLayoutMkLst>
          <pc:cxnChg chg="add">
            <ac:chgData name="Ian Parr" userId="4f46477c-3823-44e3-a023-ec7a0abfe074" providerId="ADAL" clId="{BB0C4878-432C-4512-AE29-435F3457A4E3}" dt="2023-07-05T02:04:20.838" v="48"/>
            <ac:cxnSpMkLst>
              <pc:docMk/>
              <pc:sldMasterMk cId="2267967074" sldId="2147483736"/>
              <pc:sldLayoutMk cId="3241648642" sldId="2147483739"/>
              <ac:cxnSpMk id="7" creationId="{AC9ADB48-82A8-2271-0D23-53D4824000BE}"/>
            </ac:cxnSpMkLst>
          </pc:cxnChg>
        </pc:sldLayoutChg>
        <pc:sldLayoutChg chg="addSp">
          <pc:chgData name="Ian Parr" userId="4f46477c-3823-44e3-a023-ec7a0abfe074" providerId="ADAL" clId="{BB0C4878-432C-4512-AE29-435F3457A4E3}" dt="2023-07-05T02:04:20.838" v="48"/>
          <pc:sldLayoutMkLst>
            <pc:docMk/>
            <pc:sldMasterMk cId="2267967074" sldId="2147483736"/>
            <pc:sldLayoutMk cId="4113967424" sldId="2147483741"/>
          </pc:sldLayoutMkLst>
          <pc:cxnChg chg="add">
            <ac:chgData name="Ian Parr" userId="4f46477c-3823-44e3-a023-ec7a0abfe074" providerId="ADAL" clId="{BB0C4878-432C-4512-AE29-435F3457A4E3}" dt="2023-07-05T02:04:20.838" v="48"/>
            <ac:cxnSpMkLst>
              <pc:docMk/>
              <pc:sldMasterMk cId="2267967074" sldId="2147483736"/>
              <pc:sldLayoutMk cId="4113967424" sldId="2147483741"/>
              <ac:cxnSpMk id="10" creationId="{8DA2A3ED-98CF-6A74-0B1E-543AD23068D2}"/>
            </ac:cxnSpMkLst>
          </pc:cxnChg>
        </pc:sldLayoutChg>
      </pc:sldMasterChg>
      <pc:sldMasterChg chg="addSp modSldLayout">
        <pc:chgData name="Ian Parr" userId="4f46477c-3823-44e3-a023-ec7a0abfe074" providerId="ADAL" clId="{BB0C4878-432C-4512-AE29-435F3457A4E3}" dt="2023-07-05T02:04:24.612" v="49"/>
        <pc:sldMasterMkLst>
          <pc:docMk/>
          <pc:sldMasterMk cId="1698294639" sldId="2147483749"/>
        </pc:sldMasterMkLst>
        <pc:picChg chg="add">
          <ac:chgData name="Ian Parr" userId="4f46477c-3823-44e3-a023-ec7a0abfe074" providerId="ADAL" clId="{BB0C4878-432C-4512-AE29-435F3457A4E3}" dt="2023-07-05T02:04:24.612" v="49"/>
          <ac:picMkLst>
            <pc:docMk/>
            <pc:sldMasterMk cId="1698294639" sldId="2147483749"/>
            <ac:picMk id="8" creationId="{FCD4A86A-6119-105A-6DA0-2824022DFE86}"/>
          </ac:picMkLst>
        </pc:picChg>
        <pc:picChg chg="add">
          <ac:chgData name="Ian Parr" userId="4f46477c-3823-44e3-a023-ec7a0abfe074" providerId="ADAL" clId="{BB0C4878-432C-4512-AE29-435F3457A4E3}" dt="2023-07-05T02:04:24.612" v="49"/>
          <ac:picMkLst>
            <pc:docMk/>
            <pc:sldMasterMk cId="1698294639" sldId="2147483749"/>
            <ac:picMk id="9" creationId="{1138B57B-C980-743A-C4F8-53C42BD4DA05}"/>
          </ac:picMkLst>
        </pc:picChg>
        <pc:sldLayoutChg chg="addSp">
          <pc:chgData name="Ian Parr" userId="4f46477c-3823-44e3-a023-ec7a0abfe074" providerId="ADAL" clId="{BB0C4878-432C-4512-AE29-435F3457A4E3}" dt="2023-07-05T02:04:24.612" v="49"/>
          <pc:sldLayoutMkLst>
            <pc:docMk/>
            <pc:sldMasterMk cId="1698294639" sldId="2147483749"/>
            <pc:sldLayoutMk cId="1708788426" sldId="2147483752"/>
          </pc:sldLayoutMkLst>
          <pc:cxnChg chg="add">
            <ac:chgData name="Ian Parr" userId="4f46477c-3823-44e3-a023-ec7a0abfe074" providerId="ADAL" clId="{BB0C4878-432C-4512-AE29-435F3457A4E3}" dt="2023-07-05T02:04:24.612" v="49"/>
            <ac:cxnSpMkLst>
              <pc:docMk/>
              <pc:sldMasterMk cId="1698294639" sldId="2147483749"/>
              <pc:sldLayoutMk cId="1708788426" sldId="2147483752"/>
              <ac:cxnSpMk id="7" creationId="{A8ACC364-1BFC-B8DA-08FA-0C86E44B7772}"/>
            </ac:cxnSpMkLst>
          </pc:cxnChg>
        </pc:sldLayoutChg>
        <pc:sldLayoutChg chg="addSp">
          <pc:chgData name="Ian Parr" userId="4f46477c-3823-44e3-a023-ec7a0abfe074" providerId="ADAL" clId="{BB0C4878-432C-4512-AE29-435F3457A4E3}" dt="2023-07-05T02:04:24.612" v="49"/>
          <pc:sldLayoutMkLst>
            <pc:docMk/>
            <pc:sldMasterMk cId="1698294639" sldId="2147483749"/>
            <pc:sldLayoutMk cId="2067149124" sldId="2147483754"/>
          </pc:sldLayoutMkLst>
          <pc:cxnChg chg="add">
            <ac:chgData name="Ian Parr" userId="4f46477c-3823-44e3-a023-ec7a0abfe074" providerId="ADAL" clId="{BB0C4878-432C-4512-AE29-435F3457A4E3}" dt="2023-07-05T02:04:24.612" v="49"/>
            <ac:cxnSpMkLst>
              <pc:docMk/>
              <pc:sldMasterMk cId="1698294639" sldId="2147483749"/>
              <pc:sldLayoutMk cId="2067149124" sldId="2147483754"/>
              <ac:cxnSpMk id="10" creationId="{1E1C64AF-719F-FA2C-5BD5-5B2858CD8456}"/>
            </ac:cxnSpMkLst>
          </pc:cxnChg>
        </pc:sldLayoutChg>
      </pc:sldMasterChg>
      <pc:sldMasterChg chg="addSp modSldLayout">
        <pc:chgData name="Ian Parr" userId="4f46477c-3823-44e3-a023-ec7a0abfe074" providerId="ADAL" clId="{BB0C4878-432C-4512-AE29-435F3457A4E3}" dt="2023-07-05T02:04:26.035" v="59"/>
        <pc:sldMasterMkLst>
          <pc:docMk/>
          <pc:sldMasterMk cId="3510434696" sldId="2147483767"/>
        </pc:sldMasterMkLst>
        <pc:picChg chg="add">
          <ac:chgData name="Ian Parr" userId="4f46477c-3823-44e3-a023-ec7a0abfe074" providerId="ADAL" clId="{BB0C4878-432C-4512-AE29-435F3457A4E3}" dt="2023-07-05T02:04:26.035" v="59"/>
          <ac:picMkLst>
            <pc:docMk/>
            <pc:sldMasterMk cId="3510434696" sldId="2147483767"/>
            <ac:picMk id="9" creationId="{F1775850-7C45-6C5C-3615-58898FB2F97F}"/>
          </ac:picMkLst>
        </pc:picChg>
        <pc:picChg chg="add">
          <ac:chgData name="Ian Parr" userId="4f46477c-3823-44e3-a023-ec7a0abfe074" providerId="ADAL" clId="{BB0C4878-432C-4512-AE29-435F3457A4E3}" dt="2023-07-05T02:04:26.035" v="59"/>
          <ac:picMkLst>
            <pc:docMk/>
            <pc:sldMasterMk cId="3510434696" sldId="2147483767"/>
            <ac:picMk id="11" creationId="{646E0850-B0C2-EDEA-467B-42481DE14259}"/>
          </ac:picMkLst>
        </pc:picChg>
        <pc:sldLayoutChg chg="addSp">
          <pc:chgData name="Ian Parr" userId="4f46477c-3823-44e3-a023-ec7a0abfe074" providerId="ADAL" clId="{BB0C4878-432C-4512-AE29-435F3457A4E3}" dt="2023-07-05T02:04:26.035" v="59"/>
          <pc:sldLayoutMkLst>
            <pc:docMk/>
            <pc:sldMasterMk cId="3510434696" sldId="2147483767"/>
            <pc:sldLayoutMk cId="3083587077" sldId="2147483770"/>
          </pc:sldLayoutMkLst>
          <pc:cxnChg chg="add">
            <ac:chgData name="Ian Parr" userId="4f46477c-3823-44e3-a023-ec7a0abfe074" providerId="ADAL" clId="{BB0C4878-432C-4512-AE29-435F3457A4E3}" dt="2023-07-05T02:04:26.035" v="59"/>
            <ac:cxnSpMkLst>
              <pc:docMk/>
              <pc:sldMasterMk cId="3510434696" sldId="2147483767"/>
              <pc:sldLayoutMk cId="3083587077" sldId="2147483770"/>
              <ac:cxnSpMk id="7" creationId="{64A15567-CE97-A821-9D79-B18AD626862D}"/>
            </ac:cxnSpMkLst>
          </pc:cxnChg>
        </pc:sldLayoutChg>
        <pc:sldLayoutChg chg="addSp">
          <pc:chgData name="Ian Parr" userId="4f46477c-3823-44e3-a023-ec7a0abfe074" providerId="ADAL" clId="{BB0C4878-432C-4512-AE29-435F3457A4E3}" dt="2023-07-05T02:04:26.035" v="59"/>
          <pc:sldLayoutMkLst>
            <pc:docMk/>
            <pc:sldMasterMk cId="3510434696" sldId="2147483767"/>
            <pc:sldLayoutMk cId="1900807563" sldId="2147483772"/>
          </pc:sldLayoutMkLst>
          <pc:cxnChg chg="add">
            <ac:chgData name="Ian Parr" userId="4f46477c-3823-44e3-a023-ec7a0abfe074" providerId="ADAL" clId="{BB0C4878-432C-4512-AE29-435F3457A4E3}" dt="2023-07-05T02:04:26.035" v="59"/>
            <ac:cxnSpMkLst>
              <pc:docMk/>
              <pc:sldMasterMk cId="3510434696" sldId="2147483767"/>
              <pc:sldLayoutMk cId="1900807563" sldId="2147483772"/>
              <ac:cxnSpMk id="10" creationId="{8DD5283F-664B-902F-901F-823896C76726}"/>
            </ac:cxnSpMkLst>
          </pc:cxnChg>
        </pc:sldLayoutChg>
      </pc:sldMasterChg>
      <pc:sldMasterChg chg="addSp modSldLayout">
        <pc:chgData name="Ian Parr" userId="4f46477c-3823-44e3-a023-ec7a0abfe074" providerId="ADAL" clId="{BB0C4878-432C-4512-AE29-435F3457A4E3}" dt="2023-07-05T02:05:30.411" v="78"/>
        <pc:sldMasterMkLst>
          <pc:docMk/>
          <pc:sldMasterMk cId="1245284592" sldId="2147483780"/>
        </pc:sldMasterMkLst>
        <pc:picChg chg="add">
          <ac:chgData name="Ian Parr" userId="4f46477c-3823-44e3-a023-ec7a0abfe074" providerId="ADAL" clId="{BB0C4878-432C-4512-AE29-435F3457A4E3}" dt="2023-07-05T02:05:30.411" v="78"/>
          <ac:picMkLst>
            <pc:docMk/>
            <pc:sldMasterMk cId="1245284592" sldId="2147483780"/>
            <ac:picMk id="7" creationId="{8E637B6C-C3AF-525A-E4ED-DAC5144002D4}"/>
          </ac:picMkLst>
        </pc:picChg>
        <pc:picChg chg="add">
          <ac:chgData name="Ian Parr" userId="4f46477c-3823-44e3-a023-ec7a0abfe074" providerId="ADAL" clId="{BB0C4878-432C-4512-AE29-435F3457A4E3}" dt="2023-07-05T02:05:30.411" v="78"/>
          <ac:picMkLst>
            <pc:docMk/>
            <pc:sldMasterMk cId="1245284592" sldId="2147483780"/>
            <ac:picMk id="8" creationId="{36ABE7AE-31FE-7F59-02E1-975175B40A9B}"/>
          </ac:picMkLst>
        </pc:picChg>
        <pc:sldLayoutChg chg="addSp">
          <pc:chgData name="Ian Parr" userId="4f46477c-3823-44e3-a023-ec7a0abfe074" providerId="ADAL" clId="{BB0C4878-432C-4512-AE29-435F3457A4E3}" dt="2023-07-05T02:05:30.411" v="78"/>
          <pc:sldLayoutMkLst>
            <pc:docMk/>
            <pc:sldMasterMk cId="1245284592" sldId="2147483780"/>
            <pc:sldLayoutMk cId="1833467174" sldId="2147483783"/>
          </pc:sldLayoutMkLst>
          <pc:cxnChg chg="add">
            <ac:chgData name="Ian Parr" userId="4f46477c-3823-44e3-a023-ec7a0abfe074" providerId="ADAL" clId="{BB0C4878-432C-4512-AE29-435F3457A4E3}" dt="2023-07-05T02:05:30.411" v="78"/>
            <ac:cxnSpMkLst>
              <pc:docMk/>
              <pc:sldMasterMk cId="1245284592" sldId="2147483780"/>
              <pc:sldLayoutMk cId="1833467174" sldId="2147483783"/>
              <ac:cxnSpMk id="7" creationId="{2C828284-283D-2F81-789F-13C176C530F9}"/>
            </ac:cxnSpMkLst>
          </pc:cxnChg>
        </pc:sldLayoutChg>
        <pc:sldLayoutChg chg="addSp">
          <pc:chgData name="Ian Parr" userId="4f46477c-3823-44e3-a023-ec7a0abfe074" providerId="ADAL" clId="{BB0C4878-432C-4512-AE29-435F3457A4E3}" dt="2023-07-05T02:05:30.411" v="78"/>
          <pc:sldLayoutMkLst>
            <pc:docMk/>
            <pc:sldMasterMk cId="1245284592" sldId="2147483780"/>
            <pc:sldLayoutMk cId="957039071" sldId="2147483785"/>
          </pc:sldLayoutMkLst>
          <pc:cxnChg chg="add">
            <ac:chgData name="Ian Parr" userId="4f46477c-3823-44e3-a023-ec7a0abfe074" providerId="ADAL" clId="{BB0C4878-432C-4512-AE29-435F3457A4E3}" dt="2023-07-05T02:05:30.411" v="78"/>
            <ac:cxnSpMkLst>
              <pc:docMk/>
              <pc:sldMasterMk cId="1245284592" sldId="2147483780"/>
              <pc:sldLayoutMk cId="957039071" sldId="2147483785"/>
              <ac:cxnSpMk id="10" creationId="{1DA920CC-607C-97E0-0680-BCB15E3BD49D}"/>
            </ac:cxnSpMkLst>
          </pc:cxnChg>
        </pc:sldLayoutChg>
      </pc:sldMasterChg>
    </pc:docChg>
  </pc:docChgLst>
  <pc:docChgLst>
    <pc:chgData name="Ian Parr" userId="S::iparr@ascschools.edu.au::4f46477c-3823-44e3-a023-ec7a0abfe074" providerId="AD" clId="Web-{DD4FABE0-4C23-4C97-A322-A703F3B80ED4}"/>
    <pc:docChg chg="modSld">
      <pc:chgData name="Ian Parr" userId="S::iparr@ascschools.edu.au::4f46477c-3823-44e3-a023-ec7a0abfe074" providerId="AD" clId="Web-{DD4FABE0-4C23-4C97-A322-A703F3B80ED4}" dt="2023-11-14T23:48:42.916" v="2"/>
      <pc:docMkLst>
        <pc:docMk/>
      </pc:docMkLst>
      <pc:sldChg chg="delSp modSp">
        <pc:chgData name="Ian Parr" userId="S::iparr@ascschools.edu.au::4f46477c-3823-44e3-a023-ec7a0abfe074" providerId="AD" clId="Web-{DD4FABE0-4C23-4C97-A322-A703F3B80ED4}" dt="2023-11-14T23:48:42.916" v="2"/>
        <pc:sldMkLst>
          <pc:docMk/>
          <pc:sldMk cId="2153998600" sldId="258"/>
        </pc:sldMkLst>
        <pc:spChg chg="del mod">
          <ac:chgData name="Ian Parr" userId="S::iparr@ascschools.edu.au::4f46477c-3823-44e3-a023-ec7a0abfe074" providerId="AD" clId="Web-{DD4FABE0-4C23-4C97-A322-A703F3B80ED4}" dt="2023-11-14T23:48:42.916" v="2"/>
          <ac:spMkLst>
            <pc:docMk/>
            <pc:sldMk cId="2153998600" sldId="258"/>
            <ac:spMk id="8" creationId="{B5FDC317-D686-0542-A15E-3D6D4B2156C4}"/>
          </ac:spMkLst>
        </pc:spChg>
      </pc:sldChg>
    </pc:docChg>
  </pc:docChgLst>
  <pc:docChgLst>
    <pc:chgData name="Ian Parr" userId="4f46477c-3823-44e3-a023-ec7a0abfe074" providerId="ADAL" clId="{D04A607D-8AA0-4F5B-9481-2BF0103BAFD8}"/>
    <pc:docChg chg="custSel addSld delSld modSld sldOrd modSection">
      <pc:chgData name="Ian Parr" userId="4f46477c-3823-44e3-a023-ec7a0abfe074" providerId="ADAL" clId="{D04A607D-8AA0-4F5B-9481-2BF0103BAFD8}" dt="2023-07-25T04:28:22.381" v="1892" actId="20577"/>
      <pc:docMkLst>
        <pc:docMk/>
      </pc:docMkLst>
      <pc:sldChg chg="modSp mod">
        <pc:chgData name="Ian Parr" userId="4f46477c-3823-44e3-a023-ec7a0abfe074" providerId="ADAL" clId="{D04A607D-8AA0-4F5B-9481-2BF0103BAFD8}" dt="2023-07-05T05:23:00.056" v="6" actId="20577"/>
        <pc:sldMkLst>
          <pc:docMk/>
          <pc:sldMk cId="2153998600" sldId="258"/>
        </pc:sldMkLst>
        <pc:spChg chg="mod">
          <ac:chgData name="Ian Parr" userId="4f46477c-3823-44e3-a023-ec7a0abfe074" providerId="ADAL" clId="{D04A607D-8AA0-4F5B-9481-2BF0103BAFD8}" dt="2023-07-05T05:23:00.056" v="6" actId="20577"/>
          <ac:spMkLst>
            <pc:docMk/>
            <pc:sldMk cId="2153998600" sldId="258"/>
            <ac:spMk id="7" creationId="{BC1EB2F9-7672-F347-9DBD-C0C6A9814DAD}"/>
          </ac:spMkLst>
        </pc:spChg>
      </pc:sldChg>
      <pc:sldChg chg="modSp mod">
        <pc:chgData name="Ian Parr" userId="4f46477c-3823-44e3-a023-ec7a0abfe074" providerId="ADAL" clId="{D04A607D-8AA0-4F5B-9481-2BF0103BAFD8}" dt="2023-07-05T05:23:32.462" v="35" actId="20577"/>
        <pc:sldMkLst>
          <pc:docMk/>
          <pc:sldMk cId="3096131400" sldId="269"/>
        </pc:sldMkLst>
        <pc:spChg chg="mod">
          <ac:chgData name="Ian Parr" userId="4f46477c-3823-44e3-a023-ec7a0abfe074" providerId="ADAL" clId="{D04A607D-8AA0-4F5B-9481-2BF0103BAFD8}" dt="2023-07-05T05:23:32.462" v="35" actId="20577"/>
          <ac:spMkLst>
            <pc:docMk/>
            <pc:sldMk cId="3096131400" sldId="269"/>
            <ac:spMk id="8" creationId="{2084032C-5FE6-8685-B225-0381053C4285}"/>
          </ac:spMkLst>
        </pc:spChg>
      </pc:sldChg>
      <pc:sldChg chg="addSp delSp modSp mod">
        <pc:chgData name="Ian Parr" userId="4f46477c-3823-44e3-a023-ec7a0abfe074" providerId="ADAL" clId="{D04A607D-8AA0-4F5B-9481-2BF0103BAFD8}" dt="2023-07-05T05:30:59.134" v="108" actId="14100"/>
        <pc:sldMkLst>
          <pc:docMk/>
          <pc:sldMk cId="1516207296" sldId="276"/>
        </pc:sldMkLst>
        <pc:spChg chg="add mod">
          <ac:chgData name="Ian Parr" userId="4f46477c-3823-44e3-a023-ec7a0abfe074" providerId="ADAL" clId="{D04A607D-8AA0-4F5B-9481-2BF0103BAFD8}" dt="2023-07-05T05:27:34.381" v="85" actId="1076"/>
          <ac:spMkLst>
            <pc:docMk/>
            <pc:sldMk cId="1516207296" sldId="276"/>
            <ac:spMk id="3" creationId="{4E2FB9C6-FA06-D553-09BD-7CD85F991D58}"/>
          </ac:spMkLst>
        </pc:spChg>
        <pc:spChg chg="mod">
          <ac:chgData name="Ian Parr" userId="4f46477c-3823-44e3-a023-ec7a0abfe074" providerId="ADAL" clId="{D04A607D-8AA0-4F5B-9481-2BF0103BAFD8}" dt="2023-07-05T05:26:36.005" v="72" actId="1076"/>
          <ac:spMkLst>
            <pc:docMk/>
            <pc:sldMk cId="1516207296" sldId="276"/>
            <ac:spMk id="4" creationId="{B16DD3FC-7741-E1EC-00CA-297AA35122EE}"/>
          </ac:spMkLst>
        </pc:spChg>
        <pc:spChg chg="add del mod">
          <ac:chgData name="Ian Parr" userId="4f46477c-3823-44e3-a023-ec7a0abfe074" providerId="ADAL" clId="{D04A607D-8AA0-4F5B-9481-2BF0103BAFD8}" dt="2023-07-05T05:29:44.771" v="100" actId="478"/>
          <ac:spMkLst>
            <pc:docMk/>
            <pc:sldMk cId="1516207296" sldId="276"/>
            <ac:spMk id="5" creationId="{323BBDA9-FEFA-2E85-0265-FE446E6BBAB9}"/>
          </ac:spMkLst>
        </pc:spChg>
        <pc:spChg chg="del">
          <ac:chgData name="Ian Parr" userId="4f46477c-3823-44e3-a023-ec7a0abfe074" providerId="ADAL" clId="{D04A607D-8AA0-4F5B-9481-2BF0103BAFD8}" dt="2023-07-05T05:26:29.853" v="70" actId="478"/>
          <ac:spMkLst>
            <pc:docMk/>
            <pc:sldMk cId="1516207296" sldId="276"/>
            <ac:spMk id="7" creationId="{B3E620F3-115F-71C3-D396-BBC574C4F47A}"/>
          </ac:spMkLst>
        </pc:spChg>
        <pc:spChg chg="add mod">
          <ac:chgData name="Ian Parr" userId="4f46477c-3823-44e3-a023-ec7a0abfe074" providerId="ADAL" clId="{D04A607D-8AA0-4F5B-9481-2BF0103BAFD8}" dt="2023-07-05T05:29:41.805" v="99" actId="1076"/>
          <ac:spMkLst>
            <pc:docMk/>
            <pc:sldMk cId="1516207296" sldId="276"/>
            <ac:spMk id="8" creationId="{2A43B571-E531-7E1B-218D-14079DF7B399}"/>
          </ac:spMkLst>
        </pc:spChg>
        <pc:spChg chg="add mod">
          <ac:chgData name="Ian Parr" userId="4f46477c-3823-44e3-a023-ec7a0abfe074" providerId="ADAL" clId="{D04A607D-8AA0-4F5B-9481-2BF0103BAFD8}" dt="2023-07-05T05:30:59.134" v="108" actId="14100"/>
          <ac:spMkLst>
            <pc:docMk/>
            <pc:sldMk cId="1516207296" sldId="276"/>
            <ac:spMk id="9" creationId="{9A9092C2-4347-0170-66F2-51014AC0FD9E}"/>
          </ac:spMkLst>
        </pc:spChg>
        <pc:picChg chg="del">
          <ac:chgData name="Ian Parr" userId="4f46477c-3823-44e3-a023-ec7a0abfe074" providerId="ADAL" clId="{D04A607D-8AA0-4F5B-9481-2BF0103BAFD8}" dt="2023-07-05T05:26:24.396" v="69" actId="478"/>
          <ac:picMkLst>
            <pc:docMk/>
            <pc:sldMk cId="1516207296" sldId="276"/>
            <ac:picMk id="11" creationId="{7D5638B7-185C-F1A6-53BC-63887ABC0E40}"/>
          </ac:picMkLst>
        </pc:picChg>
        <pc:picChg chg="add mod">
          <ac:chgData name="Ian Parr" userId="4f46477c-3823-44e3-a023-ec7a0abfe074" providerId="ADAL" clId="{D04A607D-8AA0-4F5B-9481-2BF0103BAFD8}" dt="2023-07-05T05:26:55.299" v="78" actId="1076"/>
          <ac:picMkLst>
            <pc:docMk/>
            <pc:sldMk cId="1516207296" sldId="276"/>
            <ac:picMk id="1026" creationId="{309A3270-1345-0111-9371-A41B37648476}"/>
          </ac:picMkLst>
        </pc:picChg>
      </pc:sldChg>
      <pc:sldChg chg="del ord">
        <pc:chgData name="Ian Parr" userId="4f46477c-3823-44e3-a023-ec7a0abfe074" providerId="ADAL" clId="{D04A607D-8AA0-4F5B-9481-2BF0103BAFD8}" dt="2023-07-06T02:56:01.878" v="1776" actId="47"/>
        <pc:sldMkLst>
          <pc:docMk/>
          <pc:sldMk cId="2515922008" sldId="279"/>
        </pc:sldMkLst>
      </pc:sldChg>
      <pc:sldChg chg="delSp del mod ord">
        <pc:chgData name="Ian Parr" userId="4f46477c-3823-44e3-a023-ec7a0abfe074" providerId="ADAL" clId="{D04A607D-8AA0-4F5B-9481-2BF0103BAFD8}" dt="2023-07-25T02:33:39.745" v="1829" actId="2696"/>
        <pc:sldMkLst>
          <pc:docMk/>
          <pc:sldMk cId="836060889" sldId="280"/>
        </pc:sldMkLst>
        <pc:picChg chg="del">
          <ac:chgData name="Ian Parr" userId="4f46477c-3823-44e3-a023-ec7a0abfe074" providerId="ADAL" clId="{D04A607D-8AA0-4F5B-9481-2BF0103BAFD8}" dt="2023-07-05T05:23:52.572" v="36" actId="478"/>
          <ac:picMkLst>
            <pc:docMk/>
            <pc:sldMk cId="836060889" sldId="280"/>
            <ac:picMk id="8" creationId="{B74D783E-3F67-4529-6995-14AF8E2BDA73}"/>
          </ac:picMkLst>
        </pc:picChg>
      </pc:sldChg>
      <pc:sldChg chg="addSp modSp add mod ord">
        <pc:chgData name="Ian Parr" userId="4f46477c-3823-44e3-a023-ec7a0abfe074" providerId="ADAL" clId="{D04A607D-8AA0-4F5B-9481-2BF0103BAFD8}" dt="2023-07-25T02:58:48.045" v="1833"/>
        <pc:sldMkLst>
          <pc:docMk/>
          <pc:sldMk cId="1147854470" sldId="292"/>
        </pc:sldMkLst>
        <pc:spChg chg="mod">
          <ac:chgData name="Ian Parr" userId="4f46477c-3823-44e3-a023-ec7a0abfe074" providerId="ADAL" clId="{D04A607D-8AA0-4F5B-9481-2BF0103BAFD8}" dt="2023-07-06T01:56:05.253" v="1167" actId="1076"/>
          <ac:spMkLst>
            <pc:docMk/>
            <pc:sldMk cId="1147854470" sldId="292"/>
            <ac:spMk id="3" creationId="{36AC5CCA-16E4-5877-2396-1F7B906517C5}"/>
          </ac:spMkLst>
        </pc:spChg>
        <pc:spChg chg="add">
          <ac:chgData name="Ian Parr" userId="4f46477c-3823-44e3-a023-ec7a0abfe074" providerId="ADAL" clId="{D04A607D-8AA0-4F5B-9481-2BF0103BAFD8}" dt="2023-07-06T01:56:17.212" v="1168"/>
          <ac:spMkLst>
            <pc:docMk/>
            <pc:sldMk cId="1147854470" sldId="292"/>
            <ac:spMk id="4" creationId="{298C669A-B6A8-3351-08BA-36FB4AD4A2E9}"/>
          </ac:spMkLst>
        </pc:spChg>
        <pc:spChg chg="mod">
          <ac:chgData name="Ian Parr" userId="4f46477c-3823-44e3-a023-ec7a0abfe074" providerId="ADAL" clId="{D04A607D-8AA0-4F5B-9481-2BF0103BAFD8}" dt="2023-07-06T01:55:55.182" v="1166" actId="20577"/>
          <ac:spMkLst>
            <pc:docMk/>
            <pc:sldMk cId="1147854470" sldId="292"/>
            <ac:spMk id="9" creationId="{00D6BA3C-ABA4-572D-F56D-34DB592F8E67}"/>
          </ac:spMkLst>
        </pc:spChg>
        <pc:picChg chg="add mod">
          <ac:chgData name="Ian Parr" userId="4f46477c-3823-44e3-a023-ec7a0abfe074" providerId="ADAL" clId="{D04A607D-8AA0-4F5B-9481-2BF0103BAFD8}" dt="2023-07-06T01:56:32.293" v="1171" actId="1076"/>
          <ac:picMkLst>
            <pc:docMk/>
            <pc:sldMk cId="1147854470" sldId="292"/>
            <ac:picMk id="5" creationId="{59D835D2-1A57-FD1C-1B2E-0DAD8726BECC}"/>
          </ac:picMkLst>
        </pc:picChg>
      </pc:sldChg>
      <pc:sldChg chg="del ord">
        <pc:chgData name="Ian Parr" userId="4f46477c-3823-44e3-a023-ec7a0abfe074" providerId="ADAL" clId="{D04A607D-8AA0-4F5B-9481-2BF0103BAFD8}" dt="2023-07-06T02:56:01.878" v="1776" actId="47"/>
        <pc:sldMkLst>
          <pc:docMk/>
          <pc:sldMk cId="3084222300" sldId="309"/>
        </pc:sldMkLst>
      </pc:sldChg>
      <pc:sldChg chg="del ord">
        <pc:chgData name="Ian Parr" userId="4f46477c-3823-44e3-a023-ec7a0abfe074" providerId="ADAL" clId="{D04A607D-8AA0-4F5B-9481-2BF0103BAFD8}" dt="2023-07-06T02:56:01.878" v="1776" actId="47"/>
        <pc:sldMkLst>
          <pc:docMk/>
          <pc:sldMk cId="550053447" sldId="311"/>
        </pc:sldMkLst>
      </pc:sldChg>
      <pc:sldChg chg="del ord">
        <pc:chgData name="Ian Parr" userId="4f46477c-3823-44e3-a023-ec7a0abfe074" providerId="ADAL" clId="{D04A607D-8AA0-4F5B-9481-2BF0103BAFD8}" dt="2023-07-06T02:56:01.878" v="1776" actId="47"/>
        <pc:sldMkLst>
          <pc:docMk/>
          <pc:sldMk cId="2342184201" sldId="312"/>
        </pc:sldMkLst>
      </pc:sldChg>
      <pc:sldChg chg="del ord">
        <pc:chgData name="Ian Parr" userId="4f46477c-3823-44e3-a023-ec7a0abfe074" providerId="ADAL" clId="{D04A607D-8AA0-4F5B-9481-2BF0103BAFD8}" dt="2023-07-06T02:56:01.878" v="1776" actId="47"/>
        <pc:sldMkLst>
          <pc:docMk/>
          <pc:sldMk cId="543170317" sldId="313"/>
        </pc:sldMkLst>
      </pc:sldChg>
      <pc:sldChg chg="del ord">
        <pc:chgData name="Ian Parr" userId="4f46477c-3823-44e3-a023-ec7a0abfe074" providerId="ADAL" clId="{D04A607D-8AA0-4F5B-9481-2BF0103BAFD8}" dt="2023-07-06T02:56:01.878" v="1776" actId="47"/>
        <pc:sldMkLst>
          <pc:docMk/>
          <pc:sldMk cId="3832292048" sldId="314"/>
        </pc:sldMkLst>
      </pc:sldChg>
      <pc:sldChg chg="del ord">
        <pc:chgData name="Ian Parr" userId="4f46477c-3823-44e3-a023-ec7a0abfe074" providerId="ADAL" clId="{D04A607D-8AA0-4F5B-9481-2BF0103BAFD8}" dt="2023-07-06T02:56:01.878" v="1776" actId="47"/>
        <pc:sldMkLst>
          <pc:docMk/>
          <pc:sldMk cId="1081862132" sldId="315"/>
        </pc:sldMkLst>
      </pc:sldChg>
      <pc:sldChg chg="del ord">
        <pc:chgData name="Ian Parr" userId="4f46477c-3823-44e3-a023-ec7a0abfe074" providerId="ADAL" clId="{D04A607D-8AA0-4F5B-9481-2BF0103BAFD8}" dt="2023-07-06T02:56:01.878" v="1776" actId="47"/>
        <pc:sldMkLst>
          <pc:docMk/>
          <pc:sldMk cId="3050474155" sldId="316"/>
        </pc:sldMkLst>
      </pc:sldChg>
      <pc:sldChg chg="del ord">
        <pc:chgData name="Ian Parr" userId="4f46477c-3823-44e3-a023-ec7a0abfe074" providerId="ADAL" clId="{D04A607D-8AA0-4F5B-9481-2BF0103BAFD8}" dt="2023-07-06T02:56:01.878" v="1776" actId="47"/>
        <pc:sldMkLst>
          <pc:docMk/>
          <pc:sldMk cId="3503073018" sldId="317"/>
        </pc:sldMkLst>
      </pc:sldChg>
      <pc:sldChg chg="add del">
        <pc:chgData name="Ian Parr" userId="4f46477c-3823-44e3-a023-ec7a0abfe074" providerId="ADAL" clId="{D04A607D-8AA0-4F5B-9481-2BF0103BAFD8}" dt="2023-07-25T02:20:58.434" v="1824" actId="2696"/>
        <pc:sldMkLst>
          <pc:docMk/>
          <pc:sldMk cId="3790622631" sldId="318"/>
        </pc:sldMkLst>
      </pc:sldChg>
      <pc:sldChg chg="addSp delSp modSp add mod">
        <pc:chgData name="Ian Parr" userId="4f46477c-3823-44e3-a023-ec7a0abfe074" providerId="ADAL" clId="{D04A607D-8AA0-4F5B-9481-2BF0103BAFD8}" dt="2023-07-05T05:42:54.217" v="514" actId="20577"/>
        <pc:sldMkLst>
          <pc:docMk/>
          <pc:sldMk cId="1998647428" sldId="319"/>
        </pc:sldMkLst>
        <pc:spChg chg="add del">
          <ac:chgData name="Ian Parr" userId="4f46477c-3823-44e3-a023-ec7a0abfe074" providerId="ADAL" clId="{D04A607D-8AA0-4F5B-9481-2BF0103BAFD8}" dt="2023-07-05T05:32:58.628" v="143" actId="478"/>
          <ac:spMkLst>
            <pc:docMk/>
            <pc:sldMk cId="1998647428" sldId="319"/>
            <ac:spMk id="2" creationId="{BD2FC940-DCF7-2293-2D05-8B1FB0976B0C}"/>
          </ac:spMkLst>
        </pc:spChg>
        <pc:spChg chg="del">
          <ac:chgData name="Ian Parr" userId="4f46477c-3823-44e3-a023-ec7a0abfe074" providerId="ADAL" clId="{D04A607D-8AA0-4F5B-9481-2BF0103BAFD8}" dt="2023-07-05T05:33:17.730" v="144" actId="478"/>
          <ac:spMkLst>
            <pc:docMk/>
            <pc:sldMk cId="1998647428" sldId="319"/>
            <ac:spMk id="3" creationId="{4E2FB9C6-FA06-D553-09BD-7CD85F991D58}"/>
          </ac:spMkLst>
        </pc:spChg>
        <pc:spChg chg="mod">
          <ac:chgData name="Ian Parr" userId="4f46477c-3823-44e3-a023-ec7a0abfe074" providerId="ADAL" clId="{D04A607D-8AA0-4F5B-9481-2BF0103BAFD8}" dt="2023-07-05T05:32:31.109" v="140" actId="1076"/>
          <ac:spMkLst>
            <pc:docMk/>
            <pc:sldMk cId="1998647428" sldId="319"/>
            <ac:spMk id="4" creationId="{B16DD3FC-7741-E1EC-00CA-297AA35122EE}"/>
          </ac:spMkLst>
        </pc:spChg>
        <pc:spChg chg="del mod">
          <ac:chgData name="Ian Parr" userId="4f46477c-3823-44e3-a023-ec7a0abfe074" providerId="ADAL" clId="{D04A607D-8AA0-4F5B-9481-2BF0103BAFD8}" dt="2023-07-05T05:34:08.943" v="150" actId="478"/>
          <ac:spMkLst>
            <pc:docMk/>
            <pc:sldMk cId="1998647428" sldId="319"/>
            <ac:spMk id="6" creationId="{C9933E50-2130-564E-98CF-63C2073F8E2D}"/>
          </ac:spMkLst>
        </pc:spChg>
        <pc:spChg chg="add del">
          <ac:chgData name="Ian Parr" userId="4f46477c-3823-44e3-a023-ec7a0abfe074" providerId="ADAL" clId="{D04A607D-8AA0-4F5B-9481-2BF0103BAFD8}" dt="2023-07-05T05:33:56.810" v="146" actId="478"/>
          <ac:spMkLst>
            <pc:docMk/>
            <pc:sldMk cId="1998647428" sldId="319"/>
            <ac:spMk id="7" creationId="{1FD57481-4B92-F348-78DB-FAEE08DE9D44}"/>
          </ac:spMkLst>
        </pc:spChg>
        <pc:spChg chg="add del">
          <ac:chgData name="Ian Parr" userId="4f46477c-3823-44e3-a023-ec7a0abfe074" providerId="ADAL" clId="{D04A607D-8AA0-4F5B-9481-2BF0103BAFD8}" dt="2023-07-05T05:34:04.276" v="148" actId="478"/>
          <ac:spMkLst>
            <pc:docMk/>
            <pc:sldMk cId="1998647428" sldId="319"/>
            <ac:spMk id="11" creationId="{1A5E0D48-7880-799D-8780-C9512894CD30}"/>
          </ac:spMkLst>
        </pc:spChg>
        <pc:spChg chg="add mod">
          <ac:chgData name="Ian Parr" userId="4f46477c-3823-44e3-a023-ec7a0abfe074" providerId="ADAL" clId="{D04A607D-8AA0-4F5B-9481-2BF0103BAFD8}" dt="2023-07-05T05:38:08.982" v="356" actId="14100"/>
          <ac:spMkLst>
            <pc:docMk/>
            <pc:sldMk cId="1998647428" sldId="319"/>
            <ac:spMk id="13" creationId="{5FC97BA5-4CA7-02E5-37AE-481374F8A8C9}"/>
          </ac:spMkLst>
        </pc:spChg>
        <pc:spChg chg="add mod">
          <ac:chgData name="Ian Parr" userId="4f46477c-3823-44e3-a023-ec7a0abfe074" providerId="ADAL" clId="{D04A607D-8AA0-4F5B-9481-2BF0103BAFD8}" dt="2023-07-05T05:42:54.217" v="514" actId="20577"/>
          <ac:spMkLst>
            <pc:docMk/>
            <pc:sldMk cId="1998647428" sldId="319"/>
            <ac:spMk id="15" creationId="{05753AE6-3E36-9AA0-C2A7-E1D8A3579323}"/>
          </ac:spMkLst>
        </pc:spChg>
        <pc:spChg chg="add del">
          <ac:chgData name="Ian Parr" userId="4f46477c-3823-44e3-a023-ec7a0abfe074" providerId="ADAL" clId="{D04A607D-8AA0-4F5B-9481-2BF0103BAFD8}" dt="2023-07-05T05:36:32.465" v="349" actId="478"/>
          <ac:spMkLst>
            <pc:docMk/>
            <pc:sldMk cId="1998647428" sldId="319"/>
            <ac:spMk id="17" creationId="{11481968-57F1-FC59-6903-F99F21B54376}"/>
          </ac:spMkLst>
        </pc:spChg>
        <pc:spChg chg="add del">
          <ac:chgData name="Ian Parr" userId="4f46477c-3823-44e3-a023-ec7a0abfe074" providerId="ADAL" clId="{D04A607D-8AA0-4F5B-9481-2BF0103BAFD8}" dt="2023-07-05T05:40:09.320" v="502" actId="478"/>
          <ac:spMkLst>
            <pc:docMk/>
            <pc:sldMk cId="1998647428" sldId="319"/>
            <ac:spMk id="21" creationId="{8AF58947-749D-8B03-A4FE-22B82C6BCD28}"/>
          </ac:spMkLst>
        </pc:spChg>
        <pc:picChg chg="add del mod">
          <ac:chgData name="Ian Parr" userId="4f46477c-3823-44e3-a023-ec7a0abfe074" providerId="ADAL" clId="{D04A607D-8AA0-4F5B-9481-2BF0103BAFD8}" dt="2023-07-05T05:37:45.307" v="353" actId="478"/>
          <ac:picMkLst>
            <pc:docMk/>
            <pc:sldMk cId="1998647428" sldId="319"/>
            <ac:picMk id="18" creationId="{C823D694-1273-7CE7-965E-244707A83D43}"/>
          </ac:picMkLst>
        </pc:picChg>
        <pc:picChg chg="add mod">
          <ac:chgData name="Ian Parr" userId="4f46477c-3823-44e3-a023-ec7a0abfe074" providerId="ADAL" clId="{D04A607D-8AA0-4F5B-9481-2BF0103BAFD8}" dt="2023-07-05T05:37:50.861" v="355" actId="1076"/>
          <ac:picMkLst>
            <pc:docMk/>
            <pc:sldMk cId="1998647428" sldId="319"/>
            <ac:picMk id="19" creationId="{5F628109-837C-2626-A8D7-FDCD65DB33B1}"/>
          </ac:picMkLst>
        </pc:picChg>
        <pc:picChg chg="add mod">
          <ac:chgData name="Ian Parr" userId="4f46477c-3823-44e3-a023-ec7a0abfe074" providerId="ADAL" clId="{D04A607D-8AA0-4F5B-9481-2BF0103BAFD8}" dt="2023-07-05T05:42:38.094" v="510" actId="14100"/>
          <ac:picMkLst>
            <pc:docMk/>
            <pc:sldMk cId="1998647428" sldId="319"/>
            <ac:picMk id="22" creationId="{B8A03E32-832F-2F8C-67FE-A1DBC33256F5}"/>
          </ac:picMkLst>
        </pc:picChg>
        <pc:picChg chg="add mod">
          <ac:chgData name="Ian Parr" userId="4f46477c-3823-44e3-a023-ec7a0abfe074" providerId="ADAL" clId="{D04A607D-8AA0-4F5B-9481-2BF0103BAFD8}" dt="2023-07-05T05:42:34.288" v="509" actId="1076"/>
          <ac:picMkLst>
            <pc:docMk/>
            <pc:sldMk cId="1998647428" sldId="319"/>
            <ac:picMk id="23" creationId="{184DFCE4-9EA0-7DEB-72C6-481EFA57FFDC}"/>
          </ac:picMkLst>
        </pc:picChg>
        <pc:picChg chg="del">
          <ac:chgData name="Ian Parr" userId="4f46477c-3823-44e3-a023-ec7a0abfe074" providerId="ADAL" clId="{D04A607D-8AA0-4F5B-9481-2BF0103BAFD8}" dt="2023-07-05T05:32:38.308" v="141" actId="478"/>
          <ac:picMkLst>
            <pc:docMk/>
            <pc:sldMk cId="1998647428" sldId="319"/>
            <ac:picMk id="1026" creationId="{309A3270-1345-0111-9371-A41B37648476}"/>
          </ac:picMkLst>
        </pc:picChg>
      </pc:sldChg>
      <pc:sldChg chg="addSp delSp modSp add mod">
        <pc:chgData name="Ian Parr" userId="4f46477c-3823-44e3-a023-ec7a0abfe074" providerId="ADAL" clId="{D04A607D-8AA0-4F5B-9481-2BF0103BAFD8}" dt="2023-07-05T05:50:54.468" v="669" actId="1076"/>
        <pc:sldMkLst>
          <pc:docMk/>
          <pc:sldMk cId="2411396598" sldId="320"/>
        </pc:sldMkLst>
        <pc:spChg chg="add mod">
          <ac:chgData name="Ian Parr" userId="4f46477c-3823-44e3-a023-ec7a0abfe074" providerId="ADAL" clId="{D04A607D-8AA0-4F5B-9481-2BF0103BAFD8}" dt="2023-07-05T05:49:50.571" v="659" actId="12"/>
          <ac:spMkLst>
            <pc:docMk/>
            <pc:sldMk cId="2411396598" sldId="320"/>
            <ac:spMk id="3" creationId="{936D0D2A-4F39-27A8-F216-2B0FB4D0DC89}"/>
          </ac:spMkLst>
        </pc:spChg>
        <pc:spChg chg="mod">
          <ac:chgData name="Ian Parr" userId="4f46477c-3823-44e3-a023-ec7a0abfe074" providerId="ADAL" clId="{D04A607D-8AA0-4F5B-9481-2BF0103BAFD8}" dt="2023-07-05T05:50:17.767" v="664" actId="1076"/>
          <ac:spMkLst>
            <pc:docMk/>
            <pc:sldMk cId="2411396598" sldId="320"/>
            <ac:spMk id="4" creationId="{B16DD3FC-7741-E1EC-00CA-297AA35122EE}"/>
          </ac:spMkLst>
        </pc:spChg>
        <pc:spChg chg="del">
          <ac:chgData name="Ian Parr" userId="4f46477c-3823-44e3-a023-ec7a0abfe074" providerId="ADAL" clId="{D04A607D-8AA0-4F5B-9481-2BF0103BAFD8}" dt="2023-07-05T05:43:57.777" v="546" actId="478"/>
          <ac:spMkLst>
            <pc:docMk/>
            <pc:sldMk cId="2411396598" sldId="320"/>
            <ac:spMk id="13" creationId="{5FC97BA5-4CA7-02E5-37AE-481374F8A8C9}"/>
          </ac:spMkLst>
        </pc:spChg>
        <pc:spChg chg="del">
          <ac:chgData name="Ian Parr" userId="4f46477c-3823-44e3-a023-ec7a0abfe074" providerId="ADAL" clId="{D04A607D-8AA0-4F5B-9481-2BF0103BAFD8}" dt="2023-07-05T05:43:53.771" v="543" actId="478"/>
          <ac:spMkLst>
            <pc:docMk/>
            <pc:sldMk cId="2411396598" sldId="320"/>
            <ac:spMk id="15" creationId="{05753AE6-3E36-9AA0-C2A7-E1D8A3579323}"/>
          </ac:spMkLst>
        </pc:spChg>
        <pc:picChg chg="add del mod">
          <ac:chgData name="Ian Parr" userId="4f46477c-3823-44e3-a023-ec7a0abfe074" providerId="ADAL" clId="{D04A607D-8AA0-4F5B-9481-2BF0103BAFD8}" dt="2023-07-05T05:50:46.764" v="666" actId="478"/>
          <ac:picMkLst>
            <pc:docMk/>
            <pc:sldMk cId="2411396598" sldId="320"/>
            <ac:picMk id="5" creationId="{E23FA673-A54E-7CD4-A860-FF170962DCB8}"/>
          </ac:picMkLst>
        </pc:picChg>
        <pc:picChg chg="del">
          <ac:chgData name="Ian Parr" userId="4f46477c-3823-44e3-a023-ec7a0abfe074" providerId="ADAL" clId="{D04A607D-8AA0-4F5B-9481-2BF0103BAFD8}" dt="2023-07-05T05:43:49.751" v="542" actId="478"/>
          <ac:picMkLst>
            <pc:docMk/>
            <pc:sldMk cId="2411396598" sldId="320"/>
            <ac:picMk id="19" creationId="{5F628109-837C-2626-A8D7-FDCD65DB33B1}"/>
          </ac:picMkLst>
        </pc:picChg>
        <pc:picChg chg="del">
          <ac:chgData name="Ian Parr" userId="4f46477c-3823-44e3-a023-ec7a0abfe074" providerId="ADAL" clId="{D04A607D-8AA0-4F5B-9481-2BF0103BAFD8}" dt="2023-07-05T05:43:55.090" v="544" actId="478"/>
          <ac:picMkLst>
            <pc:docMk/>
            <pc:sldMk cId="2411396598" sldId="320"/>
            <ac:picMk id="22" creationId="{B8A03E32-832F-2F8C-67FE-A1DBC33256F5}"/>
          </ac:picMkLst>
        </pc:picChg>
        <pc:picChg chg="del">
          <ac:chgData name="Ian Parr" userId="4f46477c-3823-44e3-a023-ec7a0abfe074" providerId="ADAL" clId="{D04A607D-8AA0-4F5B-9481-2BF0103BAFD8}" dt="2023-07-05T05:43:56.256" v="545" actId="478"/>
          <ac:picMkLst>
            <pc:docMk/>
            <pc:sldMk cId="2411396598" sldId="320"/>
            <ac:picMk id="23" creationId="{184DFCE4-9EA0-7DEB-72C6-481EFA57FFDC}"/>
          </ac:picMkLst>
        </pc:picChg>
        <pc:picChg chg="add mod">
          <ac:chgData name="Ian Parr" userId="4f46477c-3823-44e3-a023-ec7a0abfe074" providerId="ADAL" clId="{D04A607D-8AA0-4F5B-9481-2BF0103BAFD8}" dt="2023-07-05T05:50:54.468" v="669" actId="1076"/>
          <ac:picMkLst>
            <pc:docMk/>
            <pc:sldMk cId="2411396598" sldId="320"/>
            <ac:picMk id="3074" creationId="{C3D352C3-1D97-E56B-5692-3759B2A65807}"/>
          </ac:picMkLst>
        </pc:picChg>
      </pc:sldChg>
      <pc:sldChg chg="addSp modSp add mod">
        <pc:chgData name="Ian Parr" userId="4f46477c-3823-44e3-a023-ec7a0abfe074" providerId="ADAL" clId="{D04A607D-8AA0-4F5B-9481-2BF0103BAFD8}" dt="2023-07-05T05:55:39.185" v="686" actId="14100"/>
        <pc:sldMkLst>
          <pc:docMk/>
          <pc:sldMk cId="3397289190" sldId="321"/>
        </pc:sldMkLst>
        <pc:picChg chg="add mod">
          <ac:chgData name="Ian Parr" userId="4f46477c-3823-44e3-a023-ec7a0abfe074" providerId="ADAL" clId="{D04A607D-8AA0-4F5B-9481-2BF0103BAFD8}" dt="2023-07-05T05:55:39.185" v="686" actId="14100"/>
          <ac:picMkLst>
            <pc:docMk/>
            <pc:sldMk cId="3397289190" sldId="321"/>
            <ac:picMk id="3" creationId="{0FB2D93F-F3CF-91BD-5F21-2D14615C78E2}"/>
          </ac:picMkLst>
        </pc:picChg>
      </pc:sldChg>
      <pc:sldChg chg="addSp delSp modSp add mod">
        <pc:chgData name="Ian Parr" userId="4f46477c-3823-44e3-a023-ec7a0abfe074" providerId="ADAL" clId="{D04A607D-8AA0-4F5B-9481-2BF0103BAFD8}" dt="2023-07-05T05:54:06.206" v="677" actId="14100"/>
        <pc:sldMkLst>
          <pc:docMk/>
          <pc:sldMk cId="2925592481" sldId="322"/>
        </pc:sldMkLst>
        <pc:picChg chg="add del mod">
          <ac:chgData name="Ian Parr" userId="4f46477c-3823-44e3-a023-ec7a0abfe074" providerId="ADAL" clId="{D04A607D-8AA0-4F5B-9481-2BF0103BAFD8}" dt="2023-07-05T05:53:30.424" v="672" actId="478"/>
          <ac:picMkLst>
            <pc:docMk/>
            <pc:sldMk cId="2925592481" sldId="322"/>
            <ac:picMk id="3" creationId="{AC8AE185-8EFF-AC95-90BB-61D0A131C60C}"/>
          </ac:picMkLst>
        </pc:picChg>
        <pc:picChg chg="add mod">
          <ac:chgData name="Ian Parr" userId="4f46477c-3823-44e3-a023-ec7a0abfe074" providerId="ADAL" clId="{D04A607D-8AA0-4F5B-9481-2BF0103BAFD8}" dt="2023-07-05T05:54:06.206" v="677" actId="14100"/>
          <ac:picMkLst>
            <pc:docMk/>
            <pc:sldMk cId="2925592481" sldId="322"/>
            <ac:picMk id="6" creationId="{C80DE678-85B2-2A15-3DFB-7A2C85C9B7E2}"/>
          </ac:picMkLst>
        </pc:picChg>
      </pc:sldChg>
      <pc:sldChg chg="addSp modSp add mod ord">
        <pc:chgData name="Ian Parr" userId="4f46477c-3823-44e3-a023-ec7a0abfe074" providerId="ADAL" clId="{D04A607D-8AA0-4F5B-9481-2BF0103BAFD8}" dt="2023-07-05T05:48:05.035" v="577"/>
        <pc:sldMkLst>
          <pc:docMk/>
          <pc:sldMk cId="1008708059" sldId="323"/>
        </pc:sldMkLst>
        <pc:spChg chg="add mod">
          <ac:chgData name="Ian Parr" userId="4f46477c-3823-44e3-a023-ec7a0abfe074" providerId="ADAL" clId="{D04A607D-8AA0-4F5B-9481-2BF0103BAFD8}" dt="2023-07-05T05:45:19.190" v="560" actId="1076"/>
          <ac:spMkLst>
            <pc:docMk/>
            <pc:sldMk cId="1008708059" sldId="323"/>
            <ac:spMk id="3" creationId="{0F98A226-97F7-FB62-0810-95FEA223B73B}"/>
          </ac:spMkLst>
        </pc:spChg>
        <pc:picChg chg="add mod">
          <ac:chgData name="Ian Parr" userId="4f46477c-3823-44e3-a023-ec7a0abfe074" providerId="ADAL" clId="{D04A607D-8AA0-4F5B-9481-2BF0103BAFD8}" dt="2023-07-05T05:47:50.270" v="574" actId="14100"/>
          <ac:picMkLst>
            <pc:docMk/>
            <pc:sldMk cId="1008708059" sldId="323"/>
            <ac:picMk id="5" creationId="{490A57D1-C097-2A6A-D3F1-263797307C05}"/>
          </ac:picMkLst>
        </pc:picChg>
        <pc:picChg chg="add mod">
          <ac:chgData name="Ian Parr" userId="4f46477c-3823-44e3-a023-ec7a0abfe074" providerId="ADAL" clId="{D04A607D-8AA0-4F5B-9481-2BF0103BAFD8}" dt="2023-07-05T05:47:59.286" v="575" actId="1076"/>
          <ac:picMkLst>
            <pc:docMk/>
            <pc:sldMk cId="1008708059" sldId="323"/>
            <ac:picMk id="6" creationId="{0BA871B0-70B7-CBC6-0B62-A4C60A6D30F8}"/>
          </ac:picMkLst>
        </pc:picChg>
      </pc:sldChg>
      <pc:sldChg chg="addSp modSp add mod">
        <pc:chgData name="Ian Parr" userId="4f46477c-3823-44e3-a023-ec7a0abfe074" providerId="ADAL" clId="{D04A607D-8AA0-4F5B-9481-2BF0103BAFD8}" dt="2023-07-06T00:43:57.799" v="689" actId="962"/>
        <pc:sldMkLst>
          <pc:docMk/>
          <pc:sldMk cId="1380827292" sldId="324"/>
        </pc:sldMkLst>
        <pc:picChg chg="add mod">
          <ac:chgData name="Ian Parr" userId="4f46477c-3823-44e3-a023-ec7a0abfe074" providerId="ADAL" clId="{D04A607D-8AA0-4F5B-9481-2BF0103BAFD8}" dt="2023-07-06T00:43:57.799" v="689" actId="962"/>
          <ac:picMkLst>
            <pc:docMk/>
            <pc:sldMk cId="1380827292" sldId="324"/>
            <ac:picMk id="3" creationId="{6C98C636-ACFC-38E7-0A4E-462079761984}"/>
          </ac:picMkLst>
        </pc:picChg>
      </pc:sldChg>
      <pc:sldChg chg="addSp delSp modSp add mod ord">
        <pc:chgData name="Ian Parr" userId="4f46477c-3823-44e3-a023-ec7a0abfe074" providerId="ADAL" clId="{D04A607D-8AA0-4F5B-9481-2BF0103BAFD8}" dt="2023-07-25T02:21:32.008" v="1826"/>
        <pc:sldMkLst>
          <pc:docMk/>
          <pc:sldMk cId="3141644329" sldId="325"/>
        </pc:sldMkLst>
        <pc:spChg chg="add mod">
          <ac:chgData name="Ian Parr" userId="4f46477c-3823-44e3-a023-ec7a0abfe074" providerId="ADAL" clId="{D04A607D-8AA0-4F5B-9481-2BF0103BAFD8}" dt="2023-07-06T00:48:32.900" v="737" actId="1076"/>
          <ac:spMkLst>
            <pc:docMk/>
            <pc:sldMk cId="3141644329" sldId="325"/>
            <ac:spMk id="3" creationId="{83E1400F-CBBF-57FB-4BEE-805B163721CE}"/>
          </ac:spMkLst>
        </pc:spChg>
        <pc:spChg chg="mod">
          <ac:chgData name="Ian Parr" userId="4f46477c-3823-44e3-a023-ec7a0abfe074" providerId="ADAL" clId="{D04A607D-8AA0-4F5B-9481-2BF0103BAFD8}" dt="2023-07-06T00:48:35.996" v="738" actId="1076"/>
          <ac:spMkLst>
            <pc:docMk/>
            <pc:sldMk cId="3141644329" sldId="325"/>
            <ac:spMk id="4" creationId="{B16DD3FC-7741-E1EC-00CA-297AA35122EE}"/>
          </ac:spMkLst>
        </pc:spChg>
        <pc:spChg chg="del">
          <ac:chgData name="Ian Parr" userId="4f46477c-3823-44e3-a023-ec7a0abfe074" providerId="ADAL" clId="{D04A607D-8AA0-4F5B-9481-2BF0103BAFD8}" dt="2023-07-06T00:45:55.779" v="704" actId="478"/>
          <ac:spMkLst>
            <pc:docMk/>
            <pc:sldMk cId="3141644329" sldId="325"/>
            <ac:spMk id="8" creationId="{2A43B571-E531-7E1B-218D-14079DF7B399}"/>
          </ac:spMkLst>
        </pc:spChg>
        <pc:spChg chg="del">
          <ac:chgData name="Ian Parr" userId="4f46477c-3823-44e3-a023-ec7a0abfe074" providerId="ADAL" clId="{D04A607D-8AA0-4F5B-9481-2BF0103BAFD8}" dt="2023-07-06T00:45:56.684" v="705" actId="478"/>
          <ac:spMkLst>
            <pc:docMk/>
            <pc:sldMk cId="3141644329" sldId="325"/>
            <ac:spMk id="9" creationId="{9A9092C2-4347-0170-66F2-51014AC0FD9E}"/>
          </ac:spMkLst>
        </pc:spChg>
        <pc:picChg chg="add mod">
          <ac:chgData name="Ian Parr" userId="4f46477c-3823-44e3-a023-ec7a0abfe074" providerId="ADAL" clId="{D04A607D-8AA0-4F5B-9481-2BF0103BAFD8}" dt="2023-07-06T00:48:25.851" v="736" actId="1076"/>
          <ac:picMkLst>
            <pc:docMk/>
            <pc:sldMk cId="3141644329" sldId="325"/>
            <ac:picMk id="1026" creationId="{E183AFF4-FA94-7729-2487-021CC8434952}"/>
          </ac:picMkLst>
        </pc:picChg>
      </pc:sldChg>
      <pc:sldChg chg="addSp delSp modSp add del mod ord modNotesTx">
        <pc:chgData name="Ian Parr" userId="4f46477c-3823-44e3-a023-ec7a0abfe074" providerId="ADAL" clId="{D04A607D-8AA0-4F5B-9481-2BF0103BAFD8}" dt="2023-07-25T04:24:33.880" v="1836" actId="47"/>
        <pc:sldMkLst>
          <pc:docMk/>
          <pc:sldMk cId="3059864011" sldId="326"/>
        </pc:sldMkLst>
        <pc:spChg chg="del">
          <ac:chgData name="Ian Parr" userId="4f46477c-3823-44e3-a023-ec7a0abfe074" providerId="ADAL" clId="{D04A607D-8AA0-4F5B-9481-2BF0103BAFD8}" dt="2023-07-06T01:16:09.750" v="1055" actId="478"/>
          <ac:spMkLst>
            <pc:docMk/>
            <pc:sldMk cId="3059864011" sldId="326"/>
            <ac:spMk id="8" creationId="{2A43B571-E531-7E1B-218D-14079DF7B399}"/>
          </ac:spMkLst>
        </pc:spChg>
        <pc:spChg chg="del">
          <ac:chgData name="Ian Parr" userId="4f46477c-3823-44e3-a023-ec7a0abfe074" providerId="ADAL" clId="{D04A607D-8AA0-4F5B-9481-2BF0103BAFD8}" dt="2023-07-06T01:16:12.456" v="1056" actId="478"/>
          <ac:spMkLst>
            <pc:docMk/>
            <pc:sldMk cId="3059864011" sldId="326"/>
            <ac:spMk id="9" creationId="{9A9092C2-4347-0170-66F2-51014AC0FD9E}"/>
          </ac:spMkLst>
        </pc:spChg>
        <pc:picChg chg="add mod">
          <ac:chgData name="Ian Parr" userId="4f46477c-3823-44e3-a023-ec7a0abfe074" providerId="ADAL" clId="{D04A607D-8AA0-4F5B-9481-2BF0103BAFD8}" dt="2023-07-06T01:19:49.821" v="1067" actId="14100"/>
          <ac:picMkLst>
            <pc:docMk/>
            <pc:sldMk cId="3059864011" sldId="326"/>
            <ac:picMk id="3" creationId="{B1B47DE4-4683-4413-4581-DBF758A31763}"/>
          </ac:picMkLst>
        </pc:picChg>
      </pc:sldChg>
      <pc:sldChg chg="addSp delSp modSp add mod">
        <pc:chgData name="Ian Parr" userId="4f46477c-3823-44e3-a023-ec7a0abfe074" providerId="ADAL" clId="{D04A607D-8AA0-4F5B-9481-2BF0103BAFD8}" dt="2023-07-06T01:06:28.597" v="883" actId="14100"/>
        <pc:sldMkLst>
          <pc:docMk/>
          <pc:sldMk cId="3797733616" sldId="327"/>
        </pc:sldMkLst>
        <pc:spChg chg="add">
          <ac:chgData name="Ian Parr" userId="4f46477c-3823-44e3-a023-ec7a0abfe074" providerId="ADAL" clId="{D04A607D-8AA0-4F5B-9481-2BF0103BAFD8}" dt="2023-07-06T00:56:21.296" v="843" actId="22"/>
          <ac:spMkLst>
            <pc:docMk/>
            <pc:sldMk cId="3797733616" sldId="327"/>
            <ac:spMk id="3" creationId="{B1665A02-D9DB-DD70-9D7C-105B05D320C6}"/>
          </ac:spMkLst>
        </pc:spChg>
        <pc:spChg chg="mod">
          <ac:chgData name="Ian Parr" userId="4f46477c-3823-44e3-a023-ec7a0abfe074" providerId="ADAL" clId="{D04A607D-8AA0-4F5B-9481-2BF0103BAFD8}" dt="2023-07-06T00:57:18.564" v="860" actId="255"/>
          <ac:spMkLst>
            <pc:docMk/>
            <pc:sldMk cId="3797733616" sldId="327"/>
            <ac:spMk id="4" creationId="{B16DD3FC-7741-E1EC-00CA-297AA35122EE}"/>
          </ac:spMkLst>
        </pc:spChg>
        <pc:spChg chg="add">
          <ac:chgData name="Ian Parr" userId="4f46477c-3823-44e3-a023-ec7a0abfe074" providerId="ADAL" clId="{D04A607D-8AA0-4F5B-9481-2BF0103BAFD8}" dt="2023-07-06T00:56:23.733" v="844" actId="22"/>
          <ac:spMkLst>
            <pc:docMk/>
            <pc:sldMk cId="3797733616" sldId="327"/>
            <ac:spMk id="6" creationId="{2D12E97A-0E8C-ECAE-4CB0-E19CC435ADDE}"/>
          </ac:spMkLst>
        </pc:spChg>
        <pc:spChg chg="del">
          <ac:chgData name="Ian Parr" userId="4f46477c-3823-44e3-a023-ec7a0abfe074" providerId="ADAL" clId="{D04A607D-8AA0-4F5B-9481-2BF0103BAFD8}" dt="2023-07-06T00:56:54.290" v="856" actId="478"/>
          <ac:spMkLst>
            <pc:docMk/>
            <pc:sldMk cId="3797733616" sldId="327"/>
            <ac:spMk id="8" creationId="{2A43B571-E531-7E1B-218D-14079DF7B399}"/>
          </ac:spMkLst>
        </pc:spChg>
        <pc:spChg chg="del">
          <ac:chgData name="Ian Parr" userId="4f46477c-3823-44e3-a023-ec7a0abfe074" providerId="ADAL" clId="{D04A607D-8AA0-4F5B-9481-2BF0103BAFD8}" dt="2023-07-06T00:56:56.624" v="857" actId="478"/>
          <ac:spMkLst>
            <pc:docMk/>
            <pc:sldMk cId="3797733616" sldId="327"/>
            <ac:spMk id="9" creationId="{9A9092C2-4347-0170-66F2-51014AC0FD9E}"/>
          </ac:spMkLst>
        </pc:spChg>
        <pc:spChg chg="add">
          <ac:chgData name="Ian Parr" userId="4f46477c-3823-44e3-a023-ec7a0abfe074" providerId="ADAL" clId="{D04A607D-8AA0-4F5B-9481-2BF0103BAFD8}" dt="2023-07-06T00:56:25.757" v="845" actId="22"/>
          <ac:spMkLst>
            <pc:docMk/>
            <pc:sldMk cId="3797733616" sldId="327"/>
            <ac:spMk id="10" creationId="{E7C07FEE-A27D-29B0-B4E6-E57144324796}"/>
          </ac:spMkLst>
        </pc:spChg>
        <pc:spChg chg="add">
          <ac:chgData name="Ian Parr" userId="4f46477c-3823-44e3-a023-ec7a0abfe074" providerId="ADAL" clId="{D04A607D-8AA0-4F5B-9481-2BF0103BAFD8}" dt="2023-07-06T00:56:36.848" v="846" actId="22"/>
          <ac:spMkLst>
            <pc:docMk/>
            <pc:sldMk cId="3797733616" sldId="327"/>
            <ac:spMk id="12" creationId="{77248EDE-4062-189B-6B99-FF139F115B5C}"/>
          </ac:spMkLst>
        </pc:spChg>
        <pc:picChg chg="add del mod">
          <ac:chgData name="Ian Parr" userId="4f46477c-3823-44e3-a023-ec7a0abfe074" providerId="ADAL" clId="{D04A607D-8AA0-4F5B-9481-2BF0103BAFD8}" dt="2023-07-06T01:01:40.871" v="874" actId="478"/>
          <ac:picMkLst>
            <pc:docMk/>
            <pc:sldMk cId="3797733616" sldId="327"/>
            <ac:picMk id="13" creationId="{6F0F913B-5F18-8490-995A-D26C01017D22}"/>
          </ac:picMkLst>
        </pc:picChg>
        <pc:picChg chg="add del mod">
          <ac:chgData name="Ian Parr" userId="4f46477c-3823-44e3-a023-ec7a0abfe074" providerId="ADAL" clId="{D04A607D-8AA0-4F5B-9481-2BF0103BAFD8}" dt="2023-07-06T01:02:14.600" v="878" actId="478"/>
          <ac:picMkLst>
            <pc:docMk/>
            <pc:sldMk cId="3797733616" sldId="327"/>
            <ac:picMk id="14" creationId="{584894D9-0BBF-84BD-A247-47DF7F581730}"/>
          </ac:picMkLst>
        </pc:picChg>
        <pc:picChg chg="add mod">
          <ac:chgData name="Ian Parr" userId="4f46477c-3823-44e3-a023-ec7a0abfe074" providerId="ADAL" clId="{D04A607D-8AA0-4F5B-9481-2BF0103BAFD8}" dt="2023-07-06T01:06:28.597" v="883" actId="14100"/>
          <ac:picMkLst>
            <pc:docMk/>
            <pc:sldMk cId="3797733616" sldId="327"/>
            <ac:picMk id="16" creationId="{66DB6CE8-7387-D184-4096-E21BF8BFD59E}"/>
          </ac:picMkLst>
        </pc:picChg>
      </pc:sldChg>
      <pc:sldChg chg="addSp delSp modSp add mod ord modNotesTx">
        <pc:chgData name="Ian Parr" userId="4f46477c-3823-44e3-a023-ec7a0abfe074" providerId="ADAL" clId="{D04A607D-8AA0-4F5B-9481-2BF0103BAFD8}" dt="2023-07-25T02:29:35.109" v="1828"/>
        <pc:sldMkLst>
          <pc:docMk/>
          <pc:sldMk cId="2362318704" sldId="328"/>
        </pc:sldMkLst>
        <pc:picChg chg="add mod modCrop">
          <ac:chgData name="Ian Parr" userId="4f46477c-3823-44e3-a023-ec7a0abfe074" providerId="ADAL" clId="{D04A607D-8AA0-4F5B-9481-2BF0103BAFD8}" dt="2023-07-06T00:51:32.916" v="760" actId="14100"/>
          <ac:picMkLst>
            <pc:docMk/>
            <pc:sldMk cId="2362318704" sldId="328"/>
            <ac:picMk id="5" creationId="{99D4B866-1E69-83B1-C43C-57E7FE92D441}"/>
          </ac:picMkLst>
        </pc:picChg>
        <pc:picChg chg="del">
          <ac:chgData name="Ian Parr" userId="4f46477c-3823-44e3-a023-ec7a0abfe074" providerId="ADAL" clId="{D04A607D-8AA0-4F5B-9481-2BF0103BAFD8}" dt="2023-07-06T00:50:02.127" v="740" actId="478"/>
          <ac:picMkLst>
            <pc:docMk/>
            <pc:sldMk cId="2362318704" sldId="328"/>
            <ac:picMk id="1026" creationId="{E183AFF4-FA94-7729-2487-021CC8434952}"/>
          </ac:picMkLst>
        </pc:picChg>
      </pc:sldChg>
      <pc:sldChg chg="addSp delSp modSp add mod ord modNotesTx">
        <pc:chgData name="Ian Parr" userId="4f46477c-3823-44e3-a023-ec7a0abfe074" providerId="ADAL" clId="{D04A607D-8AA0-4F5B-9481-2BF0103BAFD8}" dt="2023-07-06T01:00:48.376" v="871" actId="5793"/>
        <pc:sldMkLst>
          <pc:docMk/>
          <pc:sldMk cId="515813978" sldId="329"/>
        </pc:sldMkLst>
        <pc:spChg chg="mod">
          <ac:chgData name="Ian Parr" userId="4f46477c-3823-44e3-a023-ec7a0abfe074" providerId="ADAL" clId="{D04A607D-8AA0-4F5B-9481-2BF0103BAFD8}" dt="2023-07-06T00:55:01.147" v="842" actId="20577"/>
          <ac:spMkLst>
            <pc:docMk/>
            <pc:sldMk cId="515813978" sldId="329"/>
            <ac:spMk id="3" creationId="{83E1400F-CBBF-57FB-4BEE-805B163721CE}"/>
          </ac:spMkLst>
        </pc:spChg>
        <pc:spChg chg="mod">
          <ac:chgData name="Ian Parr" userId="4f46477c-3823-44e3-a023-ec7a0abfe074" providerId="ADAL" clId="{D04A607D-8AA0-4F5B-9481-2BF0103BAFD8}" dt="2023-07-06T00:54:37.868" v="836" actId="1076"/>
          <ac:spMkLst>
            <pc:docMk/>
            <pc:sldMk cId="515813978" sldId="329"/>
            <ac:spMk id="4" creationId="{B16DD3FC-7741-E1EC-00CA-297AA35122EE}"/>
          </ac:spMkLst>
        </pc:spChg>
        <pc:picChg chg="del mod">
          <ac:chgData name="Ian Parr" userId="4f46477c-3823-44e3-a023-ec7a0abfe074" providerId="ADAL" clId="{D04A607D-8AA0-4F5B-9481-2BF0103BAFD8}" dt="2023-07-06T00:52:52.014" v="767" actId="478"/>
          <ac:picMkLst>
            <pc:docMk/>
            <pc:sldMk cId="515813978" sldId="329"/>
            <ac:picMk id="1026" creationId="{E183AFF4-FA94-7729-2487-021CC8434952}"/>
          </ac:picMkLst>
        </pc:picChg>
        <pc:picChg chg="add mod">
          <ac:chgData name="Ian Parr" userId="4f46477c-3823-44e3-a023-ec7a0abfe074" providerId="ADAL" clId="{D04A607D-8AA0-4F5B-9481-2BF0103BAFD8}" dt="2023-07-06T00:52:48.788" v="766" actId="1076"/>
          <ac:picMkLst>
            <pc:docMk/>
            <pc:sldMk cId="515813978" sldId="329"/>
            <ac:picMk id="2050" creationId="{998B1052-5502-DF38-330E-B49717200CB8}"/>
          </ac:picMkLst>
        </pc:picChg>
      </pc:sldChg>
      <pc:sldChg chg="addSp delSp modSp add mod ord">
        <pc:chgData name="Ian Parr" userId="4f46477c-3823-44e3-a023-ec7a0abfe074" providerId="ADAL" clId="{D04A607D-8AA0-4F5B-9481-2BF0103BAFD8}" dt="2023-07-06T02:02:19.471" v="1249" actId="1076"/>
        <pc:sldMkLst>
          <pc:docMk/>
          <pc:sldMk cId="3219566709" sldId="330"/>
        </pc:sldMkLst>
        <pc:spChg chg="add mod">
          <ac:chgData name="Ian Parr" userId="4f46477c-3823-44e3-a023-ec7a0abfe074" providerId="ADAL" clId="{D04A607D-8AA0-4F5B-9481-2BF0103BAFD8}" dt="2023-07-06T02:02:19.471" v="1249" actId="1076"/>
          <ac:spMkLst>
            <pc:docMk/>
            <pc:sldMk cId="3219566709" sldId="330"/>
            <ac:spMk id="2" creationId="{0C6B3D31-C5CC-2EAE-AF54-9A910319E4BF}"/>
          </ac:spMkLst>
        </pc:spChg>
        <pc:spChg chg="mod">
          <ac:chgData name="Ian Parr" userId="4f46477c-3823-44e3-a023-ec7a0abfe074" providerId="ADAL" clId="{D04A607D-8AA0-4F5B-9481-2BF0103BAFD8}" dt="2023-07-06T02:01:47.723" v="1243" actId="20577"/>
          <ac:spMkLst>
            <pc:docMk/>
            <pc:sldMk cId="3219566709" sldId="330"/>
            <ac:spMk id="4" creationId="{B16DD3FC-7741-E1EC-00CA-297AA35122EE}"/>
          </ac:spMkLst>
        </pc:spChg>
        <pc:picChg chg="del">
          <ac:chgData name="Ian Parr" userId="4f46477c-3823-44e3-a023-ec7a0abfe074" providerId="ADAL" clId="{D04A607D-8AA0-4F5B-9481-2BF0103BAFD8}" dt="2023-07-06T02:01:21.387" v="1241" actId="478"/>
          <ac:picMkLst>
            <pc:docMk/>
            <pc:sldMk cId="3219566709" sldId="330"/>
            <ac:picMk id="13" creationId="{6F0F913B-5F18-8490-995A-D26C01017D22}"/>
          </ac:picMkLst>
        </pc:picChg>
        <pc:picChg chg="add mod">
          <ac:chgData name="Ian Parr" userId="4f46477c-3823-44e3-a023-ec7a0abfe074" providerId="ADAL" clId="{D04A607D-8AA0-4F5B-9481-2BF0103BAFD8}" dt="2023-07-06T02:02:14.822" v="1248" actId="1076"/>
          <ac:picMkLst>
            <pc:docMk/>
            <pc:sldMk cId="3219566709" sldId="330"/>
            <ac:picMk id="8194" creationId="{D171A86A-014F-C516-B522-CA9B486BBE9A}"/>
          </ac:picMkLst>
        </pc:picChg>
      </pc:sldChg>
      <pc:sldChg chg="addSp modSp add mod ord">
        <pc:chgData name="Ian Parr" userId="4f46477c-3823-44e3-a023-ec7a0abfe074" providerId="ADAL" clId="{D04A607D-8AA0-4F5B-9481-2BF0103BAFD8}" dt="2023-07-06T02:23:24.870" v="1520" actId="1076"/>
        <pc:sldMkLst>
          <pc:docMk/>
          <pc:sldMk cId="670073107" sldId="331"/>
        </pc:sldMkLst>
        <pc:spChg chg="mod">
          <ac:chgData name="Ian Parr" userId="4f46477c-3823-44e3-a023-ec7a0abfe074" providerId="ADAL" clId="{D04A607D-8AA0-4F5B-9481-2BF0103BAFD8}" dt="2023-07-06T02:23:24.870" v="1520" actId="1076"/>
          <ac:spMkLst>
            <pc:docMk/>
            <pc:sldMk cId="670073107" sldId="331"/>
            <ac:spMk id="4" creationId="{B16DD3FC-7741-E1EC-00CA-297AA35122EE}"/>
          </ac:spMkLst>
        </pc:spChg>
        <pc:spChg chg="add mod">
          <ac:chgData name="Ian Parr" userId="4f46477c-3823-44e3-a023-ec7a0abfe074" providerId="ADAL" clId="{D04A607D-8AA0-4F5B-9481-2BF0103BAFD8}" dt="2023-07-06T02:23:22.590" v="1519" actId="1076"/>
          <ac:spMkLst>
            <pc:docMk/>
            <pc:sldMk cId="670073107" sldId="331"/>
            <ac:spMk id="5" creationId="{BB784A03-AA3A-CD22-B644-BCF564B62E6B}"/>
          </ac:spMkLst>
        </pc:spChg>
        <pc:picChg chg="mod">
          <ac:chgData name="Ian Parr" userId="4f46477c-3823-44e3-a023-ec7a0abfe074" providerId="ADAL" clId="{D04A607D-8AA0-4F5B-9481-2BF0103BAFD8}" dt="2023-07-06T02:23:19.560" v="1518" actId="14100"/>
          <ac:picMkLst>
            <pc:docMk/>
            <pc:sldMk cId="670073107" sldId="331"/>
            <ac:picMk id="13" creationId="{6F0F913B-5F18-8490-995A-D26C01017D22}"/>
          </ac:picMkLst>
        </pc:picChg>
      </pc:sldChg>
      <pc:sldChg chg="addSp delSp modSp add mod">
        <pc:chgData name="Ian Parr" userId="4f46477c-3823-44e3-a023-ec7a0abfe074" providerId="ADAL" clId="{D04A607D-8AA0-4F5B-9481-2BF0103BAFD8}" dt="2023-07-06T01:15:39.022" v="1051" actId="14100"/>
        <pc:sldMkLst>
          <pc:docMk/>
          <pc:sldMk cId="1145560776" sldId="332"/>
        </pc:sldMkLst>
        <pc:spChg chg="add del mod">
          <ac:chgData name="Ian Parr" userId="4f46477c-3823-44e3-a023-ec7a0abfe074" providerId="ADAL" clId="{D04A607D-8AA0-4F5B-9481-2BF0103BAFD8}" dt="2023-07-06T01:14:01.353" v="1017" actId="21"/>
          <ac:spMkLst>
            <pc:docMk/>
            <pc:sldMk cId="1145560776" sldId="332"/>
            <ac:spMk id="2" creationId="{62B27EC2-7479-90C9-718E-9B1FB68E8039}"/>
          </ac:spMkLst>
        </pc:spChg>
        <pc:spChg chg="mod">
          <ac:chgData name="Ian Parr" userId="4f46477c-3823-44e3-a023-ec7a0abfe074" providerId="ADAL" clId="{D04A607D-8AA0-4F5B-9481-2BF0103BAFD8}" dt="2023-07-06T01:15:21.836" v="1048" actId="1076"/>
          <ac:spMkLst>
            <pc:docMk/>
            <pc:sldMk cId="1145560776" sldId="332"/>
            <ac:spMk id="4" creationId="{B16DD3FC-7741-E1EC-00CA-297AA35122EE}"/>
          </ac:spMkLst>
        </pc:spChg>
        <pc:spChg chg="add mod">
          <ac:chgData name="Ian Parr" userId="4f46477c-3823-44e3-a023-ec7a0abfe074" providerId="ADAL" clId="{D04A607D-8AA0-4F5B-9481-2BF0103BAFD8}" dt="2023-07-06T01:15:39.022" v="1051" actId="14100"/>
          <ac:spMkLst>
            <pc:docMk/>
            <pc:sldMk cId="1145560776" sldId="332"/>
            <ac:spMk id="8" creationId="{2E3CE024-D3E7-31EF-8868-73E40B479038}"/>
          </ac:spMkLst>
        </pc:spChg>
        <pc:picChg chg="add del mod">
          <ac:chgData name="Ian Parr" userId="4f46477c-3823-44e3-a023-ec7a0abfe074" providerId="ADAL" clId="{D04A607D-8AA0-4F5B-9481-2BF0103BAFD8}" dt="2023-07-06T01:14:13.747" v="1020" actId="478"/>
          <ac:picMkLst>
            <pc:docMk/>
            <pc:sldMk cId="1145560776" sldId="332"/>
            <ac:picMk id="5" creationId="{30847FD2-62A0-60B9-EB11-A939C3E7E03B}"/>
          </ac:picMkLst>
        </pc:picChg>
        <pc:picChg chg="add del mod">
          <ac:chgData name="Ian Parr" userId="4f46477c-3823-44e3-a023-ec7a0abfe074" providerId="ADAL" clId="{D04A607D-8AA0-4F5B-9481-2BF0103BAFD8}" dt="2023-07-06T01:14:31.043" v="1023" actId="478"/>
          <ac:picMkLst>
            <pc:docMk/>
            <pc:sldMk cId="1145560776" sldId="332"/>
            <ac:picMk id="7" creationId="{36AA4B00-C61B-EDDA-8939-E87D510C1A7E}"/>
          </ac:picMkLst>
        </pc:picChg>
        <pc:picChg chg="del mod">
          <ac:chgData name="Ian Parr" userId="4f46477c-3823-44e3-a023-ec7a0abfe074" providerId="ADAL" clId="{D04A607D-8AA0-4F5B-9481-2BF0103BAFD8}" dt="2023-07-06T01:13:28.694" v="1010" actId="478"/>
          <ac:picMkLst>
            <pc:docMk/>
            <pc:sldMk cId="1145560776" sldId="332"/>
            <ac:picMk id="14" creationId="{584894D9-0BBF-84BD-A247-47DF7F581730}"/>
          </ac:picMkLst>
        </pc:picChg>
        <pc:picChg chg="add del mod">
          <ac:chgData name="Ian Parr" userId="4f46477c-3823-44e3-a023-ec7a0abfe074" providerId="ADAL" clId="{D04A607D-8AA0-4F5B-9481-2BF0103BAFD8}" dt="2023-07-06T01:14:01.353" v="1017" actId="21"/>
          <ac:picMkLst>
            <pc:docMk/>
            <pc:sldMk cId="1145560776" sldId="332"/>
            <ac:picMk id="4098" creationId="{F636EDEA-8D3C-1269-F776-C0BAC543DC9C}"/>
          </ac:picMkLst>
        </pc:picChg>
        <pc:picChg chg="add mod">
          <ac:chgData name="Ian Parr" userId="4f46477c-3823-44e3-a023-ec7a0abfe074" providerId="ADAL" clId="{D04A607D-8AA0-4F5B-9481-2BF0103BAFD8}" dt="2023-07-06T01:15:14.140" v="1046" actId="1076"/>
          <ac:picMkLst>
            <pc:docMk/>
            <pc:sldMk cId="1145560776" sldId="332"/>
            <ac:picMk id="4100" creationId="{8E0DD868-B350-17C9-9E04-87154E898DFC}"/>
          </ac:picMkLst>
        </pc:picChg>
      </pc:sldChg>
      <pc:sldChg chg="add ord">
        <pc:chgData name="Ian Parr" userId="4f46477c-3823-44e3-a023-ec7a0abfe074" providerId="ADAL" clId="{D04A607D-8AA0-4F5B-9481-2BF0103BAFD8}" dt="2023-07-06T01:07:43.961" v="886"/>
        <pc:sldMkLst>
          <pc:docMk/>
          <pc:sldMk cId="4027848542" sldId="333"/>
        </pc:sldMkLst>
      </pc:sldChg>
      <pc:sldChg chg="modSp add mod ord">
        <pc:chgData name="Ian Parr" userId="4f46477c-3823-44e3-a023-ec7a0abfe074" providerId="ADAL" clId="{D04A607D-8AA0-4F5B-9481-2BF0103BAFD8}" dt="2023-07-06T01:11:14.678" v="968"/>
        <pc:sldMkLst>
          <pc:docMk/>
          <pc:sldMk cId="4254369008" sldId="334"/>
        </pc:sldMkLst>
        <pc:spChg chg="mod">
          <ac:chgData name="Ian Parr" userId="4f46477c-3823-44e3-a023-ec7a0abfe074" providerId="ADAL" clId="{D04A607D-8AA0-4F5B-9481-2BF0103BAFD8}" dt="2023-07-06T01:10:24.983" v="957" actId="20577"/>
          <ac:spMkLst>
            <pc:docMk/>
            <pc:sldMk cId="4254369008" sldId="334"/>
            <ac:spMk id="2" creationId="{62B27EC2-7479-90C9-718E-9B1FB68E8039}"/>
          </ac:spMkLst>
        </pc:spChg>
        <pc:spChg chg="mod">
          <ac:chgData name="Ian Parr" userId="4f46477c-3823-44e3-a023-ec7a0abfe074" providerId="ADAL" clId="{D04A607D-8AA0-4F5B-9481-2BF0103BAFD8}" dt="2023-07-06T01:11:08.671" v="966" actId="114"/>
          <ac:spMkLst>
            <pc:docMk/>
            <pc:sldMk cId="4254369008" sldId="334"/>
            <ac:spMk id="4" creationId="{B16DD3FC-7741-E1EC-00CA-297AA35122EE}"/>
          </ac:spMkLst>
        </pc:spChg>
      </pc:sldChg>
      <pc:sldChg chg="addSp delSp modSp add mod ord modNotesTx">
        <pc:chgData name="Ian Parr" userId="4f46477c-3823-44e3-a023-ec7a0abfe074" providerId="ADAL" clId="{D04A607D-8AA0-4F5B-9481-2BF0103BAFD8}" dt="2023-07-06T02:00:37.157" v="1236" actId="1076"/>
        <pc:sldMkLst>
          <pc:docMk/>
          <pc:sldMk cId="2237402137" sldId="335"/>
        </pc:sldMkLst>
        <pc:spChg chg="del mod">
          <ac:chgData name="Ian Parr" userId="4f46477c-3823-44e3-a023-ec7a0abfe074" providerId="ADAL" clId="{D04A607D-8AA0-4F5B-9481-2BF0103BAFD8}" dt="2023-07-06T01:59:33.653" v="1213" actId="478"/>
          <ac:spMkLst>
            <pc:docMk/>
            <pc:sldMk cId="2237402137" sldId="335"/>
            <ac:spMk id="2" creationId="{62B27EC2-7479-90C9-718E-9B1FB68E8039}"/>
          </ac:spMkLst>
        </pc:spChg>
        <pc:spChg chg="mod">
          <ac:chgData name="Ian Parr" userId="4f46477c-3823-44e3-a023-ec7a0abfe074" providerId="ADAL" clId="{D04A607D-8AA0-4F5B-9481-2BF0103BAFD8}" dt="2023-07-06T01:58:12.729" v="1203" actId="207"/>
          <ac:spMkLst>
            <pc:docMk/>
            <pc:sldMk cId="2237402137" sldId="335"/>
            <ac:spMk id="4" creationId="{B16DD3FC-7741-E1EC-00CA-297AA35122EE}"/>
          </ac:spMkLst>
        </pc:spChg>
        <pc:spChg chg="add">
          <ac:chgData name="Ian Parr" userId="4f46477c-3823-44e3-a023-ec7a0abfe074" providerId="ADAL" clId="{D04A607D-8AA0-4F5B-9481-2BF0103BAFD8}" dt="2023-07-06T01:58:26.952" v="1204" actId="22"/>
          <ac:spMkLst>
            <pc:docMk/>
            <pc:sldMk cId="2237402137" sldId="335"/>
            <ac:spMk id="7" creationId="{C33403CB-1DE5-71A7-5E85-BEDDDDC326E5}"/>
          </ac:spMkLst>
        </pc:spChg>
        <pc:spChg chg="add">
          <ac:chgData name="Ian Parr" userId="4f46477c-3823-44e3-a023-ec7a0abfe074" providerId="ADAL" clId="{D04A607D-8AA0-4F5B-9481-2BF0103BAFD8}" dt="2023-07-06T01:58:29.497" v="1205" actId="22"/>
          <ac:spMkLst>
            <pc:docMk/>
            <pc:sldMk cId="2237402137" sldId="335"/>
            <ac:spMk id="9" creationId="{DF1A3301-3A87-8C7F-108F-0FBC4AEC371E}"/>
          </ac:spMkLst>
        </pc:spChg>
        <pc:spChg chg="add">
          <ac:chgData name="Ian Parr" userId="4f46477c-3823-44e3-a023-ec7a0abfe074" providerId="ADAL" clId="{D04A607D-8AA0-4F5B-9481-2BF0103BAFD8}" dt="2023-07-06T01:58:31.466" v="1206" actId="22"/>
          <ac:spMkLst>
            <pc:docMk/>
            <pc:sldMk cId="2237402137" sldId="335"/>
            <ac:spMk id="13" creationId="{1662BDC8-A2AB-A379-8756-ED9BAF1F85AD}"/>
          </ac:spMkLst>
        </pc:spChg>
        <pc:spChg chg="add">
          <ac:chgData name="Ian Parr" userId="4f46477c-3823-44e3-a023-ec7a0abfe074" providerId="ADAL" clId="{D04A607D-8AA0-4F5B-9481-2BF0103BAFD8}" dt="2023-07-06T01:58:45.256" v="1207" actId="22"/>
          <ac:spMkLst>
            <pc:docMk/>
            <pc:sldMk cId="2237402137" sldId="335"/>
            <ac:spMk id="16" creationId="{03DE6BF1-5E54-D3D7-93D2-A78D0233BE2D}"/>
          </ac:spMkLst>
        </pc:spChg>
        <pc:spChg chg="add">
          <ac:chgData name="Ian Parr" userId="4f46477c-3823-44e3-a023-ec7a0abfe074" providerId="ADAL" clId="{D04A607D-8AA0-4F5B-9481-2BF0103BAFD8}" dt="2023-07-06T01:58:47.872" v="1208" actId="22"/>
          <ac:spMkLst>
            <pc:docMk/>
            <pc:sldMk cId="2237402137" sldId="335"/>
            <ac:spMk id="18" creationId="{8A4A574A-72DF-84C0-2ED0-DC3799791368}"/>
          </ac:spMkLst>
        </pc:spChg>
        <pc:spChg chg="add mod">
          <ac:chgData name="Ian Parr" userId="4f46477c-3823-44e3-a023-ec7a0abfe074" providerId="ADAL" clId="{D04A607D-8AA0-4F5B-9481-2BF0103BAFD8}" dt="2023-07-06T02:00:12.729" v="1233" actId="20577"/>
          <ac:spMkLst>
            <pc:docMk/>
            <pc:sldMk cId="2237402137" sldId="335"/>
            <ac:spMk id="19" creationId="{EC60E591-8915-8F8A-3A71-DE4EFAAC7968}"/>
          </ac:spMkLst>
        </pc:spChg>
        <pc:spChg chg="add">
          <ac:chgData name="Ian Parr" userId="4f46477c-3823-44e3-a023-ec7a0abfe074" providerId="ADAL" clId="{D04A607D-8AA0-4F5B-9481-2BF0103BAFD8}" dt="2023-07-06T02:00:24.114" v="1234" actId="22"/>
          <ac:spMkLst>
            <pc:docMk/>
            <pc:sldMk cId="2237402137" sldId="335"/>
            <ac:spMk id="21" creationId="{A8171A8D-4D4A-02F8-EE4E-34D0BF0A3CCC}"/>
          </ac:spMkLst>
        </pc:spChg>
        <pc:picChg chg="mod">
          <ac:chgData name="Ian Parr" userId="4f46477c-3823-44e3-a023-ec7a0abfe074" providerId="ADAL" clId="{D04A607D-8AA0-4F5B-9481-2BF0103BAFD8}" dt="2023-07-06T01:59:42.983" v="1216" actId="14100"/>
          <ac:picMkLst>
            <pc:docMk/>
            <pc:sldMk cId="2237402137" sldId="335"/>
            <ac:picMk id="14" creationId="{584894D9-0BBF-84BD-A247-47DF7F581730}"/>
          </ac:picMkLst>
        </pc:picChg>
        <pc:picChg chg="add del mod">
          <ac:chgData name="Ian Parr" userId="4f46477c-3823-44e3-a023-ec7a0abfe074" providerId="ADAL" clId="{D04A607D-8AA0-4F5B-9481-2BF0103BAFD8}" dt="2023-07-06T01:59:33.653" v="1213" actId="478"/>
          <ac:picMkLst>
            <pc:docMk/>
            <pc:sldMk cId="2237402137" sldId="335"/>
            <ac:picMk id="7170" creationId="{12E9B7D9-953C-0159-1116-7ABDD22FD7EC}"/>
          </ac:picMkLst>
        </pc:picChg>
        <pc:picChg chg="add mod">
          <ac:chgData name="Ian Parr" userId="4f46477c-3823-44e3-a023-ec7a0abfe074" providerId="ADAL" clId="{D04A607D-8AA0-4F5B-9481-2BF0103BAFD8}" dt="2023-07-06T02:00:37.157" v="1236" actId="1076"/>
          <ac:picMkLst>
            <pc:docMk/>
            <pc:sldMk cId="2237402137" sldId="335"/>
            <ac:picMk id="7172" creationId="{DF89363A-C2ED-DF73-D123-C7EC0B6A0F03}"/>
          </ac:picMkLst>
        </pc:picChg>
      </pc:sldChg>
      <pc:sldChg chg="addSp modSp add mod ord">
        <pc:chgData name="Ian Parr" userId="4f46477c-3823-44e3-a023-ec7a0abfe074" providerId="ADAL" clId="{D04A607D-8AA0-4F5B-9481-2BF0103BAFD8}" dt="2023-07-06T01:11:58.659" v="980"/>
        <pc:sldMkLst>
          <pc:docMk/>
          <pc:sldMk cId="292125777" sldId="336"/>
        </pc:sldMkLst>
        <pc:picChg chg="mod">
          <ac:chgData name="Ian Parr" userId="4f46477c-3823-44e3-a023-ec7a0abfe074" providerId="ADAL" clId="{D04A607D-8AA0-4F5B-9481-2BF0103BAFD8}" dt="2023-07-06T01:11:46.627" v="974" actId="14100"/>
          <ac:picMkLst>
            <pc:docMk/>
            <pc:sldMk cId="292125777" sldId="336"/>
            <ac:picMk id="14" creationId="{584894D9-0BBF-84BD-A247-47DF7F581730}"/>
          </ac:picMkLst>
        </pc:picChg>
        <pc:picChg chg="add mod">
          <ac:chgData name="Ian Parr" userId="4f46477c-3823-44e3-a023-ec7a0abfe074" providerId="ADAL" clId="{D04A607D-8AA0-4F5B-9481-2BF0103BAFD8}" dt="2023-07-06T01:11:49.940" v="976" actId="14100"/>
          <ac:picMkLst>
            <pc:docMk/>
            <pc:sldMk cId="292125777" sldId="336"/>
            <ac:picMk id="3074" creationId="{C36C9483-74C6-4B6D-1372-A614F4690E5A}"/>
          </ac:picMkLst>
        </pc:picChg>
      </pc:sldChg>
      <pc:sldChg chg="addSp delSp modSp add mod ord modNotesTx">
        <pc:chgData name="Ian Parr" userId="4f46477c-3823-44e3-a023-ec7a0abfe074" providerId="ADAL" clId="{D04A607D-8AA0-4F5B-9481-2BF0103BAFD8}" dt="2023-07-25T02:59:03.013" v="1835"/>
        <pc:sldMkLst>
          <pc:docMk/>
          <pc:sldMk cId="2974501128" sldId="337"/>
        </pc:sldMkLst>
        <pc:spChg chg="add del">
          <ac:chgData name="Ian Parr" userId="4f46477c-3823-44e3-a023-ec7a0abfe074" providerId="ADAL" clId="{D04A607D-8AA0-4F5B-9481-2BF0103BAFD8}" dt="2023-07-06T01:21:04.403" v="1073" actId="478"/>
          <ac:spMkLst>
            <pc:docMk/>
            <pc:sldMk cId="2974501128" sldId="337"/>
            <ac:spMk id="2" creationId="{8AF0E41D-3471-823B-2BF1-8A37D84D1C57}"/>
          </ac:spMkLst>
        </pc:spChg>
        <pc:spChg chg="add">
          <ac:chgData name="Ian Parr" userId="4f46477c-3823-44e3-a023-ec7a0abfe074" providerId="ADAL" clId="{D04A607D-8AA0-4F5B-9481-2BF0103BAFD8}" dt="2023-07-06T01:21:34.981" v="1074"/>
          <ac:spMkLst>
            <pc:docMk/>
            <pc:sldMk cId="2974501128" sldId="337"/>
            <ac:spMk id="5" creationId="{3FF796BA-E85F-E7A8-5DE9-BDA4FA028E04}"/>
          </ac:spMkLst>
        </pc:spChg>
        <pc:spChg chg="add mod">
          <ac:chgData name="Ian Parr" userId="4f46477c-3823-44e3-a023-ec7a0abfe074" providerId="ADAL" clId="{D04A607D-8AA0-4F5B-9481-2BF0103BAFD8}" dt="2023-07-06T01:21:58.766" v="1076"/>
          <ac:spMkLst>
            <pc:docMk/>
            <pc:sldMk cId="2974501128" sldId="337"/>
            <ac:spMk id="7" creationId="{D5AF2352-04BC-F440-C1CC-2137C99F0D19}"/>
          </ac:spMkLst>
        </pc:spChg>
        <pc:spChg chg="add mod">
          <ac:chgData name="Ian Parr" userId="4f46477c-3823-44e3-a023-ec7a0abfe074" providerId="ADAL" clId="{D04A607D-8AA0-4F5B-9481-2BF0103BAFD8}" dt="2023-07-06T01:22:08.229" v="1077"/>
          <ac:spMkLst>
            <pc:docMk/>
            <pc:sldMk cId="2974501128" sldId="337"/>
            <ac:spMk id="9" creationId="{279645C5-B18E-46B4-2E6F-F4C07FC851C5}"/>
          </ac:spMkLst>
        </pc:spChg>
        <pc:picChg chg="add mod">
          <ac:chgData name="Ian Parr" userId="4f46477c-3823-44e3-a023-ec7a0abfe074" providerId="ADAL" clId="{D04A607D-8AA0-4F5B-9481-2BF0103BAFD8}" dt="2023-07-06T01:26:04.183" v="1080" actId="27614"/>
          <ac:picMkLst>
            <pc:docMk/>
            <pc:sldMk cId="2974501128" sldId="337"/>
            <ac:picMk id="13" creationId="{100D85C5-8852-BE22-98BD-FECEBA618005}"/>
          </ac:picMkLst>
        </pc:picChg>
        <pc:picChg chg="del">
          <ac:chgData name="Ian Parr" userId="4f46477c-3823-44e3-a023-ec7a0abfe074" providerId="ADAL" clId="{D04A607D-8AA0-4F5B-9481-2BF0103BAFD8}" dt="2023-07-06T01:20:38.659" v="1071" actId="478"/>
          <ac:picMkLst>
            <pc:docMk/>
            <pc:sldMk cId="2974501128" sldId="337"/>
            <ac:picMk id="4100" creationId="{8E0DD868-B350-17C9-9E04-87154E898DFC}"/>
          </ac:picMkLst>
        </pc:picChg>
      </pc:sldChg>
      <pc:sldChg chg="new">
        <pc:chgData name="Ian Parr" userId="4f46477c-3823-44e3-a023-ec7a0abfe074" providerId="ADAL" clId="{D04A607D-8AA0-4F5B-9481-2BF0103BAFD8}" dt="2023-07-06T01:54:11.689" v="1084" actId="680"/>
        <pc:sldMkLst>
          <pc:docMk/>
          <pc:sldMk cId="1782827857" sldId="338"/>
        </pc:sldMkLst>
      </pc:sldChg>
      <pc:sldChg chg="addSp delSp modSp new mod ord modNotesTx">
        <pc:chgData name="Ian Parr" userId="4f46477c-3823-44e3-a023-ec7a0abfe074" providerId="ADAL" clId="{D04A607D-8AA0-4F5B-9481-2BF0103BAFD8}" dt="2023-07-06T02:51:58.527" v="1763" actId="962"/>
        <pc:sldMkLst>
          <pc:docMk/>
          <pc:sldMk cId="2744013901" sldId="339"/>
        </pc:sldMkLst>
        <pc:spChg chg="del mod">
          <ac:chgData name="Ian Parr" userId="4f46477c-3823-44e3-a023-ec7a0abfe074" providerId="ADAL" clId="{D04A607D-8AA0-4F5B-9481-2BF0103BAFD8}" dt="2023-07-06T02:49:56.821" v="1746" actId="478"/>
          <ac:spMkLst>
            <pc:docMk/>
            <pc:sldMk cId="2744013901" sldId="339"/>
            <ac:spMk id="2" creationId="{F4D8AD56-CFA6-3100-8F85-BC41296E01B4}"/>
          </ac:spMkLst>
        </pc:spChg>
        <pc:spChg chg="add del mod">
          <ac:chgData name="Ian Parr" userId="4f46477c-3823-44e3-a023-ec7a0abfe074" providerId="ADAL" clId="{D04A607D-8AA0-4F5B-9481-2BF0103BAFD8}" dt="2023-07-06T02:50:00.466" v="1747" actId="478"/>
          <ac:spMkLst>
            <pc:docMk/>
            <pc:sldMk cId="2744013901" sldId="339"/>
            <ac:spMk id="4" creationId="{2670F1F4-6F63-BE27-EF11-CA4242803405}"/>
          </ac:spMkLst>
        </pc:spChg>
        <pc:spChg chg="add">
          <ac:chgData name="Ian Parr" userId="4f46477c-3823-44e3-a023-ec7a0abfe074" providerId="ADAL" clId="{D04A607D-8AA0-4F5B-9481-2BF0103BAFD8}" dt="2023-07-06T02:50:02.623" v="1748" actId="22"/>
          <ac:spMkLst>
            <pc:docMk/>
            <pc:sldMk cId="2744013901" sldId="339"/>
            <ac:spMk id="6" creationId="{BC6363E8-09F0-2167-83A6-11192BE0F237}"/>
          </ac:spMkLst>
        </pc:spChg>
        <pc:spChg chg="add">
          <ac:chgData name="Ian Parr" userId="4f46477c-3823-44e3-a023-ec7a0abfe074" providerId="ADAL" clId="{D04A607D-8AA0-4F5B-9481-2BF0103BAFD8}" dt="2023-07-06T02:50:16.189" v="1749" actId="22"/>
          <ac:spMkLst>
            <pc:docMk/>
            <pc:sldMk cId="2744013901" sldId="339"/>
            <ac:spMk id="8" creationId="{8CB9B225-4C92-4DFB-A3BC-2F9F59C8C116}"/>
          </ac:spMkLst>
        </pc:spChg>
        <pc:spChg chg="add">
          <ac:chgData name="Ian Parr" userId="4f46477c-3823-44e3-a023-ec7a0abfe074" providerId="ADAL" clId="{D04A607D-8AA0-4F5B-9481-2BF0103BAFD8}" dt="2023-07-06T02:50:18.263" v="1750" actId="22"/>
          <ac:spMkLst>
            <pc:docMk/>
            <pc:sldMk cId="2744013901" sldId="339"/>
            <ac:spMk id="10" creationId="{A00960FC-5DD3-B143-8EB0-C0E77655C8F0}"/>
          </ac:spMkLst>
        </pc:spChg>
        <pc:spChg chg="add">
          <ac:chgData name="Ian Parr" userId="4f46477c-3823-44e3-a023-ec7a0abfe074" providerId="ADAL" clId="{D04A607D-8AA0-4F5B-9481-2BF0103BAFD8}" dt="2023-07-06T02:50:20.130" v="1751" actId="22"/>
          <ac:spMkLst>
            <pc:docMk/>
            <pc:sldMk cId="2744013901" sldId="339"/>
            <ac:spMk id="12" creationId="{D4E6B439-E157-1956-35F3-9CD9AC387A3E}"/>
          </ac:spMkLst>
        </pc:spChg>
        <pc:spChg chg="add">
          <ac:chgData name="Ian Parr" userId="4f46477c-3823-44e3-a023-ec7a0abfe074" providerId="ADAL" clId="{D04A607D-8AA0-4F5B-9481-2BF0103BAFD8}" dt="2023-07-06T02:50:29.338" v="1752" actId="22"/>
          <ac:spMkLst>
            <pc:docMk/>
            <pc:sldMk cId="2744013901" sldId="339"/>
            <ac:spMk id="14" creationId="{0A81F5EC-0851-2A69-6574-282497459281}"/>
          </ac:spMkLst>
        </pc:spChg>
        <pc:spChg chg="add">
          <ac:chgData name="Ian Parr" userId="4f46477c-3823-44e3-a023-ec7a0abfe074" providerId="ADAL" clId="{D04A607D-8AA0-4F5B-9481-2BF0103BAFD8}" dt="2023-07-06T02:50:31.037" v="1753" actId="22"/>
          <ac:spMkLst>
            <pc:docMk/>
            <pc:sldMk cId="2744013901" sldId="339"/>
            <ac:spMk id="16" creationId="{8B2BA9E8-E8D7-24DA-3B11-FCCCF5798797}"/>
          </ac:spMkLst>
        </pc:spChg>
        <pc:spChg chg="add">
          <ac:chgData name="Ian Parr" userId="4f46477c-3823-44e3-a023-ec7a0abfe074" providerId="ADAL" clId="{D04A607D-8AA0-4F5B-9481-2BF0103BAFD8}" dt="2023-07-06T02:50:32.835" v="1754" actId="22"/>
          <ac:spMkLst>
            <pc:docMk/>
            <pc:sldMk cId="2744013901" sldId="339"/>
            <ac:spMk id="18" creationId="{F2BDD6F5-F082-57F0-824C-2CC9306D9D44}"/>
          </ac:spMkLst>
        </pc:spChg>
        <pc:picChg chg="add mod">
          <ac:chgData name="Ian Parr" userId="4f46477c-3823-44e3-a023-ec7a0abfe074" providerId="ADAL" clId="{D04A607D-8AA0-4F5B-9481-2BF0103BAFD8}" dt="2023-07-06T02:51:58.527" v="1763" actId="962"/>
          <ac:picMkLst>
            <pc:docMk/>
            <pc:sldMk cId="2744013901" sldId="339"/>
            <ac:picMk id="20" creationId="{816471D1-74CA-2D00-1533-461E44CE10DF}"/>
          </ac:picMkLst>
        </pc:picChg>
      </pc:sldChg>
      <pc:sldChg chg="addSp modSp new mod modNotesTx">
        <pc:chgData name="Ian Parr" userId="4f46477c-3823-44e3-a023-ec7a0abfe074" providerId="ADAL" clId="{D04A607D-8AA0-4F5B-9481-2BF0103BAFD8}" dt="2023-07-06T02:58:06.476" v="1819" actId="5793"/>
        <pc:sldMkLst>
          <pc:docMk/>
          <pc:sldMk cId="847736803" sldId="340"/>
        </pc:sldMkLst>
        <pc:picChg chg="add mod">
          <ac:chgData name="Ian Parr" userId="4f46477c-3823-44e3-a023-ec7a0abfe074" providerId="ADAL" clId="{D04A607D-8AA0-4F5B-9481-2BF0103BAFD8}" dt="2023-07-06T02:55:16.270" v="1773" actId="962"/>
          <ac:picMkLst>
            <pc:docMk/>
            <pc:sldMk cId="847736803" sldId="340"/>
            <ac:picMk id="4" creationId="{282C991E-3F6B-70F1-7D2F-F01BF3203245}"/>
          </ac:picMkLst>
        </pc:picChg>
      </pc:sldChg>
      <pc:sldChg chg="addSp modSp add mod">
        <pc:chgData name="Ian Parr" userId="4f46477c-3823-44e3-a023-ec7a0abfe074" providerId="ADAL" clId="{D04A607D-8AA0-4F5B-9481-2BF0103BAFD8}" dt="2023-07-06T02:03:31.182" v="1277" actId="14100"/>
        <pc:sldMkLst>
          <pc:docMk/>
          <pc:sldMk cId="826582118" sldId="341"/>
        </pc:sldMkLst>
        <pc:spChg chg="mod">
          <ac:chgData name="Ian Parr" userId="4f46477c-3823-44e3-a023-ec7a0abfe074" providerId="ADAL" clId="{D04A607D-8AA0-4F5B-9481-2BF0103BAFD8}" dt="2023-07-06T02:02:42.278" v="1270" actId="20577"/>
          <ac:spMkLst>
            <pc:docMk/>
            <pc:sldMk cId="826582118" sldId="341"/>
            <ac:spMk id="4" creationId="{B16DD3FC-7741-E1EC-00CA-297AA35122EE}"/>
          </ac:spMkLst>
        </pc:spChg>
        <pc:spChg chg="add mod">
          <ac:chgData name="Ian Parr" userId="4f46477c-3823-44e3-a023-ec7a0abfe074" providerId="ADAL" clId="{D04A607D-8AA0-4F5B-9481-2BF0103BAFD8}" dt="2023-07-06T02:03:21.393" v="1276" actId="207"/>
          <ac:spMkLst>
            <pc:docMk/>
            <pc:sldMk cId="826582118" sldId="341"/>
            <ac:spMk id="5" creationId="{B0CFC3C4-8E20-F834-E01F-6B09AD7DEA28}"/>
          </ac:spMkLst>
        </pc:spChg>
        <pc:picChg chg="mod">
          <ac:chgData name="Ian Parr" userId="4f46477c-3823-44e3-a023-ec7a0abfe074" providerId="ADAL" clId="{D04A607D-8AA0-4F5B-9481-2BF0103BAFD8}" dt="2023-07-06T02:03:31.182" v="1277" actId="14100"/>
          <ac:picMkLst>
            <pc:docMk/>
            <pc:sldMk cId="826582118" sldId="341"/>
            <ac:picMk id="13" creationId="{6F0F913B-5F18-8490-995A-D26C01017D22}"/>
          </ac:picMkLst>
        </pc:picChg>
      </pc:sldChg>
      <pc:sldChg chg="addSp delSp modSp add mod">
        <pc:chgData name="Ian Parr" userId="4f46477c-3823-44e3-a023-ec7a0abfe074" providerId="ADAL" clId="{D04A607D-8AA0-4F5B-9481-2BF0103BAFD8}" dt="2023-07-06T02:19:42.878" v="1456" actId="1076"/>
        <pc:sldMkLst>
          <pc:docMk/>
          <pc:sldMk cId="611931539" sldId="342"/>
        </pc:sldMkLst>
        <pc:spChg chg="del mod">
          <ac:chgData name="Ian Parr" userId="4f46477c-3823-44e3-a023-ec7a0abfe074" providerId="ADAL" clId="{D04A607D-8AA0-4F5B-9481-2BF0103BAFD8}" dt="2023-07-06T02:19:22.504" v="1452" actId="478"/>
          <ac:spMkLst>
            <pc:docMk/>
            <pc:sldMk cId="611931539" sldId="342"/>
            <ac:spMk id="4" creationId="{B16DD3FC-7741-E1EC-00CA-297AA35122EE}"/>
          </ac:spMkLst>
        </pc:spChg>
        <pc:spChg chg="add mod">
          <ac:chgData name="Ian Parr" userId="4f46477c-3823-44e3-a023-ec7a0abfe074" providerId="ADAL" clId="{D04A607D-8AA0-4F5B-9481-2BF0103BAFD8}" dt="2023-07-06T02:19:42.878" v="1456" actId="1076"/>
          <ac:spMkLst>
            <pc:docMk/>
            <pc:sldMk cId="611931539" sldId="342"/>
            <ac:spMk id="5" creationId="{4C6A9C36-7C93-6A4F-5401-C042A95E8E40}"/>
          </ac:spMkLst>
        </pc:spChg>
        <pc:picChg chg="del">
          <ac:chgData name="Ian Parr" userId="4f46477c-3823-44e3-a023-ec7a0abfe074" providerId="ADAL" clId="{D04A607D-8AA0-4F5B-9481-2BF0103BAFD8}" dt="2023-07-06T02:16:03.087" v="1417" actId="478"/>
          <ac:picMkLst>
            <pc:docMk/>
            <pc:sldMk cId="611931539" sldId="342"/>
            <ac:picMk id="13" creationId="{6F0F913B-5F18-8490-995A-D26C01017D22}"/>
          </ac:picMkLst>
        </pc:picChg>
        <pc:picChg chg="add mod">
          <ac:chgData name="Ian Parr" userId="4f46477c-3823-44e3-a023-ec7a0abfe074" providerId="ADAL" clId="{D04A607D-8AA0-4F5B-9481-2BF0103BAFD8}" dt="2023-07-06T02:19:28.720" v="1453" actId="14100"/>
          <ac:picMkLst>
            <pc:docMk/>
            <pc:sldMk cId="611931539" sldId="342"/>
            <ac:picMk id="11266" creationId="{5F43E261-7AF2-0792-31BF-FC58FFB3B174}"/>
          </ac:picMkLst>
        </pc:picChg>
      </pc:sldChg>
      <pc:sldChg chg="modSp add mod">
        <pc:chgData name="Ian Parr" userId="4f46477c-3823-44e3-a023-ec7a0abfe074" providerId="ADAL" clId="{D04A607D-8AA0-4F5B-9481-2BF0103BAFD8}" dt="2023-07-06T02:05:25.036" v="1299" actId="12"/>
        <pc:sldMkLst>
          <pc:docMk/>
          <pc:sldMk cId="3757960625" sldId="343"/>
        </pc:sldMkLst>
        <pc:spChg chg="mod">
          <ac:chgData name="Ian Parr" userId="4f46477c-3823-44e3-a023-ec7a0abfe074" providerId="ADAL" clId="{D04A607D-8AA0-4F5B-9481-2BF0103BAFD8}" dt="2023-07-06T02:03:48.328" v="1283" actId="20577"/>
          <ac:spMkLst>
            <pc:docMk/>
            <pc:sldMk cId="3757960625" sldId="343"/>
            <ac:spMk id="4" creationId="{B16DD3FC-7741-E1EC-00CA-297AA35122EE}"/>
          </ac:spMkLst>
        </pc:spChg>
        <pc:spChg chg="mod">
          <ac:chgData name="Ian Parr" userId="4f46477c-3823-44e3-a023-ec7a0abfe074" providerId="ADAL" clId="{D04A607D-8AA0-4F5B-9481-2BF0103BAFD8}" dt="2023-07-06T02:05:25.036" v="1299" actId="12"/>
          <ac:spMkLst>
            <pc:docMk/>
            <pc:sldMk cId="3757960625" sldId="343"/>
            <ac:spMk id="5" creationId="{B0CFC3C4-8E20-F834-E01F-6B09AD7DEA28}"/>
          </ac:spMkLst>
        </pc:spChg>
      </pc:sldChg>
      <pc:sldChg chg="modSp add mod modNotesTx">
        <pc:chgData name="Ian Parr" userId="4f46477c-3823-44e3-a023-ec7a0abfe074" providerId="ADAL" clId="{D04A607D-8AA0-4F5B-9481-2BF0103BAFD8}" dt="2023-07-25T04:28:22.381" v="1892" actId="20577"/>
        <pc:sldMkLst>
          <pc:docMk/>
          <pc:sldMk cId="346043650" sldId="344"/>
        </pc:sldMkLst>
        <pc:spChg chg="mod">
          <ac:chgData name="Ian Parr" userId="4f46477c-3823-44e3-a023-ec7a0abfe074" providerId="ADAL" clId="{D04A607D-8AA0-4F5B-9481-2BF0103BAFD8}" dt="2023-07-06T02:05:49.963" v="1304" actId="20577"/>
          <ac:spMkLst>
            <pc:docMk/>
            <pc:sldMk cId="346043650" sldId="344"/>
            <ac:spMk id="4" creationId="{B16DD3FC-7741-E1EC-00CA-297AA35122EE}"/>
          </ac:spMkLst>
        </pc:spChg>
        <pc:spChg chg="mod">
          <ac:chgData name="Ian Parr" userId="4f46477c-3823-44e3-a023-ec7a0abfe074" providerId="ADAL" clId="{D04A607D-8AA0-4F5B-9481-2BF0103BAFD8}" dt="2023-07-06T02:06:45.376" v="1313" actId="5793"/>
          <ac:spMkLst>
            <pc:docMk/>
            <pc:sldMk cId="346043650" sldId="344"/>
            <ac:spMk id="5" creationId="{B0CFC3C4-8E20-F834-E01F-6B09AD7DEA28}"/>
          </ac:spMkLst>
        </pc:spChg>
      </pc:sldChg>
      <pc:sldChg chg="addSp delSp modSp add mod">
        <pc:chgData name="Ian Parr" userId="4f46477c-3823-44e3-a023-ec7a0abfe074" providerId="ADAL" clId="{D04A607D-8AA0-4F5B-9481-2BF0103BAFD8}" dt="2023-07-06T02:10:16.151" v="1319" actId="1076"/>
        <pc:sldMkLst>
          <pc:docMk/>
          <pc:sldMk cId="2357468095" sldId="345"/>
        </pc:sldMkLst>
        <pc:spChg chg="del mod">
          <ac:chgData name="Ian Parr" userId="4f46477c-3823-44e3-a023-ec7a0abfe074" providerId="ADAL" clId="{D04A607D-8AA0-4F5B-9481-2BF0103BAFD8}" dt="2023-07-06T02:09:50.901" v="1316" actId="478"/>
          <ac:spMkLst>
            <pc:docMk/>
            <pc:sldMk cId="2357468095" sldId="345"/>
            <ac:spMk id="5" creationId="{B0CFC3C4-8E20-F834-E01F-6B09AD7DEA28}"/>
          </ac:spMkLst>
        </pc:spChg>
        <pc:picChg chg="del">
          <ac:chgData name="Ian Parr" userId="4f46477c-3823-44e3-a023-ec7a0abfe074" providerId="ADAL" clId="{D04A607D-8AA0-4F5B-9481-2BF0103BAFD8}" dt="2023-07-06T02:09:53.164" v="1317" actId="478"/>
          <ac:picMkLst>
            <pc:docMk/>
            <pc:sldMk cId="2357468095" sldId="345"/>
            <ac:picMk id="13" creationId="{6F0F913B-5F18-8490-995A-D26C01017D22}"/>
          </ac:picMkLst>
        </pc:picChg>
        <pc:picChg chg="add mod">
          <ac:chgData name="Ian Parr" userId="4f46477c-3823-44e3-a023-ec7a0abfe074" providerId="ADAL" clId="{D04A607D-8AA0-4F5B-9481-2BF0103BAFD8}" dt="2023-07-06T02:10:16.151" v="1319" actId="1076"/>
          <ac:picMkLst>
            <pc:docMk/>
            <pc:sldMk cId="2357468095" sldId="345"/>
            <ac:picMk id="9218" creationId="{B8C5677C-9E6D-2B3C-AD5A-11C4DD8FA80A}"/>
          </ac:picMkLst>
        </pc:picChg>
      </pc:sldChg>
      <pc:sldChg chg="addSp modSp add mod ord">
        <pc:chgData name="Ian Parr" userId="4f46477c-3823-44e3-a023-ec7a0abfe074" providerId="ADAL" clId="{D04A607D-8AA0-4F5B-9481-2BF0103BAFD8}" dt="2023-07-06T02:12:31.342" v="1362" actId="1076"/>
        <pc:sldMkLst>
          <pc:docMk/>
          <pc:sldMk cId="457955867" sldId="346"/>
        </pc:sldMkLst>
        <pc:spChg chg="mod">
          <ac:chgData name="Ian Parr" userId="4f46477c-3823-44e3-a023-ec7a0abfe074" providerId="ADAL" clId="{D04A607D-8AA0-4F5B-9481-2BF0103BAFD8}" dt="2023-07-06T02:11:20.727" v="1346" actId="20577"/>
          <ac:spMkLst>
            <pc:docMk/>
            <pc:sldMk cId="457955867" sldId="346"/>
            <ac:spMk id="4" creationId="{B16DD3FC-7741-E1EC-00CA-297AA35122EE}"/>
          </ac:spMkLst>
        </pc:spChg>
        <pc:spChg chg="mod">
          <ac:chgData name="Ian Parr" userId="4f46477c-3823-44e3-a023-ec7a0abfe074" providerId="ADAL" clId="{D04A607D-8AA0-4F5B-9481-2BF0103BAFD8}" dt="2023-07-06T02:12:06.565" v="1356" actId="12"/>
          <ac:spMkLst>
            <pc:docMk/>
            <pc:sldMk cId="457955867" sldId="346"/>
            <ac:spMk id="5" creationId="{B0CFC3C4-8E20-F834-E01F-6B09AD7DEA28}"/>
          </ac:spMkLst>
        </pc:spChg>
        <pc:picChg chg="mod">
          <ac:chgData name="Ian Parr" userId="4f46477c-3823-44e3-a023-ec7a0abfe074" providerId="ADAL" clId="{D04A607D-8AA0-4F5B-9481-2BF0103BAFD8}" dt="2023-07-06T02:12:26.927" v="1360" actId="14100"/>
          <ac:picMkLst>
            <pc:docMk/>
            <pc:sldMk cId="457955867" sldId="346"/>
            <ac:picMk id="13" creationId="{6F0F913B-5F18-8490-995A-D26C01017D22}"/>
          </ac:picMkLst>
        </pc:picChg>
        <pc:picChg chg="add mod">
          <ac:chgData name="Ian Parr" userId="4f46477c-3823-44e3-a023-ec7a0abfe074" providerId="ADAL" clId="{D04A607D-8AA0-4F5B-9481-2BF0103BAFD8}" dt="2023-07-06T02:12:31.342" v="1362" actId="1076"/>
          <ac:picMkLst>
            <pc:docMk/>
            <pc:sldMk cId="457955867" sldId="346"/>
            <ac:picMk id="10242" creationId="{D0271EC6-4063-C9A1-3823-E6B691D2C15E}"/>
          </ac:picMkLst>
        </pc:picChg>
      </pc:sldChg>
      <pc:sldChg chg="modSp add mod modNotesTx">
        <pc:chgData name="Ian Parr" userId="4f46477c-3823-44e3-a023-ec7a0abfe074" providerId="ADAL" clId="{D04A607D-8AA0-4F5B-9481-2BF0103BAFD8}" dt="2023-07-06T02:14:50.586" v="1388" actId="14100"/>
        <pc:sldMkLst>
          <pc:docMk/>
          <pc:sldMk cId="1095842853" sldId="347"/>
        </pc:sldMkLst>
        <pc:spChg chg="mod">
          <ac:chgData name="Ian Parr" userId="4f46477c-3823-44e3-a023-ec7a0abfe074" providerId="ADAL" clId="{D04A607D-8AA0-4F5B-9481-2BF0103BAFD8}" dt="2023-07-06T02:12:53.853" v="1372" actId="20577"/>
          <ac:spMkLst>
            <pc:docMk/>
            <pc:sldMk cId="1095842853" sldId="347"/>
            <ac:spMk id="4" creationId="{B16DD3FC-7741-E1EC-00CA-297AA35122EE}"/>
          </ac:spMkLst>
        </pc:spChg>
        <pc:spChg chg="mod">
          <ac:chgData name="Ian Parr" userId="4f46477c-3823-44e3-a023-ec7a0abfe074" providerId="ADAL" clId="{D04A607D-8AA0-4F5B-9481-2BF0103BAFD8}" dt="2023-07-06T02:14:44.275" v="1387" actId="113"/>
          <ac:spMkLst>
            <pc:docMk/>
            <pc:sldMk cId="1095842853" sldId="347"/>
            <ac:spMk id="5" creationId="{B0CFC3C4-8E20-F834-E01F-6B09AD7DEA28}"/>
          </ac:spMkLst>
        </pc:spChg>
        <pc:picChg chg="mod">
          <ac:chgData name="Ian Parr" userId="4f46477c-3823-44e3-a023-ec7a0abfe074" providerId="ADAL" clId="{D04A607D-8AA0-4F5B-9481-2BF0103BAFD8}" dt="2023-07-06T02:14:50.586" v="1388" actId="14100"/>
          <ac:picMkLst>
            <pc:docMk/>
            <pc:sldMk cId="1095842853" sldId="347"/>
            <ac:picMk id="13" creationId="{6F0F913B-5F18-8490-995A-D26C01017D22}"/>
          </ac:picMkLst>
        </pc:picChg>
      </pc:sldChg>
      <pc:sldChg chg="addSp delSp modSp add mod">
        <pc:chgData name="Ian Parr" userId="4f46477c-3823-44e3-a023-ec7a0abfe074" providerId="ADAL" clId="{D04A607D-8AA0-4F5B-9481-2BF0103BAFD8}" dt="2023-07-06T02:18:39.576" v="1443" actId="1076"/>
        <pc:sldMkLst>
          <pc:docMk/>
          <pc:sldMk cId="1165595771" sldId="348"/>
        </pc:sldMkLst>
        <pc:spChg chg="del mod">
          <ac:chgData name="Ian Parr" userId="4f46477c-3823-44e3-a023-ec7a0abfe074" providerId="ADAL" clId="{D04A607D-8AA0-4F5B-9481-2BF0103BAFD8}" dt="2023-07-06T02:17:47.655" v="1434" actId="478"/>
          <ac:spMkLst>
            <pc:docMk/>
            <pc:sldMk cId="1165595771" sldId="348"/>
            <ac:spMk id="4" creationId="{B16DD3FC-7741-E1EC-00CA-297AA35122EE}"/>
          </ac:spMkLst>
        </pc:spChg>
        <pc:spChg chg="mod">
          <ac:chgData name="Ian Parr" userId="4f46477c-3823-44e3-a023-ec7a0abfe074" providerId="ADAL" clId="{D04A607D-8AA0-4F5B-9481-2BF0103BAFD8}" dt="2023-07-06T02:18:39.576" v="1443" actId="1076"/>
          <ac:spMkLst>
            <pc:docMk/>
            <pc:sldMk cId="1165595771" sldId="348"/>
            <ac:spMk id="5" creationId="{4C6A9C36-7C93-6A4F-5401-C042A95E8E40}"/>
          </ac:spMkLst>
        </pc:spChg>
        <pc:picChg chg="del">
          <ac:chgData name="Ian Parr" userId="4f46477c-3823-44e3-a023-ec7a0abfe074" providerId="ADAL" clId="{D04A607D-8AA0-4F5B-9481-2BF0103BAFD8}" dt="2023-07-06T02:17:35.022" v="1430" actId="478"/>
          <ac:picMkLst>
            <pc:docMk/>
            <pc:sldMk cId="1165595771" sldId="348"/>
            <ac:picMk id="11266" creationId="{5F43E261-7AF2-0792-31BF-FC58FFB3B174}"/>
          </ac:picMkLst>
        </pc:picChg>
        <pc:picChg chg="add del mod">
          <ac:chgData name="Ian Parr" userId="4f46477c-3823-44e3-a023-ec7a0abfe074" providerId="ADAL" clId="{D04A607D-8AA0-4F5B-9481-2BF0103BAFD8}" dt="2023-07-06T02:17:47.655" v="1434" actId="478"/>
          <ac:picMkLst>
            <pc:docMk/>
            <pc:sldMk cId="1165595771" sldId="348"/>
            <ac:picMk id="12290" creationId="{FDAA6C63-10E7-EE11-9C98-65EC083C7891}"/>
          </ac:picMkLst>
        </pc:picChg>
        <pc:picChg chg="add mod">
          <ac:chgData name="Ian Parr" userId="4f46477c-3823-44e3-a023-ec7a0abfe074" providerId="ADAL" clId="{D04A607D-8AA0-4F5B-9481-2BF0103BAFD8}" dt="2023-07-06T02:18:34.563" v="1442" actId="14100"/>
          <ac:picMkLst>
            <pc:docMk/>
            <pc:sldMk cId="1165595771" sldId="348"/>
            <ac:picMk id="12292" creationId="{962DC5C7-118C-E61D-88E3-26C2B3093B89}"/>
          </ac:picMkLst>
        </pc:picChg>
      </pc:sldChg>
      <pc:sldChg chg="addSp delSp modSp add mod">
        <pc:chgData name="Ian Parr" userId="4f46477c-3823-44e3-a023-ec7a0abfe074" providerId="ADAL" clId="{D04A607D-8AA0-4F5B-9481-2BF0103BAFD8}" dt="2023-07-06T02:20:37.598" v="1463" actId="14100"/>
        <pc:sldMkLst>
          <pc:docMk/>
          <pc:sldMk cId="1266198638" sldId="349"/>
        </pc:sldMkLst>
        <pc:spChg chg="del">
          <ac:chgData name="Ian Parr" userId="4f46477c-3823-44e3-a023-ec7a0abfe074" providerId="ADAL" clId="{D04A607D-8AA0-4F5B-9481-2BF0103BAFD8}" dt="2023-07-06T02:20:21.626" v="1458" actId="478"/>
          <ac:spMkLst>
            <pc:docMk/>
            <pc:sldMk cId="1266198638" sldId="349"/>
            <ac:spMk id="4" creationId="{B16DD3FC-7741-E1EC-00CA-297AA35122EE}"/>
          </ac:spMkLst>
        </pc:spChg>
        <pc:picChg chg="del">
          <ac:chgData name="Ian Parr" userId="4f46477c-3823-44e3-a023-ec7a0abfe074" providerId="ADAL" clId="{D04A607D-8AA0-4F5B-9481-2BF0103BAFD8}" dt="2023-07-06T02:20:15.627" v="1457" actId="478"/>
          <ac:picMkLst>
            <pc:docMk/>
            <pc:sldMk cId="1266198638" sldId="349"/>
            <ac:picMk id="11266" creationId="{5F43E261-7AF2-0792-31BF-FC58FFB3B174}"/>
          </ac:picMkLst>
        </pc:picChg>
        <pc:picChg chg="add mod">
          <ac:chgData name="Ian Parr" userId="4f46477c-3823-44e3-a023-ec7a0abfe074" providerId="ADAL" clId="{D04A607D-8AA0-4F5B-9481-2BF0103BAFD8}" dt="2023-07-06T02:20:37.598" v="1463" actId="14100"/>
          <ac:picMkLst>
            <pc:docMk/>
            <pc:sldMk cId="1266198638" sldId="349"/>
            <ac:picMk id="13314" creationId="{21DBAFBD-14FF-F061-42C7-7493A46AB48B}"/>
          </ac:picMkLst>
        </pc:picChg>
      </pc:sldChg>
      <pc:sldChg chg="add ord">
        <pc:chgData name="Ian Parr" userId="4f46477c-3823-44e3-a023-ec7a0abfe074" providerId="ADAL" clId="{D04A607D-8AA0-4F5B-9481-2BF0103BAFD8}" dt="2023-07-06T02:21:16.442" v="1466"/>
        <pc:sldMkLst>
          <pc:docMk/>
          <pc:sldMk cId="3711539162" sldId="350"/>
        </pc:sldMkLst>
      </pc:sldChg>
      <pc:sldChg chg="addSp delSp modSp add mod modNotesTx">
        <pc:chgData name="Ian Parr" userId="4f46477c-3823-44e3-a023-ec7a0abfe074" providerId="ADAL" clId="{D04A607D-8AA0-4F5B-9481-2BF0103BAFD8}" dt="2023-07-06T02:28:16.440" v="1573" actId="1076"/>
        <pc:sldMkLst>
          <pc:docMk/>
          <pc:sldMk cId="4178589999" sldId="351"/>
        </pc:sldMkLst>
        <pc:spChg chg="mod">
          <ac:chgData name="Ian Parr" userId="4f46477c-3823-44e3-a023-ec7a0abfe074" providerId="ADAL" clId="{D04A607D-8AA0-4F5B-9481-2BF0103BAFD8}" dt="2023-07-06T02:28:04.973" v="1571" actId="20577"/>
          <ac:spMkLst>
            <pc:docMk/>
            <pc:sldMk cId="4178589999" sldId="351"/>
            <ac:spMk id="4" creationId="{B16DD3FC-7741-E1EC-00CA-297AA35122EE}"/>
          </ac:spMkLst>
        </pc:spChg>
        <pc:spChg chg="del">
          <ac:chgData name="Ian Parr" userId="4f46477c-3823-44e3-a023-ec7a0abfe074" providerId="ADAL" clId="{D04A607D-8AA0-4F5B-9481-2BF0103BAFD8}" dt="2023-07-06T02:26:56.672" v="1524" actId="478"/>
          <ac:spMkLst>
            <pc:docMk/>
            <pc:sldMk cId="4178589999" sldId="351"/>
            <ac:spMk id="5" creationId="{BB784A03-AA3A-CD22-B644-BCF564B62E6B}"/>
          </ac:spMkLst>
        </pc:spChg>
        <pc:picChg chg="add mod">
          <ac:chgData name="Ian Parr" userId="4f46477c-3823-44e3-a023-ec7a0abfe074" providerId="ADAL" clId="{D04A607D-8AA0-4F5B-9481-2BF0103BAFD8}" dt="2023-07-06T02:28:16.440" v="1573" actId="1076"/>
          <ac:picMkLst>
            <pc:docMk/>
            <pc:sldMk cId="4178589999" sldId="351"/>
            <ac:picMk id="7" creationId="{41885721-C9EB-052F-4622-94AFBB153ECE}"/>
          </ac:picMkLst>
        </pc:picChg>
        <pc:picChg chg="del">
          <ac:chgData name="Ian Parr" userId="4f46477c-3823-44e3-a023-ec7a0abfe074" providerId="ADAL" clId="{D04A607D-8AA0-4F5B-9481-2BF0103BAFD8}" dt="2023-07-06T02:27:18.518" v="1526" actId="478"/>
          <ac:picMkLst>
            <pc:docMk/>
            <pc:sldMk cId="4178589999" sldId="351"/>
            <ac:picMk id="13" creationId="{6F0F913B-5F18-8490-995A-D26C01017D22}"/>
          </ac:picMkLst>
        </pc:picChg>
      </pc:sldChg>
      <pc:sldChg chg="addSp delSp modSp add mod modNotesTx">
        <pc:chgData name="Ian Parr" userId="4f46477c-3823-44e3-a023-ec7a0abfe074" providerId="ADAL" clId="{D04A607D-8AA0-4F5B-9481-2BF0103BAFD8}" dt="2023-07-06T02:35:34.840" v="1641" actId="1076"/>
        <pc:sldMkLst>
          <pc:docMk/>
          <pc:sldMk cId="3294012128" sldId="352"/>
        </pc:sldMkLst>
        <pc:spChg chg="mod">
          <ac:chgData name="Ian Parr" userId="4f46477c-3823-44e3-a023-ec7a0abfe074" providerId="ADAL" clId="{D04A607D-8AA0-4F5B-9481-2BF0103BAFD8}" dt="2023-07-06T02:35:34.840" v="1641" actId="1076"/>
          <ac:spMkLst>
            <pc:docMk/>
            <pc:sldMk cId="3294012128" sldId="352"/>
            <ac:spMk id="4" creationId="{B16DD3FC-7741-E1EC-00CA-297AA35122EE}"/>
          </ac:spMkLst>
        </pc:spChg>
        <pc:spChg chg="del">
          <ac:chgData name="Ian Parr" userId="4f46477c-3823-44e3-a023-ec7a0abfe074" providerId="ADAL" clId="{D04A607D-8AA0-4F5B-9481-2BF0103BAFD8}" dt="2023-07-06T02:34:40.632" v="1591" actId="478"/>
          <ac:spMkLst>
            <pc:docMk/>
            <pc:sldMk cId="3294012128" sldId="352"/>
            <ac:spMk id="5" creationId="{BB784A03-AA3A-CD22-B644-BCF564B62E6B}"/>
          </ac:spMkLst>
        </pc:spChg>
        <pc:picChg chg="add mod">
          <ac:chgData name="Ian Parr" userId="4f46477c-3823-44e3-a023-ec7a0abfe074" providerId="ADAL" clId="{D04A607D-8AA0-4F5B-9481-2BF0103BAFD8}" dt="2023-07-06T02:35:27.424" v="1640" actId="1076"/>
          <ac:picMkLst>
            <pc:docMk/>
            <pc:sldMk cId="3294012128" sldId="352"/>
            <ac:picMk id="7" creationId="{81E4FD51-360A-A157-7F78-CF8BB7F6C315}"/>
          </ac:picMkLst>
        </pc:picChg>
        <pc:picChg chg="mod">
          <ac:chgData name="Ian Parr" userId="4f46477c-3823-44e3-a023-ec7a0abfe074" providerId="ADAL" clId="{D04A607D-8AA0-4F5B-9481-2BF0103BAFD8}" dt="2023-07-06T02:35:24.944" v="1639" actId="14100"/>
          <ac:picMkLst>
            <pc:docMk/>
            <pc:sldMk cId="3294012128" sldId="352"/>
            <ac:picMk id="13" creationId="{6F0F913B-5F18-8490-995A-D26C01017D22}"/>
          </ac:picMkLst>
        </pc:picChg>
      </pc:sldChg>
      <pc:sldChg chg="addSp delSp modSp add mod modNotesTx">
        <pc:chgData name="Ian Parr" userId="4f46477c-3823-44e3-a023-ec7a0abfe074" providerId="ADAL" clId="{D04A607D-8AA0-4F5B-9481-2BF0103BAFD8}" dt="2023-07-06T02:32:37.510" v="1587" actId="14100"/>
        <pc:sldMkLst>
          <pc:docMk/>
          <pc:sldMk cId="1674738106" sldId="353"/>
        </pc:sldMkLst>
        <pc:spChg chg="mod">
          <ac:chgData name="Ian Parr" userId="4f46477c-3823-44e3-a023-ec7a0abfe074" providerId="ADAL" clId="{D04A607D-8AA0-4F5B-9481-2BF0103BAFD8}" dt="2023-07-06T02:32:20.376" v="1583" actId="1076"/>
          <ac:spMkLst>
            <pc:docMk/>
            <pc:sldMk cId="1674738106" sldId="353"/>
            <ac:spMk id="4" creationId="{B16DD3FC-7741-E1EC-00CA-297AA35122EE}"/>
          </ac:spMkLst>
        </pc:spChg>
        <pc:picChg chg="add mod">
          <ac:chgData name="Ian Parr" userId="4f46477c-3823-44e3-a023-ec7a0abfe074" providerId="ADAL" clId="{D04A607D-8AA0-4F5B-9481-2BF0103BAFD8}" dt="2023-07-06T02:32:23.137" v="1584" actId="1076"/>
          <ac:picMkLst>
            <pc:docMk/>
            <pc:sldMk cId="1674738106" sldId="353"/>
            <ac:picMk id="5" creationId="{DCBCAAFF-2E7A-DDE2-FCF3-7C386D7EA24C}"/>
          </ac:picMkLst>
        </pc:picChg>
        <pc:picChg chg="del">
          <ac:chgData name="Ian Parr" userId="4f46477c-3823-44e3-a023-ec7a0abfe074" providerId="ADAL" clId="{D04A607D-8AA0-4F5B-9481-2BF0103BAFD8}" dt="2023-07-06T02:31:52.875" v="1577" actId="478"/>
          <ac:picMkLst>
            <pc:docMk/>
            <pc:sldMk cId="1674738106" sldId="353"/>
            <ac:picMk id="7" creationId="{41885721-C9EB-052F-4622-94AFBB153ECE}"/>
          </ac:picMkLst>
        </pc:picChg>
        <pc:picChg chg="add mod">
          <ac:chgData name="Ian Parr" userId="4f46477c-3823-44e3-a023-ec7a0abfe074" providerId="ADAL" clId="{D04A607D-8AA0-4F5B-9481-2BF0103BAFD8}" dt="2023-07-06T02:32:37.510" v="1587" actId="14100"/>
          <ac:picMkLst>
            <pc:docMk/>
            <pc:sldMk cId="1674738106" sldId="353"/>
            <ac:picMk id="8" creationId="{C7025C73-E821-9306-B9FB-FB322EAF0A23}"/>
          </ac:picMkLst>
        </pc:picChg>
      </pc:sldChg>
      <pc:sldChg chg="addSp delSp modSp add mod modNotesTx">
        <pc:chgData name="Ian Parr" userId="4f46477c-3823-44e3-a023-ec7a0abfe074" providerId="ADAL" clId="{D04A607D-8AA0-4F5B-9481-2BF0103BAFD8}" dt="2023-07-06T02:44:52.090" v="1689" actId="1076"/>
        <pc:sldMkLst>
          <pc:docMk/>
          <pc:sldMk cId="4057054677" sldId="354"/>
        </pc:sldMkLst>
        <pc:spChg chg="mod">
          <ac:chgData name="Ian Parr" userId="4f46477c-3823-44e3-a023-ec7a0abfe074" providerId="ADAL" clId="{D04A607D-8AA0-4F5B-9481-2BF0103BAFD8}" dt="2023-07-06T02:44:45.555" v="1688" actId="1076"/>
          <ac:spMkLst>
            <pc:docMk/>
            <pc:sldMk cId="4057054677" sldId="354"/>
            <ac:spMk id="4" creationId="{B16DD3FC-7741-E1EC-00CA-297AA35122EE}"/>
          </ac:spMkLst>
        </pc:spChg>
        <pc:picChg chg="add mod">
          <ac:chgData name="Ian Parr" userId="4f46477c-3823-44e3-a023-ec7a0abfe074" providerId="ADAL" clId="{D04A607D-8AA0-4F5B-9481-2BF0103BAFD8}" dt="2023-07-06T02:44:52.090" v="1689" actId="1076"/>
          <ac:picMkLst>
            <pc:docMk/>
            <pc:sldMk cId="4057054677" sldId="354"/>
            <ac:picMk id="5" creationId="{F8D48B93-A5B3-371E-F041-90634CFFBEDE}"/>
          </ac:picMkLst>
        </pc:picChg>
        <pc:picChg chg="del">
          <ac:chgData name="Ian Parr" userId="4f46477c-3823-44e3-a023-ec7a0abfe074" providerId="ADAL" clId="{D04A607D-8AA0-4F5B-9481-2BF0103BAFD8}" dt="2023-07-06T02:40:21.839" v="1657" actId="478"/>
          <ac:picMkLst>
            <pc:docMk/>
            <pc:sldMk cId="4057054677" sldId="354"/>
            <ac:picMk id="7" creationId="{81E4FD51-360A-A157-7F78-CF8BB7F6C315}"/>
          </ac:picMkLst>
        </pc:picChg>
      </pc:sldChg>
      <pc:sldChg chg="addSp delSp modSp add mod ord modNotesTx">
        <pc:chgData name="Ian Parr" userId="4f46477c-3823-44e3-a023-ec7a0abfe074" providerId="ADAL" clId="{D04A607D-8AA0-4F5B-9481-2BF0103BAFD8}" dt="2023-07-06T02:39:57.584" v="1655"/>
        <pc:sldMkLst>
          <pc:docMk/>
          <pc:sldMk cId="2052587058" sldId="355"/>
        </pc:sldMkLst>
        <pc:picChg chg="add mod">
          <ac:chgData name="Ian Parr" userId="4f46477c-3823-44e3-a023-ec7a0abfe074" providerId="ADAL" clId="{D04A607D-8AA0-4F5B-9481-2BF0103BAFD8}" dt="2023-07-06T02:38:53.785" v="1652" actId="14100"/>
          <ac:picMkLst>
            <pc:docMk/>
            <pc:sldMk cId="2052587058" sldId="355"/>
            <ac:picMk id="5" creationId="{49CF6F01-C9A9-3917-C911-CFB0D426080B}"/>
          </ac:picMkLst>
        </pc:picChg>
        <pc:picChg chg="del">
          <ac:chgData name="Ian Parr" userId="4f46477c-3823-44e3-a023-ec7a0abfe074" providerId="ADAL" clId="{D04A607D-8AA0-4F5B-9481-2BF0103BAFD8}" dt="2023-07-06T02:38:29.156" v="1644" actId="478"/>
          <ac:picMkLst>
            <pc:docMk/>
            <pc:sldMk cId="2052587058" sldId="355"/>
            <ac:picMk id="7" creationId="{81E4FD51-360A-A157-7F78-CF8BB7F6C315}"/>
          </ac:picMkLst>
        </pc:picChg>
      </pc:sldChg>
      <pc:sldChg chg="addSp delSp modSp add mod modNotesTx">
        <pc:chgData name="Ian Parr" userId="4f46477c-3823-44e3-a023-ec7a0abfe074" providerId="ADAL" clId="{D04A607D-8AA0-4F5B-9481-2BF0103BAFD8}" dt="2023-07-06T02:48:17.950" v="1740" actId="20577"/>
        <pc:sldMkLst>
          <pc:docMk/>
          <pc:sldMk cId="3261994013" sldId="356"/>
        </pc:sldMkLst>
        <pc:spChg chg="mod">
          <ac:chgData name="Ian Parr" userId="4f46477c-3823-44e3-a023-ec7a0abfe074" providerId="ADAL" clId="{D04A607D-8AA0-4F5B-9481-2BF0103BAFD8}" dt="2023-07-06T02:47:57.271" v="1724" actId="20577"/>
          <ac:spMkLst>
            <pc:docMk/>
            <pc:sldMk cId="3261994013" sldId="356"/>
            <ac:spMk id="4" creationId="{B16DD3FC-7741-E1EC-00CA-297AA35122EE}"/>
          </ac:spMkLst>
        </pc:spChg>
        <pc:picChg chg="del">
          <ac:chgData name="Ian Parr" userId="4f46477c-3823-44e3-a023-ec7a0abfe074" providerId="ADAL" clId="{D04A607D-8AA0-4F5B-9481-2BF0103BAFD8}" dt="2023-07-06T02:45:02.995" v="1691" actId="478"/>
          <ac:picMkLst>
            <pc:docMk/>
            <pc:sldMk cId="3261994013" sldId="356"/>
            <ac:picMk id="5" creationId="{F8D48B93-A5B3-371E-F041-90634CFFBEDE}"/>
          </ac:picMkLst>
        </pc:picChg>
        <pc:picChg chg="add mod">
          <ac:chgData name="Ian Parr" userId="4f46477c-3823-44e3-a023-ec7a0abfe074" providerId="ADAL" clId="{D04A607D-8AA0-4F5B-9481-2BF0103BAFD8}" dt="2023-07-06T02:47:41.504" v="1703" actId="1076"/>
          <ac:picMkLst>
            <pc:docMk/>
            <pc:sldMk cId="3261994013" sldId="356"/>
            <ac:picMk id="7" creationId="{8DD63667-9300-B689-C4ED-162569019F01}"/>
          </ac:picMkLst>
        </pc:picChg>
      </pc:sldChg>
      <pc:sldChg chg="add del ord">
        <pc:chgData name="Ian Parr" userId="4f46477c-3823-44e3-a023-ec7a0abfe074" providerId="ADAL" clId="{D04A607D-8AA0-4F5B-9481-2BF0103BAFD8}" dt="2023-07-06T02:56:01.878" v="1776" actId="47"/>
        <pc:sldMkLst>
          <pc:docMk/>
          <pc:sldMk cId="2047616811" sldId="357"/>
        </pc:sldMkLst>
      </pc:sldChg>
      <pc:sldMasterChg chg="delSldLayout">
        <pc:chgData name="Ian Parr" userId="4f46477c-3823-44e3-a023-ec7a0abfe074" providerId="ADAL" clId="{D04A607D-8AA0-4F5B-9481-2BF0103BAFD8}" dt="2023-07-25T02:33:39.745" v="1829" actId="2696"/>
        <pc:sldMasterMkLst>
          <pc:docMk/>
          <pc:sldMasterMk cId="3672277808" sldId="2147483651"/>
        </pc:sldMasterMkLst>
        <pc:sldLayoutChg chg="del">
          <pc:chgData name="Ian Parr" userId="4f46477c-3823-44e3-a023-ec7a0abfe074" providerId="ADAL" clId="{D04A607D-8AA0-4F5B-9481-2BF0103BAFD8}" dt="2023-07-25T02:33:39.745" v="1829" actId="2696"/>
          <pc:sldLayoutMkLst>
            <pc:docMk/>
            <pc:sldMasterMk cId="3672277808" sldId="2147483651"/>
            <pc:sldLayoutMk cId="3441072998" sldId="2147483722"/>
          </pc:sldLayoutMkLst>
        </pc:sldLayoutChg>
      </pc:sldMasterChg>
    </pc:docChg>
  </pc:docChgLst>
  <pc:docChgLst>
    <pc:chgData name="Ian Parr" userId="S::iparr@ascschools.edu.au::4f46477c-3823-44e3-a023-ec7a0abfe074" providerId="AD" clId="Web-{B170C7D4-8E3F-4A7F-9846-0280E4C0FC4B}"/>
    <pc:docChg chg="delSld modSld sldOrd modSection">
      <pc:chgData name="Ian Parr" userId="S::iparr@ascschools.edu.au::4f46477c-3823-44e3-a023-ec7a0abfe074" providerId="AD" clId="Web-{B170C7D4-8E3F-4A7F-9846-0280E4C0FC4B}" dt="2023-11-14T23:19:25.199" v="2"/>
      <pc:docMkLst>
        <pc:docMk/>
      </pc:docMkLst>
      <pc:sldChg chg="modSp del">
        <pc:chgData name="Ian Parr" userId="S::iparr@ascschools.edu.au::4f46477c-3823-44e3-a023-ec7a0abfe074" providerId="AD" clId="Web-{B170C7D4-8E3F-4A7F-9846-0280E4C0FC4B}" dt="2023-11-14T23:19:25.199" v="2"/>
        <pc:sldMkLst>
          <pc:docMk/>
          <pc:sldMk cId="3141644329" sldId="325"/>
        </pc:sldMkLst>
        <pc:spChg chg="mod">
          <ac:chgData name="Ian Parr" userId="S::iparr@ascschools.edu.au::4f46477c-3823-44e3-a023-ec7a0abfe074" providerId="AD" clId="Web-{B170C7D4-8E3F-4A7F-9846-0280E4C0FC4B}" dt="2023-11-14T23:18:15.556" v="0" actId="14100"/>
          <ac:spMkLst>
            <pc:docMk/>
            <pc:sldMk cId="3141644329" sldId="325"/>
            <ac:spMk id="3" creationId="{83E1400F-CBBF-57FB-4BEE-805B163721CE}"/>
          </ac:spMkLst>
        </pc:spChg>
      </pc:sldChg>
      <pc:sldChg chg="ord">
        <pc:chgData name="Ian Parr" userId="S::iparr@ascschools.edu.au::4f46477c-3823-44e3-a023-ec7a0abfe074" providerId="AD" clId="Web-{B170C7D4-8E3F-4A7F-9846-0280E4C0FC4B}" dt="2023-11-14T23:18:48.073" v="1"/>
        <pc:sldMkLst>
          <pc:docMk/>
          <pc:sldMk cId="2362318704" sldId="32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EC473-0B92-4325-91B1-84E12D62C113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0FDC7-E149-4FA4-83EB-0CE84E90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17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0FDC7-E149-4FA4-83EB-0CE84E90B7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03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met messiah.com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Mordechai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Mottel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Baleston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Judaism and Christianity - 5mins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0FDC7-E149-4FA4-83EB-0CE84E90B7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46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accompanying ASC RE Unit Resources folder…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https://www.youtube.com/watch?v=lb-oCtDEh_w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BBC My Life, My Religion: Judaism 29 mins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0FDC7-E149-4FA4-83EB-0CE84E90B7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9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CB8E1-76E0-0745-8525-A8F9F5C29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7886" y="702486"/>
            <a:ext cx="7794171" cy="631792"/>
          </a:xfrm>
          <a:effectLst/>
        </p:spPr>
        <p:txBody>
          <a:bodyPr anchor="b">
            <a:normAutofit/>
          </a:bodyPr>
          <a:lstStyle>
            <a:lvl1pPr algn="l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F6330-BE0D-F846-AECF-868AD17B3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7886" y="171725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2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63E3B-CE50-104D-B46B-04957FF44B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404" y="480421"/>
            <a:ext cx="10607675" cy="4711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02887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CBB4CC-D209-8506-9A2B-0939DCF70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65AD-168A-4AAA-BAE8-543F0CDCD83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2A9822-6971-7214-F273-B7B78EAC7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FFF8D-9FF3-FB2D-BB2A-20C868A8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A92A-2D3A-4A98-B826-4E007D9F9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13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63E3B-CE50-104D-B46B-04957FF44B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404" y="480421"/>
            <a:ext cx="10607675" cy="4711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38120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5BDD-E5D9-4441-B905-23646479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9765"/>
            <a:ext cx="11150082" cy="9451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91BDF-217D-7347-85ED-8CE177494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456" y="1958359"/>
            <a:ext cx="10507825" cy="3919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4B53F6-B1F3-6E40-95FC-3E2189EBD63C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1595535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69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63E3B-CE50-104D-B46B-04957FF44B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404" y="480421"/>
            <a:ext cx="10607675" cy="4711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83843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Mark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B33E06F-CFDD-784C-9515-BE1A09302ED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07404" y="480421"/>
            <a:ext cx="10607675" cy="3711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5B6C3A2-69BD-8447-8EAB-5CC26713CB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7404" y="4696763"/>
            <a:ext cx="987425" cy="979831"/>
          </a:xfrm>
          <a:prstGeom prst="rect">
            <a:avLst/>
          </a:prstGeom>
          <a:solidFill>
            <a:srgbClr val="EF4135"/>
          </a:solidFill>
          <a:ln w="38100">
            <a:solidFill>
              <a:srgbClr val="EF4135"/>
            </a:solidFill>
          </a:ln>
        </p:spPr>
        <p:txBody>
          <a:bodyPr anchor="ctr"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?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48F1C58-F215-024F-822C-DB591D3F50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95474" y="4697413"/>
            <a:ext cx="8623783" cy="979487"/>
          </a:xfrm>
          <a:prstGeom prst="rect">
            <a:avLst/>
          </a:prstGeom>
          <a:ln w="38100">
            <a:solidFill>
              <a:srgbClr val="EF4135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6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0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990DF59-D760-5C43-8954-9C5F3734D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84C2E2D-5703-D347-90EA-88828D411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F90DCBC-9619-3E48-BC5C-5B1131CF6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9B051D62-AB8A-5A46-B4DF-218D251F6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7FD5186-493A-F742-AEE8-2F14FA3B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9765"/>
            <a:ext cx="11150082" cy="9451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65878F-6316-5E42-A231-E2A9FEE222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1595535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2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9F29DB4-D2DD-BF4F-924F-4F1BAAC6C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99875"/>
            <a:ext cx="10515600" cy="1940367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8519559-F12B-4349-98F9-3AD1A6A04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673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1F2AD6-F0EF-D844-9655-2DF17DE0EAEB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3671672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34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0982AE-63F6-9548-8C28-B969E30C9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14400" y="515235"/>
            <a:ext cx="10500949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E3558E-D696-A346-A64C-C1995A1279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6463" y="5530850"/>
            <a:ext cx="9055100" cy="42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/>
            </a:lvl1pPr>
          </a:lstStyle>
          <a:p>
            <a:pPr lvl="0"/>
            <a:r>
              <a:rPr lang="en-US" dirty="0"/>
              <a:t>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60118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63E3B-CE50-104D-B46B-04957FF44B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404" y="480421"/>
            <a:ext cx="10607675" cy="4711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41936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63E3B-CE50-104D-B46B-04957FF44B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404" y="480421"/>
            <a:ext cx="10607675" cy="4711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16315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8430E4-F7C6-BD44-A5FB-9E7B2A114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5553" y="519764"/>
            <a:ext cx="5145505" cy="20813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b="1" dirty="0">
                <a:effectLst/>
                <a:latin typeface="Trajan Pro" panose="02020502050506020301" pitchFamily="18" charset="77"/>
              </a:rPr>
              <a:t>Are Science and Religion Compatible?</a:t>
            </a:r>
            <a:endParaRPr lang="en-AU" dirty="0">
              <a:effectLst/>
              <a:latin typeface="Trajan Pro" panose="02020502050506020301" pitchFamily="18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459BA8-D9FF-6F4F-8DCF-C169BC0EC6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5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Trajan Pro" panose="02020502050506020301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27D110E-E98C-5948-9929-71F5D7FC40B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524930" y="5614135"/>
            <a:ext cx="1390262" cy="10467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28D909-F78A-544E-8A9E-17D2A645B0F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7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77" r:id="rId7"/>
    <p:sldLayoutId id="2147483690" r:id="rId8"/>
    <p:sldLayoutId id="2147483779" r:id="rId9"/>
    <p:sldLayoutId id="2147483793" r:id="rId10"/>
    <p:sldLayoutId id="21474837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Trajan Pro" panose="02020502050506020301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nytimes.com/2010/06/18/world/middleeast/18israel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7fhPR6YtR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messiahnj.org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7F325C-A649-3C48-98B2-0B9CE2FF7279}"/>
              </a:ext>
            </a:extLst>
          </p:cNvPr>
          <p:cNvCxnSpPr/>
          <p:nvPr/>
        </p:nvCxnSpPr>
        <p:spPr>
          <a:xfrm flipH="1">
            <a:off x="2202024" y="3424335"/>
            <a:ext cx="9989976" cy="0"/>
          </a:xfrm>
          <a:prstGeom prst="line">
            <a:avLst/>
          </a:prstGeom>
          <a:ln w="5397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BC1EB2F9-7672-F347-9DBD-C0C6A9814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3776" y="565553"/>
            <a:ext cx="5694785" cy="2423268"/>
          </a:xfrm>
          <a:effectLst/>
        </p:spPr>
        <p:txBody>
          <a:bodyPr>
            <a:normAutofit/>
          </a:bodyPr>
          <a:lstStyle/>
          <a:p>
            <a:pPr algn="l"/>
            <a:r>
              <a:rPr lang="en-AU" sz="4800" dirty="0">
                <a:solidFill>
                  <a:srgbClr val="EF4135"/>
                </a:solidFill>
              </a:rPr>
              <a:t>World Religions:  Judaism</a:t>
            </a:r>
          </a:p>
        </p:txBody>
      </p:sp>
    </p:spTree>
    <p:extLst>
      <p:ext uri="{BB962C8B-B14F-4D97-AF65-F5344CB8AC3E}">
        <p14:creationId xmlns:p14="http://schemas.microsoft.com/office/powerpoint/2010/main" val="2153998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6DD3FC-7741-E1EC-00CA-297AA35122EE}"/>
              </a:ext>
            </a:extLst>
          </p:cNvPr>
          <p:cNvSpPr txBox="1"/>
          <p:nvPr/>
        </p:nvSpPr>
        <p:spPr>
          <a:xfrm>
            <a:off x="1216241" y="473171"/>
            <a:ext cx="849371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4000" b="0" i="0" u="none" strike="noStrike" dirty="0">
                <a:solidFill>
                  <a:schemeClr val="accent1"/>
                </a:solidFill>
                <a:effectLst/>
              </a:rPr>
              <a:t>The Star of David</a:t>
            </a:r>
            <a:br>
              <a:rPr lang="en-US" dirty="0"/>
            </a:br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2A43B571-E531-7E1B-218D-14079DF7B399}"/>
              </a:ext>
            </a:extLst>
          </p:cNvPr>
          <p:cNvSpPr/>
          <p:nvPr/>
        </p:nvSpPr>
        <p:spPr>
          <a:xfrm>
            <a:off x="8696787" y="0"/>
            <a:ext cx="889986" cy="1184396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9A9092C2-4347-0170-66F2-51014AC0FD9E}"/>
              </a:ext>
            </a:extLst>
          </p:cNvPr>
          <p:cNvSpPr/>
          <p:nvPr/>
        </p:nvSpPr>
        <p:spPr>
          <a:xfrm rot="10800000">
            <a:off x="10269982" y="-1"/>
            <a:ext cx="889987" cy="1184395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ign and a trash can&#10;&#10;Description automatically generated">
            <a:extLst>
              <a:ext uri="{FF2B5EF4-FFF2-40B4-BE49-F238E27FC236}">
                <a16:creationId xmlns:a16="http://schemas.microsoft.com/office/drawing/2014/main" id="{6C98C636-ACFC-38E7-0A4E-462079761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59"/>
            <a:ext cx="12192000" cy="682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27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6DD3FC-7741-E1EC-00CA-297AA35122EE}"/>
              </a:ext>
            </a:extLst>
          </p:cNvPr>
          <p:cNvSpPr txBox="1"/>
          <p:nvPr/>
        </p:nvSpPr>
        <p:spPr>
          <a:xfrm>
            <a:off x="807867" y="705537"/>
            <a:ext cx="849371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6000" b="0" i="0" u="none" strike="noStrike" dirty="0">
                <a:solidFill>
                  <a:schemeClr val="accent1"/>
                </a:solidFill>
                <a:effectLst/>
              </a:rPr>
              <a:t>Judaism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E1400F-CBBF-57FB-4BEE-805B163721CE}"/>
              </a:ext>
            </a:extLst>
          </p:cNvPr>
          <p:cNvSpPr txBox="1"/>
          <p:nvPr/>
        </p:nvSpPr>
        <p:spPr>
          <a:xfrm>
            <a:off x="678586" y="2516939"/>
            <a:ext cx="6880196" cy="3118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effectLst/>
                <a:latin typeface="Century Gothic" panose="020B0502020202020204" pitchFamily="34" charset="0"/>
              </a:rPr>
              <a:t>Watch Video: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400" b="0" dirty="0">
              <a:effectLst/>
            </a:endParaRPr>
          </a:p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en-US" sz="2400" b="1" i="0" u="none" strike="noStrike" dirty="0">
                <a:effectLst/>
                <a:latin typeface="Century Gothic" panose="020B0502020202020204" pitchFamily="34" charset="0"/>
              </a:rPr>
              <a:t>BBC My Life, My Religion: Judaism </a:t>
            </a:r>
            <a:r>
              <a:rPr lang="en-US" sz="2400" b="0" i="0" u="none" strike="noStrike" dirty="0">
                <a:effectLst/>
                <a:latin typeface="Century Gothic" panose="020B0502020202020204" pitchFamily="34" charset="0"/>
              </a:rPr>
              <a:t>(29 mins)</a:t>
            </a:r>
            <a:endParaRPr lang="en-US" sz="2400" b="0" dirty="0">
              <a:effectLst/>
            </a:endParaRPr>
          </a:p>
          <a:p>
            <a:pPr rtl="0">
              <a:spcBef>
                <a:spcPts val="1000"/>
              </a:spcBef>
              <a:spcAft>
                <a:spcPts val="0"/>
              </a:spcAft>
            </a:pPr>
            <a:br>
              <a:rPr lang="en-US" sz="2400" b="0" dirty="0">
                <a:effectLst/>
              </a:rPr>
            </a:br>
            <a:r>
              <a:rPr lang="en-US" sz="2400" b="0" i="0" u="none" strike="noStrike" dirty="0">
                <a:effectLst/>
                <a:latin typeface="Century Gothic" panose="020B0502020202020204" pitchFamily="34" charset="0"/>
              </a:rPr>
              <a:t>Record some notes in the space of your books, like what is Judaism…</a:t>
            </a:r>
            <a:endParaRPr lang="en-US" sz="2400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98B1052-5502-DF38-330E-B49717200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1669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91944F-D2AA-82B8-6009-9AE2931CAADE}"/>
              </a:ext>
            </a:extLst>
          </p:cNvPr>
          <p:cNvSpPr txBox="1"/>
          <p:nvPr/>
        </p:nvSpPr>
        <p:spPr>
          <a:xfrm>
            <a:off x="7995007" y="3337389"/>
            <a:ext cx="398466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hlinkClick r:id="rId4"/>
              </a:rPr>
              <a:t>Hasidic Jews in Israel on School - The New York Times</a:t>
            </a:r>
            <a:r>
              <a:rPr lang="en-US" sz="1000" dirty="0"/>
              <a:t> </a:t>
            </a:r>
            <a:endParaRPr lang="en-US" sz="1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5813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035D00-7E9F-3691-B74E-7DC4122CF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17" y="0"/>
            <a:ext cx="11721483" cy="49395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84032C-5FE6-8685-B225-0381053C4285}"/>
              </a:ext>
            </a:extLst>
          </p:cNvPr>
          <p:cNvSpPr txBox="1"/>
          <p:nvPr/>
        </p:nvSpPr>
        <p:spPr>
          <a:xfrm>
            <a:off x="1418338" y="5254015"/>
            <a:ext cx="8193741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</a:rPr>
              <a:t>Judaism, way of the Book</a:t>
            </a:r>
          </a:p>
        </p:txBody>
      </p:sp>
    </p:spTree>
    <p:extLst>
      <p:ext uri="{BB962C8B-B14F-4D97-AF65-F5344CB8AC3E}">
        <p14:creationId xmlns:p14="http://schemas.microsoft.com/office/powerpoint/2010/main" val="3096131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6DD3FC-7741-E1EC-00CA-297AA35122EE}"/>
              </a:ext>
            </a:extLst>
          </p:cNvPr>
          <p:cNvSpPr txBox="1"/>
          <p:nvPr/>
        </p:nvSpPr>
        <p:spPr>
          <a:xfrm>
            <a:off x="1349406" y="314920"/>
            <a:ext cx="849371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6000" b="0" i="0" u="none" strike="noStrike" dirty="0">
                <a:solidFill>
                  <a:schemeClr val="accent1"/>
                </a:solidFill>
                <a:effectLst/>
              </a:rPr>
              <a:t>Judaism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E1400F-CBBF-57FB-4BEE-805B163721CE}"/>
              </a:ext>
            </a:extLst>
          </p:cNvPr>
          <p:cNvSpPr txBox="1"/>
          <p:nvPr/>
        </p:nvSpPr>
        <p:spPr>
          <a:xfrm>
            <a:off x="1143923" y="1388777"/>
            <a:ext cx="6222946" cy="60170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effectLst/>
                <a:latin typeface="Century Gothic" panose="020B0502020202020204" pitchFamily="34" charset="0"/>
              </a:rPr>
              <a:t>Judaism:</a:t>
            </a:r>
            <a:r>
              <a:rPr lang="en-US" sz="2800" b="0" i="0" u="none" strike="noStrike" dirty="0">
                <a:effectLst/>
                <a:latin typeface="Century Gothic" panose="020B0502020202020204" pitchFamily="34" charset="0"/>
              </a:rPr>
              <a:t> Believes in one God (like Christianity &amp; Islam) but also rejects the claim that Jesus is God or anything more than a prophet (like Moses or Elijah). Judaism therefore, is still waiting for and expecting the coming of the promised messiah.</a:t>
            </a:r>
            <a:endParaRPr lang="en-US" sz="2800" b="0" dirty="0">
              <a:effectLst/>
            </a:endParaRPr>
          </a:p>
          <a:p>
            <a:pPr>
              <a:spcBef>
                <a:spcPts val="1000"/>
              </a:spcBef>
            </a:pPr>
            <a:endParaRPr lang="en-US" sz="2400" i="1" dirty="0">
              <a:latin typeface="Century Gothic"/>
            </a:endParaRPr>
          </a:p>
          <a:p>
            <a:pPr>
              <a:spcBef>
                <a:spcPts val="1000"/>
              </a:spcBef>
            </a:pPr>
            <a:r>
              <a:rPr lang="en-US" sz="2400" b="0" i="1" u="none" strike="noStrike" dirty="0">
                <a:effectLst/>
                <a:latin typeface="Century Gothic"/>
              </a:rPr>
              <a:t>Mordechai Mottel </a:t>
            </a:r>
            <a:r>
              <a:rPr lang="en-US" sz="2400" b="0" i="1" u="none" strike="noStrike" dirty="0" err="1">
                <a:effectLst/>
                <a:latin typeface="Century Gothic"/>
              </a:rPr>
              <a:t>Baleston</a:t>
            </a:r>
            <a:r>
              <a:rPr lang="en-US" sz="2400" b="0" i="0" u="none" strike="noStrike" dirty="0">
                <a:effectLst/>
                <a:latin typeface="Century Gothic"/>
              </a:rPr>
              <a:t>,</a:t>
            </a:r>
            <a:r>
              <a:rPr lang="en-US" sz="2400" dirty="0">
                <a:latin typeface="Century Gothic"/>
              </a:rPr>
              <a:t>                       </a:t>
            </a:r>
            <a:r>
              <a:rPr lang="en-US" sz="2400" b="0" i="0" u="none" strike="noStrike" dirty="0">
                <a:effectLst/>
                <a:latin typeface="Century Gothic"/>
              </a:rPr>
              <a:t> Judaism and Christianity - 5mins</a:t>
            </a:r>
            <a:endParaRPr lang="en-US" sz="2400" b="0">
              <a:effectLst/>
              <a:latin typeface="Century Gothic"/>
              <a:cs typeface="Calibri"/>
            </a:endParaRPr>
          </a:p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en-US" sz="1400" b="0" i="0" u="sng" strike="noStrike" dirty="0">
                <a:solidFill>
                  <a:srgbClr val="58C1BA"/>
                </a:solidFill>
                <a:effectLst/>
                <a:latin typeface="Century Gothic" panose="020B0502020202020204" pitchFamily="34" charset="0"/>
                <a:hlinkClick r:id="rId3"/>
              </a:rPr>
              <a:t>https://www.youtube.com/watch?v=67fhPR6YtRY</a:t>
            </a:r>
            <a:endParaRPr lang="en-US" sz="1400" b="0" dirty="0">
              <a:effectLst/>
            </a:endParaRPr>
          </a:p>
          <a:p>
            <a:br>
              <a:rPr lang="en-US" b="0" dirty="0">
                <a:effectLst/>
              </a:rPr>
            </a:br>
            <a:br>
              <a:rPr lang="en-US" b="0" dirty="0">
                <a:effectLst/>
              </a:rPr>
            </a:br>
            <a:endParaRPr lang="en-US" dirty="0"/>
          </a:p>
        </p:txBody>
      </p:sp>
      <p:pic>
        <p:nvPicPr>
          <p:cNvPr id="5" name="Picture 4" descr="A person with a beard sitting in a chair">
            <a:extLst>
              <a:ext uri="{FF2B5EF4-FFF2-40B4-BE49-F238E27FC236}">
                <a16:creationId xmlns:a16="http://schemas.microsoft.com/office/drawing/2014/main" id="{99D4B866-1E69-83B1-C43C-57E7FE92D4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278"/>
          <a:stretch/>
        </p:blipFill>
        <p:spPr>
          <a:xfrm>
            <a:off x="7943452" y="2234628"/>
            <a:ext cx="3753859" cy="2089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FC6940-86FA-5958-15CE-C96AA7869535}"/>
              </a:ext>
            </a:extLst>
          </p:cNvPr>
          <p:cNvSpPr txBox="1"/>
          <p:nvPr/>
        </p:nvSpPr>
        <p:spPr>
          <a:xfrm>
            <a:off x="8791699" y="5209309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u="sng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Messengers Messianic Jewish New Jersey NJ (messiahnj.org)</a:t>
            </a:r>
          </a:p>
        </p:txBody>
      </p:sp>
    </p:spTree>
    <p:extLst>
      <p:ext uri="{BB962C8B-B14F-4D97-AF65-F5344CB8AC3E}">
        <p14:creationId xmlns:p14="http://schemas.microsoft.com/office/powerpoint/2010/main" val="2362318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6DD3FC-7741-E1EC-00CA-297AA35122EE}"/>
              </a:ext>
            </a:extLst>
          </p:cNvPr>
          <p:cNvSpPr txBox="1"/>
          <p:nvPr/>
        </p:nvSpPr>
        <p:spPr>
          <a:xfrm>
            <a:off x="1058663" y="494449"/>
            <a:ext cx="68335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600" b="0" i="0" u="none" strike="noStrike" dirty="0">
                <a:solidFill>
                  <a:schemeClr val="accent1"/>
                </a:solidFill>
                <a:effectLst/>
              </a:rPr>
              <a:t>What do you know about Judaism?</a:t>
            </a:r>
            <a:endParaRPr lang="en-US" sz="3600" b="0" dirty="0">
              <a:solidFill>
                <a:schemeClr val="accent1"/>
              </a:solidFill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933E50-2130-564E-98CF-63C2073F8E2D}"/>
              </a:ext>
            </a:extLst>
          </p:cNvPr>
          <p:cNvSpPr txBox="1"/>
          <p:nvPr/>
        </p:nvSpPr>
        <p:spPr>
          <a:xfrm>
            <a:off x="3047260" y="3734825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9A3270-1345-0111-9371-A41B3764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10" y="1988598"/>
            <a:ext cx="4771511" cy="368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2FB9C6-FA06-D553-09BD-7CD85F991D58}"/>
              </a:ext>
            </a:extLst>
          </p:cNvPr>
          <p:cNvSpPr txBox="1"/>
          <p:nvPr/>
        </p:nvSpPr>
        <p:spPr>
          <a:xfrm>
            <a:off x="6695983" y="2072618"/>
            <a:ext cx="4143652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effectLst/>
                <a:latin typeface="Century Gothic" panose="020B0502020202020204" pitchFamily="34" charset="0"/>
              </a:rPr>
              <a:t>Do you know what these different Jewish symbols mean?</a:t>
            </a:r>
            <a:endParaRPr lang="en-US" sz="2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2400" b="0" dirty="0">
                <a:effectLst/>
              </a:rPr>
            </a:br>
            <a:r>
              <a:rPr lang="en-US" sz="2400" b="0" i="0" u="none" strike="noStrike" dirty="0">
                <a:effectLst/>
                <a:latin typeface="Century Gothic" panose="020B0502020202020204" pitchFamily="34" charset="0"/>
              </a:rPr>
              <a:t>By the end of this lesson you will be able to identify at least 2 of these Jewish symbols. </a:t>
            </a:r>
            <a:endParaRPr lang="en-US" sz="2400" b="0" dirty="0">
              <a:effectLst/>
            </a:endParaRPr>
          </a:p>
          <a:p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D21287-B2A5-1E3B-C3EE-E1ECA66EFF1E}"/>
              </a:ext>
            </a:extLst>
          </p:cNvPr>
          <p:cNvSpPr txBox="1"/>
          <p:nvPr/>
        </p:nvSpPr>
        <p:spPr>
          <a:xfrm>
            <a:off x="1775361" y="5763491"/>
            <a:ext cx="540525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https://www.ancient-symbols.com/jewish_symbols.html</a:t>
            </a:r>
          </a:p>
        </p:txBody>
      </p:sp>
    </p:spTree>
    <p:extLst>
      <p:ext uri="{BB962C8B-B14F-4D97-AF65-F5344CB8AC3E}">
        <p14:creationId xmlns:p14="http://schemas.microsoft.com/office/powerpoint/2010/main" val="1516207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6DD3FC-7741-E1EC-00CA-297AA35122EE}"/>
              </a:ext>
            </a:extLst>
          </p:cNvPr>
          <p:cNvSpPr txBox="1"/>
          <p:nvPr/>
        </p:nvSpPr>
        <p:spPr>
          <a:xfrm>
            <a:off x="541538" y="592196"/>
            <a:ext cx="849371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chemeClr val="accent1"/>
                </a:solidFill>
                <a:effectLst/>
                <a:latin typeface="Century Gothic" panose="020B0502020202020204" pitchFamily="34" charset="0"/>
              </a:rPr>
              <a:t>Do you know what this symbol is called? </a:t>
            </a:r>
            <a:br>
              <a:rPr lang="en-US" dirty="0"/>
            </a:b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C97BA5-4CA7-02E5-37AE-481374F8A8C9}"/>
              </a:ext>
            </a:extLst>
          </p:cNvPr>
          <p:cNvSpPr txBox="1"/>
          <p:nvPr/>
        </p:nvSpPr>
        <p:spPr>
          <a:xfrm>
            <a:off x="541538" y="5387236"/>
            <a:ext cx="414809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020808"/>
                </a:solidFill>
                <a:effectLst/>
                <a:latin typeface="Century Gothic" panose="020B0502020202020204" pitchFamily="34" charset="0"/>
              </a:rPr>
              <a:t>It is called the Star of David</a:t>
            </a:r>
            <a:endParaRPr lang="en-US" sz="1600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753AE6-3E36-9AA0-C2A7-E1D8A3579323}"/>
              </a:ext>
            </a:extLst>
          </p:cNvPr>
          <p:cNvSpPr txBox="1"/>
          <p:nvPr/>
        </p:nvSpPr>
        <p:spPr>
          <a:xfrm>
            <a:off x="4598682" y="2059346"/>
            <a:ext cx="3460072" cy="15081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020808"/>
                </a:solidFill>
                <a:effectLst/>
                <a:latin typeface="Century Gothic" panose="020B0502020202020204" pitchFamily="34" charset="0"/>
              </a:rPr>
              <a:t>Some Jews wear the star as </a:t>
            </a:r>
            <a:r>
              <a:rPr lang="en-US" sz="1400" b="0" i="0" u="none" strike="noStrike" dirty="0" err="1">
                <a:solidFill>
                  <a:srgbClr val="020808"/>
                </a:solidFill>
                <a:effectLst/>
                <a:latin typeface="Century Gothic" panose="020B0502020202020204" pitchFamily="34" charset="0"/>
              </a:rPr>
              <a:t>jewellery</a:t>
            </a:r>
            <a:r>
              <a:rPr lang="en-US" sz="1400" b="0" i="0" u="none" strike="noStrike" dirty="0">
                <a:solidFill>
                  <a:srgbClr val="020808"/>
                </a:solidFill>
                <a:effectLst/>
                <a:latin typeface="Century Gothic" panose="020B0502020202020204" pitchFamily="34" charset="0"/>
              </a:rPr>
              <a:t>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020808"/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rgbClr val="020808"/>
                </a:solidFill>
                <a:latin typeface="Century Gothic"/>
              </a:rPr>
              <a:t>                                                                       </a:t>
            </a:r>
            <a:r>
              <a:rPr lang="en-US" sz="1400" b="0" i="0" u="none" strike="noStrike" dirty="0">
                <a:solidFill>
                  <a:srgbClr val="020808"/>
                </a:solidFill>
                <a:effectLst/>
                <a:latin typeface="Century Gothic"/>
              </a:rPr>
              <a:t>It is also part of the flag of Israel</a:t>
            </a:r>
            <a:endParaRPr lang="en-US" b="0" dirty="0">
              <a:effectLst/>
              <a:latin typeface="Century Gothic"/>
            </a:endParaRP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F628109-837C-2626-A8D7-FDCD65DB3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77" y="1640658"/>
            <a:ext cx="3257550" cy="33813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8A03E32-832F-2F8C-67FE-A1DBC3325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062" y="3200175"/>
            <a:ext cx="3077313" cy="17269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84DFCE4-9EA0-7DEB-72C6-481EFA57F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287" y="1646529"/>
            <a:ext cx="2771775" cy="3800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1CA223-FBAF-2D7D-54F4-1FAFDA40A012}"/>
              </a:ext>
            </a:extLst>
          </p:cNvPr>
          <p:cNvSpPr txBox="1"/>
          <p:nvPr/>
        </p:nvSpPr>
        <p:spPr>
          <a:xfrm>
            <a:off x="5100452" y="5050971"/>
            <a:ext cx="3406238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https://www.thetimes.co.uk</a:t>
            </a:r>
            <a:endParaRPr lang="en-US" sz="1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8647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6DD3FC-7741-E1EC-00CA-297AA35122EE}"/>
              </a:ext>
            </a:extLst>
          </p:cNvPr>
          <p:cNvSpPr txBox="1"/>
          <p:nvPr/>
        </p:nvSpPr>
        <p:spPr>
          <a:xfrm>
            <a:off x="1216241" y="473171"/>
            <a:ext cx="849371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4000" b="0" i="0" u="none" strike="noStrike" dirty="0">
                <a:solidFill>
                  <a:schemeClr val="accent1"/>
                </a:solidFill>
                <a:effectLst/>
              </a:rPr>
              <a:t>The Star of David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98A226-97F7-FB62-0810-95FEA223B73B}"/>
              </a:ext>
            </a:extLst>
          </p:cNvPr>
          <p:cNvSpPr txBox="1"/>
          <p:nvPr/>
        </p:nvSpPr>
        <p:spPr>
          <a:xfrm>
            <a:off x="843378" y="1931227"/>
            <a:ext cx="6602767" cy="3795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dirty="0">
                <a:effectLst/>
              </a:rPr>
              <a:t>It is made up of 2 interlocking triangles. 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</a:pPr>
            <a:r>
              <a:rPr lang="en-US" sz="3200" b="0" i="0" u="none" strike="noStrike" dirty="0">
                <a:effectLst/>
              </a:rPr>
              <a:t>It is named after the Jewish king David, who defeated the giant Goliath.  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</a:pPr>
            <a:r>
              <a:rPr lang="en-US" sz="3200" b="0" i="0" u="none" strike="noStrike" dirty="0">
                <a:effectLst/>
              </a:rPr>
              <a:t>He went on to be the King of Israel and was one of Jesus’ ancestors.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A57D1-C097-2A6A-D3F1-263797307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491" y="2982897"/>
            <a:ext cx="3069853" cy="22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08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6DD3FC-7741-E1EC-00CA-297AA35122EE}"/>
              </a:ext>
            </a:extLst>
          </p:cNvPr>
          <p:cNvSpPr txBox="1"/>
          <p:nvPr/>
        </p:nvSpPr>
        <p:spPr>
          <a:xfrm>
            <a:off x="1273206" y="1172120"/>
            <a:ext cx="849371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4000" b="0" i="0" u="none" strike="noStrike" dirty="0">
                <a:solidFill>
                  <a:schemeClr val="accent1"/>
                </a:solidFill>
                <a:effectLst/>
              </a:rPr>
              <a:t>Make a Star of David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6D0D2A-4F39-27A8-F216-2B0FB4D0DC89}"/>
              </a:ext>
            </a:extLst>
          </p:cNvPr>
          <p:cNvSpPr txBox="1"/>
          <p:nvPr/>
        </p:nvSpPr>
        <p:spPr>
          <a:xfrm>
            <a:off x="1103050" y="2685903"/>
            <a:ext cx="6094520" cy="2288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b="0" i="0" u="none" strike="noStrike" dirty="0">
                <a:effectLst/>
                <a:latin typeface="Century Gothic" panose="020B0502020202020204" pitchFamily="34" charset="0"/>
              </a:rPr>
              <a:t>You need a piece of A5 white paper.                                                        (Half a sheet of A4)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240" b="0" i="0" u="none" strike="noStrike" dirty="0">
              <a:effectLst/>
              <a:latin typeface="Noto Sans Symbols"/>
            </a:endParaRPr>
          </a:p>
          <a:p>
            <a:pPr marL="457200" indent="-457200" rtl="0" fontAlgn="base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b="0" i="0" u="none" strike="noStrike" dirty="0">
                <a:effectLst/>
                <a:latin typeface="Century Gothic" panose="020B0502020202020204" pitchFamily="34" charset="0"/>
              </a:rPr>
              <a:t>Scissors</a:t>
            </a:r>
            <a:endParaRPr lang="en-US" sz="2240" b="0" i="0" u="none" strike="noStrike" dirty="0">
              <a:effectLst/>
              <a:latin typeface="Noto Sans Symbol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3D352C3-1D97-E56B-5692-3759B2A65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249" y="1414131"/>
            <a:ext cx="2802662" cy="293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396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6DD3FC-7741-E1EC-00CA-297AA35122EE}"/>
              </a:ext>
            </a:extLst>
          </p:cNvPr>
          <p:cNvSpPr txBox="1"/>
          <p:nvPr/>
        </p:nvSpPr>
        <p:spPr>
          <a:xfrm>
            <a:off x="1216241" y="473171"/>
            <a:ext cx="849371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4000" b="0" i="0" u="none" strike="noStrike" dirty="0">
                <a:solidFill>
                  <a:schemeClr val="accent1"/>
                </a:solidFill>
                <a:effectLst/>
              </a:rPr>
              <a:t>The Star of David</a:t>
            </a:r>
            <a:br>
              <a:rPr lang="en-US" dirty="0"/>
            </a:br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2A43B571-E531-7E1B-218D-14079DF7B399}"/>
              </a:ext>
            </a:extLst>
          </p:cNvPr>
          <p:cNvSpPr/>
          <p:nvPr/>
        </p:nvSpPr>
        <p:spPr>
          <a:xfrm>
            <a:off x="8696787" y="0"/>
            <a:ext cx="889986" cy="1184396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9A9092C2-4347-0170-66F2-51014AC0FD9E}"/>
              </a:ext>
            </a:extLst>
          </p:cNvPr>
          <p:cNvSpPr/>
          <p:nvPr/>
        </p:nvSpPr>
        <p:spPr>
          <a:xfrm rot="10800000">
            <a:off x="10269982" y="-1"/>
            <a:ext cx="889987" cy="1184395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diagram of a folded edge&#10;&#10;Description automatically generated">
            <a:extLst>
              <a:ext uri="{FF2B5EF4-FFF2-40B4-BE49-F238E27FC236}">
                <a16:creationId xmlns:a16="http://schemas.microsoft.com/office/drawing/2014/main" id="{C80DE678-85B2-2A15-3DFB-7A2C85C9B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745" y="-2"/>
            <a:ext cx="1241748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92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6DD3FC-7741-E1EC-00CA-297AA35122EE}"/>
              </a:ext>
            </a:extLst>
          </p:cNvPr>
          <p:cNvSpPr txBox="1"/>
          <p:nvPr/>
        </p:nvSpPr>
        <p:spPr>
          <a:xfrm>
            <a:off x="1216241" y="473171"/>
            <a:ext cx="849371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4000" b="0" i="0" u="none" strike="noStrike" dirty="0">
                <a:solidFill>
                  <a:schemeClr val="accent1"/>
                </a:solidFill>
                <a:effectLst/>
              </a:rPr>
              <a:t>The Star of David</a:t>
            </a:r>
            <a:br>
              <a:rPr lang="en-US" dirty="0"/>
            </a:br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2A43B571-E531-7E1B-218D-14079DF7B399}"/>
              </a:ext>
            </a:extLst>
          </p:cNvPr>
          <p:cNvSpPr/>
          <p:nvPr/>
        </p:nvSpPr>
        <p:spPr>
          <a:xfrm>
            <a:off x="8696787" y="0"/>
            <a:ext cx="889986" cy="1184396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9A9092C2-4347-0170-66F2-51014AC0FD9E}"/>
              </a:ext>
            </a:extLst>
          </p:cNvPr>
          <p:cNvSpPr/>
          <p:nvPr/>
        </p:nvSpPr>
        <p:spPr>
          <a:xfrm rot="10800000">
            <a:off x="10269982" y="-1"/>
            <a:ext cx="889987" cy="1184395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 game&#10;&#10;Description automatically generated">
            <a:extLst>
              <a:ext uri="{FF2B5EF4-FFF2-40B4-BE49-F238E27FC236}">
                <a16:creationId xmlns:a16="http://schemas.microsoft.com/office/drawing/2014/main" id="{0FB2D93F-F3CF-91BD-5F21-2D14615C7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89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7637A20C-56B8-6E44-A428-5C0ADAC1DD58}" vid="{09AEA323-2772-3049-B7BF-11F7FB1AF4DF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7637A20C-56B8-6E44-A428-5C0ADAC1DD58}" vid="{FC6DD178-7F16-8A48-A31C-27680A32AC1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3C303AD7B58445AAFDADF59CB15EE2" ma:contentTypeVersion="15" ma:contentTypeDescription="Create a new document." ma:contentTypeScope="" ma:versionID="1d5b5e2390cf2eb2355cbcaf70fcee38">
  <xsd:schema xmlns:xsd="http://www.w3.org/2001/XMLSchema" xmlns:xs="http://www.w3.org/2001/XMLSchema" xmlns:p="http://schemas.microsoft.com/office/2006/metadata/properties" xmlns:ns2="6b2a4565-50e3-46f8-b557-533271a10689" xmlns:ns3="72253b91-6351-4ba7-b71d-107660adb705" targetNamespace="http://schemas.microsoft.com/office/2006/metadata/properties" ma:root="true" ma:fieldsID="d54b84110e83a6103249b98e4a798798" ns2:_="" ns3:_="">
    <xsd:import namespace="6b2a4565-50e3-46f8-b557-533271a10689"/>
    <xsd:import namespace="72253b91-6351-4ba7-b71d-107660adb7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a4565-50e3-46f8-b557-533271a106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4e79e38-04f1-48be-abb7-2f2068ab80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253b91-6351-4ba7-b71d-107660adb705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58ff43b0-362e-43bd-94a7-ad721e496def}" ma:internalName="TaxCatchAll" ma:showField="CatchAllData" ma:web="72253b91-6351-4ba7-b71d-107660adb7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b2a4565-50e3-46f8-b557-533271a10689">
      <Terms xmlns="http://schemas.microsoft.com/office/infopath/2007/PartnerControls"/>
    </lcf76f155ced4ddcb4097134ff3c332f>
    <TaxCatchAll xmlns="72253b91-6351-4ba7-b71d-107660adb705" xsi:nil="true"/>
    <MediaLengthInSeconds xmlns="6b2a4565-50e3-46f8-b557-533271a10689" xsi:nil="true"/>
  </documentManagement>
</p:properties>
</file>

<file path=customXml/itemProps1.xml><?xml version="1.0" encoding="utf-8"?>
<ds:datastoreItem xmlns:ds="http://schemas.openxmlformats.org/officeDocument/2006/customXml" ds:itemID="{D39FC65C-D982-4A77-98B0-CE90E17B4BF3}"/>
</file>

<file path=customXml/itemProps2.xml><?xml version="1.0" encoding="utf-8"?>
<ds:datastoreItem xmlns:ds="http://schemas.openxmlformats.org/officeDocument/2006/customXml" ds:itemID="{9772C645-5267-4B70-878D-4E9DFF029F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4E7607-A14D-4ADE-94F6-022575BC8745}">
  <ds:schemaRefs>
    <ds:schemaRef ds:uri="http://schemas.microsoft.com/office/2006/metadata/properties"/>
    <ds:schemaRef ds:uri="http://schemas.microsoft.com/office/infopath/2007/PartnerControls"/>
    <ds:schemaRef ds:uri="6b2a4565-50e3-46f8-b557-533271a10689"/>
    <ds:schemaRef ds:uri="72253b91-6351-4ba7-b71d-107660adb70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1147</TotalTime>
  <Words>421</Words>
  <Application>Microsoft Office PowerPoint</Application>
  <PresentationFormat>Widescreen</PresentationFormat>
  <Paragraphs>61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World Religions:  Judaism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Ian Parr</cp:lastModifiedBy>
  <cp:revision>66</cp:revision>
  <dcterms:created xsi:type="dcterms:W3CDTF">2019-03-13T09:12:46Z</dcterms:created>
  <dcterms:modified xsi:type="dcterms:W3CDTF">2023-11-14T23:48:51Z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0x010100753C303AD7B58445AAFDADF59CB15EE2</vt:lpwstr>
  </property>
  <property fmtid="{D5CDD505-2E9C-101B-9397-08002B2CF9AE}" pid="3" name="Order">
    <vt:r8>1723200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