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1" r:id="rId5"/>
  </p:sldMasterIdLst>
  <p:notesMasterIdLst>
    <p:notesMasterId r:id="rId24"/>
  </p:notesMasterIdLst>
  <p:sldIdLst>
    <p:sldId id="258" r:id="rId6"/>
    <p:sldId id="333" r:id="rId7"/>
    <p:sldId id="292" r:id="rId8"/>
    <p:sldId id="334" r:id="rId9"/>
    <p:sldId id="349" r:id="rId10"/>
    <p:sldId id="336" r:id="rId11"/>
    <p:sldId id="332" r:id="rId12"/>
    <p:sldId id="335" r:id="rId13"/>
    <p:sldId id="330" r:id="rId14"/>
    <p:sldId id="341" r:id="rId15"/>
    <p:sldId id="343" r:id="rId16"/>
    <p:sldId id="344" r:id="rId17"/>
    <p:sldId id="345" r:id="rId18"/>
    <p:sldId id="346" r:id="rId19"/>
    <p:sldId id="347" r:id="rId20"/>
    <p:sldId id="342" r:id="rId21"/>
    <p:sldId id="350" r:id="rId22"/>
    <p:sldId id="34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5FFEFAB-C189-492B-A119-214A4688928C}">
          <p14:sldIdLst>
            <p14:sldId id="258"/>
            <p14:sldId id="333"/>
            <p14:sldId id="292"/>
            <p14:sldId id="334"/>
            <p14:sldId id="349"/>
            <p14:sldId id="336"/>
            <p14:sldId id="332"/>
            <p14:sldId id="335"/>
            <p14:sldId id="330"/>
            <p14:sldId id="341"/>
            <p14:sldId id="343"/>
            <p14:sldId id="344"/>
            <p14:sldId id="345"/>
            <p14:sldId id="346"/>
            <p14:sldId id="347"/>
            <p14:sldId id="342"/>
            <p14:sldId id="350"/>
            <p14:sldId id="348"/>
          </p14:sldIdLst>
        </p14:section>
        <p14:section name="Untitled Section" id="{8D65142F-B292-4DFE-AACF-333238B545D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4135"/>
    <a:srgbClr val="001DF2"/>
    <a:srgbClr val="1C3F94"/>
    <a:srgbClr val="2238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82D4DE-94B5-4D4D-9113-0B4A94E41B79}" v="104" dt="2023-11-14T23:46:21.584"/>
    <p1510:client id="{0CC512E4-3558-4C47-91B3-F87F1D9CCC8B}" v="29" dt="2023-11-06T22:55:43.959"/>
    <p1510:client id="{51D673E5-E327-44F2-ADBF-D5C312BAAA0B}" v="56" dt="2023-11-14T23:53:01.550"/>
    <p1510:client id="{B673A822-AA1A-4B2F-B369-2F6A7A1AD1B7}" v="22" dt="2023-10-03T03:13:57.841"/>
    <p1510:client id="{C4F5001F-564E-C60E-889B-223BADDDE1BC}" v="1" dt="2023-11-14T23:50:30.779"/>
    <p1510:client id="{D04A607D-8AA0-4F5B-9481-2BF0103BAFD8}" v="147" dt="2023-07-25T04:37:18.5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an Parr" userId="4f46477c-3823-44e3-a023-ec7a0abfe074" providerId="ADAL" clId="{BB0C4878-432C-4512-AE29-435F3457A4E3}"/>
    <pc:docChg chg="custSel addSld delSld modSld sldOrd modMainMaster modSection">
      <pc:chgData name="Ian Parr" userId="4f46477c-3823-44e3-a023-ec7a0abfe074" providerId="ADAL" clId="{BB0C4878-432C-4512-AE29-435F3457A4E3}" dt="2023-07-05T03:16:15.107" v="1255" actId="47"/>
      <pc:docMkLst>
        <pc:docMk/>
      </pc:docMkLst>
      <pc:sldChg chg="modSp mod">
        <pc:chgData name="Ian Parr" userId="4f46477c-3823-44e3-a023-ec7a0abfe074" providerId="ADAL" clId="{BB0C4878-432C-4512-AE29-435F3457A4E3}" dt="2023-07-05T01:23:52.367" v="13" actId="20577"/>
        <pc:sldMkLst>
          <pc:docMk/>
          <pc:sldMk cId="2153998600" sldId="258"/>
        </pc:sldMkLst>
        <pc:spChg chg="mod">
          <ac:chgData name="Ian Parr" userId="4f46477c-3823-44e3-a023-ec7a0abfe074" providerId="ADAL" clId="{BB0C4878-432C-4512-AE29-435F3457A4E3}" dt="2023-07-05T01:23:52.367" v="13" actId="20577"/>
          <ac:spMkLst>
            <pc:docMk/>
            <pc:sldMk cId="2153998600" sldId="258"/>
            <ac:spMk id="7" creationId="{BC1EB2F9-7672-F347-9DBD-C0C6A9814DAD}"/>
          </ac:spMkLst>
        </pc:spChg>
      </pc:sldChg>
      <pc:sldChg chg="addSp delSp modSp mod setBg">
        <pc:chgData name="Ian Parr" userId="4f46477c-3823-44e3-a023-ec7a0abfe074" providerId="ADAL" clId="{BB0C4878-432C-4512-AE29-435F3457A4E3}" dt="2023-07-05T02:31:04.094" v="492" actId="1076"/>
        <pc:sldMkLst>
          <pc:docMk/>
          <pc:sldMk cId="908109795" sldId="265"/>
        </pc:sldMkLst>
        <pc:spChg chg="add del">
          <ac:chgData name="Ian Parr" userId="4f46477c-3823-44e3-a023-ec7a0abfe074" providerId="ADAL" clId="{BB0C4878-432C-4512-AE29-435F3457A4E3}" dt="2023-07-05T02:21:28.328" v="369" actId="478"/>
          <ac:spMkLst>
            <pc:docMk/>
            <pc:sldMk cId="908109795" sldId="265"/>
            <ac:spMk id="3" creationId="{641753F5-8A18-C1C3-D3A9-CA078F795F77}"/>
          </ac:spMkLst>
        </pc:spChg>
        <pc:spChg chg="mod">
          <ac:chgData name="Ian Parr" userId="4f46477c-3823-44e3-a023-ec7a0abfe074" providerId="ADAL" clId="{BB0C4878-432C-4512-AE29-435F3457A4E3}" dt="2023-07-05T02:27:18.304" v="447" actId="26606"/>
          <ac:spMkLst>
            <pc:docMk/>
            <pc:sldMk cId="908109795" sldId="265"/>
            <ac:spMk id="4" creationId="{0F55896C-AA80-8EC4-8294-5C3763871976}"/>
          </ac:spMkLst>
        </pc:spChg>
        <pc:spChg chg="add mod">
          <ac:chgData name="Ian Parr" userId="4f46477c-3823-44e3-a023-ec7a0abfe074" providerId="ADAL" clId="{BB0C4878-432C-4512-AE29-435F3457A4E3}" dt="2023-07-05T02:30:58.805" v="491" actId="27636"/>
          <ac:spMkLst>
            <pc:docMk/>
            <pc:sldMk cId="908109795" sldId="265"/>
            <ac:spMk id="8" creationId="{3B7D3EC4-830A-55DD-90CF-17F6741345C9}"/>
          </ac:spMkLst>
        </pc:spChg>
        <pc:spChg chg="add mod">
          <ac:chgData name="Ian Parr" userId="4f46477c-3823-44e3-a023-ec7a0abfe074" providerId="ADAL" clId="{BB0C4878-432C-4512-AE29-435F3457A4E3}" dt="2023-07-05T02:31:04.094" v="492" actId="1076"/>
          <ac:spMkLst>
            <pc:docMk/>
            <pc:sldMk cId="908109795" sldId="265"/>
            <ac:spMk id="12" creationId="{D5547C5B-A4AA-8BCC-9BD2-5D588B11EFCD}"/>
          </ac:spMkLst>
        </pc:spChg>
        <pc:spChg chg="add">
          <ac:chgData name="Ian Parr" userId="4f46477c-3823-44e3-a023-ec7a0abfe074" providerId="ADAL" clId="{BB0C4878-432C-4512-AE29-435F3457A4E3}" dt="2023-07-05T02:27:18.304" v="447" actId="26606"/>
          <ac:spMkLst>
            <pc:docMk/>
            <pc:sldMk cId="908109795" sldId="265"/>
            <ac:spMk id="16" creationId="{45D37F4E-DDB4-456B-97E0-9937730A039F}"/>
          </ac:spMkLst>
        </pc:spChg>
        <pc:spChg chg="add">
          <ac:chgData name="Ian Parr" userId="4f46477c-3823-44e3-a023-ec7a0abfe074" providerId="ADAL" clId="{BB0C4878-432C-4512-AE29-435F3457A4E3}" dt="2023-07-05T02:27:18.304" v="447" actId="26606"/>
          <ac:spMkLst>
            <pc:docMk/>
            <pc:sldMk cId="908109795" sldId="265"/>
            <ac:spMk id="18" creationId="{B2DD41CD-8F47-4F56-AD12-4E2FF7696987}"/>
          </ac:spMkLst>
        </pc:spChg>
        <pc:picChg chg="del mod">
          <ac:chgData name="Ian Parr" userId="4f46477c-3823-44e3-a023-ec7a0abfe074" providerId="ADAL" clId="{BB0C4878-432C-4512-AE29-435F3457A4E3}" dt="2023-07-05T02:24:15.575" v="428" actId="478"/>
          <ac:picMkLst>
            <pc:docMk/>
            <pc:sldMk cId="908109795" sldId="265"/>
            <ac:picMk id="5" creationId="{9937DF08-CBCB-53D8-8521-AECBD58831A1}"/>
          </ac:picMkLst>
        </pc:picChg>
        <pc:picChg chg="del">
          <ac:chgData name="Ian Parr" userId="4f46477c-3823-44e3-a023-ec7a0abfe074" providerId="ADAL" clId="{BB0C4878-432C-4512-AE29-435F3457A4E3}" dt="2023-07-05T02:21:13.165" v="367" actId="478"/>
          <ac:picMkLst>
            <pc:docMk/>
            <pc:sldMk cId="908109795" sldId="265"/>
            <ac:picMk id="6" creationId="{CF7D833A-2383-DF43-B2B8-893193ECED6E}"/>
          </ac:picMkLst>
        </pc:picChg>
        <pc:picChg chg="add del mod">
          <ac:chgData name="Ian Parr" userId="4f46477c-3823-44e3-a023-ec7a0abfe074" providerId="ADAL" clId="{BB0C4878-432C-4512-AE29-435F3457A4E3}" dt="2023-07-05T02:24:56.486" v="432" actId="478"/>
          <ac:picMkLst>
            <pc:docMk/>
            <pc:sldMk cId="908109795" sldId="265"/>
            <ac:picMk id="9" creationId="{AB923F73-A9F9-C568-2353-B8D39CFFF282}"/>
          </ac:picMkLst>
        </pc:picChg>
        <pc:picChg chg="add del mod">
          <ac:chgData name="Ian Parr" userId="4f46477c-3823-44e3-a023-ec7a0abfe074" providerId="ADAL" clId="{BB0C4878-432C-4512-AE29-435F3457A4E3}" dt="2023-07-05T02:26:14.092" v="441" actId="478"/>
          <ac:picMkLst>
            <pc:docMk/>
            <pc:sldMk cId="908109795" sldId="265"/>
            <ac:picMk id="10" creationId="{36D49FE7-CDB1-9674-9CB6-0A016B2692AC}"/>
          </ac:picMkLst>
        </pc:picChg>
        <pc:picChg chg="add mod">
          <ac:chgData name="Ian Parr" userId="4f46477c-3823-44e3-a023-ec7a0abfe074" providerId="ADAL" clId="{BB0C4878-432C-4512-AE29-435F3457A4E3}" dt="2023-07-05T02:28:11.197" v="459" actId="1076"/>
          <ac:picMkLst>
            <pc:docMk/>
            <pc:sldMk cId="908109795" sldId="265"/>
            <ac:picMk id="11" creationId="{B0BBCF2A-2125-A63B-AFF2-B3BB32B05740}"/>
          </ac:picMkLst>
        </pc:picChg>
      </pc:sldChg>
      <pc:sldChg chg="modSp mod">
        <pc:chgData name="Ian Parr" userId="4f46477c-3823-44e3-a023-ec7a0abfe074" providerId="ADAL" clId="{BB0C4878-432C-4512-AE29-435F3457A4E3}" dt="2023-07-05T02:00:35.921" v="24" actId="20577"/>
        <pc:sldMkLst>
          <pc:docMk/>
          <pc:sldMk cId="3096131400" sldId="269"/>
        </pc:sldMkLst>
        <pc:spChg chg="mod">
          <ac:chgData name="Ian Parr" userId="4f46477c-3823-44e3-a023-ec7a0abfe074" providerId="ADAL" clId="{BB0C4878-432C-4512-AE29-435F3457A4E3}" dt="2023-07-05T02:00:35.921" v="24" actId="20577"/>
          <ac:spMkLst>
            <pc:docMk/>
            <pc:sldMk cId="3096131400" sldId="269"/>
            <ac:spMk id="8" creationId="{2084032C-5FE6-8685-B225-0381053C4285}"/>
          </ac:spMkLst>
        </pc:spChg>
      </pc:sldChg>
      <pc:sldChg chg="addSp delSp modSp mod">
        <pc:chgData name="Ian Parr" userId="4f46477c-3823-44e3-a023-ec7a0abfe074" providerId="ADAL" clId="{BB0C4878-432C-4512-AE29-435F3457A4E3}" dt="2023-07-05T02:34:55.476" v="520" actId="1076"/>
        <pc:sldMkLst>
          <pc:docMk/>
          <pc:sldMk cId="1516207296" sldId="276"/>
        </pc:sldMkLst>
        <pc:spChg chg="add mod">
          <ac:chgData name="Ian Parr" userId="4f46477c-3823-44e3-a023-ec7a0abfe074" providerId="ADAL" clId="{BB0C4878-432C-4512-AE29-435F3457A4E3}" dt="2023-07-05T02:32:35.062" v="501" actId="1076"/>
          <ac:spMkLst>
            <pc:docMk/>
            <pc:sldMk cId="1516207296" sldId="276"/>
            <ac:spMk id="4" creationId="{B16DD3FC-7741-E1EC-00CA-297AA35122EE}"/>
          </ac:spMkLst>
        </pc:spChg>
        <pc:spChg chg="del">
          <ac:chgData name="Ian Parr" userId="4f46477c-3823-44e3-a023-ec7a0abfe074" providerId="ADAL" clId="{BB0C4878-432C-4512-AE29-435F3457A4E3}" dt="2023-07-05T02:28:50.491" v="462" actId="478"/>
          <ac:spMkLst>
            <pc:docMk/>
            <pc:sldMk cId="1516207296" sldId="276"/>
            <ac:spMk id="5" creationId="{D622A349-27D4-86D8-9DCA-AC77DC3213FA}"/>
          </ac:spMkLst>
        </pc:spChg>
        <pc:spChg chg="del">
          <ac:chgData name="Ian Parr" userId="4f46477c-3823-44e3-a023-ec7a0abfe074" providerId="ADAL" clId="{BB0C4878-432C-4512-AE29-435F3457A4E3}" dt="2023-07-05T02:28:48.625" v="461" actId="478"/>
          <ac:spMkLst>
            <pc:docMk/>
            <pc:sldMk cId="1516207296" sldId="276"/>
            <ac:spMk id="6" creationId="{E081C378-CFC6-1562-2F5D-9EC69677FECE}"/>
          </ac:spMkLst>
        </pc:spChg>
        <pc:spChg chg="add mod">
          <ac:chgData name="Ian Parr" userId="4f46477c-3823-44e3-a023-ec7a0abfe074" providerId="ADAL" clId="{BB0C4878-432C-4512-AE29-435F3457A4E3}" dt="2023-07-05T02:33:32.606" v="507" actId="1076"/>
          <ac:spMkLst>
            <pc:docMk/>
            <pc:sldMk cId="1516207296" sldId="276"/>
            <ac:spMk id="7" creationId="{B3E620F3-115F-71C3-D396-BBC574C4F47A}"/>
          </ac:spMkLst>
        </pc:spChg>
        <pc:spChg chg="add mod">
          <ac:chgData name="Ian Parr" userId="4f46477c-3823-44e3-a023-ec7a0abfe074" providerId="ADAL" clId="{BB0C4878-432C-4512-AE29-435F3457A4E3}" dt="2023-07-05T02:34:55.476" v="520" actId="1076"/>
          <ac:spMkLst>
            <pc:docMk/>
            <pc:sldMk cId="1516207296" sldId="276"/>
            <ac:spMk id="8" creationId="{9A362DCB-7AE5-8092-F902-1FB916EE6A77}"/>
          </ac:spMkLst>
        </pc:spChg>
        <pc:picChg chg="del">
          <ac:chgData name="Ian Parr" userId="4f46477c-3823-44e3-a023-ec7a0abfe074" providerId="ADAL" clId="{BB0C4878-432C-4512-AE29-435F3457A4E3}" dt="2023-07-05T02:28:46.004" v="460" actId="478"/>
          <ac:picMkLst>
            <pc:docMk/>
            <pc:sldMk cId="1516207296" sldId="276"/>
            <ac:picMk id="3" creationId="{047EA0D6-3C4A-21DD-C116-1589CDD07EFF}"/>
          </ac:picMkLst>
        </pc:picChg>
      </pc:sldChg>
      <pc:sldChg chg="addSp delSp modSp mod">
        <pc:chgData name="Ian Parr" userId="4f46477c-3823-44e3-a023-ec7a0abfe074" providerId="ADAL" clId="{BB0C4878-432C-4512-AE29-435F3457A4E3}" dt="2023-07-05T03:00:44.422" v="1123" actId="207"/>
        <pc:sldMkLst>
          <pc:docMk/>
          <pc:sldMk cId="3695235706" sldId="277"/>
        </pc:sldMkLst>
        <pc:spChg chg="del mod">
          <ac:chgData name="Ian Parr" userId="4f46477c-3823-44e3-a023-ec7a0abfe074" providerId="ADAL" clId="{BB0C4878-432C-4512-AE29-435F3457A4E3}" dt="2023-07-05T02:42:43.981" v="670" actId="478"/>
          <ac:spMkLst>
            <pc:docMk/>
            <pc:sldMk cId="3695235706" sldId="277"/>
            <ac:spMk id="2" creationId="{4979C3D2-F2E3-44DC-E560-AA7CB59E0B28}"/>
          </ac:spMkLst>
        </pc:spChg>
        <pc:spChg chg="add mod">
          <ac:chgData name="Ian Parr" userId="4f46477c-3823-44e3-a023-ec7a0abfe074" providerId="ADAL" clId="{BB0C4878-432C-4512-AE29-435F3457A4E3}" dt="2023-07-05T02:52:57.937" v="1021" actId="20577"/>
          <ac:spMkLst>
            <pc:docMk/>
            <pc:sldMk cId="3695235706" sldId="277"/>
            <ac:spMk id="3" creationId="{6EED3CFD-9847-0A0B-D887-0979C3D59725}"/>
          </ac:spMkLst>
        </pc:spChg>
        <pc:spChg chg="del">
          <ac:chgData name="Ian Parr" userId="4f46477c-3823-44e3-a023-ec7a0abfe074" providerId="ADAL" clId="{BB0C4878-432C-4512-AE29-435F3457A4E3}" dt="2023-07-05T02:41:14.479" v="599" actId="478"/>
          <ac:spMkLst>
            <pc:docMk/>
            <pc:sldMk cId="3695235706" sldId="277"/>
            <ac:spMk id="5" creationId="{DB0A8C5A-18AD-7C39-2DFA-C8BD7413063B}"/>
          </ac:spMkLst>
        </pc:spChg>
        <pc:spChg chg="add mod">
          <ac:chgData name="Ian Parr" userId="4f46477c-3823-44e3-a023-ec7a0abfe074" providerId="ADAL" clId="{BB0C4878-432C-4512-AE29-435F3457A4E3}" dt="2023-07-05T02:49:52.668" v="814" actId="255"/>
          <ac:spMkLst>
            <pc:docMk/>
            <pc:sldMk cId="3695235706" sldId="277"/>
            <ac:spMk id="6" creationId="{874E98E3-34CF-58C3-9E1B-83AEC0BAFC91}"/>
          </ac:spMkLst>
        </pc:spChg>
        <pc:spChg chg="del">
          <ac:chgData name="Ian Parr" userId="4f46477c-3823-44e3-a023-ec7a0abfe074" providerId="ADAL" clId="{BB0C4878-432C-4512-AE29-435F3457A4E3}" dt="2023-07-05T02:41:18.038" v="600" actId="478"/>
          <ac:spMkLst>
            <pc:docMk/>
            <pc:sldMk cId="3695235706" sldId="277"/>
            <ac:spMk id="7" creationId="{048CD191-B46A-CA6D-6ABF-A2D5B96FE249}"/>
          </ac:spMkLst>
        </pc:spChg>
        <pc:spChg chg="del">
          <ac:chgData name="Ian Parr" userId="4f46477c-3823-44e3-a023-ec7a0abfe074" providerId="ADAL" clId="{BB0C4878-432C-4512-AE29-435F3457A4E3}" dt="2023-07-05T02:41:10.301" v="598" actId="478"/>
          <ac:spMkLst>
            <pc:docMk/>
            <pc:sldMk cId="3695235706" sldId="277"/>
            <ac:spMk id="9" creationId="{00D6BA3C-ABA4-572D-F56D-34DB592F8E67}"/>
          </ac:spMkLst>
        </pc:spChg>
        <pc:spChg chg="add mod">
          <ac:chgData name="Ian Parr" userId="4f46477c-3823-44e3-a023-ec7a0abfe074" providerId="ADAL" clId="{BB0C4878-432C-4512-AE29-435F3457A4E3}" dt="2023-07-05T02:54:02.950" v="1057" actId="20577"/>
          <ac:spMkLst>
            <pc:docMk/>
            <pc:sldMk cId="3695235706" sldId="277"/>
            <ac:spMk id="13" creationId="{73C60100-035E-EE03-595D-916709EEF3EC}"/>
          </ac:spMkLst>
        </pc:spChg>
        <pc:spChg chg="add mod">
          <ac:chgData name="Ian Parr" userId="4f46477c-3823-44e3-a023-ec7a0abfe074" providerId="ADAL" clId="{BB0C4878-432C-4512-AE29-435F3457A4E3}" dt="2023-07-05T02:58:55.785" v="1111" actId="20577"/>
          <ac:spMkLst>
            <pc:docMk/>
            <pc:sldMk cId="3695235706" sldId="277"/>
            <ac:spMk id="14" creationId="{60C4C96B-021F-CE8B-9EF8-2CA922E5A416}"/>
          </ac:spMkLst>
        </pc:spChg>
        <pc:spChg chg="add mod">
          <ac:chgData name="Ian Parr" userId="4f46477c-3823-44e3-a023-ec7a0abfe074" providerId="ADAL" clId="{BB0C4878-432C-4512-AE29-435F3457A4E3}" dt="2023-07-05T02:51:37.952" v="968" actId="255"/>
          <ac:spMkLst>
            <pc:docMk/>
            <pc:sldMk cId="3695235706" sldId="277"/>
            <ac:spMk id="15" creationId="{F736EAEF-EA95-D318-27B6-0F77E7062F1A}"/>
          </ac:spMkLst>
        </pc:spChg>
        <pc:spChg chg="add mod">
          <ac:chgData name="Ian Parr" userId="4f46477c-3823-44e3-a023-ec7a0abfe074" providerId="ADAL" clId="{BB0C4878-432C-4512-AE29-435F3457A4E3}" dt="2023-07-05T02:52:03.208" v="997" actId="20577"/>
          <ac:spMkLst>
            <pc:docMk/>
            <pc:sldMk cId="3695235706" sldId="277"/>
            <ac:spMk id="16" creationId="{FBECA76E-91AD-B11D-CE19-A9C8A3C71226}"/>
          </ac:spMkLst>
        </pc:spChg>
        <pc:spChg chg="add mod ord">
          <ac:chgData name="Ian Parr" userId="4f46477c-3823-44e3-a023-ec7a0abfe074" providerId="ADAL" clId="{BB0C4878-432C-4512-AE29-435F3457A4E3}" dt="2023-07-05T03:00:44.422" v="1123" actId="207"/>
          <ac:spMkLst>
            <pc:docMk/>
            <pc:sldMk cId="3695235706" sldId="277"/>
            <ac:spMk id="17" creationId="{15AD0E2B-7CF6-37F5-D47B-BABAD17A7DAA}"/>
          </ac:spMkLst>
        </pc:spChg>
        <pc:spChg chg="add del mod">
          <ac:chgData name="Ian Parr" userId="4f46477c-3823-44e3-a023-ec7a0abfe074" providerId="ADAL" clId="{BB0C4878-432C-4512-AE29-435F3457A4E3}" dt="2023-07-05T02:54:34.070" v="1059"/>
          <ac:spMkLst>
            <pc:docMk/>
            <pc:sldMk cId="3695235706" sldId="277"/>
            <ac:spMk id="18" creationId="{F400A608-C4E4-4C17-AEC8-582D69D27FEE}"/>
          </ac:spMkLst>
        </pc:spChg>
        <pc:picChg chg="del">
          <ac:chgData name="Ian Parr" userId="4f46477c-3823-44e3-a023-ec7a0abfe074" providerId="ADAL" clId="{BB0C4878-432C-4512-AE29-435F3457A4E3}" dt="2023-07-05T02:41:00.186" v="597" actId="478"/>
          <ac:picMkLst>
            <pc:docMk/>
            <pc:sldMk cId="3695235706" sldId="277"/>
            <ac:picMk id="4" creationId="{C511D3A1-1A40-68AE-FD59-4650D80717F3}"/>
          </ac:picMkLst>
        </pc:picChg>
        <pc:picChg chg="add del mod">
          <ac:chgData name="Ian Parr" userId="4f46477c-3823-44e3-a023-ec7a0abfe074" providerId="ADAL" clId="{BB0C4878-432C-4512-AE29-435F3457A4E3}" dt="2023-07-05T02:46:09.515" v="735" actId="478"/>
          <ac:picMkLst>
            <pc:docMk/>
            <pc:sldMk cId="3695235706" sldId="277"/>
            <ac:picMk id="8" creationId="{E70A78BB-0D66-DF95-E868-C4A5D595E54F}"/>
          </ac:picMkLst>
        </pc:picChg>
        <pc:picChg chg="add del mod">
          <ac:chgData name="Ian Parr" userId="4f46477c-3823-44e3-a023-ec7a0abfe074" providerId="ADAL" clId="{BB0C4878-432C-4512-AE29-435F3457A4E3}" dt="2023-07-05T02:46:11.851" v="736" actId="478"/>
          <ac:picMkLst>
            <pc:docMk/>
            <pc:sldMk cId="3695235706" sldId="277"/>
            <ac:picMk id="10" creationId="{EA32518E-C721-E983-ABB3-620D64C88AE6}"/>
          </ac:picMkLst>
        </pc:picChg>
        <pc:picChg chg="add del mod">
          <ac:chgData name="Ian Parr" userId="4f46477c-3823-44e3-a023-ec7a0abfe074" providerId="ADAL" clId="{BB0C4878-432C-4512-AE29-435F3457A4E3}" dt="2023-07-05T02:46:14.264" v="737" actId="478"/>
          <ac:picMkLst>
            <pc:docMk/>
            <pc:sldMk cId="3695235706" sldId="277"/>
            <ac:picMk id="11" creationId="{2A2098C0-1AB8-3527-2B62-A99D5962CD06}"/>
          </ac:picMkLst>
        </pc:picChg>
        <pc:picChg chg="add del">
          <ac:chgData name="Ian Parr" userId="4f46477c-3823-44e3-a023-ec7a0abfe074" providerId="ADAL" clId="{BB0C4878-432C-4512-AE29-435F3457A4E3}" dt="2023-07-05T02:45:55.038" v="732" actId="478"/>
          <ac:picMkLst>
            <pc:docMk/>
            <pc:sldMk cId="3695235706" sldId="277"/>
            <ac:picMk id="12" creationId="{A93A0754-80EA-6101-999B-9810C59796C7}"/>
          </ac:picMkLst>
        </pc:picChg>
        <pc:picChg chg="add del mod">
          <ac:chgData name="Ian Parr" userId="4f46477c-3823-44e3-a023-ec7a0abfe074" providerId="ADAL" clId="{BB0C4878-432C-4512-AE29-435F3457A4E3}" dt="2023-07-05T02:56:11.752" v="1064" actId="478"/>
          <ac:picMkLst>
            <pc:docMk/>
            <pc:sldMk cId="3695235706" sldId="277"/>
            <ac:picMk id="20" creationId="{AC804AFF-0F5F-6757-4E5F-75162B2FFE51}"/>
          </ac:picMkLst>
        </pc:picChg>
        <pc:picChg chg="add mod">
          <ac:chgData name="Ian Parr" userId="4f46477c-3823-44e3-a023-ec7a0abfe074" providerId="ADAL" clId="{BB0C4878-432C-4512-AE29-435F3457A4E3}" dt="2023-07-05T02:56:47.150" v="1071" actId="1076"/>
          <ac:picMkLst>
            <pc:docMk/>
            <pc:sldMk cId="3695235706" sldId="277"/>
            <ac:picMk id="22" creationId="{D73AC1DF-00ED-4DEC-E5FA-09DB74515A44}"/>
          </ac:picMkLst>
        </pc:picChg>
        <pc:picChg chg="add mod">
          <ac:chgData name="Ian Parr" userId="4f46477c-3823-44e3-a023-ec7a0abfe074" providerId="ADAL" clId="{BB0C4878-432C-4512-AE29-435F3457A4E3}" dt="2023-07-05T02:57:40.750" v="1078" actId="1076"/>
          <ac:picMkLst>
            <pc:docMk/>
            <pc:sldMk cId="3695235706" sldId="277"/>
            <ac:picMk id="24" creationId="{019D0696-4529-D2B6-2EF0-C99840DC61C2}"/>
          </ac:picMkLst>
        </pc:picChg>
        <pc:picChg chg="add mod">
          <ac:chgData name="Ian Parr" userId="4f46477c-3823-44e3-a023-ec7a0abfe074" providerId="ADAL" clId="{BB0C4878-432C-4512-AE29-435F3457A4E3}" dt="2023-07-05T02:59:00.231" v="1112" actId="1076"/>
          <ac:picMkLst>
            <pc:docMk/>
            <pc:sldMk cId="3695235706" sldId="277"/>
            <ac:picMk id="26" creationId="{4B218262-ACF1-481E-DFE9-ED597A89672D}"/>
          </ac:picMkLst>
        </pc:picChg>
        <pc:picChg chg="add mod">
          <ac:chgData name="Ian Parr" userId="4f46477c-3823-44e3-a023-ec7a0abfe074" providerId="ADAL" clId="{BB0C4878-432C-4512-AE29-435F3457A4E3}" dt="2023-07-05T02:59:43.871" v="1117" actId="1076"/>
          <ac:picMkLst>
            <pc:docMk/>
            <pc:sldMk cId="3695235706" sldId="277"/>
            <ac:picMk id="28" creationId="{56606107-CDEA-929C-74F1-A89539EC27D5}"/>
          </ac:picMkLst>
        </pc:picChg>
        <pc:picChg chg="add mod">
          <ac:chgData name="Ian Parr" userId="4f46477c-3823-44e3-a023-ec7a0abfe074" providerId="ADAL" clId="{BB0C4878-432C-4512-AE29-435F3457A4E3}" dt="2023-07-05T03:00:16.399" v="1122" actId="1076"/>
          <ac:picMkLst>
            <pc:docMk/>
            <pc:sldMk cId="3695235706" sldId="277"/>
            <ac:picMk id="30" creationId="{D0C3D7A9-F57D-D6D8-BB16-92DA79567E1A}"/>
          </ac:picMkLst>
        </pc:picChg>
      </pc:sldChg>
      <pc:sldChg chg="modSp del">
        <pc:chgData name="Ian Parr" userId="4f46477c-3823-44e3-a023-ec7a0abfe074" providerId="ADAL" clId="{BB0C4878-432C-4512-AE29-435F3457A4E3}" dt="2023-07-05T03:16:15.107" v="1255" actId="47"/>
        <pc:sldMkLst>
          <pc:docMk/>
          <pc:sldMk cId="2758879510" sldId="278"/>
        </pc:sldMkLst>
        <pc:spChg chg="mod">
          <ac:chgData name="Ian Parr" userId="4f46477c-3823-44e3-a023-ec7a0abfe074" providerId="ADAL" clId="{BB0C4878-432C-4512-AE29-435F3457A4E3}" dt="2023-07-05T02:05:30.411" v="78"/>
          <ac:spMkLst>
            <pc:docMk/>
            <pc:sldMk cId="2758879510" sldId="278"/>
            <ac:spMk id="2" creationId="{79971CF2-A49B-DFD6-A71D-FBE8CEA6D41F}"/>
          </ac:spMkLst>
        </pc:spChg>
      </pc:sldChg>
      <pc:sldChg chg="delSp mod">
        <pc:chgData name="Ian Parr" userId="4f46477c-3823-44e3-a023-ec7a0abfe074" providerId="ADAL" clId="{BB0C4878-432C-4512-AE29-435F3457A4E3}" dt="2023-07-05T03:14:29.757" v="1242" actId="478"/>
        <pc:sldMkLst>
          <pc:docMk/>
          <pc:sldMk cId="2515922008" sldId="279"/>
        </pc:sldMkLst>
        <pc:picChg chg="del">
          <ac:chgData name="Ian Parr" userId="4f46477c-3823-44e3-a023-ec7a0abfe074" providerId="ADAL" clId="{BB0C4878-432C-4512-AE29-435F3457A4E3}" dt="2023-07-05T03:14:29.757" v="1242" actId="478"/>
          <ac:picMkLst>
            <pc:docMk/>
            <pc:sldMk cId="2515922008" sldId="279"/>
            <ac:picMk id="8" creationId="{68384F3D-BE22-3151-2F83-0E3DFF8535F3}"/>
          </ac:picMkLst>
        </pc:picChg>
      </pc:sldChg>
      <pc:sldChg chg="addSp delSp modSp mod ord setBg">
        <pc:chgData name="Ian Parr" userId="4f46477c-3823-44e3-a023-ec7a0abfe074" providerId="ADAL" clId="{BB0C4878-432C-4512-AE29-435F3457A4E3}" dt="2023-07-05T02:20:51.645" v="366" actId="207"/>
        <pc:sldMkLst>
          <pc:docMk/>
          <pc:sldMk cId="836060889" sldId="280"/>
        </pc:sldMkLst>
        <pc:spChg chg="add del mod">
          <ac:chgData name="Ian Parr" userId="4f46477c-3823-44e3-a023-ec7a0abfe074" providerId="ADAL" clId="{BB0C4878-432C-4512-AE29-435F3457A4E3}" dt="2023-07-05T02:14:30.185" v="216"/>
          <ac:spMkLst>
            <pc:docMk/>
            <pc:sldMk cId="836060889" sldId="280"/>
            <ac:spMk id="3" creationId="{1DE4B455-1B30-0E41-2F0B-B3447683E951}"/>
          </ac:spMkLst>
        </pc:spChg>
        <pc:spChg chg="add del mod">
          <ac:chgData name="Ian Parr" userId="4f46477c-3823-44e3-a023-ec7a0abfe074" providerId="ADAL" clId="{BB0C4878-432C-4512-AE29-435F3457A4E3}" dt="2023-07-05T02:14:23.816" v="213" actId="478"/>
          <ac:spMkLst>
            <pc:docMk/>
            <pc:sldMk cId="836060889" sldId="280"/>
            <ac:spMk id="4" creationId="{7BFE2F8E-9641-14B5-9284-C1198BCAD5EF}"/>
          </ac:spMkLst>
        </pc:spChg>
        <pc:spChg chg="add del mod">
          <ac:chgData name="Ian Parr" userId="4f46477c-3823-44e3-a023-ec7a0abfe074" providerId="ADAL" clId="{BB0C4878-432C-4512-AE29-435F3457A4E3}" dt="2023-07-05T02:13:25.835" v="204" actId="478"/>
          <ac:spMkLst>
            <pc:docMk/>
            <pc:sldMk cId="836060889" sldId="280"/>
            <ac:spMk id="5" creationId="{79B4E00C-20E7-B636-6FCE-5519C50A070F}"/>
          </ac:spMkLst>
        </pc:spChg>
        <pc:spChg chg="add mod">
          <ac:chgData name="Ian Parr" userId="4f46477c-3823-44e3-a023-ec7a0abfe074" providerId="ADAL" clId="{BB0C4878-432C-4512-AE29-435F3457A4E3}" dt="2023-07-05T02:20:51.645" v="366" actId="207"/>
          <ac:spMkLst>
            <pc:docMk/>
            <pc:sldMk cId="836060889" sldId="280"/>
            <ac:spMk id="6" creationId="{6CEE6E1C-4420-6A93-4682-CAE936BC23B0}"/>
          </ac:spMkLst>
        </pc:spChg>
        <pc:spChg chg="add del">
          <ac:chgData name="Ian Parr" userId="4f46477c-3823-44e3-a023-ec7a0abfe074" providerId="ADAL" clId="{BB0C4878-432C-4512-AE29-435F3457A4E3}" dt="2023-07-05T02:16:04.221" v="227" actId="478"/>
          <ac:spMkLst>
            <pc:docMk/>
            <pc:sldMk cId="836060889" sldId="280"/>
            <ac:spMk id="7" creationId="{2C93FCA1-4C8D-BF82-8D5A-66EDAF488FEB}"/>
          </ac:spMkLst>
        </pc:spChg>
        <pc:spChg chg="add del mod ord">
          <ac:chgData name="Ian Parr" userId="4f46477c-3823-44e3-a023-ec7a0abfe074" providerId="ADAL" clId="{BB0C4878-432C-4512-AE29-435F3457A4E3}" dt="2023-07-05T02:17:18.672" v="239" actId="478"/>
          <ac:spMkLst>
            <pc:docMk/>
            <pc:sldMk cId="836060889" sldId="280"/>
            <ac:spMk id="8" creationId="{B140C0B4-2BF2-44FE-294F-FB1C66E894C4}"/>
          </ac:spMkLst>
        </pc:spChg>
        <pc:spChg chg="add mod">
          <ac:chgData name="Ian Parr" userId="4f46477c-3823-44e3-a023-ec7a0abfe074" providerId="ADAL" clId="{BB0C4878-432C-4512-AE29-435F3457A4E3}" dt="2023-07-05T02:19:50.096" v="365" actId="20577"/>
          <ac:spMkLst>
            <pc:docMk/>
            <pc:sldMk cId="836060889" sldId="280"/>
            <ac:spMk id="9" creationId="{6F59708C-CFDC-839C-0742-F37EE432D0A6}"/>
          </ac:spMkLst>
        </pc:spChg>
        <pc:picChg chg="del">
          <ac:chgData name="Ian Parr" userId="4f46477c-3823-44e3-a023-ec7a0abfe074" providerId="ADAL" clId="{BB0C4878-432C-4512-AE29-435F3457A4E3}" dt="2023-07-05T02:02:12.776" v="27" actId="478"/>
          <ac:picMkLst>
            <pc:docMk/>
            <pc:sldMk cId="836060889" sldId="280"/>
            <ac:picMk id="2" creationId="{85CC9233-C80E-CF3F-4117-FB7F98876A76}"/>
          </ac:picMkLst>
        </pc:picChg>
      </pc:sldChg>
      <pc:sldChg chg="del">
        <pc:chgData name="Ian Parr" userId="4f46477c-3823-44e3-a023-ec7a0abfe074" providerId="ADAL" clId="{BB0C4878-432C-4512-AE29-435F3457A4E3}" dt="2023-07-05T03:16:15.107" v="1255" actId="47"/>
        <pc:sldMkLst>
          <pc:docMk/>
          <pc:sldMk cId="2767118765" sldId="281"/>
        </pc:sldMkLst>
      </pc:sldChg>
      <pc:sldChg chg="addSp delSp modSp mod ord">
        <pc:chgData name="Ian Parr" userId="4f46477c-3823-44e3-a023-ec7a0abfe074" providerId="ADAL" clId="{BB0C4878-432C-4512-AE29-435F3457A4E3}" dt="2023-07-05T03:15:54.318" v="1254" actId="1076"/>
        <pc:sldMkLst>
          <pc:docMk/>
          <pc:sldMk cId="2229044288" sldId="282"/>
        </pc:sldMkLst>
        <pc:spChg chg="del">
          <ac:chgData name="Ian Parr" userId="4f46477c-3823-44e3-a023-ec7a0abfe074" providerId="ADAL" clId="{BB0C4878-432C-4512-AE29-435F3457A4E3}" dt="2023-07-05T03:08:13.718" v="1208" actId="478"/>
          <ac:spMkLst>
            <pc:docMk/>
            <pc:sldMk cId="2229044288" sldId="282"/>
            <ac:spMk id="2" creationId="{D781DD0D-6BCC-EA18-FDB7-FB2DF4B6E7DC}"/>
          </ac:spMkLst>
        </pc:spChg>
        <pc:spChg chg="del mod">
          <ac:chgData name="Ian Parr" userId="4f46477c-3823-44e3-a023-ec7a0abfe074" providerId="ADAL" clId="{BB0C4878-432C-4512-AE29-435F3457A4E3}" dt="2023-07-05T03:08:22.976" v="1211" actId="478"/>
          <ac:spMkLst>
            <pc:docMk/>
            <pc:sldMk cId="2229044288" sldId="282"/>
            <ac:spMk id="3" creationId="{53FB4D62-79A9-C894-3877-45C711DE180B}"/>
          </ac:spMkLst>
        </pc:spChg>
        <pc:spChg chg="del">
          <ac:chgData name="Ian Parr" userId="4f46477c-3823-44e3-a023-ec7a0abfe074" providerId="ADAL" clId="{BB0C4878-432C-4512-AE29-435F3457A4E3}" dt="2023-07-05T03:08:16.527" v="1209" actId="478"/>
          <ac:spMkLst>
            <pc:docMk/>
            <pc:sldMk cId="2229044288" sldId="282"/>
            <ac:spMk id="4" creationId="{F4BC253E-A422-D42A-69F7-20FE85C3B357}"/>
          </ac:spMkLst>
        </pc:spChg>
        <pc:spChg chg="add del">
          <ac:chgData name="Ian Parr" userId="4f46477c-3823-44e3-a023-ec7a0abfe074" providerId="ADAL" clId="{BB0C4878-432C-4512-AE29-435F3457A4E3}" dt="2023-07-05T03:08:33.456" v="1213" actId="478"/>
          <ac:spMkLst>
            <pc:docMk/>
            <pc:sldMk cId="2229044288" sldId="282"/>
            <ac:spMk id="6" creationId="{5FC6F48A-AA0C-C878-5409-3689B16F55F0}"/>
          </ac:spMkLst>
        </pc:spChg>
        <pc:spChg chg="add">
          <ac:chgData name="Ian Parr" userId="4f46477c-3823-44e3-a023-ec7a0abfe074" providerId="ADAL" clId="{BB0C4878-432C-4512-AE29-435F3457A4E3}" dt="2023-07-05T03:08:37.739" v="1214" actId="22"/>
          <ac:spMkLst>
            <pc:docMk/>
            <pc:sldMk cId="2229044288" sldId="282"/>
            <ac:spMk id="8" creationId="{1C78B541-271A-F1A6-E19A-FE924B8D4B60}"/>
          </ac:spMkLst>
        </pc:spChg>
        <pc:spChg chg="add del">
          <ac:chgData name="Ian Parr" userId="4f46477c-3823-44e3-a023-ec7a0abfe074" providerId="ADAL" clId="{BB0C4878-432C-4512-AE29-435F3457A4E3}" dt="2023-07-05T03:08:50.861" v="1216" actId="478"/>
          <ac:spMkLst>
            <pc:docMk/>
            <pc:sldMk cId="2229044288" sldId="282"/>
            <ac:spMk id="10" creationId="{E429F468-907F-C713-7051-9DE599030756}"/>
          </ac:spMkLst>
        </pc:spChg>
        <pc:spChg chg="add">
          <ac:chgData name="Ian Parr" userId="4f46477c-3823-44e3-a023-ec7a0abfe074" providerId="ADAL" clId="{BB0C4878-432C-4512-AE29-435F3457A4E3}" dt="2023-07-05T03:09:17.132" v="1217" actId="22"/>
          <ac:spMkLst>
            <pc:docMk/>
            <pc:sldMk cId="2229044288" sldId="282"/>
            <ac:spMk id="12" creationId="{E0C60385-2473-0872-C8AB-8242EE89CEA9}"/>
          </ac:spMkLst>
        </pc:spChg>
        <pc:spChg chg="add mod">
          <ac:chgData name="Ian Parr" userId="4f46477c-3823-44e3-a023-ec7a0abfe074" providerId="ADAL" clId="{BB0C4878-432C-4512-AE29-435F3457A4E3}" dt="2023-07-05T03:15:54.318" v="1254" actId="1076"/>
          <ac:spMkLst>
            <pc:docMk/>
            <pc:sldMk cId="2229044288" sldId="282"/>
            <ac:spMk id="14" creationId="{7761E58D-F3A8-6860-EDC7-E865A1DD52F2}"/>
          </ac:spMkLst>
        </pc:spChg>
        <pc:spChg chg="add del mod">
          <ac:chgData name="Ian Parr" userId="4f46477c-3823-44e3-a023-ec7a0abfe074" providerId="ADAL" clId="{BB0C4878-432C-4512-AE29-435F3457A4E3}" dt="2023-07-05T03:10:18.729" v="1224"/>
          <ac:spMkLst>
            <pc:docMk/>
            <pc:sldMk cId="2229044288" sldId="282"/>
            <ac:spMk id="16" creationId="{1BFB9B8B-30B7-C29E-C65D-6DB493F3A540}"/>
          </ac:spMkLst>
        </pc:spChg>
        <pc:picChg chg="add del mod">
          <ac:chgData name="Ian Parr" userId="4f46477c-3823-44e3-a023-ec7a0abfe074" providerId="ADAL" clId="{BB0C4878-432C-4512-AE29-435F3457A4E3}" dt="2023-07-05T03:15:21.512" v="1243" actId="478"/>
          <ac:picMkLst>
            <pc:docMk/>
            <pc:sldMk cId="2229044288" sldId="282"/>
            <ac:picMk id="17" creationId="{E1581D92-00E6-33B2-00F5-89F47E64E589}"/>
          </ac:picMkLst>
        </pc:picChg>
        <pc:picChg chg="add mod">
          <ac:chgData name="Ian Parr" userId="4f46477c-3823-44e3-a023-ec7a0abfe074" providerId="ADAL" clId="{BB0C4878-432C-4512-AE29-435F3457A4E3}" dt="2023-07-05T03:15:51.805" v="1253" actId="14100"/>
          <ac:picMkLst>
            <pc:docMk/>
            <pc:sldMk cId="2229044288" sldId="282"/>
            <ac:picMk id="18" creationId="{58F97630-08A9-6530-3266-FD63472612F2}"/>
          </ac:picMkLst>
        </pc:picChg>
        <pc:picChg chg="add mod">
          <ac:chgData name="Ian Parr" userId="4f46477c-3823-44e3-a023-ec7a0abfe074" providerId="ADAL" clId="{BB0C4878-432C-4512-AE29-435F3457A4E3}" dt="2023-07-05T03:15:47.013" v="1252" actId="14100"/>
          <ac:picMkLst>
            <pc:docMk/>
            <pc:sldMk cId="2229044288" sldId="282"/>
            <ac:picMk id="19" creationId="{02D97A36-0258-FCEC-8BBE-B38F5F2E43EB}"/>
          </ac:picMkLst>
        </pc:picChg>
      </pc:sldChg>
      <pc:sldChg chg="modSp del mod">
        <pc:chgData name="Ian Parr" userId="4f46477c-3823-44e3-a023-ec7a0abfe074" providerId="ADAL" clId="{BB0C4878-432C-4512-AE29-435F3457A4E3}" dt="2023-07-05T03:16:15.107" v="1255" actId="47"/>
        <pc:sldMkLst>
          <pc:docMk/>
          <pc:sldMk cId="1405769051" sldId="283"/>
        </pc:sldMkLst>
        <pc:spChg chg="mod">
          <ac:chgData name="Ian Parr" userId="4f46477c-3823-44e3-a023-ec7a0abfe074" providerId="ADAL" clId="{BB0C4878-432C-4512-AE29-435F3457A4E3}" dt="2023-07-05T02:04:30.441" v="71" actId="27636"/>
          <ac:spMkLst>
            <pc:docMk/>
            <pc:sldMk cId="1405769051" sldId="283"/>
            <ac:spMk id="2" creationId="{4979C3D2-F2E3-44DC-E560-AA7CB59E0B28}"/>
          </ac:spMkLst>
        </pc:spChg>
      </pc:sldChg>
      <pc:sldChg chg="del">
        <pc:chgData name="Ian Parr" userId="4f46477c-3823-44e3-a023-ec7a0abfe074" providerId="ADAL" clId="{BB0C4878-432C-4512-AE29-435F3457A4E3}" dt="2023-07-05T03:16:15.107" v="1255" actId="47"/>
        <pc:sldMkLst>
          <pc:docMk/>
          <pc:sldMk cId="4009968021" sldId="284"/>
        </pc:sldMkLst>
      </pc:sldChg>
      <pc:sldChg chg="del">
        <pc:chgData name="Ian Parr" userId="4f46477c-3823-44e3-a023-ec7a0abfe074" providerId="ADAL" clId="{BB0C4878-432C-4512-AE29-435F3457A4E3}" dt="2023-07-05T03:16:15.107" v="1255" actId="47"/>
        <pc:sldMkLst>
          <pc:docMk/>
          <pc:sldMk cId="496521103" sldId="285"/>
        </pc:sldMkLst>
      </pc:sldChg>
      <pc:sldChg chg="del">
        <pc:chgData name="Ian Parr" userId="4f46477c-3823-44e3-a023-ec7a0abfe074" providerId="ADAL" clId="{BB0C4878-432C-4512-AE29-435F3457A4E3}" dt="2023-07-05T03:16:15.107" v="1255" actId="47"/>
        <pc:sldMkLst>
          <pc:docMk/>
          <pc:sldMk cId="3297710515" sldId="287"/>
        </pc:sldMkLst>
      </pc:sldChg>
      <pc:sldChg chg="del">
        <pc:chgData name="Ian Parr" userId="4f46477c-3823-44e3-a023-ec7a0abfe074" providerId="ADAL" clId="{BB0C4878-432C-4512-AE29-435F3457A4E3}" dt="2023-07-05T03:16:15.107" v="1255" actId="47"/>
        <pc:sldMkLst>
          <pc:docMk/>
          <pc:sldMk cId="1336484315" sldId="288"/>
        </pc:sldMkLst>
      </pc:sldChg>
      <pc:sldChg chg="del">
        <pc:chgData name="Ian Parr" userId="4f46477c-3823-44e3-a023-ec7a0abfe074" providerId="ADAL" clId="{BB0C4878-432C-4512-AE29-435F3457A4E3}" dt="2023-07-05T03:16:15.107" v="1255" actId="47"/>
        <pc:sldMkLst>
          <pc:docMk/>
          <pc:sldMk cId="120385570" sldId="289"/>
        </pc:sldMkLst>
      </pc:sldChg>
      <pc:sldChg chg="del">
        <pc:chgData name="Ian Parr" userId="4f46477c-3823-44e3-a023-ec7a0abfe074" providerId="ADAL" clId="{BB0C4878-432C-4512-AE29-435F3457A4E3}" dt="2023-07-05T03:16:15.107" v="1255" actId="47"/>
        <pc:sldMkLst>
          <pc:docMk/>
          <pc:sldMk cId="4192277966" sldId="290"/>
        </pc:sldMkLst>
      </pc:sldChg>
      <pc:sldChg chg="del">
        <pc:chgData name="Ian Parr" userId="4f46477c-3823-44e3-a023-ec7a0abfe074" providerId="ADAL" clId="{BB0C4878-432C-4512-AE29-435F3457A4E3}" dt="2023-07-05T03:16:15.107" v="1255" actId="47"/>
        <pc:sldMkLst>
          <pc:docMk/>
          <pc:sldMk cId="4191855136" sldId="291"/>
        </pc:sldMkLst>
      </pc:sldChg>
      <pc:sldChg chg="del">
        <pc:chgData name="Ian Parr" userId="4f46477c-3823-44e3-a023-ec7a0abfe074" providerId="ADAL" clId="{BB0C4878-432C-4512-AE29-435F3457A4E3}" dt="2023-07-05T03:16:15.107" v="1255" actId="47"/>
        <pc:sldMkLst>
          <pc:docMk/>
          <pc:sldMk cId="1147854470" sldId="292"/>
        </pc:sldMkLst>
      </pc:sldChg>
      <pc:sldChg chg="modSp del mod">
        <pc:chgData name="Ian Parr" userId="4f46477c-3823-44e3-a023-ec7a0abfe074" providerId="ADAL" clId="{BB0C4878-432C-4512-AE29-435F3457A4E3}" dt="2023-07-05T03:16:15.107" v="1255" actId="47"/>
        <pc:sldMkLst>
          <pc:docMk/>
          <pc:sldMk cId="2039294370" sldId="293"/>
        </pc:sldMkLst>
        <pc:spChg chg="mod">
          <ac:chgData name="Ian Parr" userId="4f46477c-3823-44e3-a023-ec7a0abfe074" providerId="ADAL" clId="{BB0C4878-432C-4512-AE29-435F3457A4E3}" dt="2023-07-05T02:04:30.472" v="76" actId="27636"/>
          <ac:spMkLst>
            <pc:docMk/>
            <pc:sldMk cId="2039294370" sldId="293"/>
            <ac:spMk id="2" creationId="{4979C3D2-F2E3-44DC-E560-AA7CB59E0B28}"/>
          </ac:spMkLst>
        </pc:spChg>
      </pc:sldChg>
      <pc:sldChg chg="modSp del mod">
        <pc:chgData name="Ian Parr" userId="4f46477c-3823-44e3-a023-ec7a0abfe074" providerId="ADAL" clId="{BB0C4878-432C-4512-AE29-435F3457A4E3}" dt="2023-07-05T03:16:15.107" v="1255" actId="47"/>
        <pc:sldMkLst>
          <pc:docMk/>
          <pc:sldMk cId="1506121415" sldId="294"/>
        </pc:sldMkLst>
        <pc:spChg chg="mod">
          <ac:chgData name="Ian Parr" userId="4f46477c-3823-44e3-a023-ec7a0abfe074" providerId="ADAL" clId="{BB0C4878-432C-4512-AE29-435F3457A4E3}" dt="2023-07-05T02:04:30.472" v="77" actId="27636"/>
          <ac:spMkLst>
            <pc:docMk/>
            <pc:sldMk cId="1506121415" sldId="294"/>
            <ac:spMk id="2" creationId="{4979C3D2-F2E3-44DC-E560-AA7CB59E0B28}"/>
          </ac:spMkLst>
        </pc:spChg>
      </pc:sldChg>
      <pc:sldChg chg="del">
        <pc:chgData name="Ian Parr" userId="4f46477c-3823-44e3-a023-ec7a0abfe074" providerId="ADAL" clId="{BB0C4878-432C-4512-AE29-435F3457A4E3}" dt="2023-07-05T03:16:15.107" v="1255" actId="47"/>
        <pc:sldMkLst>
          <pc:docMk/>
          <pc:sldMk cId="2665891038" sldId="295"/>
        </pc:sldMkLst>
      </pc:sldChg>
      <pc:sldChg chg="del">
        <pc:chgData name="Ian Parr" userId="4f46477c-3823-44e3-a023-ec7a0abfe074" providerId="ADAL" clId="{BB0C4878-432C-4512-AE29-435F3457A4E3}" dt="2023-07-05T03:16:15.107" v="1255" actId="47"/>
        <pc:sldMkLst>
          <pc:docMk/>
          <pc:sldMk cId="2953321169" sldId="296"/>
        </pc:sldMkLst>
      </pc:sldChg>
      <pc:sldChg chg="del">
        <pc:chgData name="Ian Parr" userId="4f46477c-3823-44e3-a023-ec7a0abfe074" providerId="ADAL" clId="{BB0C4878-432C-4512-AE29-435F3457A4E3}" dt="2023-07-05T03:16:15.107" v="1255" actId="47"/>
        <pc:sldMkLst>
          <pc:docMk/>
          <pc:sldMk cId="1522469624" sldId="297"/>
        </pc:sldMkLst>
      </pc:sldChg>
      <pc:sldChg chg="modSp del mod">
        <pc:chgData name="Ian Parr" userId="4f46477c-3823-44e3-a023-ec7a0abfe074" providerId="ADAL" clId="{BB0C4878-432C-4512-AE29-435F3457A4E3}" dt="2023-07-05T03:16:15.107" v="1255" actId="47"/>
        <pc:sldMkLst>
          <pc:docMk/>
          <pc:sldMk cId="789498811" sldId="298"/>
        </pc:sldMkLst>
        <pc:spChg chg="mod">
          <ac:chgData name="Ian Parr" userId="4f46477c-3823-44e3-a023-ec7a0abfe074" providerId="ADAL" clId="{BB0C4878-432C-4512-AE29-435F3457A4E3}" dt="2023-07-05T02:04:26.260" v="66" actId="27636"/>
          <ac:spMkLst>
            <pc:docMk/>
            <pc:sldMk cId="789498811" sldId="298"/>
            <ac:spMk id="2" creationId="{7B79B204-C0C6-96D6-FC59-D0498E3675C2}"/>
          </ac:spMkLst>
        </pc:spChg>
      </pc:sldChg>
      <pc:sldChg chg="modSp del mod">
        <pc:chgData name="Ian Parr" userId="4f46477c-3823-44e3-a023-ec7a0abfe074" providerId="ADAL" clId="{BB0C4878-432C-4512-AE29-435F3457A4E3}" dt="2023-07-05T03:16:15.107" v="1255" actId="47"/>
        <pc:sldMkLst>
          <pc:docMk/>
          <pc:sldMk cId="240087822" sldId="299"/>
        </pc:sldMkLst>
        <pc:spChg chg="mod">
          <ac:chgData name="Ian Parr" userId="4f46477c-3823-44e3-a023-ec7a0abfe074" providerId="ADAL" clId="{BB0C4878-432C-4512-AE29-435F3457A4E3}" dt="2023-07-05T02:04:30.456" v="72" actId="27636"/>
          <ac:spMkLst>
            <pc:docMk/>
            <pc:sldMk cId="240087822" sldId="299"/>
            <ac:spMk id="2" creationId="{4979C3D2-F2E3-44DC-E560-AA7CB59E0B28}"/>
          </ac:spMkLst>
        </pc:spChg>
      </pc:sldChg>
      <pc:sldChg chg="modSp del mod">
        <pc:chgData name="Ian Parr" userId="4f46477c-3823-44e3-a023-ec7a0abfe074" providerId="ADAL" clId="{BB0C4878-432C-4512-AE29-435F3457A4E3}" dt="2023-07-05T03:16:15.107" v="1255" actId="47"/>
        <pc:sldMkLst>
          <pc:docMk/>
          <pc:sldMk cId="3942294097" sldId="300"/>
        </pc:sldMkLst>
        <pc:spChg chg="mod">
          <ac:chgData name="Ian Parr" userId="4f46477c-3823-44e3-a023-ec7a0abfe074" providerId="ADAL" clId="{BB0C4878-432C-4512-AE29-435F3457A4E3}" dt="2023-07-05T02:04:30.456" v="73" actId="27636"/>
          <ac:spMkLst>
            <pc:docMk/>
            <pc:sldMk cId="3942294097" sldId="300"/>
            <ac:spMk id="2" creationId="{4979C3D2-F2E3-44DC-E560-AA7CB59E0B28}"/>
          </ac:spMkLst>
        </pc:spChg>
      </pc:sldChg>
      <pc:sldChg chg="modSp del mod">
        <pc:chgData name="Ian Parr" userId="4f46477c-3823-44e3-a023-ec7a0abfe074" providerId="ADAL" clId="{BB0C4878-432C-4512-AE29-435F3457A4E3}" dt="2023-07-05T03:16:15.107" v="1255" actId="47"/>
        <pc:sldMkLst>
          <pc:docMk/>
          <pc:sldMk cId="2291014636" sldId="301"/>
        </pc:sldMkLst>
        <pc:spChg chg="mod">
          <ac:chgData name="Ian Parr" userId="4f46477c-3823-44e3-a023-ec7a0abfe074" providerId="ADAL" clId="{BB0C4878-432C-4512-AE29-435F3457A4E3}" dt="2023-07-05T02:04:30.456" v="74" actId="27636"/>
          <ac:spMkLst>
            <pc:docMk/>
            <pc:sldMk cId="2291014636" sldId="301"/>
            <ac:spMk id="2" creationId="{4979C3D2-F2E3-44DC-E560-AA7CB59E0B28}"/>
          </ac:spMkLst>
        </pc:spChg>
      </pc:sldChg>
      <pc:sldChg chg="modSp del mod">
        <pc:chgData name="Ian Parr" userId="4f46477c-3823-44e3-a023-ec7a0abfe074" providerId="ADAL" clId="{BB0C4878-432C-4512-AE29-435F3457A4E3}" dt="2023-07-05T03:16:15.107" v="1255" actId="47"/>
        <pc:sldMkLst>
          <pc:docMk/>
          <pc:sldMk cId="4098420285" sldId="302"/>
        </pc:sldMkLst>
        <pc:spChg chg="mod">
          <ac:chgData name="Ian Parr" userId="4f46477c-3823-44e3-a023-ec7a0abfe074" providerId="ADAL" clId="{BB0C4878-432C-4512-AE29-435F3457A4E3}" dt="2023-07-05T02:04:30.472" v="75" actId="27636"/>
          <ac:spMkLst>
            <pc:docMk/>
            <pc:sldMk cId="4098420285" sldId="302"/>
            <ac:spMk id="2" creationId="{4979C3D2-F2E3-44DC-E560-AA7CB59E0B28}"/>
          </ac:spMkLst>
        </pc:spChg>
      </pc:sldChg>
      <pc:sldChg chg="add">
        <pc:chgData name="Ian Parr" userId="4f46477c-3823-44e3-a023-ec7a0abfe074" providerId="ADAL" clId="{BB0C4878-432C-4512-AE29-435F3457A4E3}" dt="2023-07-05T02:26:54.422" v="446" actId="2890"/>
        <pc:sldMkLst>
          <pc:docMk/>
          <pc:sldMk cId="1684063862" sldId="303"/>
        </pc:sldMkLst>
      </pc:sldChg>
      <pc:sldChg chg="addSp delSp modSp add mod">
        <pc:chgData name="Ian Parr" userId="4f46477c-3823-44e3-a023-ec7a0abfe074" providerId="ADAL" clId="{BB0C4878-432C-4512-AE29-435F3457A4E3}" dt="2023-07-05T02:38:26.660" v="579" actId="14100"/>
        <pc:sldMkLst>
          <pc:docMk/>
          <pc:sldMk cId="1828544279" sldId="304"/>
        </pc:sldMkLst>
        <pc:spChg chg="del mod">
          <ac:chgData name="Ian Parr" userId="4f46477c-3823-44e3-a023-ec7a0abfe074" providerId="ADAL" clId="{BB0C4878-432C-4512-AE29-435F3457A4E3}" dt="2023-07-05T02:37:32.653" v="572" actId="478"/>
          <ac:spMkLst>
            <pc:docMk/>
            <pc:sldMk cId="1828544279" sldId="304"/>
            <ac:spMk id="4" creationId="{B16DD3FC-7741-E1EC-00CA-297AA35122EE}"/>
          </ac:spMkLst>
        </pc:spChg>
        <pc:spChg chg="del mod">
          <ac:chgData name="Ian Parr" userId="4f46477c-3823-44e3-a023-ec7a0abfe074" providerId="ADAL" clId="{BB0C4878-432C-4512-AE29-435F3457A4E3}" dt="2023-07-05T02:36:42.921" v="569" actId="478"/>
          <ac:spMkLst>
            <pc:docMk/>
            <pc:sldMk cId="1828544279" sldId="304"/>
            <ac:spMk id="7" creationId="{B3E620F3-115F-71C3-D396-BBC574C4F47A}"/>
          </ac:spMkLst>
        </pc:spChg>
        <pc:spChg chg="del mod">
          <ac:chgData name="Ian Parr" userId="4f46477c-3823-44e3-a023-ec7a0abfe074" providerId="ADAL" clId="{BB0C4878-432C-4512-AE29-435F3457A4E3}" dt="2023-07-05T02:36:46.046" v="571" actId="478"/>
          <ac:spMkLst>
            <pc:docMk/>
            <pc:sldMk cId="1828544279" sldId="304"/>
            <ac:spMk id="8" creationId="{9A362DCB-7AE5-8092-F902-1FB916EE6A77}"/>
          </ac:spMkLst>
        </pc:spChg>
        <pc:picChg chg="add mod">
          <ac:chgData name="Ian Parr" userId="4f46477c-3823-44e3-a023-ec7a0abfe074" providerId="ADAL" clId="{BB0C4878-432C-4512-AE29-435F3457A4E3}" dt="2023-07-05T02:38:26.660" v="579" actId="14100"/>
          <ac:picMkLst>
            <pc:docMk/>
            <pc:sldMk cId="1828544279" sldId="304"/>
            <ac:picMk id="1026" creationId="{3A0CD0E6-9919-3B5E-36E3-6360D4F1CDAA}"/>
          </ac:picMkLst>
        </pc:picChg>
      </pc:sldChg>
      <pc:sldChg chg="addSp delSp modSp add modNotesTx">
        <pc:chgData name="Ian Parr" userId="4f46477c-3823-44e3-a023-ec7a0abfe074" providerId="ADAL" clId="{BB0C4878-432C-4512-AE29-435F3457A4E3}" dt="2023-07-05T02:39:27.885" v="586"/>
        <pc:sldMkLst>
          <pc:docMk/>
          <pc:sldMk cId="2155865765" sldId="305"/>
        </pc:sldMkLst>
        <pc:picChg chg="del">
          <ac:chgData name="Ian Parr" userId="4f46477c-3823-44e3-a023-ec7a0abfe074" providerId="ADAL" clId="{BB0C4878-432C-4512-AE29-435F3457A4E3}" dt="2023-07-05T02:38:56.004" v="581" actId="478"/>
          <ac:picMkLst>
            <pc:docMk/>
            <pc:sldMk cId="2155865765" sldId="305"/>
            <ac:picMk id="1026" creationId="{3A0CD0E6-9919-3B5E-36E3-6360D4F1CDAA}"/>
          </ac:picMkLst>
        </pc:picChg>
        <pc:picChg chg="add mod">
          <ac:chgData name="Ian Parr" userId="4f46477c-3823-44e3-a023-ec7a0abfe074" providerId="ADAL" clId="{BB0C4878-432C-4512-AE29-435F3457A4E3}" dt="2023-07-05T02:39:12.493" v="585" actId="14100"/>
          <ac:picMkLst>
            <pc:docMk/>
            <pc:sldMk cId="2155865765" sldId="305"/>
            <ac:picMk id="2050" creationId="{E6453A14-D520-6F07-2017-D2E4DEFFA35D}"/>
          </ac:picMkLst>
        </pc:picChg>
      </pc:sldChg>
      <pc:sldChg chg="addSp delSp modSp add">
        <pc:chgData name="Ian Parr" userId="4f46477c-3823-44e3-a023-ec7a0abfe074" providerId="ADAL" clId="{BB0C4878-432C-4512-AE29-435F3457A4E3}" dt="2023-07-05T02:40:27.517" v="596" actId="14100"/>
        <pc:sldMkLst>
          <pc:docMk/>
          <pc:sldMk cId="1536126777" sldId="306"/>
        </pc:sldMkLst>
        <pc:picChg chg="del">
          <ac:chgData name="Ian Parr" userId="4f46477c-3823-44e3-a023-ec7a0abfe074" providerId="ADAL" clId="{BB0C4878-432C-4512-AE29-435F3457A4E3}" dt="2023-07-05T02:39:54.054" v="588" actId="478"/>
          <ac:picMkLst>
            <pc:docMk/>
            <pc:sldMk cId="1536126777" sldId="306"/>
            <ac:picMk id="2050" creationId="{E6453A14-D520-6F07-2017-D2E4DEFFA35D}"/>
          </ac:picMkLst>
        </pc:picChg>
        <pc:picChg chg="add mod">
          <ac:chgData name="Ian Parr" userId="4f46477c-3823-44e3-a023-ec7a0abfe074" providerId="ADAL" clId="{BB0C4878-432C-4512-AE29-435F3457A4E3}" dt="2023-07-05T02:40:27.517" v="596" actId="14100"/>
          <ac:picMkLst>
            <pc:docMk/>
            <pc:sldMk cId="1536126777" sldId="306"/>
            <ac:picMk id="3074" creationId="{B99DE222-9792-8792-7E68-4A4A485D2977}"/>
          </ac:picMkLst>
        </pc:picChg>
      </pc:sldChg>
      <pc:sldChg chg="addSp delSp modSp add mod ord modNotesTx">
        <pc:chgData name="Ian Parr" userId="4f46477c-3823-44e3-a023-ec7a0abfe074" providerId="ADAL" clId="{BB0C4878-432C-4512-AE29-435F3457A4E3}" dt="2023-07-05T03:06:12.395" v="1194" actId="20577"/>
        <pc:sldMkLst>
          <pc:docMk/>
          <pc:sldMk cId="735803078" sldId="307"/>
        </pc:sldMkLst>
        <pc:spChg chg="add">
          <ac:chgData name="Ian Parr" userId="4f46477c-3823-44e3-a023-ec7a0abfe074" providerId="ADAL" clId="{BB0C4878-432C-4512-AE29-435F3457A4E3}" dt="2023-07-05T03:01:41.930" v="1130" actId="22"/>
          <ac:spMkLst>
            <pc:docMk/>
            <pc:sldMk cId="735803078" sldId="307"/>
            <ac:spMk id="3" creationId="{E54E4809-B465-0DD7-05E8-EB8333028676}"/>
          </ac:spMkLst>
        </pc:spChg>
        <pc:spChg chg="add">
          <ac:chgData name="Ian Parr" userId="4f46477c-3823-44e3-a023-ec7a0abfe074" providerId="ADAL" clId="{BB0C4878-432C-4512-AE29-435F3457A4E3}" dt="2023-07-05T03:01:44.681" v="1131" actId="22"/>
          <ac:spMkLst>
            <pc:docMk/>
            <pc:sldMk cId="735803078" sldId="307"/>
            <ac:spMk id="5" creationId="{3CE1B09C-10CA-68B3-6982-86BF413DA039}"/>
          </ac:spMkLst>
        </pc:spChg>
        <pc:spChg chg="add">
          <ac:chgData name="Ian Parr" userId="4f46477c-3823-44e3-a023-ec7a0abfe074" providerId="ADAL" clId="{BB0C4878-432C-4512-AE29-435F3457A4E3}" dt="2023-07-05T03:01:46.574" v="1132" actId="22"/>
          <ac:spMkLst>
            <pc:docMk/>
            <pc:sldMk cId="735803078" sldId="307"/>
            <ac:spMk id="7" creationId="{801380E4-BC08-01D3-4973-24B5E717253B}"/>
          </ac:spMkLst>
        </pc:spChg>
        <pc:spChg chg="add del">
          <ac:chgData name="Ian Parr" userId="4f46477c-3823-44e3-a023-ec7a0abfe074" providerId="ADAL" clId="{BB0C4878-432C-4512-AE29-435F3457A4E3}" dt="2023-07-05T03:02:15.303" v="1134" actId="478"/>
          <ac:spMkLst>
            <pc:docMk/>
            <pc:sldMk cId="735803078" sldId="307"/>
            <ac:spMk id="9" creationId="{E9E05D74-0C75-2AAA-A035-DC14AB8EA7DB}"/>
          </ac:spMkLst>
        </pc:spChg>
        <pc:spChg chg="add mod">
          <ac:chgData name="Ian Parr" userId="4f46477c-3823-44e3-a023-ec7a0abfe074" providerId="ADAL" clId="{BB0C4878-432C-4512-AE29-435F3457A4E3}" dt="2023-07-05T03:06:08.479" v="1193" actId="1076"/>
          <ac:spMkLst>
            <pc:docMk/>
            <pc:sldMk cId="735803078" sldId="307"/>
            <ac:spMk id="16" creationId="{CE0796EF-DDF8-FC74-EC2B-8E949EA21345}"/>
          </ac:spMkLst>
        </pc:spChg>
        <pc:spChg chg="add del mod">
          <ac:chgData name="Ian Parr" userId="4f46477c-3823-44e3-a023-ec7a0abfe074" providerId="ADAL" clId="{BB0C4878-432C-4512-AE29-435F3457A4E3}" dt="2023-07-05T03:04:30.383" v="1153"/>
          <ac:spMkLst>
            <pc:docMk/>
            <pc:sldMk cId="735803078" sldId="307"/>
            <ac:spMk id="17" creationId="{AACD09CC-2245-F7F5-742E-14B7088C5292}"/>
          </ac:spMkLst>
        </pc:spChg>
        <pc:spChg chg="add del">
          <ac:chgData name="Ian Parr" userId="4f46477c-3823-44e3-a023-ec7a0abfe074" providerId="ADAL" clId="{BB0C4878-432C-4512-AE29-435F3457A4E3}" dt="2023-07-05T03:04:36.264" v="1155" actId="478"/>
          <ac:spMkLst>
            <pc:docMk/>
            <pc:sldMk cId="735803078" sldId="307"/>
            <ac:spMk id="19" creationId="{74CEA0BE-7288-7743-F2F3-32DF28EF6788}"/>
          </ac:spMkLst>
        </pc:spChg>
        <pc:spChg chg="add mod">
          <ac:chgData name="Ian Parr" userId="4f46477c-3823-44e3-a023-ec7a0abfe074" providerId="ADAL" clId="{BB0C4878-432C-4512-AE29-435F3457A4E3}" dt="2023-07-05T03:06:05.107" v="1192" actId="20577"/>
          <ac:spMkLst>
            <pc:docMk/>
            <pc:sldMk cId="735803078" sldId="307"/>
            <ac:spMk id="21" creationId="{FF6CAF98-B827-8ED0-3FD8-DEC5370FA7E6}"/>
          </ac:spMkLst>
        </pc:spChg>
        <pc:picChg chg="del">
          <ac:chgData name="Ian Parr" userId="4f46477c-3823-44e3-a023-ec7a0abfe074" providerId="ADAL" clId="{BB0C4878-432C-4512-AE29-435F3457A4E3}" dt="2023-07-05T03:01:29.307" v="1129" actId="478"/>
          <ac:picMkLst>
            <pc:docMk/>
            <pc:sldMk cId="735803078" sldId="307"/>
            <ac:picMk id="2050" creationId="{E6453A14-D520-6F07-2017-D2E4DEFFA35D}"/>
          </ac:picMkLst>
        </pc:picChg>
        <pc:cxnChg chg="add mod">
          <ac:chgData name="Ian Parr" userId="4f46477c-3823-44e3-a023-ec7a0abfe074" providerId="ADAL" clId="{BB0C4878-432C-4512-AE29-435F3457A4E3}" dt="2023-07-05T03:03:38.327" v="1143" actId="1076"/>
          <ac:cxnSpMkLst>
            <pc:docMk/>
            <pc:sldMk cId="735803078" sldId="307"/>
            <ac:cxnSpMk id="11" creationId="{E8664F53-29F7-0BAA-4D03-2273572592DB}"/>
          </ac:cxnSpMkLst>
        </pc:cxnChg>
        <pc:cxnChg chg="add mod">
          <ac:chgData name="Ian Parr" userId="4f46477c-3823-44e3-a023-ec7a0abfe074" providerId="ADAL" clId="{BB0C4878-432C-4512-AE29-435F3457A4E3}" dt="2023-07-05T03:03:32.254" v="1142" actId="1076"/>
          <ac:cxnSpMkLst>
            <pc:docMk/>
            <pc:sldMk cId="735803078" sldId="307"/>
            <ac:cxnSpMk id="13" creationId="{875F2925-5E9A-8C0C-F1EF-79BA5D8D488F}"/>
          </ac:cxnSpMkLst>
        </pc:cxnChg>
      </pc:sldChg>
      <pc:sldChg chg="addSp modSp add mod">
        <pc:chgData name="Ian Parr" userId="4f46477c-3823-44e3-a023-ec7a0abfe074" providerId="ADAL" clId="{BB0C4878-432C-4512-AE29-435F3457A4E3}" dt="2023-07-05T03:07:43.840" v="1207" actId="20577"/>
        <pc:sldMkLst>
          <pc:docMk/>
          <pc:sldMk cId="2564422129" sldId="308"/>
        </pc:sldMkLst>
        <pc:spChg chg="add mod">
          <ac:chgData name="Ian Parr" userId="4f46477c-3823-44e3-a023-ec7a0abfe074" providerId="ADAL" clId="{BB0C4878-432C-4512-AE29-435F3457A4E3}" dt="2023-07-05T03:07:43.840" v="1207" actId="20577"/>
          <ac:spMkLst>
            <pc:docMk/>
            <pc:sldMk cId="2564422129" sldId="308"/>
            <ac:spMk id="4" creationId="{1DEC11DB-DBFC-D6EC-FF59-F0287F611636}"/>
          </ac:spMkLst>
        </pc:spChg>
        <pc:spChg chg="mod">
          <ac:chgData name="Ian Parr" userId="4f46477c-3823-44e3-a023-ec7a0abfe074" providerId="ADAL" clId="{BB0C4878-432C-4512-AE29-435F3457A4E3}" dt="2023-07-05T03:07:31.439" v="1204" actId="1076"/>
          <ac:spMkLst>
            <pc:docMk/>
            <pc:sldMk cId="2564422129" sldId="308"/>
            <ac:spMk id="16" creationId="{CE0796EF-DDF8-FC74-EC2B-8E949EA21345}"/>
          </ac:spMkLst>
        </pc:spChg>
      </pc:sldChg>
      <pc:sldMasterChg chg="addSp modSldLayout">
        <pc:chgData name="Ian Parr" userId="4f46477c-3823-44e3-a023-ec7a0abfe074" providerId="ADAL" clId="{BB0C4878-432C-4512-AE29-435F3457A4E3}" dt="2023-07-05T02:02:58.286" v="28"/>
        <pc:sldMasterMkLst>
          <pc:docMk/>
          <pc:sldMasterMk cId="1766113946" sldId="2147483691"/>
        </pc:sldMasterMkLst>
        <pc:picChg chg="add">
          <ac:chgData name="Ian Parr" userId="4f46477c-3823-44e3-a023-ec7a0abfe074" providerId="ADAL" clId="{BB0C4878-432C-4512-AE29-435F3457A4E3}" dt="2023-07-05T02:02:58.286" v="28"/>
          <ac:picMkLst>
            <pc:docMk/>
            <pc:sldMasterMk cId="1766113946" sldId="2147483691"/>
            <ac:picMk id="12" creationId="{3A720EE1-59DC-4834-3590-9086FF2EDEFC}"/>
          </ac:picMkLst>
        </pc:picChg>
        <pc:picChg chg="add">
          <ac:chgData name="Ian Parr" userId="4f46477c-3823-44e3-a023-ec7a0abfe074" providerId="ADAL" clId="{BB0C4878-432C-4512-AE29-435F3457A4E3}" dt="2023-07-05T02:02:58.286" v="28"/>
          <ac:picMkLst>
            <pc:docMk/>
            <pc:sldMasterMk cId="1766113946" sldId="2147483691"/>
            <ac:picMk id="13" creationId="{0AE19637-BBBA-1EFE-2E69-619291C70748}"/>
          </ac:picMkLst>
        </pc:picChg>
        <pc:sldLayoutChg chg="addSp">
          <pc:chgData name="Ian Parr" userId="4f46477c-3823-44e3-a023-ec7a0abfe074" providerId="ADAL" clId="{BB0C4878-432C-4512-AE29-435F3457A4E3}" dt="2023-07-05T02:02:58.286" v="28"/>
          <pc:sldLayoutMkLst>
            <pc:docMk/>
            <pc:sldMasterMk cId="1766113946" sldId="2147483691"/>
            <pc:sldLayoutMk cId="365163658" sldId="2147483694"/>
          </pc:sldLayoutMkLst>
          <pc:cxnChg chg="add">
            <ac:chgData name="Ian Parr" userId="4f46477c-3823-44e3-a023-ec7a0abfe074" providerId="ADAL" clId="{BB0C4878-432C-4512-AE29-435F3457A4E3}" dt="2023-07-05T02:02:58.286" v="28"/>
            <ac:cxnSpMkLst>
              <pc:docMk/>
              <pc:sldMasterMk cId="1766113946" sldId="2147483691"/>
              <pc:sldLayoutMk cId="365163658" sldId="2147483694"/>
              <ac:cxnSpMk id="7" creationId="{6C836435-F74E-3516-4103-ADC34B7E58A8}"/>
            </ac:cxnSpMkLst>
          </pc:cxnChg>
        </pc:sldLayoutChg>
        <pc:sldLayoutChg chg="addSp">
          <pc:chgData name="Ian Parr" userId="4f46477c-3823-44e3-a023-ec7a0abfe074" providerId="ADAL" clId="{BB0C4878-432C-4512-AE29-435F3457A4E3}" dt="2023-07-05T02:02:58.286" v="28"/>
          <pc:sldLayoutMkLst>
            <pc:docMk/>
            <pc:sldMasterMk cId="1766113946" sldId="2147483691"/>
            <pc:sldLayoutMk cId="2343141279" sldId="2147483696"/>
          </pc:sldLayoutMkLst>
          <pc:cxnChg chg="add">
            <ac:chgData name="Ian Parr" userId="4f46477c-3823-44e3-a023-ec7a0abfe074" providerId="ADAL" clId="{BB0C4878-432C-4512-AE29-435F3457A4E3}" dt="2023-07-05T02:02:58.286" v="28"/>
            <ac:cxnSpMkLst>
              <pc:docMk/>
              <pc:sldMasterMk cId="1766113946" sldId="2147483691"/>
              <pc:sldLayoutMk cId="2343141279" sldId="2147483696"/>
              <ac:cxnSpMk id="10" creationId="{D20B44E8-9A05-369F-8C7F-C6E2981978C6}"/>
            </ac:cxnSpMkLst>
          </pc:cxnChg>
        </pc:sldLayoutChg>
      </pc:sldMasterChg>
      <pc:sldMasterChg chg="addSp modSldLayout">
        <pc:chgData name="Ian Parr" userId="4f46477c-3823-44e3-a023-ec7a0abfe074" providerId="ADAL" clId="{BB0C4878-432C-4512-AE29-435F3457A4E3}" dt="2023-07-05T02:03:34.588" v="37"/>
        <pc:sldMasterMkLst>
          <pc:docMk/>
          <pc:sldMasterMk cId="1573500589" sldId="2147483710"/>
        </pc:sldMasterMkLst>
        <pc:picChg chg="add">
          <ac:chgData name="Ian Parr" userId="4f46477c-3823-44e3-a023-ec7a0abfe074" providerId="ADAL" clId="{BB0C4878-432C-4512-AE29-435F3457A4E3}" dt="2023-07-05T02:03:34.588" v="37"/>
          <ac:picMkLst>
            <pc:docMk/>
            <pc:sldMasterMk cId="1573500589" sldId="2147483710"/>
            <ac:picMk id="7" creationId="{D2FE999A-59BF-7575-C795-EFC2F5C4428D}"/>
          </ac:picMkLst>
        </pc:picChg>
        <pc:picChg chg="add">
          <ac:chgData name="Ian Parr" userId="4f46477c-3823-44e3-a023-ec7a0abfe074" providerId="ADAL" clId="{BB0C4878-432C-4512-AE29-435F3457A4E3}" dt="2023-07-05T02:03:34.588" v="37"/>
          <ac:picMkLst>
            <pc:docMk/>
            <pc:sldMasterMk cId="1573500589" sldId="2147483710"/>
            <ac:picMk id="8" creationId="{42EC524A-843C-E0C2-34C0-316FEC2BECDD}"/>
          </ac:picMkLst>
        </pc:picChg>
        <pc:sldLayoutChg chg="addSp">
          <pc:chgData name="Ian Parr" userId="4f46477c-3823-44e3-a023-ec7a0abfe074" providerId="ADAL" clId="{BB0C4878-432C-4512-AE29-435F3457A4E3}" dt="2023-07-05T02:03:34.588" v="37"/>
          <pc:sldLayoutMkLst>
            <pc:docMk/>
            <pc:sldMasterMk cId="1573500589" sldId="2147483710"/>
            <pc:sldLayoutMk cId="604035600" sldId="2147483713"/>
          </pc:sldLayoutMkLst>
          <pc:cxnChg chg="add">
            <ac:chgData name="Ian Parr" userId="4f46477c-3823-44e3-a023-ec7a0abfe074" providerId="ADAL" clId="{BB0C4878-432C-4512-AE29-435F3457A4E3}" dt="2023-07-05T02:03:34.588" v="37"/>
            <ac:cxnSpMkLst>
              <pc:docMk/>
              <pc:sldMasterMk cId="1573500589" sldId="2147483710"/>
              <pc:sldLayoutMk cId="604035600" sldId="2147483713"/>
              <ac:cxnSpMk id="7" creationId="{FA5D4EA8-C509-A922-4C34-4E35ED0C81A4}"/>
            </ac:cxnSpMkLst>
          </pc:cxnChg>
        </pc:sldLayoutChg>
        <pc:sldLayoutChg chg="addSp">
          <pc:chgData name="Ian Parr" userId="4f46477c-3823-44e3-a023-ec7a0abfe074" providerId="ADAL" clId="{BB0C4878-432C-4512-AE29-435F3457A4E3}" dt="2023-07-05T02:03:34.588" v="37"/>
          <pc:sldLayoutMkLst>
            <pc:docMk/>
            <pc:sldMasterMk cId="1573500589" sldId="2147483710"/>
            <pc:sldLayoutMk cId="598735" sldId="2147483715"/>
          </pc:sldLayoutMkLst>
          <pc:cxnChg chg="add">
            <ac:chgData name="Ian Parr" userId="4f46477c-3823-44e3-a023-ec7a0abfe074" providerId="ADAL" clId="{BB0C4878-432C-4512-AE29-435F3457A4E3}" dt="2023-07-05T02:03:34.588" v="37"/>
            <ac:cxnSpMkLst>
              <pc:docMk/>
              <pc:sldMasterMk cId="1573500589" sldId="2147483710"/>
              <pc:sldLayoutMk cId="598735" sldId="2147483715"/>
              <ac:cxnSpMk id="10" creationId="{1CF07754-554C-0300-83ED-1BB6DA9EE1FC}"/>
            </ac:cxnSpMkLst>
          </pc:cxnChg>
        </pc:sldLayoutChg>
      </pc:sldMasterChg>
      <pc:sldMasterChg chg="addSp modSldLayout">
        <pc:chgData name="Ian Parr" userId="4f46477c-3823-44e3-a023-ec7a0abfe074" providerId="ADAL" clId="{BB0C4878-432C-4512-AE29-435F3457A4E3}" dt="2023-07-05T02:04:18.407" v="47"/>
        <pc:sldMasterMkLst>
          <pc:docMk/>
          <pc:sldMasterMk cId="2525232546" sldId="2147483723"/>
        </pc:sldMasterMkLst>
        <pc:picChg chg="add">
          <ac:chgData name="Ian Parr" userId="4f46477c-3823-44e3-a023-ec7a0abfe074" providerId="ADAL" clId="{BB0C4878-432C-4512-AE29-435F3457A4E3}" dt="2023-07-05T02:04:18.407" v="47"/>
          <ac:picMkLst>
            <pc:docMk/>
            <pc:sldMasterMk cId="2525232546" sldId="2147483723"/>
            <ac:picMk id="7" creationId="{FADCF1BF-AEB3-4FC8-1167-F5451583473F}"/>
          </ac:picMkLst>
        </pc:picChg>
        <pc:picChg chg="add">
          <ac:chgData name="Ian Parr" userId="4f46477c-3823-44e3-a023-ec7a0abfe074" providerId="ADAL" clId="{BB0C4878-432C-4512-AE29-435F3457A4E3}" dt="2023-07-05T02:04:18.407" v="47"/>
          <ac:picMkLst>
            <pc:docMk/>
            <pc:sldMasterMk cId="2525232546" sldId="2147483723"/>
            <ac:picMk id="8" creationId="{21108140-7E83-2120-481B-802F3FFAAE15}"/>
          </ac:picMkLst>
        </pc:picChg>
        <pc:sldLayoutChg chg="addSp">
          <pc:chgData name="Ian Parr" userId="4f46477c-3823-44e3-a023-ec7a0abfe074" providerId="ADAL" clId="{BB0C4878-432C-4512-AE29-435F3457A4E3}" dt="2023-07-05T02:04:18.407" v="47"/>
          <pc:sldLayoutMkLst>
            <pc:docMk/>
            <pc:sldMasterMk cId="2525232546" sldId="2147483723"/>
            <pc:sldLayoutMk cId="4124253295" sldId="2147483726"/>
          </pc:sldLayoutMkLst>
          <pc:cxnChg chg="add">
            <ac:chgData name="Ian Parr" userId="4f46477c-3823-44e3-a023-ec7a0abfe074" providerId="ADAL" clId="{BB0C4878-432C-4512-AE29-435F3457A4E3}" dt="2023-07-05T02:04:18.407" v="47"/>
            <ac:cxnSpMkLst>
              <pc:docMk/>
              <pc:sldMasterMk cId="2525232546" sldId="2147483723"/>
              <pc:sldLayoutMk cId="4124253295" sldId="2147483726"/>
              <ac:cxnSpMk id="7" creationId="{89B4B06B-4D4E-2442-3FDA-21CD5DC2FF4E}"/>
            </ac:cxnSpMkLst>
          </pc:cxnChg>
        </pc:sldLayoutChg>
        <pc:sldLayoutChg chg="addSp">
          <pc:chgData name="Ian Parr" userId="4f46477c-3823-44e3-a023-ec7a0abfe074" providerId="ADAL" clId="{BB0C4878-432C-4512-AE29-435F3457A4E3}" dt="2023-07-05T02:04:18.407" v="47"/>
          <pc:sldLayoutMkLst>
            <pc:docMk/>
            <pc:sldMasterMk cId="2525232546" sldId="2147483723"/>
            <pc:sldLayoutMk cId="2361534345" sldId="2147483728"/>
          </pc:sldLayoutMkLst>
          <pc:cxnChg chg="add">
            <ac:chgData name="Ian Parr" userId="4f46477c-3823-44e3-a023-ec7a0abfe074" providerId="ADAL" clId="{BB0C4878-432C-4512-AE29-435F3457A4E3}" dt="2023-07-05T02:04:18.407" v="47"/>
            <ac:cxnSpMkLst>
              <pc:docMk/>
              <pc:sldMasterMk cId="2525232546" sldId="2147483723"/>
              <pc:sldLayoutMk cId="2361534345" sldId="2147483728"/>
              <ac:cxnSpMk id="10" creationId="{0224FE1C-6695-17AA-41F9-0F8D5D928ED4}"/>
            </ac:cxnSpMkLst>
          </pc:cxnChg>
        </pc:sldLayoutChg>
      </pc:sldMasterChg>
      <pc:sldMasterChg chg="addSp modSldLayout">
        <pc:chgData name="Ian Parr" userId="4f46477c-3823-44e3-a023-ec7a0abfe074" providerId="ADAL" clId="{BB0C4878-432C-4512-AE29-435F3457A4E3}" dt="2023-07-05T02:04:20.838" v="48"/>
        <pc:sldMasterMkLst>
          <pc:docMk/>
          <pc:sldMasterMk cId="2267967074" sldId="2147483736"/>
        </pc:sldMasterMkLst>
        <pc:picChg chg="add">
          <ac:chgData name="Ian Parr" userId="4f46477c-3823-44e3-a023-ec7a0abfe074" providerId="ADAL" clId="{BB0C4878-432C-4512-AE29-435F3457A4E3}" dt="2023-07-05T02:04:20.838" v="48"/>
          <ac:picMkLst>
            <pc:docMk/>
            <pc:sldMasterMk cId="2267967074" sldId="2147483736"/>
            <ac:picMk id="7" creationId="{ABCFCBFB-DE1C-C852-C839-CC3BC9D38F10}"/>
          </ac:picMkLst>
        </pc:picChg>
        <pc:picChg chg="add">
          <ac:chgData name="Ian Parr" userId="4f46477c-3823-44e3-a023-ec7a0abfe074" providerId="ADAL" clId="{BB0C4878-432C-4512-AE29-435F3457A4E3}" dt="2023-07-05T02:04:20.838" v="48"/>
          <ac:picMkLst>
            <pc:docMk/>
            <pc:sldMasterMk cId="2267967074" sldId="2147483736"/>
            <ac:picMk id="8" creationId="{92149476-95DA-AE6A-EAAE-DB4961FE7C9E}"/>
          </ac:picMkLst>
        </pc:picChg>
        <pc:sldLayoutChg chg="addSp">
          <pc:chgData name="Ian Parr" userId="4f46477c-3823-44e3-a023-ec7a0abfe074" providerId="ADAL" clId="{BB0C4878-432C-4512-AE29-435F3457A4E3}" dt="2023-07-05T02:04:20.838" v="48"/>
          <pc:sldLayoutMkLst>
            <pc:docMk/>
            <pc:sldMasterMk cId="2267967074" sldId="2147483736"/>
            <pc:sldLayoutMk cId="3241648642" sldId="2147483739"/>
          </pc:sldLayoutMkLst>
          <pc:cxnChg chg="add">
            <ac:chgData name="Ian Parr" userId="4f46477c-3823-44e3-a023-ec7a0abfe074" providerId="ADAL" clId="{BB0C4878-432C-4512-AE29-435F3457A4E3}" dt="2023-07-05T02:04:20.838" v="48"/>
            <ac:cxnSpMkLst>
              <pc:docMk/>
              <pc:sldMasterMk cId="2267967074" sldId="2147483736"/>
              <pc:sldLayoutMk cId="3241648642" sldId="2147483739"/>
              <ac:cxnSpMk id="7" creationId="{AC9ADB48-82A8-2271-0D23-53D4824000BE}"/>
            </ac:cxnSpMkLst>
          </pc:cxnChg>
        </pc:sldLayoutChg>
        <pc:sldLayoutChg chg="addSp">
          <pc:chgData name="Ian Parr" userId="4f46477c-3823-44e3-a023-ec7a0abfe074" providerId="ADAL" clId="{BB0C4878-432C-4512-AE29-435F3457A4E3}" dt="2023-07-05T02:04:20.838" v="48"/>
          <pc:sldLayoutMkLst>
            <pc:docMk/>
            <pc:sldMasterMk cId="2267967074" sldId="2147483736"/>
            <pc:sldLayoutMk cId="4113967424" sldId="2147483741"/>
          </pc:sldLayoutMkLst>
          <pc:cxnChg chg="add">
            <ac:chgData name="Ian Parr" userId="4f46477c-3823-44e3-a023-ec7a0abfe074" providerId="ADAL" clId="{BB0C4878-432C-4512-AE29-435F3457A4E3}" dt="2023-07-05T02:04:20.838" v="48"/>
            <ac:cxnSpMkLst>
              <pc:docMk/>
              <pc:sldMasterMk cId="2267967074" sldId="2147483736"/>
              <pc:sldLayoutMk cId="4113967424" sldId="2147483741"/>
              <ac:cxnSpMk id="10" creationId="{8DA2A3ED-98CF-6A74-0B1E-543AD23068D2}"/>
            </ac:cxnSpMkLst>
          </pc:cxnChg>
        </pc:sldLayoutChg>
      </pc:sldMasterChg>
      <pc:sldMasterChg chg="addSp modSldLayout">
        <pc:chgData name="Ian Parr" userId="4f46477c-3823-44e3-a023-ec7a0abfe074" providerId="ADAL" clId="{BB0C4878-432C-4512-AE29-435F3457A4E3}" dt="2023-07-05T02:04:24.612" v="49"/>
        <pc:sldMasterMkLst>
          <pc:docMk/>
          <pc:sldMasterMk cId="1698294639" sldId="2147483749"/>
        </pc:sldMasterMkLst>
        <pc:picChg chg="add">
          <ac:chgData name="Ian Parr" userId="4f46477c-3823-44e3-a023-ec7a0abfe074" providerId="ADAL" clId="{BB0C4878-432C-4512-AE29-435F3457A4E3}" dt="2023-07-05T02:04:24.612" v="49"/>
          <ac:picMkLst>
            <pc:docMk/>
            <pc:sldMasterMk cId="1698294639" sldId="2147483749"/>
            <ac:picMk id="8" creationId="{FCD4A86A-6119-105A-6DA0-2824022DFE86}"/>
          </ac:picMkLst>
        </pc:picChg>
        <pc:picChg chg="add">
          <ac:chgData name="Ian Parr" userId="4f46477c-3823-44e3-a023-ec7a0abfe074" providerId="ADAL" clId="{BB0C4878-432C-4512-AE29-435F3457A4E3}" dt="2023-07-05T02:04:24.612" v="49"/>
          <ac:picMkLst>
            <pc:docMk/>
            <pc:sldMasterMk cId="1698294639" sldId="2147483749"/>
            <ac:picMk id="9" creationId="{1138B57B-C980-743A-C4F8-53C42BD4DA05}"/>
          </ac:picMkLst>
        </pc:picChg>
        <pc:sldLayoutChg chg="addSp">
          <pc:chgData name="Ian Parr" userId="4f46477c-3823-44e3-a023-ec7a0abfe074" providerId="ADAL" clId="{BB0C4878-432C-4512-AE29-435F3457A4E3}" dt="2023-07-05T02:04:24.612" v="49"/>
          <pc:sldLayoutMkLst>
            <pc:docMk/>
            <pc:sldMasterMk cId="1698294639" sldId="2147483749"/>
            <pc:sldLayoutMk cId="1708788426" sldId="2147483752"/>
          </pc:sldLayoutMkLst>
          <pc:cxnChg chg="add">
            <ac:chgData name="Ian Parr" userId="4f46477c-3823-44e3-a023-ec7a0abfe074" providerId="ADAL" clId="{BB0C4878-432C-4512-AE29-435F3457A4E3}" dt="2023-07-05T02:04:24.612" v="49"/>
            <ac:cxnSpMkLst>
              <pc:docMk/>
              <pc:sldMasterMk cId="1698294639" sldId="2147483749"/>
              <pc:sldLayoutMk cId="1708788426" sldId="2147483752"/>
              <ac:cxnSpMk id="7" creationId="{A8ACC364-1BFC-B8DA-08FA-0C86E44B7772}"/>
            </ac:cxnSpMkLst>
          </pc:cxnChg>
        </pc:sldLayoutChg>
        <pc:sldLayoutChg chg="addSp">
          <pc:chgData name="Ian Parr" userId="4f46477c-3823-44e3-a023-ec7a0abfe074" providerId="ADAL" clId="{BB0C4878-432C-4512-AE29-435F3457A4E3}" dt="2023-07-05T02:04:24.612" v="49"/>
          <pc:sldLayoutMkLst>
            <pc:docMk/>
            <pc:sldMasterMk cId="1698294639" sldId="2147483749"/>
            <pc:sldLayoutMk cId="2067149124" sldId="2147483754"/>
          </pc:sldLayoutMkLst>
          <pc:cxnChg chg="add">
            <ac:chgData name="Ian Parr" userId="4f46477c-3823-44e3-a023-ec7a0abfe074" providerId="ADAL" clId="{BB0C4878-432C-4512-AE29-435F3457A4E3}" dt="2023-07-05T02:04:24.612" v="49"/>
            <ac:cxnSpMkLst>
              <pc:docMk/>
              <pc:sldMasterMk cId="1698294639" sldId="2147483749"/>
              <pc:sldLayoutMk cId="2067149124" sldId="2147483754"/>
              <ac:cxnSpMk id="10" creationId="{1E1C64AF-719F-FA2C-5BD5-5B2858CD8456}"/>
            </ac:cxnSpMkLst>
          </pc:cxnChg>
        </pc:sldLayoutChg>
      </pc:sldMasterChg>
      <pc:sldMasterChg chg="addSp modSldLayout">
        <pc:chgData name="Ian Parr" userId="4f46477c-3823-44e3-a023-ec7a0abfe074" providerId="ADAL" clId="{BB0C4878-432C-4512-AE29-435F3457A4E3}" dt="2023-07-05T02:04:26.035" v="59"/>
        <pc:sldMasterMkLst>
          <pc:docMk/>
          <pc:sldMasterMk cId="3510434696" sldId="2147483767"/>
        </pc:sldMasterMkLst>
        <pc:picChg chg="add">
          <ac:chgData name="Ian Parr" userId="4f46477c-3823-44e3-a023-ec7a0abfe074" providerId="ADAL" clId="{BB0C4878-432C-4512-AE29-435F3457A4E3}" dt="2023-07-05T02:04:26.035" v="59"/>
          <ac:picMkLst>
            <pc:docMk/>
            <pc:sldMasterMk cId="3510434696" sldId="2147483767"/>
            <ac:picMk id="9" creationId="{F1775850-7C45-6C5C-3615-58898FB2F97F}"/>
          </ac:picMkLst>
        </pc:picChg>
        <pc:picChg chg="add">
          <ac:chgData name="Ian Parr" userId="4f46477c-3823-44e3-a023-ec7a0abfe074" providerId="ADAL" clId="{BB0C4878-432C-4512-AE29-435F3457A4E3}" dt="2023-07-05T02:04:26.035" v="59"/>
          <ac:picMkLst>
            <pc:docMk/>
            <pc:sldMasterMk cId="3510434696" sldId="2147483767"/>
            <ac:picMk id="11" creationId="{646E0850-B0C2-EDEA-467B-42481DE14259}"/>
          </ac:picMkLst>
        </pc:picChg>
        <pc:sldLayoutChg chg="addSp">
          <pc:chgData name="Ian Parr" userId="4f46477c-3823-44e3-a023-ec7a0abfe074" providerId="ADAL" clId="{BB0C4878-432C-4512-AE29-435F3457A4E3}" dt="2023-07-05T02:04:26.035" v="59"/>
          <pc:sldLayoutMkLst>
            <pc:docMk/>
            <pc:sldMasterMk cId="3510434696" sldId="2147483767"/>
            <pc:sldLayoutMk cId="3083587077" sldId="2147483770"/>
          </pc:sldLayoutMkLst>
          <pc:cxnChg chg="add">
            <ac:chgData name="Ian Parr" userId="4f46477c-3823-44e3-a023-ec7a0abfe074" providerId="ADAL" clId="{BB0C4878-432C-4512-AE29-435F3457A4E3}" dt="2023-07-05T02:04:26.035" v="59"/>
            <ac:cxnSpMkLst>
              <pc:docMk/>
              <pc:sldMasterMk cId="3510434696" sldId="2147483767"/>
              <pc:sldLayoutMk cId="3083587077" sldId="2147483770"/>
              <ac:cxnSpMk id="7" creationId="{64A15567-CE97-A821-9D79-B18AD626862D}"/>
            </ac:cxnSpMkLst>
          </pc:cxnChg>
        </pc:sldLayoutChg>
        <pc:sldLayoutChg chg="addSp">
          <pc:chgData name="Ian Parr" userId="4f46477c-3823-44e3-a023-ec7a0abfe074" providerId="ADAL" clId="{BB0C4878-432C-4512-AE29-435F3457A4E3}" dt="2023-07-05T02:04:26.035" v="59"/>
          <pc:sldLayoutMkLst>
            <pc:docMk/>
            <pc:sldMasterMk cId="3510434696" sldId="2147483767"/>
            <pc:sldLayoutMk cId="1900807563" sldId="2147483772"/>
          </pc:sldLayoutMkLst>
          <pc:cxnChg chg="add">
            <ac:chgData name="Ian Parr" userId="4f46477c-3823-44e3-a023-ec7a0abfe074" providerId="ADAL" clId="{BB0C4878-432C-4512-AE29-435F3457A4E3}" dt="2023-07-05T02:04:26.035" v="59"/>
            <ac:cxnSpMkLst>
              <pc:docMk/>
              <pc:sldMasterMk cId="3510434696" sldId="2147483767"/>
              <pc:sldLayoutMk cId="1900807563" sldId="2147483772"/>
              <ac:cxnSpMk id="10" creationId="{8DD5283F-664B-902F-901F-823896C76726}"/>
            </ac:cxnSpMkLst>
          </pc:cxnChg>
        </pc:sldLayoutChg>
      </pc:sldMasterChg>
      <pc:sldMasterChg chg="addSp modSldLayout">
        <pc:chgData name="Ian Parr" userId="4f46477c-3823-44e3-a023-ec7a0abfe074" providerId="ADAL" clId="{BB0C4878-432C-4512-AE29-435F3457A4E3}" dt="2023-07-05T02:05:30.411" v="78"/>
        <pc:sldMasterMkLst>
          <pc:docMk/>
          <pc:sldMasterMk cId="1245284592" sldId="2147483780"/>
        </pc:sldMasterMkLst>
        <pc:picChg chg="add">
          <ac:chgData name="Ian Parr" userId="4f46477c-3823-44e3-a023-ec7a0abfe074" providerId="ADAL" clId="{BB0C4878-432C-4512-AE29-435F3457A4E3}" dt="2023-07-05T02:05:30.411" v="78"/>
          <ac:picMkLst>
            <pc:docMk/>
            <pc:sldMasterMk cId="1245284592" sldId="2147483780"/>
            <ac:picMk id="7" creationId="{8E637B6C-C3AF-525A-E4ED-DAC5144002D4}"/>
          </ac:picMkLst>
        </pc:picChg>
        <pc:picChg chg="add">
          <ac:chgData name="Ian Parr" userId="4f46477c-3823-44e3-a023-ec7a0abfe074" providerId="ADAL" clId="{BB0C4878-432C-4512-AE29-435F3457A4E3}" dt="2023-07-05T02:05:30.411" v="78"/>
          <ac:picMkLst>
            <pc:docMk/>
            <pc:sldMasterMk cId="1245284592" sldId="2147483780"/>
            <ac:picMk id="8" creationId="{36ABE7AE-31FE-7F59-02E1-975175B40A9B}"/>
          </ac:picMkLst>
        </pc:picChg>
        <pc:sldLayoutChg chg="addSp">
          <pc:chgData name="Ian Parr" userId="4f46477c-3823-44e3-a023-ec7a0abfe074" providerId="ADAL" clId="{BB0C4878-432C-4512-AE29-435F3457A4E3}" dt="2023-07-05T02:05:30.411" v="78"/>
          <pc:sldLayoutMkLst>
            <pc:docMk/>
            <pc:sldMasterMk cId="1245284592" sldId="2147483780"/>
            <pc:sldLayoutMk cId="1833467174" sldId="2147483783"/>
          </pc:sldLayoutMkLst>
          <pc:cxnChg chg="add">
            <ac:chgData name="Ian Parr" userId="4f46477c-3823-44e3-a023-ec7a0abfe074" providerId="ADAL" clId="{BB0C4878-432C-4512-AE29-435F3457A4E3}" dt="2023-07-05T02:05:30.411" v="78"/>
            <ac:cxnSpMkLst>
              <pc:docMk/>
              <pc:sldMasterMk cId="1245284592" sldId="2147483780"/>
              <pc:sldLayoutMk cId="1833467174" sldId="2147483783"/>
              <ac:cxnSpMk id="7" creationId="{2C828284-283D-2F81-789F-13C176C530F9}"/>
            </ac:cxnSpMkLst>
          </pc:cxnChg>
        </pc:sldLayoutChg>
        <pc:sldLayoutChg chg="addSp">
          <pc:chgData name="Ian Parr" userId="4f46477c-3823-44e3-a023-ec7a0abfe074" providerId="ADAL" clId="{BB0C4878-432C-4512-AE29-435F3457A4E3}" dt="2023-07-05T02:05:30.411" v="78"/>
          <pc:sldLayoutMkLst>
            <pc:docMk/>
            <pc:sldMasterMk cId="1245284592" sldId="2147483780"/>
            <pc:sldLayoutMk cId="957039071" sldId="2147483785"/>
          </pc:sldLayoutMkLst>
          <pc:cxnChg chg="add">
            <ac:chgData name="Ian Parr" userId="4f46477c-3823-44e3-a023-ec7a0abfe074" providerId="ADAL" clId="{BB0C4878-432C-4512-AE29-435F3457A4E3}" dt="2023-07-05T02:05:30.411" v="78"/>
            <ac:cxnSpMkLst>
              <pc:docMk/>
              <pc:sldMasterMk cId="1245284592" sldId="2147483780"/>
              <pc:sldLayoutMk cId="957039071" sldId="2147483785"/>
              <ac:cxnSpMk id="10" creationId="{1DA920CC-607C-97E0-0680-BCB15E3BD49D}"/>
            </ac:cxnSpMkLst>
          </pc:cxnChg>
        </pc:sldLayoutChg>
      </pc:sldMasterChg>
    </pc:docChg>
  </pc:docChgLst>
  <pc:docChgLst>
    <pc:chgData name="Ian Parr" userId="4f46477c-3823-44e3-a023-ec7a0abfe074" providerId="ADAL" clId="{D04A607D-8AA0-4F5B-9481-2BF0103BAFD8}"/>
    <pc:docChg chg="custSel addSld delSld modSld sldOrd modSection">
      <pc:chgData name="Ian Parr" userId="4f46477c-3823-44e3-a023-ec7a0abfe074" providerId="ADAL" clId="{D04A607D-8AA0-4F5B-9481-2BF0103BAFD8}" dt="2023-08-10T01:16:23.292" v="1894" actId="47"/>
      <pc:docMkLst>
        <pc:docMk/>
      </pc:docMkLst>
      <pc:sldChg chg="modSp mod">
        <pc:chgData name="Ian Parr" userId="4f46477c-3823-44e3-a023-ec7a0abfe074" providerId="ADAL" clId="{D04A607D-8AA0-4F5B-9481-2BF0103BAFD8}" dt="2023-07-05T05:23:00.056" v="6" actId="20577"/>
        <pc:sldMkLst>
          <pc:docMk/>
          <pc:sldMk cId="2153998600" sldId="258"/>
        </pc:sldMkLst>
        <pc:spChg chg="mod">
          <ac:chgData name="Ian Parr" userId="4f46477c-3823-44e3-a023-ec7a0abfe074" providerId="ADAL" clId="{D04A607D-8AA0-4F5B-9481-2BF0103BAFD8}" dt="2023-07-05T05:23:00.056" v="6" actId="20577"/>
          <ac:spMkLst>
            <pc:docMk/>
            <pc:sldMk cId="2153998600" sldId="258"/>
            <ac:spMk id="7" creationId="{BC1EB2F9-7672-F347-9DBD-C0C6A9814DAD}"/>
          </ac:spMkLst>
        </pc:spChg>
      </pc:sldChg>
      <pc:sldChg chg="modSp del mod">
        <pc:chgData name="Ian Parr" userId="4f46477c-3823-44e3-a023-ec7a0abfe074" providerId="ADAL" clId="{D04A607D-8AA0-4F5B-9481-2BF0103BAFD8}" dt="2023-08-10T01:06:19.812" v="1893" actId="47"/>
        <pc:sldMkLst>
          <pc:docMk/>
          <pc:sldMk cId="3096131400" sldId="269"/>
        </pc:sldMkLst>
        <pc:spChg chg="mod">
          <ac:chgData name="Ian Parr" userId="4f46477c-3823-44e3-a023-ec7a0abfe074" providerId="ADAL" clId="{D04A607D-8AA0-4F5B-9481-2BF0103BAFD8}" dt="2023-07-05T05:23:32.462" v="35" actId="20577"/>
          <ac:spMkLst>
            <pc:docMk/>
            <pc:sldMk cId="3096131400" sldId="269"/>
            <ac:spMk id="8" creationId="{2084032C-5FE6-8685-B225-0381053C4285}"/>
          </ac:spMkLst>
        </pc:spChg>
      </pc:sldChg>
      <pc:sldChg chg="addSp delSp modSp del mod">
        <pc:chgData name="Ian Parr" userId="4f46477c-3823-44e3-a023-ec7a0abfe074" providerId="ADAL" clId="{D04A607D-8AA0-4F5B-9481-2BF0103BAFD8}" dt="2023-08-10T01:06:19.812" v="1893" actId="47"/>
        <pc:sldMkLst>
          <pc:docMk/>
          <pc:sldMk cId="1516207296" sldId="276"/>
        </pc:sldMkLst>
        <pc:spChg chg="add mod">
          <ac:chgData name="Ian Parr" userId="4f46477c-3823-44e3-a023-ec7a0abfe074" providerId="ADAL" clId="{D04A607D-8AA0-4F5B-9481-2BF0103BAFD8}" dt="2023-07-05T05:27:34.381" v="85" actId="1076"/>
          <ac:spMkLst>
            <pc:docMk/>
            <pc:sldMk cId="1516207296" sldId="276"/>
            <ac:spMk id="3" creationId="{4E2FB9C6-FA06-D553-09BD-7CD85F991D58}"/>
          </ac:spMkLst>
        </pc:spChg>
        <pc:spChg chg="mod">
          <ac:chgData name="Ian Parr" userId="4f46477c-3823-44e3-a023-ec7a0abfe074" providerId="ADAL" clId="{D04A607D-8AA0-4F5B-9481-2BF0103BAFD8}" dt="2023-07-05T05:26:36.005" v="72" actId="1076"/>
          <ac:spMkLst>
            <pc:docMk/>
            <pc:sldMk cId="1516207296" sldId="276"/>
            <ac:spMk id="4" creationId="{B16DD3FC-7741-E1EC-00CA-297AA35122EE}"/>
          </ac:spMkLst>
        </pc:spChg>
        <pc:spChg chg="add del mod">
          <ac:chgData name="Ian Parr" userId="4f46477c-3823-44e3-a023-ec7a0abfe074" providerId="ADAL" clId="{D04A607D-8AA0-4F5B-9481-2BF0103BAFD8}" dt="2023-07-05T05:29:44.771" v="100" actId="478"/>
          <ac:spMkLst>
            <pc:docMk/>
            <pc:sldMk cId="1516207296" sldId="276"/>
            <ac:spMk id="5" creationId="{323BBDA9-FEFA-2E85-0265-FE446E6BBAB9}"/>
          </ac:spMkLst>
        </pc:spChg>
        <pc:spChg chg="del">
          <ac:chgData name="Ian Parr" userId="4f46477c-3823-44e3-a023-ec7a0abfe074" providerId="ADAL" clId="{D04A607D-8AA0-4F5B-9481-2BF0103BAFD8}" dt="2023-07-05T05:26:29.853" v="70" actId="478"/>
          <ac:spMkLst>
            <pc:docMk/>
            <pc:sldMk cId="1516207296" sldId="276"/>
            <ac:spMk id="7" creationId="{B3E620F3-115F-71C3-D396-BBC574C4F47A}"/>
          </ac:spMkLst>
        </pc:spChg>
        <pc:spChg chg="add mod">
          <ac:chgData name="Ian Parr" userId="4f46477c-3823-44e3-a023-ec7a0abfe074" providerId="ADAL" clId="{D04A607D-8AA0-4F5B-9481-2BF0103BAFD8}" dt="2023-07-05T05:29:41.805" v="99" actId="1076"/>
          <ac:spMkLst>
            <pc:docMk/>
            <pc:sldMk cId="1516207296" sldId="276"/>
            <ac:spMk id="8" creationId="{2A43B571-E531-7E1B-218D-14079DF7B399}"/>
          </ac:spMkLst>
        </pc:spChg>
        <pc:spChg chg="add mod">
          <ac:chgData name="Ian Parr" userId="4f46477c-3823-44e3-a023-ec7a0abfe074" providerId="ADAL" clId="{D04A607D-8AA0-4F5B-9481-2BF0103BAFD8}" dt="2023-07-05T05:30:59.134" v="108" actId="14100"/>
          <ac:spMkLst>
            <pc:docMk/>
            <pc:sldMk cId="1516207296" sldId="276"/>
            <ac:spMk id="9" creationId="{9A9092C2-4347-0170-66F2-51014AC0FD9E}"/>
          </ac:spMkLst>
        </pc:spChg>
        <pc:picChg chg="del">
          <ac:chgData name="Ian Parr" userId="4f46477c-3823-44e3-a023-ec7a0abfe074" providerId="ADAL" clId="{D04A607D-8AA0-4F5B-9481-2BF0103BAFD8}" dt="2023-07-05T05:26:24.396" v="69" actId="478"/>
          <ac:picMkLst>
            <pc:docMk/>
            <pc:sldMk cId="1516207296" sldId="276"/>
            <ac:picMk id="11" creationId="{7D5638B7-185C-F1A6-53BC-63887ABC0E40}"/>
          </ac:picMkLst>
        </pc:picChg>
        <pc:picChg chg="add mod">
          <ac:chgData name="Ian Parr" userId="4f46477c-3823-44e3-a023-ec7a0abfe074" providerId="ADAL" clId="{D04A607D-8AA0-4F5B-9481-2BF0103BAFD8}" dt="2023-07-05T05:26:55.299" v="78" actId="1076"/>
          <ac:picMkLst>
            <pc:docMk/>
            <pc:sldMk cId="1516207296" sldId="276"/>
            <ac:picMk id="1026" creationId="{309A3270-1345-0111-9371-A41B37648476}"/>
          </ac:picMkLst>
        </pc:picChg>
      </pc:sldChg>
      <pc:sldChg chg="del ord">
        <pc:chgData name="Ian Parr" userId="4f46477c-3823-44e3-a023-ec7a0abfe074" providerId="ADAL" clId="{D04A607D-8AA0-4F5B-9481-2BF0103BAFD8}" dt="2023-07-06T02:56:01.878" v="1776" actId="47"/>
        <pc:sldMkLst>
          <pc:docMk/>
          <pc:sldMk cId="2515922008" sldId="279"/>
        </pc:sldMkLst>
      </pc:sldChg>
      <pc:sldChg chg="delSp del mod ord">
        <pc:chgData name="Ian Parr" userId="4f46477c-3823-44e3-a023-ec7a0abfe074" providerId="ADAL" clId="{D04A607D-8AA0-4F5B-9481-2BF0103BAFD8}" dt="2023-07-25T02:33:39.745" v="1829" actId="2696"/>
        <pc:sldMkLst>
          <pc:docMk/>
          <pc:sldMk cId="836060889" sldId="280"/>
        </pc:sldMkLst>
        <pc:picChg chg="del">
          <ac:chgData name="Ian Parr" userId="4f46477c-3823-44e3-a023-ec7a0abfe074" providerId="ADAL" clId="{D04A607D-8AA0-4F5B-9481-2BF0103BAFD8}" dt="2023-07-05T05:23:52.572" v="36" actId="478"/>
          <ac:picMkLst>
            <pc:docMk/>
            <pc:sldMk cId="836060889" sldId="280"/>
            <ac:picMk id="8" creationId="{B74D783E-3F67-4529-6995-14AF8E2BDA73}"/>
          </ac:picMkLst>
        </pc:picChg>
      </pc:sldChg>
      <pc:sldChg chg="addSp modSp add mod ord">
        <pc:chgData name="Ian Parr" userId="4f46477c-3823-44e3-a023-ec7a0abfe074" providerId="ADAL" clId="{D04A607D-8AA0-4F5B-9481-2BF0103BAFD8}" dt="2023-07-25T02:58:48.045" v="1833"/>
        <pc:sldMkLst>
          <pc:docMk/>
          <pc:sldMk cId="1147854470" sldId="292"/>
        </pc:sldMkLst>
        <pc:spChg chg="mod">
          <ac:chgData name="Ian Parr" userId="4f46477c-3823-44e3-a023-ec7a0abfe074" providerId="ADAL" clId="{D04A607D-8AA0-4F5B-9481-2BF0103BAFD8}" dt="2023-07-06T01:56:05.253" v="1167" actId="1076"/>
          <ac:spMkLst>
            <pc:docMk/>
            <pc:sldMk cId="1147854470" sldId="292"/>
            <ac:spMk id="3" creationId="{36AC5CCA-16E4-5877-2396-1F7B906517C5}"/>
          </ac:spMkLst>
        </pc:spChg>
        <pc:spChg chg="add">
          <ac:chgData name="Ian Parr" userId="4f46477c-3823-44e3-a023-ec7a0abfe074" providerId="ADAL" clId="{D04A607D-8AA0-4F5B-9481-2BF0103BAFD8}" dt="2023-07-06T01:56:17.212" v="1168"/>
          <ac:spMkLst>
            <pc:docMk/>
            <pc:sldMk cId="1147854470" sldId="292"/>
            <ac:spMk id="4" creationId="{298C669A-B6A8-3351-08BA-36FB4AD4A2E9}"/>
          </ac:spMkLst>
        </pc:spChg>
        <pc:spChg chg="mod">
          <ac:chgData name="Ian Parr" userId="4f46477c-3823-44e3-a023-ec7a0abfe074" providerId="ADAL" clId="{D04A607D-8AA0-4F5B-9481-2BF0103BAFD8}" dt="2023-07-06T01:55:55.182" v="1166" actId="20577"/>
          <ac:spMkLst>
            <pc:docMk/>
            <pc:sldMk cId="1147854470" sldId="292"/>
            <ac:spMk id="9" creationId="{00D6BA3C-ABA4-572D-F56D-34DB592F8E67}"/>
          </ac:spMkLst>
        </pc:spChg>
        <pc:picChg chg="add mod">
          <ac:chgData name="Ian Parr" userId="4f46477c-3823-44e3-a023-ec7a0abfe074" providerId="ADAL" clId="{D04A607D-8AA0-4F5B-9481-2BF0103BAFD8}" dt="2023-07-06T01:56:32.293" v="1171" actId="1076"/>
          <ac:picMkLst>
            <pc:docMk/>
            <pc:sldMk cId="1147854470" sldId="292"/>
            <ac:picMk id="5" creationId="{59D835D2-1A57-FD1C-1B2E-0DAD8726BECC}"/>
          </ac:picMkLst>
        </pc:picChg>
      </pc:sldChg>
      <pc:sldChg chg="del ord">
        <pc:chgData name="Ian Parr" userId="4f46477c-3823-44e3-a023-ec7a0abfe074" providerId="ADAL" clId="{D04A607D-8AA0-4F5B-9481-2BF0103BAFD8}" dt="2023-07-06T02:56:01.878" v="1776" actId="47"/>
        <pc:sldMkLst>
          <pc:docMk/>
          <pc:sldMk cId="3084222300" sldId="309"/>
        </pc:sldMkLst>
      </pc:sldChg>
      <pc:sldChg chg="del ord">
        <pc:chgData name="Ian Parr" userId="4f46477c-3823-44e3-a023-ec7a0abfe074" providerId="ADAL" clId="{D04A607D-8AA0-4F5B-9481-2BF0103BAFD8}" dt="2023-07-06T02:56:01.878" v="1776" actId="47"/>
        <pc:sldMkLst>
          <pc:docMk/>
          <pc:sldMk cId="550053447" sldId="311"/>
        </pc:sldMkLst>
      </pc:sldChg>
      <pc:sldChg chg="del ord">
        <pc:chgData name="Ian Parr" userId="4f46477c-3823-44e3-a023-ec7a0abfe074" providerId="ADAL" clId="{D04A607D-8AA0-4F5B-9481-2BF0103BAFD8}" dt="2023-07-06T02:56:01.878" v="1776" actId="47"/>
        <pc:sldMkLst>
          <pc:docMk/>
          <pc:sldMk cId="2342184201" sldId="312"/>
        </pc:sldMkLst>
      </pc:sldChg>
      <pc:sldChg chg="del ord">
        <pc:chgData name="Ian Parr" userId="4f46477c-3823-44e3-a023-ec7a0abfe074" providerId="ADAL" clId="{D04A607D-8AA0-4F5B-9481-2BF0103BAFD8}" dt="2023-07-06T02:56:01.878" v="1776" actId="47"/>
        <pc:sldMkLst>
          <pc:docMk/>
          <pc:sldMk cId="543170317" sldId="313"/>
        </pc:sldMkLst>
      </pc:sldChg>
      <pc:sldChg chg="del ord">
        <pc:chgData name="Ian Parr" userId="4f46477c-3823-44e3-a023-ec7a0abfe074" providerId="ADAL" clId="{D04A607D-8AA0-4F5B-9481-2BF0103BAFD8}" dt="2023-07-06T02:56:01.878" v="1776" actId="47"/>
        <pc:sldMkLst>
          <pc:docMk/>
          <pc:sldMk cId="3832292048" sldId="314"/>
        </pc:sldMkLst>
      </pc:sldChg>
      <pc:sldChg chg="del ord">
        <pc:chgData name="Ian Parr" userId="4f46477c-3823-44e3-a023-ec7a0abfe074" providerId="ADAL" clId="{D04A607D-8AA0-4F5B-9481-2BF0103BAFD8}" dt="2023-07-06T02:56:01.878" v="1776" actId="47"/>
        <pc:sldMkLst>
          <pc:docMk/>
          <pc:sldMk cId="1081862132" sldId="315"/>
        </pc:sldMkLst>
      </pc:sldChg>
      <pc:sldChg chg="del ord">
        <pc:chgData name="Ian Parr" userId="4f46477c-3823-44e3-a023-ec7a0abfe074" providerId="ADAL" clId="{D04A607D-8AA0-4F5B-9481-2BF0103BAFD8}" dt="2023-07-06T02:56:01.878" v="1776" actId="47"/>
        <pc:sldMkLst>
          <pc:docMk/>
          <pc:sldMk cId="3050474155" sldId="316"/>
        </pc:sldMkLst>
      </pc:sldChg>
      <pc:sldChg chg="del ord">
        <pc:chgData name="Ian Parr" userId="4f46477c-3823-44e3-a023-ec7a0abfe074" providerId="ADAL" clId="{D04A607D-8AA0-4F5B-9481-2BF0103BAFD8}" dt="2023-07-06T02:56:01.878" v="1776" actId="47"/>
        <pc:sldMkLst>
          <pc:docMk/>
          <pc:sldMk cId="3503073018" sldId="317"/>
        </pc:sldMkLst>
      </pc:sldChg>
      <pc:sldChg chg="add del">
        <pc:chgData name="Ian Parr" userId="4f46477c-3823-44e3-a023-ec7a0abfe074" providerId="ADAL" clId="{D04A607D-8AA0-4F5B-9481-2BF0103BAFD8}" dt="2023-07-25T02:20:58.434" v="1824" actId="2696"/>
        <pc:sldMkLst>
          <pc:docMk/>
          <pc:sldMk cId="3790622631" sldId="318"/>
        </pc:sldMkLst>
      </pc:sldChg>
      <pc:sldChg chg="addSp delSp modSp add del mod">
        <pc:chgData name="Ian Parr" userId="4f46477c-3823-44e3-a023-ec7a0abfe074" providerId="ADAL" clId="{D04A607D-8AA0-4F5B-9481-2BF0103BAFD8}" dt="2023-08-10T01:06:19.812" v="1893" actId="47"/>
        <pc:sldMkLst>
          <pc:docMk/>
          <pc:sldMk cId="1998647428" sldId="319"/>
        </pc:sldMkLst>
        <pc:spChg chg="add del">
          <ac:chgData name="Ian Parr" userId="4f46477c-3823-44e3-a023-ec7a0abfe074" providerId="ADAL" clId="{D04A607D-8AA0-4F5B-9481-2BF0103BAFD8}" dt="2023-07-05T05:32:58.628" v="143" actId="478"/>
          <ac:spMkLst>
            <pc:docMk/>
            <pc:sldMk cId="1998647428" sldId="319"/>
            <ac:spMk id="2" creationId="{BD2FC940-DCF7-2293-2D05-8B1FB0976B0C}"/>
          </ac:spMkLst>
        </pc:spChg>
        <pc:spChg chg="del">
          <ac:chgData name="Ian Parr" userId="4f46477c-3823-44e3-a023-ec7a0abfe074" providerId="ADAL" clId="{D04A607D-8AA0-4F5B-9481-2BF0103BAFD8}" dt="2023-07-05T05:33:17.730" v="144" actId="478"/>
          <ac:spMkLst>
            <pc:docMk/>
            <pc:sldMk cId="1998647428" sldId="319"/>
            <ac:spMk id="3" creationId="{4E2FB9C6-FA06-D553-09BD-7CD85F991D58}"/>
          </ac:spMkLst>
        </pc:spChg>
        <pc:spChg chg="mod">
          <ac:chgData name="Ian Parr" userId="4f46477c-3823-44e3-a023-ec7a0abfe074" providerId="ADAL" clId="{D04A607D-8AA0-4F5B-9481-2BF0103BAFD8}" dt="2023-07-05T05:32:31.109" v="140" actId="1076"/>
          <ac:spMkLst>
            <pc:docMk/>
            <pc:sldMk cId="1998647428" sldId="319"/>
            <ac:spMk id="4" creationId="{B16DD3FC-7741-E1EC-00CA-297AA35122EE}"/>
          </ac:spMkLst>
        </pc:spChg>
        <pc:spChg chg="del mod">
          <ac:chgData name="Ian Parr" userId="4f46477c-3823-44e3-a023-ec7a0abfe074" providerId="ADAL" clId="{D04A607D-8AA0-4F5B-9481-2BF0103BAFD8}" dt="2023-07-05T05:34:08.943" v="150" actId="478"/>
          <ac:spMkLst>
            <pc:docMk/>
            <pc:sldMk cId="1998647428" sldId="319"/>
            <ac:spMk id="6" creationId="{C9933E50-2130-564E-98CF-63C2073F8E2D}"/>
          </ac:spMkLst>
        </pc:spChg>
        <pc:spChg chg="add del">
          <ac:chgData name="Ian Parr" userId="4f46477c-3823-44e3-a023-ec7a0abfe074" providerId="ADAL" clId="{D04A607D-8AA0-4F5B-9481-2BF0103BAFD8}" dt="2023-07-05T05:33:56.810" v="146" actId="478"/>
          <ac:spMkLst>
            <pc:docMk/>
            <pc:sldMk cId="1998647428" sldId="319"/>
            <ac:spMk id="7" creationId="{1FD57481-4B92-F348-78DB-FAEE08DE9D44}"/>
          </ac:spMkLst>
        </pc:spChg>
        <pc:spChg chg="add del">
          <ac:chgData name="Ian Parr" userId="4f46477c-3823-44e3-a023-ec7a0abfe074" providerId="ADAL" clId="{D04A607D-8AA0-4F5B-9481-2BF0103BAFD8}" dt="2023-07-05T05:34:04.276" v="148" actId="478"/>
          <ac:spMkLst>
            <pc:docMk/>
            <pc:sldMk cId="1998647428" sldId="319"/>
            <ac:spMk id="11" creationId="{1A5E0D48-7880-799D-8780-C9512894CD30}"/>
          </ac:spMkLst>
        </pc:spChg>
        <pc:spChg chg="add mod">
          <ac:chgData name="Ian Parr" userId="4f46477c-3823-44e3-a023-ec7a0abfe074" providerId="ADAL" clId="{D04A607D-8AA0-4F5B-9481-2BF0103BAFD8}" dt="2023-07-05T05:38:08.982" v="356" actId="14100"/>
          <ac:spMkLst>
            <pc:docMk/>
            <pc:sldMk cId="1998647428" sldId="319"/>
            <ac:spMk id="13" creationId="{5FC97BA5-4CA7-02E5-37AE-481374F8A8C9}"/>
          </ac:spMkLst>
        </pc:spChg>
        <pc:spChg chg="add mod">
          <ac:chgData name="Ian Parr" userId="4f46477c-3823-44e3-a023-ec7a0abfe074" providerId="ADAL" clId="{D04A607D-8AA0-4F5B-9481-2BF0103BAFD8}" dt="2023-07-05T05:42:54.217" v="514" actId="20577"/>
          <ac:spMkLst>
            <pc:docMk/>
            <pc:sldMk cId="1998647428" sldId="319"/>
            <ac:spMk id="15" creationId="{05753AE6-3E36-9AA0-C2A7-E1D8A3579323}"/>
          </ac:spMkLst>
        </pc:spChg>
        <pc:spChg chg="add del">
          <ac:chgData name="Ian Parr" userId="4f46477c-3823-44e3-a023-ec7a0abfe074" providerId="ADAL" clId="{D04A607D-8AA0-4F5B-9481-2BF0103BAFD8}" dt="2023-07-05T05:36:32.465" v="349" actId="478"/>
          <ac:spMkLst>
            <pc:docMk/>
            <pc:sldMk cId="1998647428" sldId="319"/>
            <ac:spMk id="17" creationId="{11481968-57F1-FC59-6903-F99F21B54376}"/>
          </ac:spMkLst>
        </pc:spChg>
        <pc:spChg chg="add del">
          <ac:chgData name="Ian Parr" userId="4f46477c-3823-44e3-a023-ec7a0abfe074" providerId="ADAL" clId="{D04A607D-8AA0-4F5B-9481-2BF0103BAFD8}" dt="2023-07-05T05:40:09.320" v="502" actId="478"/>
          <ac:spMkLst>
            <pc:docMk/>
            <pc:sldMk cId="1998647428" sldId="319"/>
            <ac:spMk id="21" creationId="{8AF58947-749D-8B03-A4FE-22B82C6BCD28}"/>
          </ac:spMkLst>
        </pc:spChg>
        <pc:picChg chg="add del mod">
          <ac:chgData name="Ian Parr" userId="4f46477c-3823-44e3-a023-ec7a0abfe074" providerId="ADAL" clId="{D04A607D-8AA0-4F5B-9481-2BF0103BAFD8}" dt="2023-07-05T05:37:45.307" v="353" actId="478"/>
          <ac:picMkLst>
            <pc:docMk/>
            <pc:sldMk cId="1998647428" sldId="319"/>
            <ac:picMk id="18" creationId="{C823D694-1273-7CE7-965E-244707A83D43}"/>
          </ac:picMkLst>
        </pc:picChg>
        <pc:picChg chg="add mod">
          <ac:chgData name="Ian Parr" userId="4f46477c-3823-44e3-a023-ec7a0abfe074" providerId="ADAL" clId="{D04A607D-8AA0-4F5B-9481-2BF0103BAFD8}" dt="2023-07-05T05:37:50.861" v="355" actId="1076"/>
          <ac:picMkLst>
            <pc:docMk/>
            <pc:sldMk cId="1998647428" sldId="319"/>
            <ac:picMk id="19" creationId="{5F628109-837C-2626-A8D7-FDCD65DB33B1}"/>
          </ac:picMkLst>
        </pc:picChg>
        <pc:picChg chg="add mod">
          <ac:chgData name="Ian Parr" userId="4f46477c-3823-44e3-a023-ec7a0abfe074" providerId="ADAL" clId="{D04A607D-8AA0-4F5B-9481-2BF0103BAFD8}" dt="2023-07-05T05:42:38.094" v="510" actId="14100"/>
          <ac:picMkLst>
            <pc:docMk/>
            <pc:sldMk cId="1998647428" sldId="319"/>
            <ac:picMk id="22" creationId="{B8A03E32-832F-2F8C-67FE-A1DBC33256F5}"/>
          </ac:picMkLst>
        </pc:picChg>
        <pc:picChg chg="add mod">
          <ac:chgData name="Ian Parr" userId="4f46477c-3823-44e3-a023-ec7a0abfe074" providerId="ADAL" clId="{D04A607D-8AA0-4F5B-9481-2BF0103BAFD8}" dt="2023-07-05T05:42:34.288" v="509" actId="1076"/>
          <ac:picMkLst>
            <pc:docMk/>
            <pc:sldMk cId="1998647428" sldId="319"/>
            <ac:picMk id="23" creationId="{184DFCE4-9EA0-7DEB-72C6-481EFA57FFDC}"/>
          </ac:picMkLst>
        </pc:picChg>
        <pc:picChg chg="del">
          <ac:chgData name="Ian Parr" userId="4f46477c-3823-44e3-a023-ec7a0abfe074" providerId="ADAL" clId="{D04A607D-8AA0-4F5B-9481-2BF0103BAFD8}" dt="2023-07-05T05:32:38.308" v="141" actId="478"/>
          <ac:picMkLst>
            <pc:docMk/>
            <pc:sldMk cId="1998647428" sldId="319"/>
            <ac:picMk id="1026" creationId="{309A3270-1345-0111-9371-A41B37648476}"/>
          </ac:picMkLst>
        </pc:picChg>
      </pc:sldChg>
      <pc:sldChg chg="addSp delSp modSp add del mod">
        <pc:chgData name="Ian Parr" userId="4f46477c-3823-44e3-a023-ec7a0abfe074" providerId="ADAL" clId="{D04A607D-8AA0-4F5B-9481-2BF0103BAFD8}" dt="2023-08-10T01:06:19.812" v="1893" actId="47"/>
        <pc:sldMkLst>
          <pc:docMk/>
          <pc:sldMk cId="2411396598" sldId="320"/>
        </pc:sldMkLst>
        <pc:spChg chg="add mod">
          <ac:chgData name="Ian Parr" userId="4f46477c-3823-44e3-a023-ec7a0abfe074" providerId="ADAL" clId="{D04A607D-8AA0-4F5B-9481-2BF0103BAFD8}" dt="2023-07-05T05:49:50.571" v="659" actId="12"/>
          <ac:spMkLst>
            <pc:docMk/>
            <pc:sldMk cId="2411396598" sldId="320"/>
            <ac:spMk id="3" creationId="{936D0D2A-4F39-27A8-F216-2B0FB4D0DC89}"/>
          </ac:spMkLst>
        </pc:spChg>
        <pc:spChg chg="mod">
          <ac:chgData name="Ian Parr" userId="4f46477c-3823-44e3-a023-ec7a0abfe074" providerId="ADAL" clId="{D04A607D-8AA0-4F5B-9481-2BF0103BAFD8}" dt="2023-07-05T05:50:17.767" v="664" actId="1076"/>
          <ac:spMkLst>
            <pc:docMk/>
            <pc:sldMk cId="2411396598" sldId="320"/>
            <ac:spMk id="4" creationId="{B16DD3FC-7741-E1EC-00CA-297AA35122EE}"/>
          </ac:spMkLst>
        </pc:spChg>
        <pc:spChg chg="del">
          <ac:chgData name="Ian Parr" userId="4f46477c-3823-44e3-a023-ec7a0abfe074" providerId="ADAL" clId="{D04A607D-8AA0-4F5B-9481-2BF0103BAFD8}" dt="2023-07-05T05:43:57.777" v="546" actId="478"/>
          <ac:spMkLst>
            <pc:docMk/>
            <pc:sldMk cId="2411396598" sldId="320"/>
            <ac:spMk id="13" creationId="{5FC97BA5-4CA7-02E5-37AE-481374F8A8C9}"/>
          </ac:spMkLst>
        </pc:spChg>
        <pc:spChg chg="del">
          <ac:chgData name="Ian Parr" userId="4f46477c-3823-44e3-a023-ec7a0abfe074" providerId="ADAL" clId="{D04A607D-8AA0-4F5B-9481-2BF0103BAFD8}" dt="2023-07-05T05:43:53.771" v="543" actId="478"/>
          <ac:spMkLst>
            <pc:docMk/>
            <pc:sldMk cId="2411396598" sldId="320"/>
            <ac:spMk id="15" creationId="{05753AE6-3E36-9AA0-C2A7-E1D8A3579323}"/>
          </ac:spMkLst>
        </pc:spChg>
        <pc:picChg chg="add del mod">
          <ac:chgData name="Ian Parr" userId="4f46477c-3823-44e3-a023-ec7a0abfe074" providerId="ADAL" clId="{D04A607D-8AA0-4F5B-9481-2BF0103BAFD8}" dt="2023-07-05T05:50:46.764" v="666" actId="478"/>
          <ac:picMkLst>
            <pc:docMk/>
            <pc:sldMk cId="2411396598" sldId="320"/>
            <ac:picMk id="5" creationId="{E23FA673-A54E-7CD4-A860-FF170962DCB8}"/>
          </ac:picMkLst>
        </pc:picChg>
        <pc:picChg chg="del">
          <ac:chgData name="Ian Parr" userId="4f46477c-3823-44e3-a023-ec7a0abfe074" providerId="ADAL" clId="{D04A607D-8AA0-4F5B-9481-2BF0103BAFD8}" dt="2023-07-05T05:43:49.751" v="542" actId="478"/>
          <ac:picMkLst>
            <pc:docMk/>
            <pc:sldMk cId="2411396598" sldId="320"/>
            <ac:picMk id="19" creationId="{5F628109-837C-2626-A8D7-FDCD65DB33B1}"/>
          </ac:picMkLst>
        </pc:picChg>
        <pc:picChg chg="del">
          <ac:chgData name="Ian Parr" userId="4f46477c-3823-44e3-a023-ec7a0abfe074" providerId="ADAL" clId="{D04A607D-8AA0-4F5B-9481-2BF0103BAFD8}" dt="2023-07-05T05:43:55.090" v="544" actId="478"/>
          <ac:picMkLst>
            <pc:docMk/>
            <pc:sldMk cId="2411396598" sldId="320"/>
            <ac:picMk id="22" creationId="{B8A03E32-832F-2F8C-67FE-A1DBC33256F5}"/>
          </ac:picMkLst>
        </pc:picChg>
        <pc:picChg chg="del">
          <ac:chgData name="Ian Parr" userId="4f46477c-3823-44e3-a023-ec7a0abfe074" providerId="ADAL" clId="{D04A607D-8AA0-4F5B-9481-2BF0103BAFD8}" dt="2023-07-05T05:43:56.256" v="545" actId="478"/>
          <ac:picMkLst>
            <pc:docMk/>
            <pc:sldMk cId="2411396598" sldId="320"/>
            <ac:picMk id="23" creationId="{184DFCE4-9EA0-7DEB-72C6-481EFA57FFDC}"/>
          </ac:picMkLst>
        </pc:picChg>
        <pc:picChg chg="add mod">
          <ac:chgData name="Ian Parr" userId="4f46477c-3823-44e3-a023-ec7a0abfe074" providerId="ADAL" clId="{D04A607D-8AA0-4F5B-9481-2BF0103BAFD8}" dt="2023-07-05T05:50:54.468" v="669" actId="1076"/>
          <ac:picMkLst>
            <pc:docMk/>
            <pc:sldMk cId="2411396598" sldId="320"/>
            <ac:picMk id="3074" creationId="{C3D352C3-1D97-E56B-5692-3759B2A65807}"/>
          </ac:picMkLst>
        </pc:picChg>
      </pc:sldChg>
      <pc:sldChg chg="addSp modSp add del mod">
        <pc:chgData name="Ian Parr" userId="4f46477c-3823-44e3-a023-ec7a0abfe074" providerId="ADAL" clId="{D04A607D-8AA0-4F5B-9481-2BF0103BAFD8}" dt="2023-08-10T01:06:19.812" v="1893" actId="47"/>
        <pc:sldMkLst>
          <pc:docMk/>
          <pc:sldMk cId="3397289190" sldId="321"/>
        </pc:sldMkLst>
        <pc:picChg chg="add mod">
          <ac:chgData name="Ian Parr" userId="4f46477c-3823-44e3-a023-ec7a0abfe074" providerId="ADAL" clId="{D04A607D-8AA0-4F5B-9481-2BF0103BAFD8}" dt="2023-07-05T05:55:39.185" v="686" actId="14100"/>
          <ac:picMkLst>
            <pc:docMk/>
            <pc:sldMk cId="3397289190" sldId="321"/>
            <ac:picMk id="3" creationId="{0FB2D93F-F3CF-91BD-5F21-2D14615C78E2}"/>
          </ac:picMkLst>
        </pc:picChg>
      </pc:sldChg>
      <pc:sldChg chg="addSp delSp modSp add del mod">
        <pc:chgData name="Ian Parr" userId="4f46477c-3823-44e3-a023-ec7a0abfe074" providerId="ADAL" clId="{D04A607D-8AA0-4F5B-9481-2BF0103BAFD8}" dt="2023-08-10T01:06:19.812" v="1893" actId="47"/>
        <pc:sldMkLst>
          <pc:docMk/>
          <pc:sldMk cId="2925592481" sldId="322"/>
        </pc:sldMkLst>
        <pc:picChg chg="add del mod">
          <ac:chgData name="Ian Parr" userId="4f46477c-3823-44e3-a023-ec7a0abfe074" providerId="ADAL" clId="{D04A607D-8AA0-4F5B-9481-2BF0103BAFD8}" dt="2023-07-05T05:53:30.424" v="672" actId="478"/>
          <ac:picMkLst>
            <pc:docMk/>
            <pc:sldMk cId="2925592481" sldId="322"/>
            <ac:picMk id="3" creationId="{AC8AE185-8EFF-AC95-90BB-61D0A131C60C}"/>
          </ac:picMkLst>
        </pc:picChg>
        <pc:picChg chg="add mod">
          <ac:chgData name="Ian Parr" userId="4f46477c-3823-44e3-a023-ec7a0abfe074" providerId="ADAL" clId="{D04A607D-8AA0-4F5B-9481-2BF0103BAFD8}" dt="2023-07-05T05:54:06.206" v="677" actId="14100"/>
          <ac:picMkLst>
            <pc:docMk/>
            <pc:sldMk cId="2925592481" sldId="322"/>
            <ac:picMk id="6" creationId="{C80DE678-85B2-2A15-3DFB-7A2C85C9B7E2}"/>
          </ac:picMkLst>
        </pc:picChg>
      </pc:sldChg>
      <pc:sldChg chg="addSp modSp add del mod ord">
        <pc:chgData name="Ian Parr" userId="4f46477c-3823-44e3-a023-ec7a0abfe074" providerId="ADAL" clId="{D04A607D-8AA0-4F5B-9481-2BF0103BAFD8}" dt="2023-08-10T01:06:19.812" v="1893" actId="47"/>
        <pc:sldMkLst>
          <pc:docMk/>
          <pc:sldMk cId="1008708059" sldId="323"/>
        </pc:sldMkLst>
        <pc:spChg chg="add mod">
          <ac:chgData name="Ian Parr" userId="4f46477c-3823-44e3-a023-ec7a0abfe074" providerId="ADAL" clId="{D04A607D-8AA0-4F5B-9481-2BF0103BAFD8}" dt="2023-07-05T05:45:19.190" v="560" actId="1076"/>
          <ac:spMkLst>
            <pc:docMk/>
            <pc:sldMk cId="1008708059" sldId="323"/>
            <ac:spMk id="3" creationId="{0F98A226-97F7-FB62-0810-95FEA223B73B}"/>
          </ac:spMkLst>
        </pc:spChg>
        <pc:picChg chg="add mod">
          <ac:chgData name="Ian Parr" userId="4f46477c-3823-44e3-a023-ec7a0abfe074" providerId="ADAL" clId="{D04A607D-8AA0-4F5B-9481-2BF0103BAFD8}" dt="2023-07-05T05:47:50.270" v="574" actId="14100"/>
          <ac:picMkLst>
            <pc:docMk/>
            <pc:sldMk cId="1008708059" sldId="323"/>
            <ac:picMk id="5" creationId="{490A57D1-C097-2A6A-D3F1-263797307C05}"/>
          </ac:picMkLst>
        </pc:picChg>
        <pc:picChg chg="add mod">
          <ac:chgData name="Ian Parr" userId="4f46477c-3823-44e3-a023-ec7a0abfe074" providerId="ADAL" clId="{D04A607D-8AA0-4F5B-9481-2BF0103BAFD8}" dt="2023-07-05T05:47:59.286" v="575" actId="1076"/>
          <ac:picMkLst>
            <pc:docMk/>
            <pc:sldMk cId="1008708059" sldId="323"/>
            <ac:picMk id="6" creationId="{0BA871B0-70B7-CBC6-0B62-A4C60A6D30F8}"/>
          </ac:picMkLst>
        </pc:picChg>
      </pc:sldChg>
      <pc:sldChg chg="addSp modSp add del mod">
        <pc:chgData name="Ian Parr" userId="4f46477c-3823-44e3-a023-ec7a0abfe074" providerId="ADAL" clId="{D04A607D-8AA0-4F5B-9481-2BF0103BAFD8}" dt="2023-08-10T01:06:19.812" v="1893" actId="47"/>
        <pc:sldMkLst>
          <pc:docMk/>
          <pc:sldMk cId="1380827292" sldId="324"/>
        </pc:sldMkLst>
        <pc:picChg chg="add mod">
          <ac:chgData name="Ian Parr" userId="4f46477c-3823-44e3-a023-ec7a0abfe074" providerId="ADAL" clId="{D04A607D-8AA0-4F5B-9481-2BF0103BAFD8}" dt="2023-07-06T00:43:57.799" v="689" actId="962"/>
          <ac:picMkLst>
            <pc:docMk/>
            <pc:sldMk cId="1380827292" sldId="324"/>
            <ac:picMk id="3" creationId="{6C98C636-ACFC-38E7-0A4E-462079761984}"/>
          </ac:picMkLst>
        </pc:picChg>
      </pc:sldChg>
      <pc:sldChg chg="addSp delSp modSp add del mod ord">
        <pc:chgData name="Ian Parr" userId="4f46477c-3823-44e3-a023-ec7a0abfe074" providerId="ADAL" clId="{D04A607D-8AA0-4F5B-9481-2BF0103BAFD8}" dt="2023-08-10T01:06:19.812" v="1893" actId="47"/>
        <pc:sldMkLst>
          <pc:docMk/>
          <pc:sldMk cId="3141644329" sldId="325"/>
        </pc:sldMkLst>
        <pc:spChg chg="add mod">
          <ac:chgData name="Ian Parr" userId="4f46477c-3823-44e3-a023-ec7a0abfe074" providerId="ADAL" clId="{D04A607D-8AA0-4F5B-9481-2BF0103BAFD8}" dt="2023-07-06T00:48:32.900" v="737" actId="1076"/>
          <ac:spMkLst>
            <pc:docMk/>
            <pc:sldMk cId="3141644329" sldId="325"/>
            <ac:spMk id="3" creationId="{83E1400F-CBBF-57FB-4BEE-805B163721CE}"/>
          </ac:spMkLst>
        </pc:spChg>
        <pc:spChg chg="mod">
          <ac:chgData name="Ian Parr" userId="4f46477c-3823-44e3-a023-ec7a0abfe074" providerId="ADAL" clId="{D04A607D-8AA0-4F5B-9481-2BF0103BAFD8}" dt="2023-07-06T00:48:35.996" v="738" actId="1076"/>
          <ac:spMkLst>
            <pc:docMk/>
            <pc:sldMk cId="3141644329" sldId="325"/>
            <ac:spMk id="4" creationId="{B16DD3FC-7741-E1EC-00CA-297AA35122EE}"/>
          </ac:spMkLst>
        </pc:spChg>
        <pc:spChg chg="del">
          <ac:chgData name="Ian Parr" userId="4f46477c-3823-44e3-a023-ec7a0abfe074" providerId="ADAL" clId="{D04A607D-8AA0-4F5B-9481-2BF0103BAFD8}" dt="2023-07-06T00:45:55.779" v="704" actId="478"/>
          <ac:spMkLst>
            <pc:docMk/>
            <pc:sldMk cId="3141644329" sldId="325"/>
            <ac:spMk id="8" creationId="{2A43B571-E531-7E1B-218D-14079DF7B399}"/>
          </ac:spMkLst>
        </pc:spChg>
        <pc:spChg chg="del">
          <ac:chgData name="Ian Parr" userId="4f46477c-3823-44e3-a023-ec7a0abfe074" providerId="ADAL" clId="{D04A607D-8AA0-4F5B-9481-2BF0103BAFD8}" dt="2023-07-06T00:45:56.684" v="705" actId="478"/>
          <ac:spMkLst>
            <pc:docMk/>
            <pc:sldMk cId="3141644329" sldId="325"/>
            <ac:spMk id="9" creationId="{9A9092C2-4347-0170-66F2-51014AC0FD9E}"/>
          </ac:spMkLst>
        </pc:spChg>
        <pc:picChg chg="add mod">
          <ac:chgData name="Ian Parr" userId="4f46477c-3823-44e3-a023-ec7a0abfe074" providerId="ADAL" clId="{D04A607D-8AA0-4F5B-9481-2BF0103BAFD8}" dt="2023-07-06T00:48:25.851" v="736" actId="1076"/>
          <ac:picMkLst>
            <pc:docMk/>
            <pc:sldMk cId="3141644329" sldId="325"/>
            <ac:picMk id="1026" creationId="{E183AFF4-FA94-7729-2487-021CC8434952}"/>
          </ac:picMkLst>
        </pc:picChg>
      </pc:sldChg>
      <pc:sldChg chg="addSp delSp modSp add del mod ord modNotesTx">
        <pc:chgData name="Ian Parr" userId="4f46477c-3823-44e3-a023-ec7a0abfe074" providerId="ADAL" clId="{D04A607D-8AA0-4F5B-9481-2BF0103BAFD8}" dt="2023-07-25T04:24:33.880" v="1836" actId="47"/>
        <pc:sldMkLst>
          <pc:docMk/>
          <pc:sldMk cId="3059864011" sldId="326"/>
        </pc:sldMkLst>
        <pc:spChg chg="del">
          <ac:chgData name="Ian Parr" userId="4f46477c-3823-44e3-a023-ec7a0abfe074" providerId="ADAL" clId="{D04A607D-8AA0-4F5B-9481-2BF0103BAFD8}" dt="2023-07-06T01:16:09.750" v="1055" actId="478"/>
          <ac:spMkLst>
            <pc:docMk/>
            <pc:sldMk cId="3059864011" sldId="326"/>
            <ac:spMk id="8" creationId="{2A43B571-E531-7E1B-218D-14079DF7B399}"/>
          </ac:spMkLst>
        </pc:spChg>
        <pc:spChg chg="del">
          <ac:chgData name="Ian Parr" userId="4f46477c-3823-44e3-a023-ec7a0abfe074" providerId="ADAL" clId="{D04A607D-8AA0-4F5B-9481-2BF0103BAFD8}" dt="2023-07-06T01:16:12.456" v="1056" actId="478"/>
          <ac:spMkLst>
            <pc:docMk/>
            <pc:sldMk cId="3059864011" sldId="326"/>
            <ac:spMk id="9" creationId="{9A9092C2-4347-0170-66F2-51014AC0FD9E}"/>
          </ac:spMkLst>
        </pc:spChg>
        <pc:picChg chg="add mod">
          <ac:chgData name="Ian Parr" userId="4f46477c-3823-44e3-a023-ec7a0abfe074" providerId="ADAL" clId="{D04A607D-8AA0-4F5B-9481-2BF0103BAFD8}" dt="2023-07-06T01:19:49.821" v="1067" actId="14100"/>
          <ac:picMkLst>
            <pc:docMk/>
            <pc:sldMk cId="3059864011" sldId="326"/>
            <ac:picMk id="3" creationId="{B1B47DE4-4683-4413-4581-DBF758A31763}"/>
          </ac:picMkLst>
        </pc:picChg>
      </pc:sldChg>
      <pc:sldChg chg="addSp delSp modSp add del mod">
        <pc:chgData name="Ian Parr" userId="4f46477c-3823-44e3-a023-ec7a0abfe074" providerId="ADAL" clId="{D04A607D-8AA0-4F5B-9481-2BF0103BAFD8}" dt="2023-08-10T01:06:19.812" v="1893" actId="47"/>
        <pc:sldMkLst>
          <pc:docMk/>
          <pc:sldMk cId="3797733616" sldId="327"/>
        </pc:sldMkLst>
        <pc:spChg chg="add">
          <ac:chgData name="Ian Parr" userId="4f46477c-3823-44e3-a023-ec7a0abfe074" providerId="ADAL" clId="{D04A607D-8AA0-4F5B-9481-2BF0103BAFD8}" dt="2023-07-06T00:56:21.296" v="843" actId="22"/>
          <ac:spMkLst>
            <pc:docMk/>
            <pc:sldMk cId="3797733616" sldId="327"/>
            <ac:spMk id="3" creationId="{B1665A02-D9DB-DD70-9D7C-105B05D320C6}"/>
          </ac:spMkLst>
        </pc:spChg>
        <pc:spChg chg="mod">
          <ac:chgData name="Ian Parr" userId="4f46477c-3823-44e3-a023-ec7a0abfe074" providerId="ADAL" clId="{D04A607D-8AA0-4F5B-9481-2BF0103BAFD8}" dt="2023-07-06T00:57:18.564" v="860" actId="255"/>
          <ac:spMkLst>
            <pc:docMk/>
            <pc:sldMk cId="3797733616" sldId="327"/>
            <ac:spMk id="4" creationId="{B16DD3FC-7741-E1EC-00CA-297AA35122EE}"/>
          </ac:spMkLst>
        </pc:spChg>
        <pc:spChg chg="add">
          <ac:chgData name="Ian Parr" userId="4f46477c-3823-44e3-a023-ec7a0abfe074" providerId="ADAL" clId="{D04A607D-8AA0-4F5B-9481-2BF0103BAFD8}" dt="2023-07-06T00:56:23.733" v="844" actId="22"/>
          <ac:spMkLst>
            <pc:docMk/>
            <pc:sldMk cId="3797733616" sldId="327"/>
            <ac:spMk id="6" creationId="{2D12E97A-0E8C-ECAE-4CB0-E19CC435ADDE}"/>
          </ac:spMkLst>
        </pc:spChg>
        <pc:spChg chg="del">
          <ac:chgData name="Ian Parr" userId="4f46477c-3823-44e3-a023-ec7a0abfe074" providerId="ADAL" clId="{D04A607D-8AA0-4F5B-9481-2BF0103BAFD8}" dt="2023-07-06T00:56:54.290" v="856" actId="478"/>
          <ac:spMkLst>
            <pc:docMk/>
            <pc:sldMk cId="3797733616" sldId="327"/>
            <ac:spMk id="8" creationId="{2A43B571-E531-7E1B-218D-14079DF7B399}"/>
          </ac:spMkLst>
        </pc:spChg>
        <pc:spChg chg="del">
          <ac:chgData name="Ian Parr" userId="4f46477c-3823-44e3-a023-ec7a0abfe074" providerId="ADAL" clId="{D04A607D-8AA0-4F5B-9481-2BF0103BAFD8}" dt="2023-07-06T00:56:56.624" v="857" actId="478"/>
          <ac:spMkLst>
            <pc:docMk/>
            <pc:sldMk cId="3797733616" sldId="327"/>
            <ac:spMk id="9" creationId="{9A9092C2-4347-0170-66F2-51014AC0FD9E}"/>
          </ac:spMkLst>
        </pc:spChg>
        <pc:spChg chg="add">
          <ac:chgData name="Ian Parr" userId="4f46477c-3823-44e3-a023-ec7a0abfe074" providerId="ADAL" clId="{D04A607D-8AA0-4F5B-9481-2BF0103BAFD8}" dt="2023-07-06T00:56:25.757" v="845" actId="22"/>
          <ac:spMkLst>
            <pc:docMk/>
            <pc:sldMk cId="3797733616" sldId="327"/>
            <ac:spMk id="10" creationId="{E7C07FEE-A27D-29B0-B4E6-E57144324796}"/>
          </ac:spMkLst>
        </pc:spChg>
        <pc:spChg chg="add">
          <ac:chgData name="Ian Parr" userId="4f46477c-3823-44e3-a023-ec7a0abfe074" providerId="ADAL" clId="{D04A607D-8AA0-4F5B-9481-2BF0103BAFD8}" dt="2023-07-06T00:56:36.848" v="846" actId="22"/>
          <ac:spMkLst>
            <pc:docMk/>
            <pc:sldMk cId="3797733616" sldId="327"/>
            <ac:spMk id="12" creationId="{77248EDE-4062-189B-6B99-FF139F115B5C}"/>
          </ac:spMkLst>
        </pc:spChg>
        <pc:picChg chg="add del mod">
          <ac:chgData name="Ian Parr" userId="4f46477c-3823-44e3-a023-ec7a0abfe074" providerId="ADAL" clId="{D04A607D-8AA0-4F5B-9481-2BF0103BAFD8}" dt="2023-07-06T01:01:40.871" v="874" actId="478"/>
          <ac:picMkLst>
            <pc:docMk/>
            <pc:sldMk cId="3797733616" sldId="327"/>
            <ac:picMk id="13" creationId="{6F0F913B-5F18-8490-995A-D26C01017D22}"/>
          </ac:picMkLst>
        </pc:picChg>
        <pc:picChg chg="add del mod">
          <ac:chgData name="Ian Parr" userId="4f46477c-3823-44e3-a023-ec7a0abfe074" providerId="ADAL" clId="{D04A607D-8AA0-4F5B-9481-2BF0103BAFD8}" dt="2023-07-06T01:02:14.600" v="878" actId="478"/>
          <ac:picMkLst>
            <pc:docMk/>
            <pc:sldMk cId="3797733616" sldId="327"/>
            <ac:picMk id="14" creationId="{584894D9-0BBF-84BD-A247-47DF7F581730}"/>
          </ac:picMkLst>
        </pc:picChg>
        <pc:picChg chg="add mod">
          <ac:chgData name="Ian Parr" userId="4f46477c-3823-44e3-a023-ec7a0abfe074" providerId="ADAL" clId="{D04A607D-8AA0-4F5B-9481-2BF0103BAFD8}" dt="2023-07-06T01:06:28.597" v="883" actId="14100"/>
          <ac:picMkLst>
            <pc:docMk/>
            <pc:sldMk cId="3797733616" sldId="327"/>
            <ac:picMk id="16" creationId="{66DB6CE8-7387-D184-4096-E21BF8BFD59E}"/>
          </ac:picMkLst>
        </pc:picChg>
      </pc:sldChg>
      <pc:sldChg chg="addSp delSp modSp add del mod ord modNotesTx">
        <pc:chgData name="Ian Parr" userId="4f46477c-3823-44e3-a023-ec7a0abfe074" providerId="ADAL" clId="{D04A607D-8AA0-4F5B-9481-2BF0103BAFD8}" dt="2023-08-10T01:06:19.812" v="1893" actId="47"/>
        <pc:sldMkLst>
          <pc:docMk/>
          <pc:sldMk cId="2362318704" sldId="328"/>
        </pc:sldMkLst>
        <pc:picChg chg="add mod modCrop">
          <ac:chgData name="Ian Parr" userId="4f46477c-3823-44e3-a023-ec7a0abfe074" providerId="ADAL" clId="{D04A607D-8AA0-4F5B-9481-2BF0103BAFD8}" dt="2023-07-06T00:51:32.916" v="760" actId="14100"/>
          <ac:picMkLst>
            <pc:docMk/>
            <pc:sldMk cId="2362318704" sldId="328"/>
            <ac:picMk id="5" creationId="{99D4B866-1E69-83B1-C43C-57E7FE92D441}"/>
          </ac:picMkLst>
        </pc:picChg>
        <pc:picChg chg="del">
          <ac:chgData name="Ian Parr" userId="4f46477c-3823-44e3-a023-ec7a0abfe074" providerId="ADAL" clId="{D04A607D-8AA0-4F5B-9481-2BF0103BAFD8}" dt="2023-07-06T00:50:02.127" v="740" actId="478"/>
          <ac:picMkLst>
            <pc:docMk/>
            <pc:sldMk cId="2362318704" sldId="328"/>
            <ac:picMk id="1026" creationId="{E183AFF4-FA94-7729-2487-021CC8434952}"/>
          </ac:picMkLst>
        </pc:picChg>
      </pc:sldChg>
      <pc:sldChg chg="addSp delSp modSp add del mod ord modNotesTx">
        <pc:chgData name="Ian Parr" userId="4f46477c-3823-44e3-a023-ec7a0abfe074" providerId="ADAL" clId="{D04A607D-8AA0-4F5B-9481-2BF0103BAFD8}" dt="2023-08-10T01:06:19.812" v="1893" actId="47"/>
        <pc:sldMkLst>
          <pc:docMk/>
          <pc:sldMk cId="515813978" sldId="329"/>
        </pc:sldMkLst>
        <pc:spChg chg="mod">
          <ac:chgData name="Ian Parr" userId="4f46477c-3823-44e3-a023-ec7a0abfe074" providerId="ADAL" clId="{D04A607D-8AA0-4F5B-9481-2BF0103BAFD8}" dt="2023-07-06T00:55:01.147" v="842" actId="20577"/>
          <ac:spMkLst>
            <pc:docMk/>
            <pc:sldMk cId="515813978" sldId="329"/>
            <ac:spMk id="3" creationId="{83E1400F-CBBF-57FB-4BEE-805B163721CE}"/>
          </ac:spMkLst>
        </pc:spChg>
        <pc:spChg chg="mod">
          <ac:chgData name="Ian Parr" userId="4f46477c-3823-44e3-a023-ec7a0abfe074" providerId="ADAL" clId="{D04A607D-8AA0-4F5B-9481-2BF0103BAFD8}" dt="2023-07-06T00:54:37.868" v="836" actId="1076"/>
          <ac:spMkLst>
            <pc:docMk/>
            <pc:sldMk cId="515813978" sldId="329"/>
            <ac:spMk id="4" creationId="{B16DD3FC-7741-E1EC-00CA-297AA35122EE}"/>
          </ac:spMkLst>
        </pc:spChg>
        <pc:picChg chg="del mod">
          <ac:chgData name="Ian Parr" userId="4f46477c-3823-44e3-a023-ec7a0abfe074" providerId="ADAL" clId="{D04A607D-8AA0-4F5B-9481-2BF0103BAFD8}" dt="2023-07-06T00:52:52.014" v="767" actId="478"/>
          <ac:picMkLst>
            <pc:docMk/>
            <pc:sldMk cId="515813978" sldId="329"/>
            <ac:picMk id="1026" creationId="{E183AFF4-FA94-7729-2487-021CC8434952}"/>
          </ac:picMkLst>
        </pc:picChg>
        <pc:picChg chg="add mod">
          <ac:chgData name="Ian Parr" userId="4f46477c-3823-44e3-a023-ec7a0abfe074" providerId="ADAL" clId="{D04A607D-8AA0-4F5B-9481-2BF0103BAFD8}" dt="2023-07-06T00:52:48.788" v="766" actId="1076"/>
          <ac:picMkLst>
            <pc:docMk/>
            <pc:sldMk cId="515813978" sldId="329"/>
            <ac:picMk id="2050" creationId="{998B1052-5502-DF38-330E-B49717200CB8}"/>
          </ac:picMkLst>
        </pc:picChg>
      </pc:sldChg>
      <pc:sldChg chg="addSp delSp modSp add mod ord">
        <pc:chgData name="Ian Parr" userId="4f46477c-3823-44e3-a023-ec7a0abfe074" providerId="ADAL" clId="{D04A607D-8AA0-4F5B-9481-2BF0103BAFD8}" dt="2023-07-06T02:02:19.471" v="1249" actId="1076"/>
        <pc:sldMkLst>
          <pc:docMk/>
          <pc:sldMk cId="3219566709" sldId="330"/>
        </pc:sldMkLst>
        <pc:spChg chg="add mod">
          <ac:chgData name="Ian Parr" userId="4f46477c-3823-44e3-a023-ec7a0abfe074" providerId="ADAL" clId="{D04A607D-8AA0-4F5B-9481-2BF0103BAFD8}" dt="2023-07-06T02:02:19.471" v="1249" actId="1076"/>
          <ac:spMkLst>
            <pc:docMk/>
            <pc:sldMk cId="3219566709" sldId="330"/>
            <ac:spMk id="2" creationId="{0C6B3D31-C5CC-2EAE-AF54-9A910319E4BF}"/>
          </ac:spMkLst>
        </pc:spChg>
        <pc:spChg chg="mod">
          <ac:chgData name="Ian Parr" userId="4f46477c-3823-44e3-a023-ec7a0abfe074" providerId="ADAL" clId="{D04A607D-8AA0-4F5B-9481-2BF0103BAFD8}" dt="2023-07-06T02:01:47.723" v="1243" actId="20577"/>
          <ac:spMkLst>
            <pc:docMk/>
            <pc:sldMk cId="3219566709" sldId="330"/>
            <ac:spMk id="4" creationId="{B16DD3FC-7741-E1EC-00CA-297AA35122EE}"/>
          </ac:spMkLst>
        </pc:spChg>
        <pc:picChg chg="del">
          <ac:chgData name="Ian Parr" userId="4f46477c-3823-44e3-a023-ec7a0abfe074" providerId="ADAL" clId="{D04A607D-8AA0-4F5B-9481-2BF0103BAFD8}" dt="2023-07-06T02:01:21.387" v="1241" actId="478"/>
          <ac:picMkLst>
            <pc:docMk/>
            <pc:sldMk cId="3219566709" sldId="330"/>
            <ac:picMk id="13" creationId="{6F0F913B-5F18-8490-995A-D26C01017D22}"/>
          </ac:picMkLst>
        </pc:picChg>
        <pc:picChg chg="add mod">
          <ac:chgData name="Ian Parr" userId="4f46477c-3823-44e3-a023-ec7a0abfe074" providerId="ADAL" clId="{D04A607D-8AA0-4F5B-9481-2BF0103BAFD8}" dt="2023-07-06T02:02:14.822" v="1248" actId="1076"/>
          <ac:picMkLst>
            <pc:docMk/>
            <pc:sldMk cId="3219566709" sldId="330"/>
            <ac:picMk id="8194" creationId="{D171A86A-014F-C516-B522-CA9B486BBE9A}"/>
          </ac:picMkLst>
        </pc:picChg>
      </pc:sldChg>
      <pc:sldChg chg="addSp modSp add del mod ord">
        <pc:chgData name="Ian Parr" userId="4f46477c-3823-44e3-a023-ec7a0abfe074" providerId="ADAL" clId="{D04A607D-8AA0-4F5B-9481-2BF0103BAFD8}" dt="2023-08-10T01:16:23.292" v="1894" actId="47"/>
        <pc:sldMkLst>
          <pc:docMk/>
          <pc:sldMk cId="670073107" sldId="331"/>
        </pc:sldMkLst>
        <pc:spChg chg="mod">
          <ac:chgData name="Ian Parr" userId="4f46477c-3823-44e3-a023-ec7a0abfe074" providerId="ADAL" clId="{D04A607D-8AA0-4F5B-9481-2BF0103BAFD8}" dt="2023-07-06T02:23:24.870" v="1520" actId="1076"/>
          <ac:spMkLst>
            <pc:docMk/>
            <pc:sldMk cId="670073107" sldId="331"/>
            <ac:spMk id="4" creationId="{B16DD3FC-7741-E1EC-00CA-297AA35122EE}"/>
          </ac:spMkLst>
        </pc:spChg>
        <pc:spChg chg="add mod">
          <ac:chgData name="Ian Parr" userId="4f46477c-3823-44e3-a023-ec7a0abfe074" providerId="ADAL" clId="{D04A607D-8AA0-4F5B-9481-2BF0103BAFD8}" dt="2023-07-06T02:23:22.590" v="1519" actId="1076"/>
          <ac:spMkLst>
            <pc:docMk/>
            <pc:sldMk cId="670073107" sldId="331"/>
            <ac:spMk id="5" creationId="{BB784A03-AA3A-CD22-B644-BCF564B62E6B}"/>
          </ac:spMkLst>
        </pc:spChg>
        <pc:picChg chg="mod">
          <ac:chgData name="Ian Parr" userId="4f46477c-3823-44e3-a023-ec7a0abfe074" providerId="ADAL" clId="{D04A607D-8AA0-4F5B-9481-2BF0103BAFD8}" dt="2023-07-06T02:23:19.560" v="1518" actId="14100"/>
          <ac:picMkLst>
            <pc:docMk/>
            <pc:sldMk cId="670073107" sldId="331"/>
            <ac:picMk id="13" creationId="{6F0F913B-5F18-8490-995A-D26C01017D22}"/>
          </ac:picMkLst>
        </pc:picChg>
      </pc:sldChg>
      <pc:sldChg chg="addSp delSp modSp add mod">
        <pc:chgData name="Ian Parr" userId="4f46477c-3823-44e3-a023-ec7a0abfe074" providerId="ADAL" clId="{D04A607D-8AA0-4F5B-9481-2BF0103BAFD8}" dt="2023-07-06T01:15:39.022" v="1051" actId="14100"/>
        <pc:sldMkLst>
          <pc:docMk/>
          <pc:sldMk cId="1145560776" sldId="332"/>
        </pc:sldMkLst>
        <pc:spChg chg="add del mod">
          <ac:chgData name="Ian Parr" userId="4f46477c-3823-44e3-a023-ec7a0abfe074" providerId="ADAL" clId="{D04A607D-8AA0-4F5B-9481-2BF0103BAFD8}" dt="2023-07-06T01:14:01.353" v="1017" actId="21"/>
          <ac:spMkLst>
            <pc:docMk/>
            <pc:sldMk cId="1145560776" sldId="332"/>
            <ac:spMk id="2" creationId="{62B27EC2-7479-90C9-718E-9B1FB68E8039}"/>
          </ac:spMkLst>
        </pc:spChg>
        <pc:spChg chg="mod">
          <ac:chgData name="Ian Parr" userId="4f46477c-3823-44e3-a023-ec7a0abfe074" providerId="ADAL" clId="{D04A607D-8AA0-4F5B-9481-2BF0103BAFD8}" dt="2023-07-06T01:15:21.836" v="1048" actId="1076"/>
          <ac:spMkLst>
            <pc:docMk/>
            <pc:sldMk cId="1145560776" sldId="332"/>
            <ac:spMk id="4" creationId="{B16DD3FC-7741-E1EC-00CA-297AA35122EE}"/>
          </ac:spMkLst>
        </pc:spChg>
        <pc:spChg chg="add mod">
          <ac:chgData name="Ian Parr" userId="4f46477c-3823-44e3-a023-ec7a0abfe074" providerId="ADAL" clId="{D04A607D-8AA0-4F5B-9481-2BF0103BAFD8}" dt="2023-07-06T01:15:39.022" v="1051" actId="14100"/>
          <ac:spMkLst>
            <pc:docMk/>
            <pc:sldMk cId="1145560776" sldId="332"/>
            <ac:spMk id="8" creationId="{2E3CE024-D3E7-31EF-8868-73E40B479038}"/>
          </ac:spMkLst>
        </pc:spChg>
        <pc:picChg chg="add del mod">
          <ac:chgData name="Ian Parr" userId="4f46477c-3823-44e3-a023-ec7a0abfe074" providerId="ADAL" clId="{D04A607D-8AA0-4F5B-9481-2BF0103BAFD8}" dt="2023-07-06T01:14:13.747" v="1020" actId="478"/>
          <ac:picMkLst>
            <pc:docMk/>
            <pc:sldMk cId="1145560776" sldId="332"/>
            <ac:picMk id="5" creationId="{30847FD2-62A0-60B9-EB11-A939C3E7E03B}"/>
          </ac:picMkLst>
        </pc:picChg>
        <pc:picChg chg="add del mod">
          <ac:chgData name="Ian Parr" userId="4f46477c-3823-44e3-a023-ec7a0abfe074" providerId="ADAL" clId="{D04A607D-8AA0-4F5B-9481-2BF0103BAFD8}" dt="2023-07-06T01:14:31.043" v="1023" actId="478"/>
          <ac:picMkLst>
            <pc:docMk/>
            <pc:sldMk cId="1145560776" sldId="332"/>
            <ac:picMk id="7" creationId="{36AA4B00-C61B-EDDA-8939-E87D510C1A7E}"/>
          </ac:picMkLst>
        </pc:picChg>
        <pc:picChg chg="del mod">
          <ac:chgData name="Ian Parr" userId="4f46477c-3823-44e3-a023-ec7a0abfe074" providerId="ADAL" clId="{D04A607D-8AA0-4F5B-9481-2BF0103BAFD8}" dt="2023-07-06T01:13:28.694" v="1010" actId="478"/>
          <ac:picMkLst>
            <pc:docMk/>
            <pc:sldMk cId="1145560776" sldId="332"/>
            <ac:picMk id="14" creationId="{584894D9-0BBF-84BD-A247-47DF7F581730}"/>
          </ac:picMkLst>
        </pc:picChg>
        <pc:picChg chg="add del mod">
          <ac:chgData name="Ian Parr" userId="4f46477c-3823-44e3-a023-ec7a0abfe074" providerId="ADAL" clId="{D04A607D-8AA0-4F5B-9481-2BF0103BAFD8}" dt="2023-07-06T01:14:01.353" v="1017" actId="21"/>
          <ac:picMkLst>
            <pc:docMk/>
            <pc:sldMk cId="1145560776" sldId="332"/>
            <ac:picMk id="4098" creationId="{F636EDEA-8D3C-1269-F776-C0BAC543DC9C}"/>
          </ac:picMkLst>
        </pc:picChg>
        <pc:picChg chg="add mod">
          <ac:chgData name="Ian Parr" userId="4f46477c-3823-44e3-a023-ec7a0abfe074" providerId="ADAL" clId="{D04A607D-8AA0-4F5B-9481-2BF0103BAFD8}" dt="2023-07-06T01:15:14.140" v="1046" actId="1076"/>
          <ac:picMkLst>
            <pc:docMk/>
            <pc:sldMk cId="1145560776" sldId="332"/>
            <ac:picMk id="4100" creationId="{8E0DD868-B350-17C9-9E04-87154E898DFC}"/>
          </ac:picMkLst>
        </pc:picChg>
      </pc:sldChg>
      <pc:sldChg chg="add ord">
        <pc:chgData name="Ian Parr" userId="4f46477c-3823-44e3-a023-ec7a0abfe074" providerId="ADAL" clId="{D04A607D-8AA0-4F5B-9481-2BF0103BAFD8}" dt="2023-07-06T01:07:43.961" v="886"/>
        <pc:sldMkLst>
          <pc:docMk/>
          <pc:sldMk cId="4027848542" sldId="333"/>
        </pc:sldMkLst>
      </pc:sldChg>
      <pc:sldChg chg="modSp add mod ord">
        <pc:chgData name="Ian Parr" userId="4f46477c-3823-44e3-a023-ec7a0abfe074" providerId="ADAL" clId="{D04A607D-8AA0-4F5B-9481-2BF0103BAFD8}" dt="2023-07-06T01:11:14.678" v="968"/>
        <pc:sldMkLst>
          <pc:docMk/>
          <pc:sldMk cId="4254369008" sldId="334"/>
        </pc:sldMkLst>
        <pc:spChg chg="mod">
          <ac:chgData name="Ian Parr" userId="4f46477c-3823-44e3-a023-ec7a0abfe074" providerId="ADAL" clId="{D04A607D-8AA0-4F5B-9481-2BF0103BAFD8}" dt="2023-07-06T01:10:24.983" v="957" actId="20577"/>
          <ac:spMkLst>
            <pc:docMk/>
            <pc:sldMk cId="4254369008" sldId="334"/>
            <ac:spMk id="2" creationId="{62B27EC2-7479-90C9-718E-9B1FB68E8039}"/>
          </ac:spMkLst>
        </pc:spChg>
        <pc:spChg chg="mod">
          <ac:chgData name="Ian Parr" userId="4f46477c-3823-44e3-a023-ec7a0abfe074" providerId="ADAL" clId="{D04A607D-8AA0-4F5B-9481-2BF0103BAFD8}" dt="2023-07-06T01:11:08.671" v="966" actId="114"/>
          <ac:spMkLst>
            <pc:docMk/>
            <pc:sldMk cId="4254369008" sldId="334"/>
            <ac:spMk id="4" creationId="{B16DD3FC-7741-E1EC-00CA-297AA35122EE}"/>
          </ac:spMkLst>
        </pc:spChg>
      </pc:sldChg>
      <pc:sldChg chg="addSp delSp modSp add mod ord modNotesTx">
        <pc:chgData name="Ian Parr" userId="4f46477c-3823-44e3-a023-ec7a0abfe074" providerId="ADAL" clId="{D04A607D-8AA0-4F5B-9481-2BF0103BAFD8}" dt="2023-07-06T02:00:37.157" v="1236" actId="1076"/>
        <pc:sldMkLst>
          <pc:docMk/>
          <pc:sldMk cId="2237402137" sldId="335"/>
        </pc:sldMkLst>
        <pc:spChg chg="del mod">
          <ac:chgData name="Ian Parr" userId="4f46477c-3823-44e3-a023-ec7a0abfe074" providerId="ADAL" clId="{D04A607D-8AA0-4F5B-9481-2BF0103BAFD8}" dt="2023-07-06T01:59:33.653" v="1213" actId="478"/>
          <ac:spMkLst>
            <pc:docMk/>
            <pc:sldMk cId="2237402137" sldId="335"/>
            <ac:spMk id="2" creationId="{62B27EC2-7479-90C9-718E-9B1FB68E8039}"/>
          </ac:spMkLst>
        </pc:spChg>
        <pc:spChg chg="mod">
          <ac:chgData name="Ian Parr" userId="4f46477c-3823-44e3-a023-ec7a0abfe074" providerId="ADAL" clId="{D04A607D-8AA0-4F5B-9481-2BF0103BAFD8}" dt="2023-07-06T01:58:12.729" v="1203" actId="207"/>
          <ac:spMkLst>
            <pc:docMk/>
            <pc:sldMk cId="2237402137" sldId="335"/>
            <ac:spMk id="4" creationId="{B16DD3FC-7741-E1EC-00CA-297AA35122EE}"/>
          </ac:spMkLst>
        </pc:spChg>
        <pc:spChg chg="add">
          <ac:chgData name="Ian Parr" userId="4f46477c-3823-44e3-a023-ec7a0abfe074" providerId="ADAL" clId="{D04A607D-8AA0-4F5B-9481-2BF0103BAFD8}" dt="2023-07-06T01:58:26.952" v="1204" actId="22"/>
          <ac:spMkLst>
            <pc:docMk/>
            <pc:sldMk cId="2237402137" sldId="335"/>
            <ac:spMk id="7" creationId="{C33403CB-1DE5-71A7-5E85-BEDDDDC326E5}"/>
          </ac:spMkLst>
        </pc:spChg>
        <pc:spChg chg="add">
          <ac:chgData name="Ian Parr" userId="4f46477c-3823-44e3-a023-ec7a0abfe074" providerId="ADAL" clId="{D04A607D-8AA0-4F5B-9481-2BF0103BAFD8}" dt="2023-07-06T01:58:29.497" v="1205" actId="22"/>
          <ac:spMkLst>
            <pc:docMk/>
            <pc:sldMk cId="2237402137" sldId="335"/>
            <ac:spMk id="9" creationId="{DF1A3301-3A87-8C7F-108F-0FBC4AEC371E}"/>
          </ac:spMkLst>
        </pc:spChg>
        <pc:spChg chg="add">
          <ac:chgData name="Ian Parr" userId="4f46477c-3823-44e3-a023-ec7a0abfe074" providerId="ADAL" clId="{D04A607D-8AA0-4F5B-9481-2BF0103BAFD8}" dt="2023-07-06T01:58:31.466" v="1206" actId="22"/>
          <ac:spMkLst>
            <pc:docMk/>
            <pc:sldMk cId="2237402137" sldId="335"/>
            <ac:spMk id="13" creationId="{1662BDC8-A2AB-A379-8756-ED9BAF1F85AD}"/>
          </ac:spMkLst>
        </pc:spChg>
        <pc:spChg chg="add">
          <ac:chgData name="Ian Parr" userId="4f46477c-3823-44e3-a023-ec7a0abfe074" providerId="ADAL" clId="{D04A607D-8AA0-4F5B-9481-2BF0103BAFD8}" dt="2023-07-06T01:58:45.256" v="1207" actId="22"/>
          <ac:spMkLst>
            <pc:docMk/>
            <pc:sldMk cId="2237402137" sldId="335"/>
            <ac:spMk id="16" creationId="{03DE6BF1-5E54-D3D7-93D2-A78D0233BE2D}"/>
          </ac:spMkLst>
        </pc:spChg>
        <pc:spChg chg="add">
          <ac:chgData name="Ian Parr" userId="4f46477c-3823-44e3-a023-ec7a0abfe074" providerId="ADAL" clId="{D04A607D-8AA0-4F5B-9481-2BF0103BAFD8}" dt="2023-07-06T01:58:47.872" v="1208" actId="22"/>
          <ac:spMkLst>
            <pc:docMk/>
            <pc:sldMk cId="2237402137" sldId="335"/>
            <ac:spMk id="18" creationId="{8A4A574A-72DF-84C0-2ED0-DC3799791368}"/>
          </ac:spMkLst>
        </pc:spChg>
        <pc:spChg chg="add mod">
          <ac:chgData name="Ian Parr" userId="4f46477c-3823-44e3-a023-ec7a0abfe074" providerId="ADAL" clId="{D04A607D-8AA0-4F5B-9481-2BF0103BAFD8}" dt="2023-07-06T02:00:12.729" v="1233" actId="20577"/>
          <ac:spMkLst>
            <pc:docMk/>
            <pc:sldMk cId="2237402137" sldId="335"/>
            <ac:spMk id="19" creationId="{EC60E591-8915-8F8A-3A71-DE4EFAAC7968}"/>
          </ac:spMkLst>
        </pc:spChg>
        <pc:spChg chg="add">
          <ac:chgData name="Ian Parr" userId="4f46477c-3823-44e3-a023-ec7a0abfe074" providerId="ADAL" clId="{D04A607D-8AA0-4F5B-9481-2BF0103BAFD8}" dt="2023-07-06T02:00:24.114" v="1234" actId="22"/>
          <ac:spMkLst>
            <pc:docMk/>
            <pc:sldMk cId="2237402137" sldId="335"/>
            <ac:spMk id="21" creationId="{A8171A8D-4D4A-02F8-EE4E-34D0BF0A3CCC}"/>
          </ac:spMkLst>
        </pc:spChg>
        <pc:picChg chg="mod">
          <ac:chgData name="Ian Parr" userId="4f46477c-3823-44e3-a023-ec7a0abfe074" providerId="ADAL" clId="{D04A607D-8AA0-4F5B-9481-2BF0103BAFD8}" dt="2023-07-06T01:59:42.983" v="1216" actId="14100"/>
          <ac:picMkLst>
            <pc:docMk/>
            <pc:sldMk cId="2237402137" sldId="335"/>
            <ac:picMk id="14" creationId="{584894D9-0BBF-84BD-A247-47DF7F581730}"/>
          </ac:picMkLst>
        </pc:picChg>
        <pc:picChg chg="add del mod">
          <ac:chgData name="Ian Parr" userId="4f46477c-3823-44e3-a023-ec7a0abfe074" providerId="ADAL" clId="{D04A607D-8AA0-4F5B-9481-2BF0103BAFD8}" dt="2023-07-06T01:59:33.653" v="1213" actId="478"/>
          <ac:picMkLst>
            <pc:docMk/>
            <pc:sldMk cId="2237402137" sldId="335"/>
            <ac:picMk id="7170" creationId="{12E9B7D9-953C-0159-1116-7ABDD22FD7EC}"/>
          </ac:picMkLst>
        </pc:picChg>
        <pc:picChg chg="add mod">
          <ac:chgData name="Ian Parr" userId="4f46477c-3823-44e3-a023-ec7a0abfe074" providerId="ADAL" clId="{D04A607D-8AA0-4F5B-9481-2BF0103BAFD8}" dt="2023-07-06T02:00:37.157" v="1236" actId="1076"/>
          <ac:picMkLst>
            <pc:docMk/>
            <pc:sldMk cId="2237402137" sldId="335"/>
            <ac:picMk id="7172" creationId="{DF89363A-C2ED-DF73-D123-C7EC0B6A0F03}"/>
          </ac:picMkLst>
        </pc:picChg>
      </pc:sldChg>
      <pc:sldChg chg="addSp modSp add mod ord">
        <pc:chgData name="Ian Parr" userId="4f46477c-3823-44e3-a023-ec7a0abfe074" providerId="ADAL" clId="{D04A607D-8AA0-4F5B-9481-2BF0103BAFD8}" dt="2023-07-06T01:11:58.659" v="980"/>
        <pc:sldMkLst>
          <pc:docMk/>
          <pc:sldMk cId="292125777" sldId="336"/>
        </pc:sldMkLst>
        <pc:picChg chg="mod">
          <ac:chgData name="Ian Parr" userId="4f46477c-3823-44e3-a023-ec7a0abfe074" providerId="ADAL" clId="{D04A607D-8AA0-4F5B-9481-2BF0103BAFD8}" dt="2023-07-06T01:11:46.627" v="974" actId="14100"/>
          <ac:picMkLst>
            <pc:docMk/>
            <pc:sldMk cId="292125777" sldId="336"/>
            <ac:picMk id="14" creationId="{584894D9-0BBF-84BD-A247-47DF7F581730}"/>
          </ac:picMkLst>
        </pc:picChg>
        <pc:picChg chg="add mod">
          <ac:chgData name="Ian Parr" userId="4f46477c-3823-44e3-a023-ec7a0abfe074" providerId="ADAL" clId="{D04A607D-8AA0-4F5B-9481-2BF0103BAFD8}" dt="2023-07-06T01:11:49.940" v="976" actId="14100"/>
          <ac:picMkLst>
            <pc:docMk/>
            <pc:sldMk cId="292125777" sldId="336"/>
            <ac:picMk id="3074" creationId="{C36C9483-74C6-4B6D-1372-A614F4690E5A}"/>
          </ac:picMkLst>
        </pc:picChg>
      </pc:sldChg>
      <pc:sldChg chg="addSp delSp modSp add mod ord modNotesTx">
        <pc:chgData name="Ian Parr" userId="4f46477c-3823-44e3-a023-ec7a0abfe074" providerId="ADAL" clId="{D04A607D-8AA0-4F5B-9481-2BF0103BAFD8}" dt="2023-07-25T02:59:03.013" v="1835"/>
        <pc:sldMkLst>
          <pc:docMk/>
          <pc:sldMk cId="2974501128" sldId="337"/>
        </pc:sldMkLst>
        <pc:spChg chg="add del">
          <ac:chgData name="Ian Parr" userId="4f46477c-3823-44e3-a023-ec7a0abfe074" providerId="ADAL" clId="{D04A607D-8AA0-4F5B-9481-2BF0103BAFD8}" dt="2023-07-06T01:21:04.403" v="1073" actId="478"/>
          <ac:spMkLst>
            <pc:docMk/>
            <pc:sldMk cId="2974501128" sldId="337"/>
            <ac:spMk id="2" creationId="{8AF0E41D-3471-823B-2BF1-8A37D84D1C57}"/>
          </ac:spMkLst>
        </pc:spChg>
        <pc:spChg chg="add">
          <ac:chgData name="Ian Parr" userId="4f46477c-3823-44e3-a023-ec7a0abfe074" providerId="ADAL" clId="{D04A607D-8AA0-4F5B-9481-2BF0103BAFD8}" dt="2023-07-06T01:21:34.981" v="1074"/>
          <ac:spMkLst>
            <pc:docMk/>
            <pc:sldMk cId="2974501128" sldId="337"/>
            <ac:spMk id="5" creationId="{3FF796BA-E85F-E7A8-5DE9-BDA4FA028E04}"/>
          </ac:spMkLst>
        </pc:spChg>
        <pc:spChg chg="add mod">
          <ac:chgData name="Ian Parr" userId="4f46477c-3823-44e3-a023-ec7a0abfe074" providerId="ADAL" clId="{D04A607D-8AA0-4F5B-9481-2BF0103BAFD8}" dt="2023-07-06T01:21:58.766" v="1076"/>
          <ac:spMkLst>
            <pc:docMk/>
            <pc:sldMk cId="2974501128" sldId="337"/>
            <ac:spMk id="7" creationId="{D5AF2352-04BC-F440-C1CC-2137C99F0D19}"/>
          </ac:spMkLst>
        </pc:spChg>
        <pc:spChg chg="add mod">
          <ac:chgData name="Ian Parr" userId="4f46477c-3823-44e3-a023-ec7a0abfe074" providerId="ADAL" clId="{D04A607D-8AA0-4F5B-9481-2BF0103BAFD8}" dt="2023-07-06T01:22:08.229" v="1077"/>
          <ac:spMkLst>
            <pc:docMk/>
            <pc:sldMk cId="2974501128" sldId="337"/>
            <ac:spMk id="9" creationId="{279645C5-B18E-46B4-2E6F-F4C07FC851C5}"/>
          </ac:spMkLst>
        </pc:spChg>
        <pc:picChg chg="add mod">
          <ac:chgData name="Ian Parr" userId="4f46477c-3823-44e3-a023-ec7a0abfe074" providerId="ADAL" clId="{D04A607D-8AA0-4F5B-9481-2BF0103BAFD8}" dt="2023-07-06T01:26:04.183" v="1080" actId="27614"/>
          <ac:picMkLst>
            <pc:docMk/>
            <pc:sldMk cId="2974501128" sldId="337"/>
            <ac:picMk id="13" creationId="{100D85C5-8852-BE22-98BD-FECEBA618005}"/>
          </ac:picMkLst>
        </pc:picChg>
        <pc:picChg chg="del">
          <ac:chgData name="Ian Parr" userId="4f46477c-3823-44e3-a023-ec7a0abfe074" providerId="ADAL" clId="{D04A607D-8AA0-4F5B-9481-2BF0103BAFD8}" dt="2023-07-06T01:20:38.659" v="1071" actId="478"/>
          <ac:picMkLst>
            <pc:docMk/>
            <pc:sldMk cId="2974501128" sldId="337"/>
            <ac:picMk id="4100" creationId="{8E0DD868-B350-17C9-9E04-87154E898DFC}"/>
          </ac:picMkLst>
        </pc:picChg>
      </pc:sldChg>
      <pc:sldChg chg="new">
        <pc:chgData name="Ian Parr" userId="4f46477c-3823-44e3-a023-ec7a0abfe074" providerId="ADAL" clId="{D04A607D-8AA0-4F5B-9481-2BF0103BAFD8}" dt="2023-07-06T01:54:11.689" v="1084" actId="680"/>
        <pc:sldMkLst>
          <pc:docMk/>
          <pc:sldMk cId="1782827857" sldId="338"/>
        </pc:sldMkLst>
      </pc:sldChg>
      <pc:sldChg chg="addSp delSp modSp new del mod ord modNotesTx">
        <pc:chgData name="Ian Parr" userId="4f46477c-3823-44e3-a023-ec7a0abfe074" providerId="ADAL" clId="{D04A607D-8AA0-4F5B-9481-2BF0103BAFD8}" dt="2023-08-10T01:16:23.292" v="1894" actId="47"/>
        <pc:sldMkLst>
          <pc:docMk/>
          <pc:sldMk cId="2744013901" sldId="339"/>
        </pc:sldMkLst>
        <pc:spChg chg="del mod">
          <ac:chgData name="Ian Parr" userId="4f46477c-3823-44e3-a023-ec7a0abfe074" providerId="ADAL" clId="{D04A607D-8AA0-4F5B-9481-2BF0103BAFD8}" dt="2023-07-06T02:49:56.821" v="1746" actId="478"/>
          <ac:spMkLst>
            <pc:docMk/>
            <pc:sldMk cId="2744013901" sldId="339"/>
            <ac:spMk id="2" creationId="{F4D8AD56-CFA6-3100-8F85-BC41296E01B4}"/>
          </ac:spMkLst>
        </pc:spChg>
        <pc:spChg chg="add del mod">
          <ac:chgData name="Ian Parr" userId="4f46477c-3823-44e3-a023-ec7a0abfe074" providerId="ADAL" clId="{D04A607D-8AA0-4F5B-9481-2BF0103BAFD8}" dt="2023-07-06T02:50:00.466" v="1747" actId="478"/>
          <ac:spMkLst>
            <pc:docMk/>
            <pc:sldMk cId="2744013901" sldId="339"/>
            <ac:spMk id="4" creationId="{2670F1F4-6F63-BE27-EF11-CA4242803405}"/>
          </ac:spMkLst>
        </pc:spChg>
        <pc:spChg chg="add">
          <ac:chgData name="Ian Parr" userId="4f46477c-3823-44e3-a023-ec7a0abfe074" providerId="ADAL" clId="{D04A607D-8AA0-4F5B-9481-2BF0103BAFD8}" dt="2023-07-06T02:50:02.623" v="1748" actId="22"/>
          <ac:spMkLst>
            <pc:docMk/>
            <pc:sldMk cId="2744013901" sldId="339"/>
            <ac:spMk id="6" creationId="{BC6363E8-09F0-2167-83A6-11192BE0F237}"/>
          </ac:spMkLst>
        </pc:spChg>
        <pc:spChg chg="add">
          <ac:chgData name="Ian Parr" userId="4f46477c-3823-44e3-a023-ec7a0abfe074" providerId="ADAL" clId="{D04A607D-8AA0-4F5B-9481-2BF0103BAFD8}" dt="2023-07-06T02:50:16.189" v="1749" actId="22"/>
          <ac:spMkLst>
            <pc:docMk/>
            <pc:sldMk cId="2744013901" sldId="339"/>
            <ac:spMk id="8" creationId="{8CB9B225-4C92-4DFB-A3BC-2F9F59C8C116}"/>
          </ac:spMkLst>
        </pc:spChg>
        <pc:spChg chg="add">
          <ac:chgData name="Ian Parr" userId="4f46477c-3823-44e3-a023-ec7a0abfe074" providerId="ADAL" clId="{D04A607D-8AA0-4F5B-9481-2BF0103BAFD8}" dt="2023-07-06T02:50:18.263" v="1750" actId="22"/>
          <ac:spMkLst>
            <pc:docMk/>
            <pc:sldMk cId="2744013901" sldId="339"/>
            <ac:spMk id="10" creationId="{A00960FC-5DD3-B143-8EB0-C0E77655C8F0}"/>
          </ac:spMkLst>
        </pc:spChg>
        <pc:spChg chg="add">
          <ac:chgData name="Ian Parr" userId="4f46477c-3823-44e3-a023-ec7a0abfe074" providerId="ADAL" clId="{D04A607D-8AA0-4F5B-9481-2BF0103BAFD8}" dt="2023-07-06T02:50:20.130" v="1751" actId="22"/>
          <ac:spMkLst>
            <pc:docMk/>
            <pc:sldMk cId="2744013901" sldId="339"/>
            <ac:spMk id="12" creationId="{D4E6B439-E157-1956-35F3-9CD9AC387A3E}"/>
          </ac:spMkLst>
        </pc:spChg>
        <pc:spChg chg="add">
          <ac:chgData name="Ian Parr" userId="4f46477c-3823-44e3-a023-ec7a0abfe074" providerId="ADAL" clId="{D04A607D-8AA0-4F5B-9481-2BF0103BAFD8}" dt="2023-07-06T02:50:29.338" v="1752" actId="22"/>
          <ac:spMkLst>
            <pc:docMk/>
            <pc:sldMk cId="2744013901" sldId="339"/>
            <ac:spMk id="14" creationId="{0A81F5EC-0851-2A69-6574-282497459281}"/>
          </ac:spMkLst>
        </pc:spChg>
        <pc:spChg chg="add">
          <ac:chgData name="Ian Parr" userId="4f46477c-3823-44e3-a023-ec7a0abfe074" providerId="ADAL" clId="{D04A607D-8AA0-4F5B-9481-2BF0103BAFD8}" dt="2023-07-06T02:50:31.037" v="1753" actId="22"/>
          <ac:spMkLst>
            <pc:docMk/>
            <pc:sldMk cId="2744013901" sldId="339"/>
            <ac:spMk id="16" creationId="{8B2BA9E8-E8D7-24DA-3B11-FCCCF5798797}"/>
          </ac:spMkLst>
        </pc:spChg>
        <pc:spChg chg="add">
          <ac:chgData name="Ian Parr" userId="4f46477c-3823-44e3-a023-ec7a0abfe074" providerId="ADAL" clId="{D04A607D-8AA0-4F5B-9481-2BF0103BAFD8}" dt="2023-07-06T02:50:32.835" v="1754" actId="22"/>
          <ac:spMkLst>
            <pc:docMk/>
            <pc:sldMk cId="2744013901" sldId="339"/>
            <ac:spMk id="18" creationId="{F2BDD6F5-F082-57F0-824C-2CC9306D9D44}"/>
          </ac:spMkLst>
        </pc:spChg>
        <pc:picChg chg="add mod">
          <ac:chgData name="Ian Parr" userId="4f46477c-3823-44e3-a023-ec7a0abfe074" providerId="ADAL" clId="{D04A607D-8AA0-4F5B-9481-2BF0103BAFD8}" dt="2023-07-06T02:51:58.527" v="1763" actId="962"/>
          <ac:picMkLst>
            <pc:docMk/>
            <pc:sldMk cId="2744013901" sldId="339"/>
            <ac:picMk id="20" creationId="{816471D1-74CA-2D00-1533-461E44CE10DF}"/>
          </ac:picMkLst>
        </pc:picChg>
      </pc:sldChg>
      <pc:sldChg chg="addSp modSp new del mod modNotesTx">
        <pc:chgData name="Ian Parr" userId="4f46477c-3823-44e3-a023-ec7a0abfe074" providerId="ADAL" clId="{D04A607D-8AA0-4F5B-9481-2BF0103BAFD8}" dt="2023-08-10T01:16:23.292" v="1894" actId="47"/>
        <pc:sldMkLst>
          <pc:docMk/>
          <pc:sldMk cId="847736803" sldId="340"/>
        </pc:sldMkLst>
        <pc:picChg chg="add mod">
          <ac:chgData name="Ian Parr" userId="4f46477c-3823-44e3-a023-ec7a0abfe074" providerId="ADAL" clId="{D04A607D-8AA0-4F5B-9481-2BF0103BAFD8}" dt="2023-07-06T02:55:16.270" v="1773" actId="962"/>
          <ac:picMkLst>
            <pc:docMk/>
            <pc:sldMk cId="847736803" sldId="340"/>
            <ac:picMk id="4" creationId="{282C991E-3F6B-70F1-7D2F-F01BF3203245}"/>
          </ac:picMkLst>
        </pc:picChg>
      </pc:sldChg>
      <pc:sldChg chg="addSp modSp add mod">
        <pc:chgData name="Ian Parr" userId="4f46477c-3823-44e3-a023-ec7a0abfe074" providerId="ADAL" clId="{D04A607D-8AA0-4F5B-9481-2BF0103BAFD8}" dt="2023-07-06T02:03:31.182" v="1277" actId="14100"/>
        <pc:sldMkLst>
          <pc:docMk/>
          <pc:sldMk cId="826582118" sldId="341"/>
        </pc:sldMkLst>
        <pc:spChg chg="mod">
          <ac:chgData name="Ian Parr" userId="4f46477c-3823-44e3-a023-ec7a0abfe074" providerId="ADAL" clId="{D04A607D-8AA0-4F5B-9481-2BF0103BAFD8}" dt="2023-07-06T02:02:42.278" v="1270" actId="20577"/>
          <ac:spMkLst>
            <pc:docMk/>
            <pc:sldMk cId="826582118" sldId="341"/>
            <ac:spMk id="4" creationId="{B16DD3FC-7741-E1EC-00CA-297AA35122EE}"/>
          </ac:spMkLst>
        </pc:spChg>
        <pc:spChg chg="add mod">
          <ac:chgData name="Ian Parr" userId="4f46477c-3823-44e3-a023-ec7a0abfe074" providerId="ADAL" clId="{D04A607D-8AA0-4F5B-9481-2BF0103BAFD8}" dt="2023-07-06T02:03:21.393" v="1276" actId="207"/>
          <ac:spMkLst>
            <pc:docMk/>
            <pc:sldMk cId="826582118" sldId="341"/>
            <ac:spMk id="5" creationId="{B0CFC3C4-8E20-F834-E01F-6B09AD7DEA28}"/>
          </ac:spMkLst>
        </pc:spChg>
        <pc:picChg chg="mod">
          <ac:chgData name="Ian Parr" userId="4f46477c-3823-44e3-a023-ec7a0abfe074" providerId="ADAL" clId="{D04A607D-8AA0-4F5B-9481-2BF0103BAFD8}" dt="2023-07-06T02:03:31.182" v="1277" actId="14100"/>
          <ac:picMkLst>
            <pc:docMk/>
            <pc:sldMk cId="826582118" sldId="341"/>
            <ac:picMk id="13" creationId="{6F0F913B-5F18-8490-995A-D26C01017D22}"/>
          </ac:picMkLst>
        </pc:picChg>
      </pc:sldChg>
      <pc:sldChg chg="addSp delSp modSp add mod">
        <pc:chgData name="Ian Parr" userId="4f46477c-3823-44e3-a023-ec7a0abfe074" providerId="ADAL" clId="{D04A607D-8AA0-4F5B-9481-2BF0103BAFD8}" dt="2023-07-06T02:19:42.878" v="1456" actId="1076"/>
        <pc:sldMkLst>
          <pc:docMk/>
          <pc:sldMk cId="611931539" sldId="342"/>
        </pc:sldMkLst>
        <pc:spChg chg="del mod">
          <ac:chgData name="Ian Parr" userId="4f46477c-3823-44e3-a023-ec7a0abfe074" providerId="ADAL" clId="{D04A607D-8AA0-4F5B-9481-2BF0103BAFD8}" dt="2023-07-06T02:19:22.504" v="1452" actId="478"/>
          <ac:spMkLst>
            <pc:docMk/>
            <pc:sldMk cId="611931539" sldId="342"/>
            <ac:spMk id="4" creationId="{B16DD3FC-7741-E1EC-00CA-297AA35122EE}"/>
          </ac:spMkLst>
        </pc:spChg>
        <pc:spChg chg="add mod">
          <ac:chgData name="Ian Parr" userId="4f46477c-3823-44e3-a023-ec7a0abfe074" providerId="ADAL" clId="{D04A607D-8AA0-4F5B-9481-2BF0103BAFD8}" dt="2023-07-06T02:19:42.878" v="1456" actId="1076"/>
          <ac:spMkLst>
            <pc:docMk/>
            <pc:sldMk cId="611931539" sldId="342"/>
            <ac:spMk id="5" creationId="{4C6A9C36-7C93-6A4F-5401-C042A95E8E40}"/>
          </ac:spMkLst>
        </pc:spChg>
        <pc:picChg chg="del">
          <ac:chgData name="Ian Parr" userId="4f46477c-3823-44e3-a023-ec7a0abfe074" providerId="ADAL" clId="{D04A607D-8AA0-4F5B-9481-2BF0103BAFD8}" dt="2023-07-06T02:16:03.087" v="1417" actId="478"/>
          <ac:picMkLst>
            <pc:docMk/>
            <pc:sldMk cId="611931539" sldId="342"/>
            <ac:picMk id="13" creationId="{6F0F913B-5F18-8490-995A-D26C01017D22}"/>
          </ac:picMkLst>
        </pc:picChg>
        <pc:picChg chg="add mod">
          <ac:chgData name="Ian Parr" userId="4f46477c-3823-44e3-a023-ec7a0abfe074" providerId="ADAL" clId="{D04A607D-8AA0-4F5B-9481-2BF0103BAFD8}" dt="2023-07-06T02:19:28.720" v="1453" actId="14100"/>
          <ac:picMkLst>
            <pc:docMk/>
            <pc:sldMk cId="611931539" sldId="342"/>
            <ac:picMk id="11266" creationId="{5F43E261-7AF2-0792-31BF-FC58FFB3B174}"/>
          </ac:picMkLst>
        </pc:picChg>
      </pc:sldChg>
      <pc:sldChg chg="modSp add mod">
        <pc:chgData name="Ian Parr" userId="4f46477c-3823-44e3-a023-ec7a0abfe074" providerId="ADAL" clId="{D04A607D-8AA0-4F5B-9481-2BF0103BAFD8}" dt="2023-07-06T02:05:25.036" v="1299" actId="12"/>
        <pc:sldMkLst>
          <pc:docMk/>
          <pc:sldMk cId="3757960625" sldId="343"/>
        </pc:sldMkLst>
        <pc:spChg chg="mod">
          <ac:chgData name="Ian Parr" userId="4f46477c-3823-44e3-a023-ec7a0abfe074" providerId="ADAL" clId="{D04A607D-8AA0-4F5B-9481-2BF0103BAFD8}" dt="2023-07-06T02:03:48.328" v="1283" actId="20577"/>
          <ac:spMkLst>
            <pc:docMk/>
            <pc:sldMk cId="3757960625" sldId="343"/>
            <ac:spMk id="4" creationId="{B16DD3FC-7741-E1EC-00CA-297AA35122EE}"/>
          </ac:spMkLst>
        </pc:spChg>
        <pc:spChg chg="mod">
          <ac:chgData name="Ian Parr" userId="4f46477c-3823-44e3-a023-ec7a0abfe074" providerId="ADAL" clId="{D04A607D-8AA0-4F5B-9481-2BF0103BAFD8}" dt="2023-07-06T02:05:25.036" v="1299" actId="12"/>
          <ac:spMkLst>
            <pc:docMk/>
            <pc:sldMk cId="3757960625" sldId="343"/>
            <ac:spMk id="5" creationId="{B0CFC3C4-8E20-F834-E01F-6B09AD7DEA28}"/>
          </ac:spMkLst>
        </pc:spChg>
      </pc:sldChg>
      <pc:sldChg chg="modSp add mod modNotesTx">
        <pc:chgData name="Ian Parr" userId="4f46477c-3823-44e3-a023-ec7a0abfe074" providerId="ADAL" clId="{D04A607D-8AA0-4F5B-9481-2BF0103BAFD8}" dt="2023-07-25T04:28:22.381" v="1892" actId="20577"/>
        <pc:sldMkLst>
          <pc:docMk/>
          <pc:sldMk cId="346043650" sldId="344"/>
        </pc:sldMkLst>
        <pc:spChg chg="mod">
          <ac:chgData name="Ian Parr" userId="4f46477c-3823-44e3-a023-ec7a0abfe074" providerId="ADAL" clId="{D04A607D-8AA0-4F5B-9481-2BF0103BAFD8}" dt="2023-07-06T02:05:49.963" v="1304" actId="20577"/>
          <ac:spMkLst>
            <pc:docMk/>
            <pc:sldMk cId="346043650" sldId="344"/>
            <ac:spMk id="4" creationId="{B16DD3FC-7741-E1EC-00CA-297AA35122EE}"/>
          </ac:spMkLst>
        </pc:spChg>
        <pc:spChg chg="mod">
          <ac:chgData name="Ian Parr" userId="4f46477c-3823-44e3-a023-ec7a0abfe074" providerId="ADAL" clId="{D04A607D-8AA0-4F5B-9481-2BF0103BAFD8}" dt="2023-07-06T02:06:45.376" v="1313" actId="5793"/>
          <ac:spMkLst>
            <pc:docMk/>
            <pc:sldMk cId="346043650" sldId="344"/>
            <ac:spMk id="5" creationId="{B0CFC3C4-8E20-F834-E01F-6B09AD7DEA28}"/>
          </ac:spMkLst>
        </pc:spChg>
      </pc:sldChg>
      <pc:sldChg chg="addSp delSp modSp add mod">
        <pc:chgData name="Ian Parr" userId="4f46477c-3823-44e3-a023-ec7a0abfe074" providerId="ADAL" clId="{D04A607D-8AA0-4F5B-9481-2BF0103BAFD8}" dt="2023-07-06T02:10:16.151" v="1319" actId="1076"/>
        <pc:sldMkLst>
          <pc:docMk/>
          <pc:sldMk cId="2357468095" sldId="345"/>
        </pc:sldMkLst>
        <pc:spChg chg="del mod">
          <ac:chgData name="Ian Parr" userId="4f46477c-3823-44e3-a023-ec7a0abfe074" providerId="ADAL" clId="{D04A607D-8AA0-4F5B-9481-2BF0103BAFD8}" dt="2023-07-06T02:09:50.901" v="1316" actId="478"/>
          <ac:spMkLst>
            <pc:docMk/>
            <pc:sldMk cId="2357468095" sldId="345"/>
            <ac:spMk id="5" creationId="{B0CFC3C4-8E20-F834-E01F-6B09AD7DEA28}"/>
          </ac:spMkLst>
        </pc:spChg>
        <pc:picChg chg="del">
          <ac:chgData name="Ian Parr" userId="4f46477c-3823-44e3-a023-ec7a0abfe074" providerId="ADAL" clId="{D04A607D-8AA0-4F5B-9481-2BF0103BAFD8}" dt="2023-07-06T02:09:53.164" v="1317" actId="478"/>
          <ac:picMkLst>
            <pc:docMk/>
            <pc:sldMk cId="2357468095" sldId="345"/>
            <ac:picMk id="13" creationId="{6F0F913B-5F18-8490-995A-D26C01017D22}"/>
          </ac:picMkLst>
        </pc:picChg>
        <pc:picChg chg="add mod">
          <ac:chgData name="Ian Parr" userId="4f46477c-3823-44e3-a023-ec7a0abfe074" providerId="ADAL" clId="{D04A607D-8AA0-4F5B-9481-2BF0103BAFD8}" dt="2023-07-06T02:10:16.151" v="1319" actId="1076"/>
          <ac:picMkLst>
            <pc:docMk/>
            <pc:sldMk cId="2357468095" sldId="345"/>
            <ac:picMk id="9218" creationId="{B8C5677C-9E6D-2B3C-AD5A-11C4DD8FA80A}"/>
          </ac:picMkLst>
        </pc:picChg>
      </pc:sldChg>
      <pc:sldChg chg="addSp modSp add mod ord">
        <pc:chgData name="Ian Parr" userId="4f46477c-3823-44e3-a023-ec7a0abfe074" providerId="ADAL" clId="{D04A607D-8AA0-4F5B-9481-2BF0103BAFD8}" dt="2023-07-06T02:12:31.342" v="1362" actId="1076"/>
        <pc:sldMkLst>
          <pc:docMk/>
          <pc:sldMk cId="457955867" sldId="346"/>
        </pc:sldMkLst>
        <pc:spChg chg="mod">
          <ac:chgData name="Ian Parr" userId="4f46477c-3823-44e3-a023-ec7a0abfe074" providerId="ADAL" clId="{D04A607D-8AA0-4F5B-9481-2BF0103BAFD8}" dt="2023-07-06T02:11:20.727" v="1346" actId="20577"/>
          <ac:spMkLst>
            <pc:docMk/>
            <pc:sldMk cId="457955867" sldId="346"/>
            <ac:spMk id="4" creationId="{B16DD3FC-7741-E1EC-00CA-297AA35122EE}"/>
          </ac:spMkLst>
        </pc:spChg>
        <pc:spChg chg="mod">
          <ac:chgData name="Ian Parr" userId="4f46477c-3823-44e3-a023-ec7a0abfe074" providerId="ADAL" clId="{D04A607D-8AA0-4F5B-9481-2BF0103BAFD8}" dt="2023-07-06T02:12:06.565" v="1356" actId="12"/>
          <ac:spMkLst>
            <pc:docMk/>
            <pc:sldMk cId="457955867" sldId="346"/>
            <ac:spMk id="5" creationId="{B0CFC3C4-8E20-F834-E01F-6B09AD7DEA28}"/>
          </ac:spMkLst>
        </pc:spChg>
        <pc:picChg chg="mod">
          <ac:chgData name="Ian Parr" userId="4f46477c-3823-44e3-a023-ec7a0abfe074" providerId="ADAL" clId="{D04A607D-8AA0-4F5B-9481-2BF0103BAFD8}" dt="2023-07-06T02:12:26.927" v="1360" actId="14100"/>
          <ac:picMkLst>
            <pc:docMk/>
            <pc:sldMk cId="457955867" sldId="346"/>
            <ac:picMk id="13" creationId="{6F0F913B-5F18-8490-995A-D26C01017D22}"/>
          </ac:picMkLst>
        </pc:picChg>
        <pc:picChg chg="add mod">
          <ac:chgData name="Ian Parr" userId="4f46477c-3823-44e3-a023-ec7a0abfe074" providerId="ADAL" clId="{D04A607D-8AA0-4F5B-9481-2BF0103BAFD8}" dt="2023-07-06T02:12:31.342" v="1362" actId="1076"/>
          <ac:picMkLst>
            <pc:docMk/>
            <pc:sldMk cId="457955867" sldId="346"/>
            <ac:picMk id="10242" creationId="{D0271EC6-4063-C9A1-3823-E6B691D2C15E}"/>
          </ac:picMkLst>
        </pc:picChg>
      </pc:sldChg>
      <pc:sldChg chg="modSp add mod modNotesTx">
        <pc:chgData name="Ian Parr" userId="4f46477c-3823-44e3-a023-ec7a0abfe074" providerId="ADAL" clId="{D04A607D-8AA0-4F5B-9481-2BF0103BAFD8}" dt="2023-07-06T02:14:50.586" v="1388" actId="14100"/>
        <pc:sldMkLst>
          <pc:docMk/>
          <pc:sldMk cId="1095842853" sldId="347"/>
        </pc:sldMkLst>
        <pc:spChg chg="mod">
          <ac:chgData name="Ian Parr" userId="4f46477c-3823-44e3-a023-ec7a0abfe074" providerId="ADAL" clId="{D04A607D-8AA0-4F5B-9481-2BF0103BAFD8}" dt="2023-07-06T02:12:53.853" v="1372" actId="20577"/>
          <ac:spMkLst>
            <pc:docMk/>
            <pc:sldMk cId="1095842853" sldId="347"/>
            <ac:spMk id="4" creationId="{B16DD3FC-7741-E1EC-00CA-297AA35122EE}"/>
          </ac:spMkLst>
        </pc:spChg>
        <pc:spChg chg="mod">
          <ac:chgData name="Ian Parr" userId="4f46477c-3823-44e3-a023-ec7a0abfe074" providerId="ADAL" clId="{D04A607D-8AA0-4F5B-9481-2BF0103BAFD8}" dt="2023-07-06T02:14:44.275" v="1387" actId="113"/>
          <ac:spMkLst>
            <pc:docMk/>
            <pc:sldMk cId="1095842853" sldId="347"/>
            <ac:spMk id="5" creationId="{B0CFC3C4-8E20-F834-E01F-6B09AD7DEA28}"/>
          </ac:spMkLst>
        </pc:spChg>
        <pc:picChg chg="mod">
          <ac:chgData name="Ian Parr" userId="4f46477c-3823-44e3-a023-ec7a0abfe074" providerId="ADAL" clId="{D04A607D-8AA0-4F5B-9481-2BF0103BAFD8}" dt="2023-07-06T02:14:50.586" v="1388" actId="14100"/>
          <ac:picMkLst>
            <pc:docMk/>
            <pc:sldMk cId="1095842853" sldId="347"/>
            <ac:picMk id="13" creationId="{6F0F913B-5F18-8490-995A-D26C01017D22}"/>
          </ac:picMkLst>
        </pc:picChg>
      </pc:sldChg>
      <pc:sldChg chg="addSp delSp modSp add mod">
        <pc:chgData name="Ian Parr" userId="4f46477c-3823-44e3-a023-ec7a0abfe074" providerId="ADAL" clId="{D04A607D-8AA0-4F5B-9481-2BF0103BAFD8}" dt="2023-07-06T02:18:39.576" v="1443" actId="1076"/>
        <pc:sldMkLst>
          <pc:docMk/>
          <pc:sldMk cId="1165595771" sldId="348"/>
        </pc:sldMkLst>
        <pc:spChg chg="del mod">
          <ac:chgData name="Ian Parr" userId="4f46477c-3823-44e3-a023-ec7a0abfe074" providerId="ADAL" clId="{D04A607D-8AA0-4F5B-9481-2BF0103BAFD8}" dt="2023-07-06T02:17:47.655" v="1434" actId="478"/>
          <ac:spMkLst>
            <pc:docMk/>
            <pc:sldMk cId="1165595771" sldId="348"/>
            <ac:spMk id="4" creationId="{B16DD3FC-7741-E1EC-00CA-297AA35122EE}"/>
          </ac:spMkLst>
        </pc:spChg>
        <pc:spChg chg="mod">
          <ac:chgData name="Ian Parr" userId="4f46477c-3823-44e3-a023-ec7a0abfe074" providerId="ADAL" clId="{D04A607D-8AA0-4F5B-9481-2BF0103BAFD8}" dt="2023-07-06T02:18:39.576" v="1443" actId="1076"/>
          <ac:spMkLst>
            <pc:docMk/>
            <pc:sldMk cId="1165595771" sldId="348"/>
            <ac:spMk id="5" creationId="{4C6A9C36-7C93-6A4F-5401-C042A95E8E40}"/>
          </ac:spMkLst>
        </pc:spChg>
        <pc:picChg chg="del">
          <ac:chgData name="Ian Parr" userId="4f46477c-3823-44e3-a023-ec7a0abfe074" providerId="ADAL" clId="{D04A607D-8AA0-4F5B-9481-2BF0103BAFD8}" dt="2023-07-06T02:17:35.022" v="1430" actId="478"/>
          <ac:picMkLst>
            <pc:docMk/>
            <pc:sldMk cId="1165595771" sldId="348"/>
            <ac:picMk id="11266" creationId="{5F43E261-7AF2-0792-31BF-FC58FFB3B174}"/>
          </ac:picMkLst>
        </pc:picChg>
        <pc:picChg chg="add del mod">
          <ac:chgData name="Ian Parr" userId="4f46477c-3823-44e3-a023-ec7a0abfe074" providerId="ADAL" clId="{D04A607D-8AA0-4F5B-9481-2BF0103BAFD8}" dt="2023-07-06T02:17:47.655" v="1434" actId="478"/>
          <ac:picMkLst>
            <pc:docMk/>
            <pc:sldMk cId="1165595771" sldId="348"/>
            <ac:picMk id="12290" creationId="{FDAA6C63-10E7-EE11-9C98-65EC083C7891}"/>
          </ac:picMkLst>
        </pc:picChg>
        <pc:picChg chg="add mod">
          <ac:chgData name="Ian Parr" userId="4f46477c-3823-44e3-a023-ec7a0abfe074" providerId="ADAL" clId="{D04A607D-8AA0-4F5B-9481-2BF0103BAFD8}" dt="2023-07-06T02:18:34.563" v="1442" actId="14100"/>
          <ac:picMkLst>
            <pc:docMk/>
            <pc:sldMk cId="1165595771" sldId="348"/>
            <ac:picMk id="12292" creationId="{962DC5C7-118C-E61D-88E3-26C2B3093B89}"/>
          </ac:picMkLst>
        </pc:picChg>
      </pc:sldChg>
      <pc:sldChg chg="addSp delSp modSp add mod">
        <pc:chgData name="Ian Parr" userId="4f46477c-3823-44e3-a023-ec7a0abfe074" providerId="ADAL" clId="{D04A607D-8AA0-4F5B-9481-2BF0103BAFD8}" dt="2023-07-06T02:20:37.598" v="1463" actId="14100"/>
        <pc:sldMkLst>
          <pc:docMk/>
          <pc:sldMk cId="1266198638" sldId="349"/>
        </pc:sldMkLst>
        <pc:spChg chg="del">
          <ac:chgData name="Ian Parr" userId="4f46477c-3823-44e3-a023-ec7a0abfe074" providerId="ADAL" clId="{D04A607D-8AA0-4F5B-9481-2BF0103BAFD8}" dt="2023-07-06T02:20:21.626" v="1458" actId="478"/>
          <ac:spMkLst>
            <pc:docMk/>
            <pc:sldMk cId="1266198638" sldId="349"/>
            <ac:spMk id="4" creationId="{B16DD3FC-7741-E1EC-00CA-297AA35122EE}"/>
          </ac:spMkLst>
        </pc:spChg>
        <pc:picChg chg="del">
          <ac:chgData name="Ian Parr" userId="4f46477c-3823-44e3-a023-ec7a0abfe074" providerId="ADAL" clId="{D04A607D-8AA0-4F5B-9481-2BF0103BAFD8}" dt="2023-07-06T02:20:15.627" v="1457" actId="478"/>
          <ac:picMkLst>
            <pc:docMk/>
            <pc:sldMk cId="1266198638" sldId="349"/>
            <ac:picMk id="11266" creationId="{5F43E261-7AF2-0792-31BF-FC58FFB3B174}"/>
          </ac:picMkLst>
        </pc:picChg>
        <pc:picChg chg="add mod">
          <ac:chgData name="Ian Parr" userId="4f46477c-3823-44e3-a023-ec7a0abfe074" providerId="ADAL" clId="{D04A607D-8AA0-4F5B-9481-2BF0103BAFD8}" dt="2023-07-06T02:20:37.598" v="1463" actId="14100"/>
          <ac:picMkLst>
            <pc:docMk/>
            <pc:sldMk cId="1266198638" sldId="349"/>
            <ac:picMk id="13314" creationId="{21DBAFBD-14FF-F061-42C7-7493A46AB48B}"/>
          </ac:picMkLst>
        </pc:picChg>
      </pc:sldChg>
      <pc:sldChg chg="add del ord">
        <pc:chgData name="Ian Parr" userId="4f46477c-3823-44e3-a023-ec7a0abfe074" providerId="ADAL" clId="{D04A607D-8AA0-4F5B-9481-2BF0103BAFD8}" dt="2023-08-10T01:16:23.292" v="1894" actId="47"/>
        <pc:sldMkLst>
          <pc:docMk/>
          <pc:sldMk cId="3711539162" sldId="350"/>
        </pc:sldMkLst>
      </pc:sldChg>
      <pc:sldChg chg="addSp delSp modSp add del mod modNotesTx">
        <pc:chgData name="Ian Parr" userId="4f46477c-3823-44e3-a023-ec7a0abfe074" providerId="ADAL" clId="{D04A607D-8AA0-4F5B-9481-2BF0103BAFD8}" dt="2023-08-10T01:16:23.292" v="1894" actId="47"/>
        <pc:sldMkLst>
          <pc:docMk/>
          <pc:sldMk cId="4178589999" sldId="351"/>
        </pc:sldMkLst>
        <pc:spChg chg="mod">
          <ac:chgData name="Ian Parr" userId="4f46477c-3823-44e3-a023-ec7a0abfe074" providerId="ADAL" clId="{D04A607D-8AA0-4F5B-9481-2BF0103BAFD8}" dt="2023-07-06T02:28:04.973" v="1571" actId="20577"/>
          <ac:spMkLst>
            <pc:docMk/>
            <pc:sldMk cId="4178589999" sldId="351"/>
            <ac:spMk id="4" creationId="{B16DD3FC-7741-E1EC-00CA-297AA35122EE}"/>
          </ac:spMkLst>
        </pc:spChg>
        <pc:spChg chg="del">
          <ac:chgData name="Ian Parr" userId="4f46477c-3823-44e3-a023-ec7a0abfe074" providerId="ADAL" clId="{D04A607D-8AA0-4F5B-9481-2BF0103BAFD8}" dt="2023-07-06T02:26:56.672" v="1524" actId="478"/>
          <ac:spMkLst>
            <pc:docMk/>
            <pc:sldMk cId="4178589999" sldId="351"/>
            <ac:spMk id="5" creationId="{BB784A03-AA3A-CD22-B644-BCF564B62E6B}"/>
          </ac:spMkLst>
        </pc:spChg>
        <pc:picChg chg="add mod">
          <ac:chgData name="Ian Parr" userId="4f46477c-3823-44e3-a023-ec7a0abfe074" providerId="ADAL" clId="{D04A607D-8AA0-4F5B-9481-2BF0103BAFD8}" dt="2023-07-06T02:28:16.440" v="1573" actId="1076"/>
          <ac:picMkLst>
            <pc:docMk/>
            <pc:sldMk cId="4178589999" sldId="351"/>
            <ac:picMk id="7" creationId="{41885721-C9EB-052F-4622-94AFBB153ECE}"/>
          </ac:picMkLst>
        </pc:picChg>
        <pc:picChg chg="del">
          <ac:chgData name="Ian Parr" userId="4f46477c-3823-44e3-a023-ec7a0abfe074" providerId="ADAL" clId="{D04A607D-8AA0-4F5B-9481-2BF0103BAFD8}" dt="2023-07-06T02:27:18.518" v="1526" actId="478"/>
          <ac:picMkLst>
            <pc:docMk/>
            <pc:sldMk cId="4178589999" sldId="351"/>
            <ac:picMk id="13" creationId="{6F0F913B-5F18-8490-995A-D26C01017D22}"/>
          </ac:picMkLst>
        </pc:picChg>
      </pc:sldChg>
      <pc:sldChg chg="addSp delSp modSp add del mod modNotesTx">
        <pc:chgData name="Ian Parr" userId="4f46477c-3823-44e3-a023-ec7a0abfe074" providerId="ADAL" clId="{D04A607D-8AA0-4F5B-9481-2BF0103BAFD8}" dt="2023-08-10T01:16:23.292" v="1894" actId="47"/>
        <pc:sldMkLst>
          <pc:docMk/>
          <pc:sldMk cId="3294012128" sldId="352"/>
        </pc:sldMkLst>
        <pc:spChg chg="mod">
          <ac:chgData name="Ian Parr" userId="4f46477c-3823-44e3-a023-ec7a0abfe074" providerId="ADAL" clId="{D04A607D-8AA0-4F5B-9481-2BF0103BAFD8}" dt="2023-07-06T02:35:34.840" v="1641" actId="1076"/>
          <ac:spMkLst>
            <pc:docMk/>
            <pc:sldMk cId="3294012128" sldId="352"/>
            <ac:spMk id="4" creationId="{B16DD3FC-7741-E1EC-00CA-297AA35122EE}"/>
          </ac:spMkLst>
        </pc:spChg>
        <pc:spChg chg="del">
          <ac:chgData name="Ian Parr" userId="4f46477c-3823-44e3-a023-ec7a0abfe074" providerId="ADAL" clId="{D04A607D-8AA0-4F5B-9481-2BF0103BAFD8}" dt="2023-07-06T02:34:40.632" v="1591" actId="478"/>
          <ac:spMkLst>
            <pc:docMk/>
            <pc:sldMk cId="3294012128" sldId="352"/>
            <ac:spMk id="5" creationId="{BB784A03-AA3A-CD22-B644-BCF564B62E6B}"/>
          </ac:spMkLst>
        </pc:spChg>
        <pc:picChg chg="add mod">
          <ac:chgData name="Ian Parr" userId="4f46477c-3823-44e3-a023-ec7a0abfe074" providerId="ADAL" clId="{D04A607D-8AA0-4F5B-9481-2BF0103BAFD8}" dt="2023-07-06T02:35:27.424" v="1640" actId="1076"/>
          <ac:picMkLst>
            <pc:docMk/>
            <pc:sldMk cId="3294012128" sldId="352"/>
            <ac:picMk id="7" creationId="{81E4FD51-360A-A157-7F78-CF8BB7F6C315}"/>
          </ac:picMkLst>
        </pc:picChg>
        <pc:picChg chg="mod">
          <ac:chgData name="Ian Parr" userId="4f46477c-3823-44e3-a023-ec7a0abfe074" providerId="ADAL" clId="{D04A607D-8AA0-4F5B-9481-2BF0103BAFD8}" dt="2023-07-06T02:35:24.944" v="1639" actId="14100"/>
          <ac:picMkLst>
            <pc:docMk/>
            <pc:sldMk cId="3294012128" sldId="352"/>
            <ac:picMk id="13" creationId="{6F0F913B-5F18-8490-995A-D26C01017D22}"/>
          </ac:picMkLst>
        </pc:picChg>
      </pc:sldChg>
      <pc:sldChg chg="addSp delSp modSp add del mod modNotesTx">
        <pc:chgData name="Ian Parr" userId="4f46477c-3823-44e3-a023-ec7a0abfe074" providerId="ADAL" clId="{D04A607D-8AA0-4F5B-9481-2BF0103BAFD8}" dt="2023-08-10T01:16:23.292" v="1894" actId="47"/>
        <pc:sldMkLst>
          <pc:docMk/>
          <pc:sldMk cId="1674738106" sldId="353"/>
        </pc:sldMkLst>
        <pc:spChg chg="mod">
          <ac:chgData name="Ian Parr" userId="4f46477c-3823-44e3-a023-ec7a0abfe074" providerId="ADAL" clId="{D04A607D-8AA0-4F5B-9481-2BF0103BAFD8}" dt="2023-07-06T02:32:20.376" v="1583" actId="1076"/>
          <ac:spMkLst>
            <pc:docMk/>
            <pc:sldMk cId="1674738106" sldId="353"/>
            <ac:spMk id="4" creationId="{B16DD3FC-7741-E1EC-00CA-297AA35122EE}"/>
          </ac:spMkLst>
        </pc:spChg>
        <pc:picChg chg="add mod">
          <ac:chgData name="Ian Parr" userId="4f46477c-3823-44e3-a023-ec7a0abfe074" providerId="ADAL" clId="{D04A607D-8AA0-4F5B-9481-2BF0103BAFD8}" dt="2023-07-06T02:32:23.137" v="1584" actId="1076"/>
          <ac:picMkLst>
            <pc:docMk/>
            <pc:sldMk cId="1674738106" sldId="353"/>
            <ac:picMk id="5" creationId="{DCBCAAFF-2E7A-DDE2-FCF3-7C386D7EA24C}"/>
          </ac:picMkLst>
        </pc:picChg>
        <pc:picChg chg="del">
          <ac:chgData name="Ian Parr" userId="4f46477c-3823-44e3-a023-ec7a0abfe074" providerId="ADAL" clId="{D04A607D-8AA0-4F5B-9481-2BF0103BAFD8}" dt="2023-07-06T02:31:52.875" v="1577" actId="478"/>
          <ac:picMkLst>
            <pc:docMk/>
            <pc:sldMk cId="1674738106" sldId="353"/>
            <ac:picMk id="7" creationId="{41885721-C9EB-052F-4622-94AFBB153ECE}"/>
          </ac:picMkLst>
        </pc:picChg>
        <pc:picChg chg="add mod">
          <ac:chgData name="Ian Parr" userId="4f46477c-3823-44e3-a023-ec7a0abfe074" providerId="ADAL" clId="{D04A607D-8AA0-4F5B-9481-2BF0103BAFD8}" dt="2023-07-06T02:32:37.510" v="1587" actId="14100"/>
          <ac:picMkLst>
            <pc:docMk/>
            <pc:sldMk cId="1674738106" sldId="353"/>
            <ac:picMk id="8" creationId="{C7025C73-E821-9306-B9FB-FB322EAF0A23}"/>
          </ac:picMkLst>
        </pc:picChg>
      </pc:sldChg>
      <pc:sldChg chg="addSp delSp modSp add del mod modNotesTx">
        <pc:chgData name="Ian Parr" userId="4f46477c-3823-44e3-a023-ec7a0abfe074" providerId="ADAL" clId="{D04A607D-8AA0-4F5B-9481-2BF0103BAFD8}" dt="2023-08-10T01:16:23.292" v="1894" actId="47"/>
        <pc:sldMkLst>
          <pc:docMk/>
          <pc:sldMk cId="4057054677" sldId="354"/>
        </pc:sldMkLst>
        <pc:spChg chg="mod">
          <ac:chgData name="Ian Parr" userId="4f46477c-3823-44e3-a023-ec7a0abfe074" providerId="ADAL" clId="{D04A607D-8AA0-4F5B-9481-2BF0103BAFD8}" dt="2023-07-06T02:44:45.555" v="1688" actId="1076"/>
          <ac:spMkLst>
            <pc:docMk/>
            <pc:sldMk cId="4057054677" sldId="354"/>
            <ac:spMk id="4" creationId="{B16DD3FC-7741-E1EC-00CA-297AA35122EE}"/>
          </ac:spMkLst>
        </pc:spChg>
        <pc:picChg chg="add mod">
          <ac:chgData name="Ian Parr" userId="4f46477c-3823-44e3-a023-ec7a0abfe074" providerId="ADAL" clId="{D04A607D-8AA0-4F5B-9481-2BF0103BAFD8}" dt="2023-07-06T02:44:52.090" v="1689" actId="1076"/>
          <ac:picMkLst>
            <pc:docMk/>
            <pc:sldMk cId="4057054677" sldId="354"/>
            <ac:picMk id="5" creationId="{F8D48B93-A5B3-371E-F041-90634CFFBEDE}"/>
          </ac:picMkLst>
        </pc:picChg>
        <pc:picChg chg="del">
          <ac:chgData name="Ian Parr" userId="4f46477c-3823-44e3-a023-ec7a0abfe074" providerId="ADAL" clId="{D04A607D-8AA0-4F5B-9481-2BF0103BAFD8}" dt="2023-07-06T02:40:21.839" v="1657" actId="478"/>
          <ac:picMkLst>
            <pc:docMk/>
            <pc:sldMk cId="4057054677" sldId="354"/>
            <ac:picMk id="7" creationId="{81E4FD51-360A-A157-7F78-CF8BB7F6C315}"/>
          </ac:picMkLst>
        </pc:picChg>
      </pc:sldChg>
      <pc:sldChg chg="addSp delSp modSp add del mod ord modNotesTx">
        <pc:chgData name="Ian Parr" userId="4f46477c-3823-44e3-a023-ec7a0abfe074" providerId="ADAL" clId="{D04A607D-8AA0-4F5B-9481-2BF0103BAFD8}" dt="2023-08-10T01:16:23.292" v="1894" actId="47"/>
        <pc:sldMkLst>
          <pc:docMk/>
          <pc:sldMk cId="2052587058" sldId="355"/>
        </pc:sldMkLst>
        <pc:picChg chg="add mod">
          <ac:chgData name="Ian Parr" userId="4f46477c-3823-44e3-a023-ec7a0abfe074" providerId="ADAL" clId="{D04A607D-8AA0-4F5B-9481-2BF0103BAFD8}" dt="2023-07-06T02:38:53.785" v="1652" actId="14100"/>
          <ac:picMkLst>
            <pc:docMk/>
            <pc:sldMk cId="2052587058" sldId="355"/>
            <ac:picMk id="5" creationId="{49CF6F01-C9A9-3917-C911-CFB0D426080B}"/>
          </ac:picMkLst>
        </pc:picChg>
        <pc:picChg chg="del">
          <ac:chgData name="Ian Parr" userId="4f46477c-3823-44e3-a023-ec7a0abfe074" providerId="ADAL" clId="{D04A607D-8AA0-4F5B-9481-2BF0103BAFD8}" dt="2023-07-06T02:38:29.156" v="1644" actId="478"/>
          <ac:picMkLst>
            <pc:docMk/>
            <pc:sldMk cId="2052587058" sldId="355"/>
            <ac:picMk id="7" creationId="{81E4FD51-360A-A157-7F78-CF8BB7F6C315}"/>
          </ac:picMkLst>
        </pc:picChg>
      </pc:sldChg>
      <pc:sldChg chg="addSp delSp modSp add del mod modNotesTx">
        <pc:chgData name="Ian Parr" userId="4f46477c-3823-44e3-a023-ec7a0abfe074" providerId="ADAL" clId="{D04A607D-8AA0-4F5B-9481-2BF0103BAFD8}" dt="2023-08-10T01:16:23.292" v="1894" actId="47"/>
        <pc:sldMkLst>
          <pc:docMk/>
          <pc:sldMk cId="3261994013" sldId="356"/>
        </pc:sldMkLst>
        <pc:spChg chg="mod">
          <ac:chgData name="Ian Parr" userId="4f46477c-3823-44e3-a023-ec7a0abfe074" providerId="ADAL" clId="{D04A607D-8AA0-4F5B-9481-2BF0103BAFD8}" dt="2023-07-06T02:47:57.271" v="1724" actId="20577"/>
          <ac:spMkLst>
            <pc:docMk/>
            <pc:sldMk cId="3261994013" sldId="356"/>
            <ac:spMk id="4" creationId="{B16DD3FC-7741-E1EC-00CA-297AA35122EE}"/>
          </ac:spMkLst>
        </pc:spChg>
        <pc:picChg chg="del">
          <ac:chgData name="Ian Parr" userId="4f46477c-3823-44e3-a023-ec7a0abfe074" providerId="ADAL" clId="{D04A607D-8AA0-4F5B-9481-2BF0103BAFD8}" dt="2023-07-06T02:45:02.995" v="1691" actId="478"/>
          <ac:picMkLst>
            <pc:docMk/>
            <pc:sldMk cId="3261994013" sldId="356"/>
            <ac:picMk id="5" creationId="{F8D48B93-A5B3-371E-F041-90634CFFBEDE}"/>
          </ac:picMkLst>
        </pc:picChg>
        <pc:picChg chg="add mod">
          <ac:chgData name="Ian Parr" userId="4f46477c-3823-44e3-a023-ec7a0abfe074" providerId="ADAL" clId="{D04A607D-8AA0-4F5B-9481-2BF0103BAFD8}" dt="2023-07-06T02:47:41.504" v="1703" actId="1076"/>
          <ac:picMkLst>
            <pc:docMk/>
            <pc:sldMk cId="3261994013" sldId="356"/>
            <ac:picMk id="7" creationId="{8DD63667-9300-B689-C4ED-162569019F01}"/>
          </ac:picMkLst>
        </pc:picChg>
      </pc:sldChg>
      <pc:sldChg chg="add del ord">
        <pc:chgData name="Ian Parr" userId="4f46477c-3823-44e3-a023-ec7a0abfe074" providerId="ADAL" clId="{D04A607D-8AA0-4F5B-9481-2BF0103BAFD8}" dt="2023-07-06T02:56:01.878" v="1776" actId="47"/>
        <pc:sldMkLst>
          <pc:docMk/>
          <pc:sldMk cId="2047616811" sldId="357"/>
        </pc:sldMkLst>
      </pc:sldChg>
      <pc:sldMasterChg chg="delSldLayout">
        <pc:chgData name="Ian Parr" userId="4f46477c-3823-44e3-a023-ec7a0abfe074" providerId="ADAL" clId="{D04A607D-8AA0-4F5B-9481-2BF0103BAFD8}" dt="2023-07-25T02:33:39.745" v="1829" actId="2696"/>
        <pc:sldMasterMkLst>
          <pc:docMk/>
          <pc:sldMasterMk cId="3672277808" sldId="2147483651"/>
        </pc:sldMasterMkLst>
        <pc:sldLayoutChg chg="del">
          <pc:chgData name="Ian Parr" userId="4f46477c-3823-44e3-a023-ec7a0abfe074" providerId="ADAL" clId="{D04A607D-8AA0-4F5B-9481-2BF0103BAFD8}" dt="2023-07-25T02:33:39.745" v="1829" actId="2696"/>
          <pc:sldLayoutMkLst>
            <pc:docMk/>
            <pc:sldMasterMk cId="3672277808" sldId="2147483651"/>
            <pc:sldLayoutMk cId="3441072998" sldId="2147483722"/>
          </pc:sldLayoutMkLst>
        </pc:sldLayoutChg>
      </pc:sldMasterChg>
    </pc:docChg>
  </pc:docChgLst>
  <pc:docChgLst>
    <pc:chgData name="Ian Parr" userId="S::iparr@ascschools.edu.au::4f46477c-3823-44e3-a023-ec7a0abfe074" providerId="AD" clId="Web-{51D673E5-E327-44F2-ADBF-D5C312BAAA0B}"/>
    <pc:docChg chg="modSld">
      <pc:chgData name="Ian Parr" userId="S::iparr@ascschools.edu.au::4f46477c-3823-44e3-a023-ec7a0abfe074" providerId="AD" clId="Web-{51D673E5-E327-44F2-ADBF-D5C312BAAA0B}" dt="2023-11-14T23:52:59.894" v="27" actId="20577"/>
      <pc:docMkLst>
        <pc:docMk/>
      </pc:docMkLst>
      <pc:sldChg chg="delSp modSp">
        <pc:chgData name="Ian Parr" userId="S::iparr@ascschools.edu.au::4f46477c-3823-44e3-a023-ec7a0abfe074" providerId="AD" clId="Web-{51D673E5-E327-44F2-ADBF-D5C312BAAA0B}" dt="2023-11-14T23:52:59.894" v="27" actId="20577"/>
        <pc:sldMkLst>
          <pc:docMk/>
          <pc:sldMk cId="1856890339" sldId="350"/>
        </pc:sldMkLst>
        <pc:spChg chg="del">
          <ac:chgData name="Ian Parr" userId="S::iparr@ascschools.edu.au::4f46477c-3823-44e3-a023-ec7a0abfe074" providerId="AD" clId="Web-{51D673E5-E327-44F2-ADBF-D5C312BAAA0B}" dt="2023-11-14T23:52:28.564" v="26"/>
          <ac:spMkLst>
            <pc:docMk/>
            <pc:sldMk cId="1856890339" sldId="350"/>
            <ac:spMk id="3" creationId="{B1665A02-D9DB-DD70-9D7C-105B05D320C6}"/>
          </ac:spMkLst>
        </pc:spChg>
        <pc:spChg chg="mod">
          <ac:chgData name="Ian Parr" userId="S::iparr@ascschools.edu.au::4f46477c-3823-44e3-a023-ec7a0abfe074" providerId="AD" clId="Web-{51D673E5-E327-44F2-ADBF-D5C312BAAA0B}" dt="2023-11-14T23:52:59.894" v="27" actId="20577"/>
          <ac:spMkLst>
            <pc:docMk/>
            <pc:sldMk cId="1856890339" sldId="350"/>
            <ac:spMk id="6" creationId="{2D12E97A-0E8C-ECAE-4CB0-E19CC435ADDE}"/>
          </ac:spMkLst>
        </pc:spChg>
      </pc:sldChg>
    </pc:docChg>
  </pc:docChgLst>
  <pc:docChgLst>
    <pc:chgData name="Ian Parr" userId="4f46477c-3823-44e3-a023-ec7a0abfe074" providerId="ADAL" clId="{D847A0EA-A55B-493F-98F5-6CE02B3F3B80}"/>
    <pc:docChg chg="undo custSel addSld delSld modSld sldOrd modMainMaster addSection modSection">
      <pc:chgData name="Ian Parr" userId="4f46477c-3823-44e3-a023-ec7a0abfe074" providerId="ADAL" clId="{D847A0EA-A55B-493F-98F5-6CE02B3F3B80}" dt="2023-07-04T05:21:14.677" v="2618" actId="2696"/>
      <pc:docMkLst>
        <pc:docMk/>
      </pc:docMkLst>
      <pc:sldChg chg="modSp mod">
        <pc:chgData name="Ian Parr" userId="4f46477c-3823-44e3-a023-ec7a0abfe074" providerId="ADAL" clId="{D847A0EA-A55B-493F-98F5-6CE02B3F3B80}" dt="2023-07-04T02:01:23.645" v="50" actId="1076"/>
        <pc:sldMkLst>
          <pc:docMk/>
          <pc:sldMk cId="2153998600" sldId="258"/>
        </pc:sldMkLst>
        <pc:spChg chg="mod">
          <ac:chgData name="Ian Parr" userId="4f46477c-3823-44e3-a023-ec7a0abfe074" providerId="ADAL" clId="{D847A0EA-A55B-493F-98F5-6CE02B3F3B80}" dt="2023-07-04T02:01:23.645" v="50" actId="1076"/>
          <ac:spMkLst>
            <pc:docMk/>
            <pc:sldMk cId="2153998600" sldId="258"/>
            <ac:spMk id="7" creationId="{BC1EB2F9-7672-F347-9DBD-C0C6A9814DAD}"/>
          </ac:spMkLst>
        </pc:spChg>
        <pc:spChg chg="mod">
          <ac:chgData name="Ian Parr" userId="4f46477c-3823-44e3-a023-ec7a0abfe074" providerId="ADAL" clId="{D847A0EA-A55B-493F-98F5-6CE02B3F3B80}" dt="2023-07-04T02:01:18.003" v="49" actId="20577"/>
          <ac:spMkLst>
            <pc:docMk/>
            <pc:sldMk cId="2153998600" sldId="258"/>
            <ac:spMk id="8" creationId="{B5FDC317-D686-0542-A15E-3D6D4B2156C4}"/>
          </ac:spMkLst>
        </pc:spChg>
      </pc:sldChg>
      <pc:sldChg chg="addSp delSp modSp mod">
        <pc:chgData name="Ian Parr" userId="4f46477c-3823-44e3-a023-ec7a0abfe074" providerId="ADAL" clId="{D847A0EA-A55B-493F-98F5-6CE02B3F3B80}" dt="2023-07-04T04:35:35.071" v="1871"/>
        <pc:sldMkLst>
          <pc:docMk/>
          <pc:sldMk cId="908109795" sldId="265"/>
        </pc:sldMkLst>
        <pc:spChg chg="del">
          <ac:chgData name="Ian Parr" userId="4f46477c-3823-44e3-a023-ec7a0abfe074" providerId="ADAL" clId="{D847A0EA-A55B-493F-98F5-6CE02B3F3B80}" dt="2023-07-04T02:06:39.477" v="88" actId="478"/>
          <ac:spMkLst>
            <pc:docMk/>
            <pc:sldMk cId="908109795" sldId="265"/>
            <ac:spMk id="2" creationId="{A8D8A4B1-735F-8B4D-8429-02AC0F272D43}"/>
          </ac:spMkLst>
        </pc:spChg>
        <pc:spChg chg="add mod">
          <ac:chgData name="Ian Parr" userId="4f46477c-3823-44e3-a023-ec7a0abfe074" providerId="ADAL" clId="{D847A0EA-A55B-493F-98F5-6CE02B3F3B80}" dt="2023-07-04T04:35:35.071" v="1871"/>
          <ac:spMkLst>
            <pc:docMk/>
            <pc:sldMk cId="908109795" sldId="265"/>
            <ac:spMk id="4" creationId="{0F55896C-AA80-8EC4-8294-5C3763871976}"/>
          </ac:spMkLst>
        </pc:spChg>
        <pc:spChg chg="del">
          <ac:chgData name="Ian Parr" userId="4f46477c-3823-44e3-a023-ec7a0abfe074" providerId="ADAL" clId="{D847A0EA-A55B-493F-98F5-6CE02B3F3B80}" dt="2023-07-04T02:06:16.102" v="87" actId="478"/>
          <ac:spMkLst>
            <pc:docMk/>
            <pc:sldMk cId="908109795" sldId="265"/>
            <ac:spMk id="12" creationId="{FEBF7918-DE86-CB2D-6901-D9B56C65A625}"/>
          </ac:spMkLst>
        </pc:spChg>
        <pc:picChg chg="add mod">
          <ac:chgData name="Ian Parr" userId="4f46477c-3823-44e3-a023-ec7a0abfe074" providerId="ADAL" clId="{D847A0EA-A55B-493F-98F5-6CE02B3F3B80}" dt="2023-07-04T02:06:51.114" v="90" actId="1076"/>
          <ac:picMkLst>
            <pc:docMk/>
            <pc:sldMk cId="908109795" sldId="265"/>
            <ac:picMk id="5" creationId="{9937DF08-CBCB-53D8-8521-AECBD58831A1}"/>
          </ac:picMkLst>
        </pc:picChg>
        <pc:picChg chg="add mod">
          <ac:chgData name="Ian Parr" userId="4f46477c-3823-44e3-a023-ec7a0abfe074" providerId="ADAL" clId="{D847A0EA-A55B-493F-98F5-6CE02B3F3B80}" dt="2023-07-04T02:07:49.131" v="104" actId="1076"/>
          <ac:picMkLst>
            <pc:docMk/>
            <pc:sldMk cId="908109795" sldId="265"/>
            <ac:picMk id="6" creationId="{CF7D833A-2383-DF43-B2B8-893193ECED6E}"/>
          </ac:picMkLst>
        </pc:picChg>
      </pc:sldChg>
      <pc:sldChg chg="addSp delSp modSp del mod ord">
        <pc:chgData name="Ian Parr" userId="4f46477c-3823-44e3-a023-ec7a0abfe074" providerId="ADAL" clId="{D847A0EA-A55B-493F-98F5-6CE02B3F3B80}" dt="2023-07-04T05:21:00.551" v="2616" actId="2696"/>
        <pc:sldMkLst>
          <pc:docMk/>
          <pc:sldMk cId="3308465661" sldId="268"/>
        </pc:sldMkLst>
        <pc:spChg chg="del mod">
          <ac:chgData name="Ian Parr" userId="4f46477c-3823-44e3-a023-ec7a0abfe074" providerId="ADAL" clId="{D847A0EA-A55B-493F-98F5-6CE02B3F3B80}" dt="2023-07-04T02:35:09.891" v="612" actId="478"/>
          <ac:spMkLst>
            <pc:docMk/>
            <pc:sldMk cId="3308465661" sldId="268"/>
            <ac:spMk id="2" creationId="{A8D8A4B1-735F-8B4D-8429-02AC0F272D43}"/>
          </ac:spMkLst>
        </pc:spChg>
        <pc:spChg chg="del">
          <ac:chgData name="Ian Parr" userId="4f46477c-3823-44e3-a023-ec7a0abfe074" providerId="ADAL" clId="{D847A0EA-A55B-493F-98F5-6CE02B3F3B80}" dt="2023-07-04T02:35:12.582" v="613" actId="478"/>
          <ac:spMkLst>
            <pc:docMk/>
            <pc:sldMk cId="3308465661" sldId="268"/>
            <ac:spMk id="4" creationId="{89F8254B-877A-9169-947E-5BC1712FFC46}"/>
          </ac:spMkLst>
        </pc:spChg>
        <pc:spChg chg="add mod">
          <ac:chgData name="Ian Parr" userId="4f46477c-3823-44e3-a023-ec7a0abfe074" providerId="ADAL" clId="{D847A0EA-A55B-493F-98F5-6CE02B3F3B80}" dt="2023-07-04T04:35:35.071" v="1871"/>
          <ac:spMkLst>
            <pc:docMk/>
            <pc:sldMk cId="3308465661" sldId="268"/>
            <ac:spMk id="6" creationId="{03A3375D-5432-9077-CBD4-3205D7DF86C1}"/>
          </ac:spMkLst>
        </pc:spChg>
        <pc:picChg chg="add del">
          <ac:chgData name="Ian Parr" userId="4f46477c-3823-44e3-a023-ec7a0abfe074" providerId="ADAL" clId="{D847A0EA-A55B-493F-98F5-6CE02B3F3B80}" dt="2023-07-04T02:52:29.867" v="827" actId="478"/>
          <ac:picMkLst>
            <pc:docMk/>
            <pc:sldMk cId="3308465661" sldId="268"/>
            <ac:picMk id="3" creationId="{17577828-157C-9C62-F62A-ACB7D445E180}"/>
          </ac:picMkLst>
        </pc:picChg>
        <pc:picChg chg="del">
          <ac:chgData name="Ian Parr" userId="4f46477c-3823-44e3-a023-ec7a0abfe074" providerId="ADAL" clId="{D847A0EA-A55B-493F-98F5-6CE02B3F3B80}" dt="2023-07-04T02:34:56.522" v="610" actId="478"/>
          <ac:picMkLst>
            <pc:docMk/>
            <pc:sldMk cId="3308465661" sldId="268"/>
            <ac:picMk id="1028" creationId="{1AD2744C-0765-FFB0-A491-8881445723A7}"/>
          </ac:picMkLst>
        </pc:picChg>
      </pc:sldChg>
      <pc:sldChg chg="addSp delSp modSp mod">
        <pc:chgData name="Ian Parr" userId="4f46477c-3823-44e3-a023-ec7a0abfe074" providerId="ADAL" clId="{D847A0EA-A55B-493F-98F5-6CE02B3F3B80}" dt="2023-07-04T02:53:32.276" v="834" actId="207"/>
        <pc:sldMkLst>
          <pc:docMk/>
          <pc:sldMk cId="3096131400" sldId="269"/>
        </pc:sldMkLst>
        <pc:spChg chg="del">
          <ac:chgData name="Ian Parr" userId="4f46477c-3823-44e3-a023-ec7a0abfe074" providerId="ADAL" clId="{D847A0EA-A55B-493F-98F5-6CE02B3F3B80}" dt="2023-07-04T02:02:19.440" v="54" actId="478"/>
          <ac:spMkLst>
            <pc:docMk/>
            <pc:sldMk cId="3096131400" sldId="269"/>
            <ac:spMk id="2" creationId="{0AE46559-68B7-105E-106E-0E620619D7EE}"/>
          </ac:spMkLst>
        </pc:spChg>
        <pc:spChg chg="del">
          <ac:chgData name="Ian Parr" userId="4f46477c-3823-44e3-a023-ec7a0abfe074" providerId="ADAL" clId="{D847A0EA-A55B-493F-98F5-6CE02B3F3B80}" dt="2023-07-04T02:02:34.551" v="58" actId="478"/>
          <ac:spMkLst>
            <pc:docMk/>
            <pc:sldMk cId="3096131400" sldId="269"/>
            <ac:spMk id="4" creationId="{E2704DC6-4A5F-22E9-5EDB-CD157E82B7E8}"/>
          </ac:spMkLst>
        </pc:spChg>
        <pc:spChg chg="add mod">
          <ac:chgData name="Ian Parr" userId="4f46477c-3823-44e3-a023-ec7a0abfe074" providerId="ADAL" clId="{D847A0EA-A55B-493F-98F5-6CE02B3F3B80}" dt="2023-07-04T02:53:32.276" v="834" actId="207"/>
          <ac:spMkLst>
            <pc:docMk/>
            <pc:sldMk cId="3096131400" sldId="269"/>
            <ac:spMk id="8" creationId="{2084032C-5FE6-8685-B225-0381053C4285}"/>
          </ac:spMkLst>
        </pc:spChg>
        <pc:picChg chg="add mod">
          <ac:chgData name="Ian Parr" userId="4f46477c-3823-44e3-a023-ec7a0abfe074" providerId="ADAL" clId="{D847A0EA-A55B-493F-98F5-6CE02B3F3B80}" dt="2023-07-04T02:05:03.882" v="84" actId="1076"/>
          <ac:picMkLst>
            <pc:docMk/>
            <pc:sldMk cId="3096131400" sldId="269"/>
            <ac:picMk id="3" creationId="{70035D00-7E9F-3691-B74E-7DC4122CF6D9}"/>
          </ac:picMkLst>
        </pc:picChg>
        <pc:picChg chg="del">
          <ac:chgData name="Ian Parr" userId="4f46477c-3823-44e3-a023-ec7a0abfe074" providerId="ADAL" clId="{D847A0EA-A55B-493F-98F5-6CE02B3F3B80}" dt="2023-07-04T02:01:49.125" v="51" actId="478"/>
          <ac:picMkLst>
            <pc:docMk/>
            <pc:sldMk cId="3096131400" sldId="269"/>
            <ac:picMk id="6" creationId="{C1DCA167-FD67-B806-A6A2-10CCA2465555}"/>
          </ac:picMkLst>
        </pc:picChg>
        <pc:picChg chg="add del mod">
          <ac:chgData name="Ian Parr" userId="4f46477c-3823-44e3-a023-ec7a0abfe074" providerId="ADAL" clId="{D847A0EA-A55B-493F-98F5-6CE02B3F3B80}" dt="2023-07-04T02:03:33.313" v="63" actId="478"/>
          <ac:picMkLst>
            <pc:docMk/>
            <pc:sldMk cId="3096131400" sldId="269"/>
            <ac:picMk id="7" creationId="{7CCE7B44-E830-DB21-EDF9-DC11E92E3D8B}"/>
          </ac:picMkLst>
        </pc:picChg>
      </pc:sldChg>
      <pc:sldChg chg="del">
        <pc:chgData name="Ian Parr" userId="4f46477c-3823-44e3-a023-ec7a0abfe074" providerId="ADAL" clId="{D847A0EA-A55B-493F-98F5-6CE02B3F3B80}" dt="2023-07-04T05:21:04.648" v="2617" actId="2696"/>
        <pc:sldMkLst>
          <pc:docMk/>
          <pc:sldMk cId="3239031814" sldId="270"/>
        </pc:sldMkLst>
      </pc:sldChg>
      <pc:sldChg chg="del">
        <pc:chgData name="Ian Parr" userId="4f46477c-3823-44e3-a023-ec7a0abfe074" providerId="ADAL" clId="{D847A0EA-A55B-493F-98F5-6CE02B3F3B80}" dt="2023-07-04T05:21:14.677" v="2618" actId="2696"/>
        <pc:sldMkLst>
          <pc:docMk/>
          <pc:sldMk cId="102963872" sldId="271"/>
        </pc:sldMkLst>
      </pc:sldChg>
      <pc:sldChg chg="del">
        <pc:chgData name="Ian Parr" userId="4f46477c-3823-44e3-a023-ec7a0abfe074" providerId="ADAL" clId="{D847A0EA-A55B-493F-98F5-6CE02B3F3B80}" dt="2023-07-04T05:21:14.677" v="2618" actId="2696"/>
        <pc:sldMkLst>
          <pc:docMk/>
          <pc:sldMk cId="1506818410" sldId="272"/>
        </pc:sldMkLst>
      </pc:sldChg>
      <pc:sldChg chg="del">
        <pc:chgData name="Ian Parr" userId="4f46477c-3823-44e3-a023-ec7a0abfe074" providerId="ADAL" clId="{D847A0EA-A55B-493F-98F5-6CE02B3F3B80}" dt="2023-07-04T05:21:14.677" v="2618" actId="2696"/>
        <pc:sldMkLst>
          <pc:docMk/>
          <pc:sldMk cId="1381967022" sldId="275"/>
        </pc:sldMkLst>
      </pc:sldChg>
      <pc:sldChg chg="addSp delSp modSp mod ord">
        <pc:chgData name="Ian Parr" userId="4f46477c-3823-44e3-a023-ec7a0abfe074" providerId="ADAL" clId="{D847A0EA-A55B-493F-98F5-6CE02B3F3B80}" dt="2023-07-04T02:10:14.941" v="125" actId="1076"/>
        <pc:sldMkLst>
          <pc:docMk/>
          <pc:sldMk cId="1516207296" sldId="276"/>
        </pc:sldMkLst>
        <pc:spChg chg="del">
          <ac:chgData name="Ian Parr" userId="4f46477c-3823-44e3-a023-ec7a0abfe074" providerId="ADAL" clId="{D847A0EA-A55B-493F-98F5-6CE02B3F3B80}" dt="2023-07-04T02:08:33.761" v="107" actId="478"/>
          <ac:spMkLst>
            <pc:docMk/>
            <pc:sldMk cId="1516207296" sldId="276"/>
            <ac:spMk id="2" creationId="{4979C3D2-F2E3-44DC-E560-AA7CB59E0B28}"/>
          </ac:spMkLst>
        </pc:spChg>
        <pc:spChg chg="add mod">
          <ac:chgData name="Ian Parr" userId="4f46477c-3823-44e3-a023-ec7a0abfe074" providerId="ADAL" clId="{D847A0EA-A55B-493F-98F5-6CE02B3F3B80}" dt="2023-07-04T02:09:28.130" v="113" actId="1076"/>
          <ac:spMkLst>
            <pc:docMk/>
            <pc:sldMk cId="1516207296" sldId="276"/>
            <ac:spMk id="5" creationId="{D622A349-27D4-86D8-9DCA-AC77DC3213FA}"/>
          </ac:spMkLst>
        </pc:spChg>
        <pc:spChg chg="add mod">
          <ac:chgData name="Ian Parr" userId="4f46477c-3823-44e3-a023-ec7a0abfe074" providerId="ADAL" clId="{D847A0EA-A55B-493F-98F5-6CE02B3F3B80}" dt="2023-07-04T02:10:14.941" v="125" actId="1076"/>
          <ac:spMkLst>
            <pc:docMk/>
            <pc:sldMk cId="1516207296" sldId="276"/>
            <ac:spMk id="6" creationId="{E081C378-CFC6-1562-2F5D-9EC69677FECE}"/>
          </ac:spMkLst>
        </pc:spChg>
        <pc:picChg chg="add mod">
          <ac:chgData name="Ian Parr" userId="4f46477c-3823-44e3-a023-ec7a0abfe074" providerId="ADAL" clId="{D847A0EA-A55B-493F-98F5-6CE02B3F3B80}" dt="2023-07-04T02:08:56.728" v="109" actId="1076"/>
          <ac:picMkLst>
            <pc:docMk/>
            <pc:sldMk cId="1516207296" sldId="276"/>
            <ac:picMk id="3" creationId="{047EA0D6-3C4A-21DD-C116-1589CDD07EFF}"/>
          </ac:picMkLst>
        </pc:picChg>
      </pc:sldChg>
      <pc:sldChg chg="addSp delSp modSp mod ord setBg delDesignElem">
        <pc:chgData name="Ian Parr" userId="4f46477c-3823-44e3-a023-ec7a0abfe074" providerId="ADAL" clId="{D847A0EA-A55B-493F-98F5-6CE02B3F3B80}" dt="2023-07-04T05:18:55.296" v="2611" actId="14100"/>
        <pc:sldMkLst>
          <pc:docMk/>
          <pc:sldMk cId="3695235706" sldId="277"/>
        </pc:sldMkLst>
        <pc:spChg chg="mod">
          <ac:chgData name="Ian Parr" userId="4f46477c-3823-44e3-a023-ec7a0abfe074" providerId="ADAL" clId="{D847A0EA-A55B-493F-98F5-6CE02B3F3B80}" dt="2023-07-04T02:42:28.933" v="811" actId="1076"/>
          <ac:spMkLst>
            <pc:docMk/>
            <pc:sldMk cId="3695235706" sldId="277"/>
            <ac:spMk id="2" creationId="{4979C3D2-F2E3-44DC-E560-AA7CB59E0B28}"/>
          </ac:spMkLst>
        </pc:spChg>
        <pc:spChg chg="add mod">
          <ac:chgData name="Ian Parr" userId="4f46477c-3823-44e3-a023-ec7a0abfe074" providerId="ADAL" clId="{D847A0EA-A55B-493F-98F5-6CE02B3F3B80}" dt="2023-07-04T02:32:12.686" v="607" actId="1076"/>
          <ac:spMkLst>
            <pc:docMk/>
            <pc:sldMk cId="3695235706" sldId="277"/>
            <ac:spMk id="5" creationId="{DB0A8C5A-18AD-7C39-2DFA-C8BD7413063B}"/>
          </ac:spMkLst>
        </pc:spChg>
        <pc:spChg chg="add del mod">
          <ac:chgData name="Ian Parr" userId="4f46477c-3823-44e3-a023-ec7a0abfe074" providerId="ADAL" clId="{D847A0EA-A55B-493F-98F5-6CE02B3F3B80}" dt="2023-07-04T02:22:53.469" v="483" actId="478"/>
          <ac:spMkLst>
            <pc:docMk/>
            <pc:sldMk cId="3695235706" sldId="277"/>
            <ac:spMk id="6" creationId="{696117CE-64A2-AE02-C037-3BE1817A3D64}"/>
          </ac:spMkLst>
        </pc:spChg>
        <pc:spChg chg="add mod">
          <ac:chgData name="Ian Parr" userId="4f46477c-3823-44e3-a023-ec7a0abfe074" providerId="ADAL" clId="{D847A0EA-A55B-493F-98F5-6CE02B3F3B80}" dt="2023-07-04T02:31:18.166" v="583" actId="20577"/>
          <ac:spMkLst>
            <pc:docMk/>
            <pc:sldMk cId="3695235706" sldId="277"/>
            <ac:spMk id="7" creationId="{048CD191-B46A-CA6D-6ABF-A2D5B96FE249}"/>
          </ac:spMkLst>
        </pc:spChg>
        <pc:spChg chg="add mod">
          <ac:chgData name="Ian Parr" userId="4f46477c-3823-44e3-a023-ec7a0abfe074" providerId="ADAL" clId="{D847A0EA-A55B-493F-98F5-6CE02B3F3B80}" dt="2023-07-04T05:18:55.296" v="2611" actId="14100"/>
          <ac:spMkLst>
            <pc:docMk/>
            <pc:sldMk cId="3695235706" sldId="277"/>
            <ac:spMk id="9" creationId="{00D6BA3C-ABA4-572D-F56D-34DB592F8E67}"/>
          </ac:spMkLst>
        </pc:spChg>
        <pc:grpChg chg="add del">
          <ac:chgData name="Ian Parr" userId="4f46477c-3823-44e3-a023-ec7a0abfe074" providerId="ADAL" clId="{D847A0EA-A55B-493F-98F5-6CE02B3F3B80}" dt="2023-07-04T02:37:10.314" v="632"/>
          <ac:grpSpMkLst>
            <pc:docMk/>
            <pc:sldMk cId="3695235706" sldId="277"/>
            <ac:grpSpMk id="10" creationId="{9795E515-5F57-431F-9A0D-3A0419DF7572}"/>
          </ac:grpSpMkLst>
        </pc:grpChg>
        <pc:grpChg chg="add del">
          <ac:chgData name="Ian Parr" userId="4f46477c-3823-44e3-a023-ec7a0abfe074" providerId="ADAL" clId="{D847A0EA-A55B-493F-98F5-6CE02B3F3B80}" dt="2023-07-04T02:37:10.314" v="632"/>
          <ac:grpSpMkLst>
            <pc:docMk/>
            <pc:sldMk cId="3695235706" sldId="277"/>
            <ac:grpSpMk id="66" creationId="{096A8A5D-137F-4A8A-9811-F7A867F02E3F}"/>
          </ac:grpSpMkLst>
        </pc:grpChg>
        <pc:grpChg chg="add del">
          <ac:chgData name="Ian Parr" userId="4f46477c-3823-44e3-a023-ec7a0abfe074" providerId="ADAL" clId="{D847A0EA-A55B-493F-98F5-6CE02B3F3B80}" dt="2023-07-04T02:37:10.314" v="632"/>
          <ac:grpSpMkLst>
            <pc:docMk/>
            <pc:sldMk cId="3695235706" sldId="277"/>
            <ac:grpSpMk id="70" creationId="{0FA686C7-6B08-416F-AEF3-C204079363A8}"/>
          </ac:grpSpMkLst>
        </pc:grpChg>
        <pc:grpChg chg="add del">
          <ac:chgData name="Ian Parr" userId="4f46477c-3823-44e3-a023-ec7a0abfe074" providerId="ADAL" clId="{D847A0EA-A55B-493F-98F5-6CE02B3F3B80}" dt="2023-07-04T02:37:10.314" v="632"/>
          <ac:grpSpMkLst>
            <pc:docMk/>
            <pc:sldMk cId="3695235706" sldId="277"/>
            <ac:grpSpMk id="126" creationId="{4C78E281-F596-4ECB-979A-89D89452AAD7}"/>
          </ac:grpSpMkLst>
        </pc:grpChg>
        <pc:picChg chg="add del mod">
          <ac:chgData name="Ian Parr" userId="4f46477c-3823-44e3-a023-ec7a0abfe074" providerId="ADAL" clId="{D847A0EA-A55B-493F-98F5-6CE02B3F3B80}" dt="2023-07-04T02:13:41.897" v="139" actId="478"/>
          <ac:picMkLst>
            <pc:docMk/>
            <pc:sldMk cId="3695235706" sldId="277"/>
            <ac:picMk id="3" creationId="{3B0E604F-2B7F-1DA4-3054-1F8035898C7E}"/>
          </ac:picMkLst>
        </pc:picChg>
        <pc:picChg chg="add mod">
          <ac:chgData name="Ian Parr" userId="4f46477c-3823-44e3-a023-ec7a0abfe074" providerId="ADAL" clId="{D847A0EA-A55B-493F-98F5-6CE02B3F3B80}" dt="2023-07-04T02:30:58.167" v="577" actId="1076"/>
          <ac:picMkLst>
            <pc:docMk/>
            <pc:sldMk cId="3695235706" sldId="277"/>
            <ac:picMk id="4" creationId="{C511D3A1-1A40-68AE-FD59-4650D80717F3}"/>
          </ac:picMkLst>
        </pc:picChg>
        <pc:picChg chg="add del">
          <ac:chgData name="Ian Parr" userId="4f46477c-3823-44e3-a023-ec7a0abfe074" providerId="ADAL" clId="{D847A0EA-A55B-493F-98F5-6CE02B3F3B80}" dt="2023-07-04T02:37:10.314" v="632"/>
          <ac:picMkLst>
            <pc:docMk/>
            <pc:sldMk cId="3695235706" sldId="277"/>
            <ac:picMk id="8" creationId="{50C065C3-0FE3-4452-B765-CB05BBB2A983}"/>
          </ac:picMkLst>
        </pc:picChg>
      </pc:sldChg>
      <pc:sldChg chg="new del">
        <pc:chgData name="Ian Parr" userId="4f46477c-3823-44e3-a023-ec7a0abfe074" providerId="ADAL" clId="{D847A0EA-A55B-493F-98F5-6CE02B3F3B80}" dt="2023-07-04T02:35:42.222" v="616" actId="2696"/>
        <pc:sldMkLst>
          <pc:docMk/>
          <pc:sldMk cId="2264250904" sldId="278"/>
        </pc:sldMkLst>
      </pc:sldChg>
      <pc:sldChg chg="modSp new setBg">
        <pc:chgData name="Ian Parr" userId="4f46477c-3823-44e3-a023-ec7a0abfe074" providerId="ADAL" clId="{D847A0EA-A55B-493F-98F5-6CE02B3F3B80}" dt="2023-07-04T04:35:35.071" v="1871"/>
        <pc:sldMkLst>
          <pc:docMk/>
          <pc:sldMk cId="2758879510" sldId="278"/>
        </pc:sldMkLst>
        <pc:spChg chg="mod">
          <ac:chgData name="Ian Parr" userId="4f46477c-3823-44e3-a023-ec7a0abfe074" providerId="ADAL" clId="{D847A0EA-A55B-493F-98F5-6CE02B3F3B80}" dt="2023-07-04T04:35:35.071" v="1871"/>
          <ac:spMkLst>
            <pc:docMk/>
            <pc:sldMk cId="2758879510" sldId="278"/>
            <ac:spMk id="2" creationId="{79971CF2-A49B-DFD6-A71D-FBE8CEA6D41F}"/>
          </ac:spMkLst>
        </pc:spChg>
      </pc:sldChg>
      <pc:sldChg chg="addSp delSp modSp add del mod setBg setClrOvrMap">
        <pc:chgData name="Ian Parr" userId="4f46477c-3823-44e3-a023-ec7a0abfe074" providerId="ADAL" clId="{D847A0EA-A55B-493F-98F5-6CE02B3F3B80}" dt="2023-07-04T02:36:11.475" v="625" actId="2696"/>
        <pc:sldMkLst>
          <pc:docMk/>
          <pc:sldMk cId="4225577117" sldId="278"/>
        </pc:sldMkLst>
        <pc:spChg chg="mod">
          <ac:chgData name="Ian Parr" userId="4f46477c-3823-44e3-a023-ec7a0abfe074" providerId="ADAL" clId="{D847A0EA-A55B-493F-98F5-6CE02B3F3B80}" dt="2023-07-04T02:36:05.701" v="624" actId="26606"/>
          <ac:spMkLst>
            <pc:docMk/>
            <pc:sldMk cId="4225577117" sldId="278"/>
            <ac:spMk id="8" creationId="{2084032C-5FE6-8685-B225-0381053C4285}"/>
          </ac:spMkLst>
        </pc:spChg>
        <pc:spChg chg="add del">
          <ac:chgData name="Ian Parr" userId="4f46477c-3823-44e3-a023-ec7a0abfe074" providerId="ADAL" clId="{D847A0EA-A55B-493F-98F5-6CE02B3F3B80}" dt="2023-07-04T02:35:59.484" v="621" actId="26606"/>
          <ac:spMkLst>
            <pc:docMk/>
            <pc:sldMk cId="4225577117" sldId="278"/>
            <ac:spMk id="75" creationId="{4B24F6DB-F114-44A7-BB56-D401884E4E7F}"/>
          </ac:spMkLst>
        </pc:spChg>
        <pc:grpChg chg="add del">
          <ac:chgData name="Ian Parr" userId="4f46477c-3823-44e3-a023-ec7a0abfe074" providerId="ADAL" clId="{D847A0EA-A55B-493F-98F5-6CE02B3F3B80}" dt="2023-07-04T02:35:59.484" v="621" actId="26606"/>
          <ac:grpSpMkLst>
            <pc:docMk/>
            <pc:sldMk cId="4225577117" sldId="278"/>
            <ac:grpSpMk id="15" creationId="{FF5EAD09-B81D-415F-8BCF-73C81AE05F21}"/>
          </ac:grpSpMkLst>
        </pc:grpChg>
        <pc:grpChg chg="add del">
          <ac:chgData name="Ian Parr" userId="4f46477c-3823-44e3-a023-ec7a0abfe074" providerId="ADAL" clId="{D847A0EA-A55B-493F-98F5-6CE02B3F3B80}" dt="2023-07-04T02:36:05.669" v="623" actId="26606"/>
          <ac:grpSpMkLst>
            <pc:docMk/>
            <pc:sldMk cId="4225577117" sldId="278"/>
            <ac:grpSpMk id="16" creationId="{9795E515-5F57-431F-9A0D-3A0419DF7572}"/>
          </ac:grpSpMkLst>
        </pc:grpChg>
        <pc:grpChg chg="add del">
          <ac:chgData name="Ian Parr" userId="4f46477c-3823-44e3-a023-ec7a0abfe074" providerId="ADAL" clId="{D847A0EA-A55B-493F-98F5-6CE02B3F3B80}" dt="2023-07-04T02:35:59.484" v="621" actId="26606"/>
          <ac:grpSpMkLst>
            <pc:docMk/>
            <pc:sldMk cId="4225577117" sldId="278"/>
            <ac:grpSpMk id="71" creationId="{9BE10567-6165-46A7-867D-4690A16B46D6}"/>
          </ac:grpSpMkLst>
        </pc:grpChg>
        <pc:grpChg chg="add del">
          <ac:chgData name="Ian Parr" userId="4f46477c-3823-44e3-a023-ec7a0abfe074" providerId="ADAL" clId="{D847A0EA-A55B-493F-98F5-6CE02B3F3B80}" dt="2023-07-04T02:36:05.669" v="623" actId="26606"/>
          <ac:grpSpMkLst>
            <pc:docMk/>
            <pc:sldMk cId="4225577117" sldId="278"/>
            <ac:grpSpMk id="76" creationId="{D4116A08-770E-4DC3-AAB6-E3E8E6CEC832}"/>
          </ac:grpSpMkLst>
        </pc:grpChg>
        <pc:grpChg chg="add del">
          <ac:chgData name="Ian Parr" userId="4f46477c-3823-44e3-a023-ec7a0abfe074" providerId="ADAL" clId="{D847A0EA-A55B-493F-98F5-6CE02B3F3B80}" dt="2023-07-04T02:35:59.484" v="621" actId="26606"/>
          <ac:grpSpMkLst>
            <pc:docMk/>
            <pc:sldMk cId="4225577117" sldId="278"/>
            <ac:grpSpMk id="77" creationId="{4DB50ECD-225E-4F81-AF7B-706DD05F3BA8}"/>
          </ac:grpSpMkLst>
        </pc:grpChg>
        <pc:grpChg chg="add del">
          <ac:chgData name="Ian Parr" userId="4f46477c-3823-44e3-a023-ec7a0abfe074" providerId="ADAL" clId="{D847A0EA-A55B-493F-98F5-6CE02B3F3B80}" dt="2023-07-04T02:36:05.669" v="623" actId="26606"/>
          <ac:grpSpMkLst>
            <pc:docMk/>
            <pc:sldMk cId="4225577117" sldId="278"/>
            <ac:grpSpMk id="131" creationId="{1351B104-9B78-4A2B-B970-FA8ABE1CE12D}"/>
          </ac:grpSpMkLst>
        </pc:grpChg>
        <pc:grpChg chg="add del">
          <ac:chgData name="Ian Parr" userId="4f46477c-3823-44e3-a023-ec7a0abfe074" providerId="ADAL" clId="{D847A0EA-A55B-493F-98F5-6CE02B3F3B80}" dt="2023-07-04T02:36:05.669" v="623" actId="26606"/>
          <ac:grpSpMkLst>
            <pc:docMk/>
            <pc:sldMk cId="4225577117" sldId="278"/>
            <ac:grpSpMk id="132" creationId="{77EB1C59-16D1-4C5E-9775-50CB40E022FE}"/>
          </ac:grpSpMkLst>
        </pc:grpChg>
        <pc:grpChg chg="add">
          <ac:chgData name="Ian Parr" userId="4f46477c-3823-44e3-a023-ec7a0abfe074" providerId="ADAL" clId="{D847A0EA-A55B-493F-98F5-6CE02B3F3B80}" dt="2023-07-04T02:36:05.701" v="624" actId="26606"/>
          <ac:grpSpMkLst>
            <pc:docMk/>
            <pc:sldMk cId="4225577117" sldId="278"/>
            <ac:grpSpMk id="146" creationId="{FF5EAD09-B81D-415F-8BCF-73C81AE05F21}"/>
          </ac:grpSpMkLst>
        </pc:grpChg>
        <pc:grpChg chg="add">
          <ac:chgData name="Ian Parr" userId="4f46477c-3823-44e3-a023-ec7a0abfe074" providerId="ADAL" clId="{D847A0EA-A55B-493F-98F5-6CE02B3F3B80}" dt="2023-07-04T02:36:05.701" v="624" actId="26606"/>
          <ac:grpSpMkLst>
            <pc:docMk/>
            <pc:sldMk cId="4225577117" sldId="278"/>
            <ac:grpSpMk id="148" creationId="{82EEA7F3-64E0-47B1-9B06-0677EA6FD79E}"/>
          </ac:grpSpMkLst>
        </pc:grpChg>
        <pc:picChg chg="del">
          <ac:chgData name="Ian Parr" userId="4f46477c-3823-44e3-a023-ec7a0abfe074" providerId="ADAL" clId="{D847A0EA-A55B-493F-98F5-6CE02B3F3B80}" dt="2023-07-04T02:35:52.367" v="619" actId="478"/>
          <ac:picMkLst>
            <pc:docMk/>
            <pc:sldMk cId="4225577117" sldId="278"/>
            <ac:picMk id="3" creationId="{70035D00-7E9F-3691-B74E-7DC4122CF6D9}"/>
          </ac:picMkLst>
        </pc:picChg>
        <pc:picChg chg="add del">
          <ac:chgData name="Ian Parr" userId="4f46477c-3823-44e3-a023-ec7a0abfe074" providerId="ADAL" clId="{D847A0EA-A55B-493F-98F5-6CE02B3F3B80}" dt="2023-07-04T02:36:05.669" v="623" actId="26606"/>
          <ac:picMkLst>
            <pc:docMk/>
            <pc:sldMk cId="4225577117" sldId="278"/>
            <ac:picMk id="10" creationId="{E92FA128-2121-B452-6BA5-555F238D3FAB}"/>
          </ac:picMkLst>
        </pc:picChg>
        <pc:picChg chg="add del">
          <ac:chgData name="Ian Parr" userId="4f46477c-3823-44e3-a023-ec7a0abfe074" providerId="ADAL" clId="{D847A0EA-A55B-493F-98F5-6CE02B3F3B80}" dt="2023-07-04T02:35:59.484" v="621" actId="26606"/>
          <ac:picMkLst>
            <pc:docMk/>
            <pc:sldMk cId="4225577117" sldId="278"/>
            <ac:picMk id="13" creationId="{9ACD3AF8-B16E-4174-8C1A-41F683C4AF8A}"/>
          </ac:picMkLst>
        </pc:picChg>
        <pc:picChg chg="add del">
          <ac:chgData name="Ian Parr" userId="4f46477c-3823-44e3-a023-ec7a0abfe074" providerId="ADAL" clId="{D847A0EA-A55B-493F-98F5-6CE02B3F3B80}" dt="2023-07-04T02:36:05.669" v="623" actId="26606"/>
          <ac:picMkLst>
            <pc:docMk/>
            <pc:sldMk cId="4225577117" sldId="278"/>
            <ac:picMk id="14" creationId="{50C065C3-0FE3-4452-B765-CB05BBB2A983}"/>
          </ac:picMkLst>
        </pc:picChg>
        <pc:picChg chg="add">
          <ac:chgData name="Ian Parr" userId="4f46477c-3823-44e3-a023-ec7a0abfe074" providerId="ADAL" clId="{D847A0EA-A55B-493F-98F5-6CE02B3F3B80}" dt="2023-07-04T02:36:05.701" v="624" actId="26606"/>
          <ac:picMkLst>
            <pc:docMk/>
            <pc:sldMk cId="4225577117" sldId="278"/>
            <ac:picMk id="145" creationId="{9ACD3AF8-B16E-4174-8C1A-41F683C4AF8A}"/>
          </ac:picMkLst>
        </pc:picChg>
      </pc:sldChg>
      <pc:sldChg chg="addSp delSp modSp add mod ord">
        <pc:chgData name="Ian Parr" userId="4f46477c-3823-44e3-a023-ec7a0abfe074" providerId="ADAL" clId="{D847A0EA-A55B-493F-98F5-6CE02B3F3B80}" dt="2023-07-04T05:19:33.878" v="2613" actId="1076"/>
        <pc:sldMkLst>
          <pc:docMk/>
          <pc:sldMk cId="2515922008" sldId="279"/>
        </pc:sldMkLst>
        <pc:spChg chg="del mod">
          <ac:chgData name="Ian Parr" userId="4f46477c-3823-44e3-a023-ec7a0abfe074" providerId="ADAL" clId="{D847A0EA-A55B-493F-98F5-6CE02B3F3B80}" dt="2023-07-04T02:37:39.658" v="637" actId="478"/>
          <ac:spMkLst>
            <pc:docMk/>
            <pc:sldMk cId="2515922008" sldId="279"/>
            <ac:spMk id="5" creationId="{D622A349-27D4-86D8-9DCA-AC77DC3213FA}"/>
          </ac:spMkLst>
        </pc:spChg>
        <pc:spChg chg="del">
          <ac:chgData name="Ian Parr" userId="4f46477c-3823-44e3-a023-ec7a0abfe074" providerId="ADAL" clId="{D847A0EA-A55B-493F-98F5-6CE02B3F3B80}" dt="2023-07-04T02:37:41.208" v="638" actId="478"/>
          <ac:spMkLst>
            <pc:docMk/>
            <pc:sldMk cId="2515922008" sldId="279"/>
            <ac:spMk id="6" creationId="{E081C378-CFC6-1562-2F5D-9EC69677FECE}"/>
          </ac:spMkLst>
        </pc:spChg>
        <pc:picChg chg="add del mod">
          <ac:chgData name="Ian Parr" userId="4f46477c-3823-44e3-a023-ec7a0abfe074" providerId="ADAL" clId="{D847A0EA-A55B-493F-98F5-6CE02B3F3B80}" dt="2023-07-04T02:43:07.467" v="815" actId="478"/>
          <ac:picMkLst>
            <pc:docMk/>
            <pc:sldMk cId="2515922008" sldId="279"/>
            <ac:picMk id="2" creationId="{54AC50EA-D391-A546-1BF3-9DE3308F4773}"/>
          </ac:picMkLst>
        </pc:picChg>
        <pc:picChg chg="del">
          <ac:chgData name="Ian Parr" userId="4f46477c-3823-44e3-a023-ec7a0abfe074" providerId="ADAL" clId="{D847A0EA-A55B-493F-98F5-6CE02B3F3B80}" dt="2023-07-04T02:37:42.464" v="639" actId="478"/>
          <ac:picMkLst>
            <pc:docMk/>
            <pc:sldMk cId="2515922008" sldId="279"/>
            <ac:picMk id="3" creationId="{047EA0D6-3C4A-21DD-C116-1589CDD07EFF}"/>
          </ac:picMkLst>
        </pc:picChg>
        <pc:picChg chg="add del mod">
          <ac:chgData name="Ian Parr" userId="4f46477c-3823-44e3-a023-ec7a0abfe074" providerId="ADAL" clId="{D847A0EA-A55B-493F-98F5-6CE02B3F3B80}" dt="2023-07-04T02:51:34.071" v="819" actId="478"/>
          <ac:picMkLst>
            <pc:docMk/>
            <pc:sldMk cId="2515922008" sldId="279"/>
            <ac:picMk id="4" creationId="{954A5F2F-D74F-2600-C533-C7446E44D992}"/>
          </ac:picMkLst>
        </pc:picChg>
        <pc:picChg chg="add del mod">
          <ac:chgData name="Ian Parr" userId="4f46477c-3823-44e3-a023-ec7a0abfe074" providerId="ADAL" clId="{D847A0EA-A55B-493F-98F5-6CE02B3F3B80}" dt="2023-07-04T02:51:58.761" v="822" actId="478"/>
          <ac:picMkLst>
            <pc:docMk/>
            <pc:sldMk cId="2515922008" sldId="279"/>
            <ac:picMk id="7" creationId="{D5E623E2-D4D0-54A3-5C62-DE6E241BE8EB}"/>
          </ac:picMkLst>
        </pc:picChg>
        <pc:picChg chg="add mod">
          <ac:chgData name="Ian Parr" userId="4f46477c-3823-44e3-a023-ec7a0abfe074" providerId="ADAL" clId="{D847A0EA-A55B-493F-98F5-6CE02B3F3B80}" dt="2023-07-04T05:19:33.878" v="2613" actId="1076"/>
          <ac:picMkLst>
            <pc:docMk/>
            <pc:sldMk cId="2515922008" sldId="279"/>
            <ac:picMk id="8" creationId="{68384F3D-BE22-3151-2F83-0E3DFF8535F3}"/>
          </ac:picMkLst>
        </pc:picChg>
      </pc:sldChg>
      <pc:sldChg chg="add del">
        <pc:chgData name="Ian Parr" userId="4f46477c-3823-44e3-a023-ec7a0abfe074" providerId="ADAL" clId="{D847A0EA-A55B-493F-98F5-6CE02B3F3B80}" dt="2023-07-04T02:35:45.062" v="617" actId="47"/>
        <pc:sldMkLst>
          <pc:docMk/>
          <pc:sldMk cId="3334188967" sldId="279"/>
        </pc:sldMkLst>
      </pc:sldChg>
      <pc:sldChg chg="addSp delSp modSp add mod">
        <pc:chgData name="Ian Parr" userId="4f46477c-3823-44e3-a023-ec7a0abfe074" providerId="ADAL" clId="{D847A0EA-A55B-493F-98F5-6CE02B3F3B80}" dt="2023-07-04T02:53:01.894" v="833" actId="1076"/>
        <pc:sldMkLst>
          <pc:docMk/>
          <pc:sldMk cId="836060889" sldId="280"/>
        </pc:sldMkLst>
        <pc:picChg chg="add mod">
          <ac:chgData name="Ian Parr" userId="4f46477c-3823-44e3-a023-ec7a0abfe074" providerId="ADAL" clId="{D847A0EA-A55B-493F-98F5-6CE02B3F3B80}" dt="2023-07-04T02:53:01.894" v="833" actId="1076"/>
          <ac:picMkLst>
            <pc:docMk/>
            <pc:sldMk cId="836060889" sldId="280"/>
            <ac:picMk id="2" creationId="{85CC9233-C80E-CF3F-4117-FB7F98876A76}"/>
          </ac:picMkLst>
        </pc:picChg>
        <pc:picChg chg="del">
          <ac:chgData name="Ian Parr" userId="4f46477c-3823-44e3-a023-ec7a0abfe074" providerId="ADAL" clId="{D847A0EA-A55B-493F-98F5-6CE02B3F3B80}" dt="2023-07-04T02:52:37.414" v="829" actId="478"/>
          <ac:picMkLst>
            <pc:docMk/>
            <pc:sldMk cId="836060889" sldId="280"/>
            <ac:picMk id="8" creationId="{68384F3D-BE22-3151-2F83-0E3DFF8535F3}"/>
          </ac:picMkLst>
        </pc:picChg>
      </pc:sldChg>
      <pc:sldChg chg="addSp modSp add mod ord">
        <pc:chgData name="Ian Parr" userId="4f46477c-3823-44e3-a023-ec7a0abfe074" providerId="ADAL" clId="{D847A0EA-A55B-493F-98F5-6CE02B3F3B80}" dt="2023-07-04T03:18:36.881" v="1247" actId="255"/>
        <pc:sldMkLst>
          <pc:docMk/>
          <pc:sldMk cId="2767118765" sldId="281"/>
        </pc:sldMkLst>
        <pc:spChg chg="add mod">
          <ac:chgData name="Ian Parr" userId="4f46477c-3823-44e3-a023-ec7a0abfe074" providerId="ADAL" clId="{D847A0EA-A55B-493F-98F5-6CE02B3F3B80}" dt="2023-07-04T03:18:36.881" v="1247" actId="255"/>
          <ac:spMkLst>
            <pc:docMk/>
            <pc:sldMk cId="2767118765" sldId="281"/>
            <ac:spMk id="4" creationId="{0CF74FE5-6429-7150-F94A-A1868F942F70}"/>
          </ac:spMkLst>
        </pc:spChg>
        <pc:picChg chg="add mod">
          <ac:chgData name="Ian Parr" userId="4f46477c-3823-44e3-a023-ec7a0abfe074" providerId="ADAL" clId="{D847A0EA-A55B-493F-98F5-6CE02B3F3B80}" dt="2023-07-04T03:17:31.331" v="1236" actId="14100"/>
          <ac:picMkLst>
            <pc:docMk/>
            <pc:sldMk cId="2767118765" sldId="281"/>
            <ac:picMk id="2" creationId="{F405E9B6-267E-66B9-D255-EACBCF50E9DE}"/>
          </ac:picMkLst>
        </pc:picChg>
        <pc:picChg chg="add mod">
          <ac:chgData name="Ian Parr" userId="4f46477c-3823-44e3-a023-ec7a0abfe074" providerId="ADAL" clId="{D847A0EA-A55B-493F-98F5-6CE02B3F3B80}" dt="2023-07-04T03:17:33.774" v="1237" actId="1076"/>
          <ac:picMkLst>
            <pc:docMk/>
            <pc:sldMk cId="2767118765" sldId="281"/>
            <ac:picMk id="3" creationId="{827684F5-8B50-EE08-5E54-C1B9D9DE0D03}"/>
          </ac:picMkLst>
        </pc:picChg>
      </pc:sldChg>
      <pc:sldChg chg="addSp modSp add mod ord setBg">
        <pc:chgData name="Ian Parr" userId="4f46477c-3823-44e3-a023-ec7a0abfe074" providerId="ADAL" clId="{D847A0EA-A55B-493F-98F5-6CE02B3F3B80}" dt="2023-07-04T02:59:59.609" v="1039" actId="1076"/>
        <pc:sldMkLst>
          <pc:docMk/>
          <pc:sldMk cId="2229044288" sldId="282"/>
        </pc:sldMkLst>
        <pc:spChg chg="add mod">
          <ac:chgData name="Ian Parr" userId="4f46477c-3823-44e3-a023-ec7a0abfe074" providerId="ADAL" clId="{D847A0EA-A55B-493F-98F5-6CE02B3F3B80}" dt="2023-07-04T02:59:59.609" v="1039" actId="1076"/>
          <ac:spMkLst>
            <pc:docMk/>
            <pc:sldMk cId="2229044288" sldId="282"/>
            <ac:spMk id="2" creationId="{D781DD0D-6BCC-EA18-FDB7-FB2DF4B6E7DC}"/>
          </ac:spMkLst>
        </pc:spChg>
        <pc:spChg chg="add mod">
          <ac:chgData name="Ian Parr" userId="4f46477c-3823-44e3-a023-ec7a0abfe074" providerId="ADAL" clId="{D847A0EA-A55B-493F-98F5-6CE02B3F3B80}" dt="2023-07-04T02:59:48.043" v="1036" actId="1076"/>
          <ac:spMkLst>
            <pc:docMk/>
            <pc:sldMk cId="2229044288" sldId="282"/>
            <ac:spMk id="3" creationId="{53FB4D62-79A9-C894-3877-45C711DE180B}"/>
          </ac:spMkLst>
        </pc:spChg>
        <pc:spChg chg="add mod">
          <ac:chgData name="Ian Parr" userId="4f46477c-3823-44e3-a023-ec7a0abfe074" providerId="ADAL" clId="{D847A0EA-A55B-493F-98F5-6CE02B3F3B80}" dt="2023-07-04T02:59:29.551" v="1034" actId="1076"/>
          <ac:spMkLst>
            <pc:docMk/>
            <pc:sldMk cId="2229044288" sldId="282"/>
            <ac:spMk id="4" creationId="{F4BC253E-A422-D42A-69F7-20FE85C3B357}"/>
          </ac:spMkLst>
        </pc:spChg>
      </pc:sldChg>
      <pc:sldChg chg="addSp delSp modSp add mod ord setBg">
        <pc:chgData name="Ian Parr" userId="4f46477c-3823-44e3-a023-ec7a0abfe074" providerId="ADAL" clId="{D847A0EA-A55B-493F-98F5-6CE02B3F3B80}" dt="2023-07-04T05:13:23.590" v="2594" actId="14100"/>
        <pc:sldMkLst>
          <pc:docMk/>
          <pc:sldMk cId="1405769051" sldId="283"/>
        </pc:sldMkLst>
        <pc:spChg chg="mod">
          <ac:chgData name="Ian Parr" userId="4f46477c-3823-44e3-a023-ec7a0abfe074" providerId="ADAL" clId="{D847A0EA-A55B-493F-98F5-6CE02B3F3B80}" dt="2023-07-04T04:52:03.404" v="2149" actId="207"/>
          <ac:spMkLst>
            <pc:docMk/>
            <pc:sldMk cId="1405769051" sldId="283"/>
            <ac:spMk id="2" creationId="{4979C3D2-F2E3-44DC-E560-AA7CB59E0B28}"/>
          </ac:spMkLst>
        </pc:spChg>
        <pc:spChg chg="mod">
          <ac:chgData name="Ian Parr" userId="4f46477c-3823-44e3-a023-ec7a0abfe074" providerId="ADAL" clId="{D847A0EA-A55B-493F-98F5-6CE02B3F3B80}" dt="2023-07-04T04:52:12.375" v="2150" actId="20577"/>
          <ac:spMkLst>
            <pc:docMk/>
            <pc:sldMk cId="1405769051" sldId="283"/>
            <ac:spMk id="9" creationId="{00D6BA3C-ABA4-572D-F56D-34DB592F8E67}"/>
          </ac:spMkLst>
        </pc:spChg>
        <pc:picChg chg="add del mod">
          <ac:chgData name="Ian Parr" userId="4f46477c-3823-44e3-a023-ec7a0abfe074" providerId="ADAL" clId="{D847A0EA-A55B-493F-98F5-6CE02B3F3B80}" dt="2023-07-04T05:08:35.118" v="2518" actId="21"/>
          <ac:picMkLst>
            <pc:docMk/>
            <pc:sldMk cId="1405769051" sldId="283"/>
            <ac:picMk id="3" creationId="{42130630-047A-6716-BFC5-CC8F5A3A1E86}"/>
          </ac:picMkLst>
        </pc:picChg>
        <pc:picChg chg="mod">
          <ac:chgData name="Ian Parr" userId="4f46477c-3823-44e3-a023-ec7a0abfe074" providerId="ADAL" clId="{D847A0EA-A55B-493F-98F5-6CE02B3F3B80}" dt="2023-07-04T04:48:41.303" v="2097" actId="1440"/>
          <ac:picMkLst>
            <pc:docMk/>
            <pc:sldMk cId="1405769051" sldId="283"/>
            <ac:picMk id="4" creationId="{C511D3A1-1A40-68AE-FD59-4650D80717F3}"/>
          </ac:picMkLst>
        </pc:picChg>
        <pc:picChg chg="add mod">
          <ac:chgData name="Ian Parr" userId="4f46477c-3823-44e3-a023-ec7a0abfe074" providerId="ADAL" clId="{D847A0EA-A55B-493F-98F5-6CE02B3F3B80}" dt="2023-07-04T05:13:23.590" v="2594" actId="14100"/>
          <ac:picMkLst>
            <pc:docMk/>
            <pc:sldMk cId="1405769051" sldId="283"/>
            <ac:picMk id="6" creationId="{D2789B23-850D-8F88-EAA6-713658E52E59}"/>
          </ac:picMkLst>
        </pc:picChg>
      </pc:sldChg>
      <pc:sldChg chg="addSp delSp modSp add mod ord setBg">
        <pc:chgData name="Ian Parr" userId="4f46477c-3823-44e3-a023-ec7a0abfe074" providerId="ADAL" clId="{D847A0EA-A55B-493F-98F5-6CE02B3F3B80}" dt="2023-07-04T04:34:39.606" v="1869"/>
        <pc:sldMkLst>
          <pc:docMk/>
          <pc:sldMk cId="4009968021" sldId="284"/>
        </pc:sldMkLst>
        <pc:spChg chg="add mod">
          <ac:chgData name="Ian Parr" userId="4f46477c-3823-44e3-a023-ec7a0abfe074" providerId="ADAL" clId="{D847A0EA-A55B-493F-98F5-6CE02B3F3B80}" dt="2023-07-04T03:18:50.480" v="1249" actId="1076"/>
          <ac:spMkLst>
            <pc:docMk/>
            <pc:sldMk cId="4009968021" sldId="284"/>
            <ac:spMk id="6" creationId="{994CCFCD-B6DD-4628-8748-415039946804}"/>
          </ac:spMkLst>
        </pc:spChg>
        <pc:picChg chg="del">
          <ac:chgData name="Ian Parr" userId="4f46477c-3823-44e3-a023-ec7a0abfe074" providerId="ADAL" clId="{D847A0EA-A55B-493F-98F5-6CE02B3F3B80}" dt="2023-07-04T03:01:03.659" v="1043" actId="478"/>
          <ac:picMkLst>
            <pc:docMk/>
            <pc:sldMk cId="4009968021" sldId="284"/>
            <ac:picMk id="2" creationId="{85CC9233-C80E-CF3F-4117-FB7F98876A76}"/>
          </ac:picMkLst>
        </pc:picChg>
        <pc:picChg chg="add del mod">
          <ac:chgData name="Ian Parr" userId="4f46477c-3823-44e3-a023-ec7a0abfe074" providerId="ADAL" clId="{D847A0EA-A55B-493F-98F5-6CE02B3F3B80}" dt="2023-07-04T03:07:19.590" v="1057" actId="478"/>
          <ac:picMkLst>
            <pc:docMk/>
            <pc:sldMk cId="4009968021" sldId="284"/>
            <ac:picMk id="3" creationId="{0C2445FA-03C6-FA4F-B308-A6A07EE6E955}"/>
          </ac:picMkLst>
        </pc:picChg>
        <pc:picChg chg="add mod">
          <ac:chgData name="Ian Parr" userId="4f46477c-3823-44e3-a023-ec7a0abfe074" providerId="ADAL" clId="{D847A0EA-A55B-493F-98F5-6CE02B3F3B80}" dt="2023-07-04T03:07:30.566" v="1062" actId="1076"/>
          <ac:picMkLst>
            <pc:docMk/>
            <pc:sldMk cId="4009968021" sldId="284"/>
            <ac:picMk id="4" creationId="{AEF10921-ED1F-B57D-ADAE-28C1CBD01970}"/>
          </ac:picMkLst>
        </pc:picChg>
        <pc:picChg chg="add mod">
          <ac:chgData name="Ian Parr" userId="4f46477c-3823-44e3-a023-ec7a0abfe074" providerId="ADAL" clId="{D847A0EA-A55B-493F-98F5-6CE02B3F3B80}" dt="2023-07-04T04:04:30.122" v="1257" actId="14100"/>
          <ac:picMkLst>
            <pc:docMk/>
            <pc:sldMk cId="4009968021" sldId="284"/>
            <ac:picMk id="5" creationId="{890ABACE-AC70-5DD1-A3A8-ADAC94057B32}"/>
          </ac:picMkLst>
        </pc:picChg>
      </pc:sldChg>
      <pc:sldChg chg="addSp delSp modSp add mod">
        <pc:chgData name="Ian Parr" userId="4f46477c-3823-44e3-a023-ec7a0abfe074" providerId="ADAL" clId="{D847A0EA-A55B-493F-98F5-6CE02B3F3B80}" dt="2023-07-04T04:07:25.538" v="1337" actId="1076"/>
        <pc:sldMkLst>
          <pc:docMk/>
          <pc:sldMk cId="496521103" sldId="285"/>
        </pc:sldMkLst>
        <pc:spChg chg="del mod">
          <ac:chgData name="Ian Parr" userId="4f46477c-3823-44e3-a023-ec7a0abfe074" providerId="ADAL" clId="{D847A0EA-A55B-493F-98F5-6CE02B3F3B80}" dt="2023-07-04T03:19:08.357" v="1254" actId="478"/>
          <ac:spMkLst>
            <pc:docMk/>
            <pc:sldMk cId="496521103" sldId="285"/>
            <ac:spMk id="4" creationId="{0CF74FE5-6429-7150-F94A-A1868F942F70}"/>
          </ac:spMkLst>
        </pc:spChg>
        <pc:spChg chg="add mod">
          <ac:chgData name="Ian Parr" userId="4f46477c-3823-44e3-a023-ec7a0abfe074" providerId="ADAL" clId="{D847A0EA-A55B-493F-98F5-6CE02B3F3B80}" dt="2023-07-04T04:07:13.907" v="1333" actId="255"/>
          <ac:spMkLst>
            <pc:docMk/>
            <pc:sldMk cId="496521103" sldId="285"/>
            <ac:spMk id="8" creationId="{9CBEC007-19EF-B114-E967-DD30DF01D5B3}"/>
          </ac:spMkLst>
        </pc:spChg>
        <pc:picChg chg="del">
          <ac:chgData name="Ian Parr" userId="4f46477c-3823-44e3-a023-ec7a0abfe074" providerId="ADAL" clId="{D847A0EA-A55B-493F-98F5-6CE02B3F3B80}" dt="2023-07-04T03:19:05.498" v="1251" actId="478"/>
          <ac:picMkLst>
            <pc:docMk/>
            <pc:sldMk cId="496521103" sldId="285"/>
            <ac:picMk id="2" creationId="{F405E9B6-267E-66B9-D255-EACBCF50E9DE}"/>
          </ac:picMkLst>
        </pc:picChg>
        <pc:picChg chg="del">
          <ac:chgData name="Ian Parr" userId="4f46477c-3823-44e3-a023-ec7a0abfe074" providerId="ADAL" clId="{D847A0EA-A55B-493F-98F5-6CE02B3F3B80}" dt="2023-07-04T03:19:06.209" v="1252" actId="478"/>
          <ac:picMkLst>
            <pc:docMk/>
            <pc:sldMk cId="496521103" sldId="285"/>
            <ac:picMk id="3" creationId="{827684F5-8B50-EE08-5E54-C1B9D9DE0D03}"/>
          </ac:picMkLst>
        </pc:picChg>
        <pc:picChg chg="add mod">
          <ac:chgData name="Ian Parr" userId="4f46477c-3823-44e3-a023-ec7a0abfe074" providerId="ADAL" clId="{D847A0EA-A55B-493F-98F5-6CE02B3F3B80}" dt="2023-07-04T04:07:18.644" v="1334" actId="1076"/>
          <ac:picMkLst>
            <pc:docMk/>
            <pc:sldMk cId="496521103" sldId="285"/>
            <ac:picMk id="5" creationId="{6A7B3E4F-7760-A1A0-AC79-CBCA478053F8}"/>
          </ac:picMkLst>
        </pc:picChg>
        <pc:picChg chg="add mod">
          <ac:chgData name="Ian Parr" userId="4f46477c-3823-44e3-a023-ec7a0abfe074" providerId="ADAL" clId="{D847A0EA-A55B-493F-98F5-6CE02B3F3B80}" dt="2023-07-04T04:07:21.103" v="1335" actId="1076"/>
          <ac:picMkLst>
            <pc:docMk/>
            <pc:sldMk cId="496521103" sldId="285"/>
            <ac:picMk id="6" creationId="{1BE8E76D-E9DA-69D3-F333-EC6F6058BC5B}"/>
          </ac:picMkLst>
        </pc:picChg>
        <pc:picChg chg="add mod">
          <ac:chgData name="Ian Parr" userId="4f46477c-3823-44e3-a023-ec7a0abfe074" providerId="ADAL" clId="{D847A0EA-A55B-493F-98F5-6CE02B3F3B80}" dt="2023-07-04T04:07:25.538" v="1337" actId="1076"/>
          <ac:picMkLst>
            <pc:docMk/>
            <pc:sldMk cId="496521103" sldId="285"/>
            <ac:picMk id="7" creationId="{1294AABD-ECA3-9618-B6EC-7B33C445AAA1}"/>
          </ac:picMkLst>
        </pc:picChg>
      </pc:sldChg>
      <pc:sldChg chg="addSp delSp modSp add del mod">
        <pc:chgData name="Ian Parr" userId="4f46477c-3823-44e3-a023-ec7a0abfe074" providerId="ADAL" clId="{D847A0EA-A55B-493F-98F5-6CE02B3F3B80}" dt="2023-07-04T04:14:34.934" v="1360" actId="2696"/>
        <pc:sldMkLst>
          <pc:docMk/>
          <pc:sldMk cId="2750163106" sldId="286"/>
        </pc:sldMkLst>
        <pc:spChg chg="add del mod">
          <ac:chgData name="Ian Parr" userId="4f46477c-3823-44e3-a023-ec7a0abfe074" providerId="ADAL" clId="{D847A0EA-A55B-493F-98F5-6CE02B3F3B80}" dt="2023-07-04T04:14:28.359" v="1359" actId="478"/>
          <ac:spMkLst>
            <pc:docMk/>
            <pc:sldMk cId="2750163106" sldId="286"/>
            <ac:spMk id="3" creationId="{7960ED13-52C3-99F9-BFBC-B3CAD4340AA8}"/>
          </ac:spMkLst>
        </pc:spChg>
        <pc:picChg chg="add">
          <ac:chgData name="Ian Parr" userId="4f46477c-3823-44e3-a023-ec7a0abfe074" providerId="ADAL" clId="{D847A0EA-A55B-493F-98F5-6CE02B3F3B80}" dt="2023-07-04T04:14:21.664" v="1357"/>
          <ac:picMkLst>
            <pc:docMk/>
            <pc:sldMk cId="2750163106" sldId="286"/>
            <ac:picMk id="2" creationId="{2F30930A-C0C8-4603-EB13-EB9492AF5139}"/>
          </ac:picMkLst>
        </pc:picChg>
      </pc:sldChg>
      <pc:sldChg chg="addSp delSp modSp add mod">
        <pc:chgData name="Ian Parr" userId="4f46477c-3823-44e3-a023-ec7a0abfe074" providerId="ADAL" clId="{D847A0EA-A55B-493F-98F5-6CE02B3F3B80}" dt="2023-07-04T04:13:49.717" v="1356" actId="1076"/>
        <pc:sldMkLst>
          <pc:docMk/>
          <pc:sldMk cId="3297710515" sldId="287"/>
        </pc:sldMkLst>
        <pc:spChg chg="add del mod">
          <ac:chgData name="Ian Parr" userId="4f46477c-3823-44e3-a023-ec7a0abfe074" providerId="ADAL" clId="{D847A0EA-A55B-493F-98F5-6CE02B3F3B80}" dt="2023-07-04T04:13:43.600" v="1354"/>
          <ac:spMkLst>
            <pc:docMk/>
            <pc:sldMk cId="3297710515" sldId="287"/>
            <ac:spMk id="4" creationId="{CD5598B7-F116-11EF-0C6D-7AAC0E6DB651}"/>
          </ac:spMkLst>
        </pc:spChg>
        <pc:spChg chg="add mod">
          <ac:chgData name="Ian Parr" userId="4f46477c-3823-44e3-a023-ec7a0abfe074" providerId="ADAL" clId="{D847A0EA-A55B-493F-98F5-6CE02B3F3B80}" dt="2023-07-04T04:13:39.932" v="1352" actId="1076"/>
          <ac:spMkLst>
            <pc:docMk/>
            <pc:sldMk cId="3297710515" sldId="287"/>
            <ac:spMk id="5" creationId="{E3543DD0-A59E-65B2-C211-0EDC7A397D07}"/>
          </ac:spMkLst>
        </pc:spChg>
        <pc:picChg chg="add mod">
          <ac:chgData name="Ian Parr" userId="4f46477c-3823-44e3-a023-ec7a0abfe074" providerId="ADAL" clId="{D847A0EA-A55B-493F-98F5-6CE02B3F3B80}" dt="2023-07-04T04:13:49.717" v="1356" actId="1076"/>
          <ac:picMkLst>
            <pc:docMk/>
            <pc:sldMk cId="3297710515" sldId="287"/>
            <ac:picMk id="2" creationId="{BFA7F780-F349-340D-BD4B-678E10ED0215}"/>
          </ac:picMkLst>
        </pc:picChg>
        <pc:picChg chg="add del mod">
          <ac:chgData name="Ian Parr" userId="4f46477c-3823-44e3-a023-ec7a0abfe074" providerId="ADAL" clId="{D847A0EA-A55B-493F-98F5-6CE02B3F3B80}" dt="2023-07-04T04:13:17.745" v="1348" actId="478"/>
          <ac:picMkLst>
            <pc:docMk/>
            <pc:sldMk cId="3297710515" sldId="287"/>
            <ac:picMk id="3" creationId="{7ADD50CF-E993-FF3A-132B-E45F564C99A5}"/>
          </ac:picMkLst>
        </pc:picChg>
      </pc:sldChg>
      <pc:sldChg chg="addSp delSp modSp add mod ord delDesignElem">
        <pc:chgData name="Ian Parr" userId="4f46477c-3823-44e3-a023-ec7a0abfe074" providerId="ADAL" clId="{D847A0EA-A55B-493F-98F5-6CE02B3F3B80}" dt="2023-07-04T04:44:37.181" v="2090" actId="14100"/>
        <pc:sldMkLst>
          <pc:docMk/>
          <pc:sldMk cId="1336484315" sldId="288"/>
        </pc:sldMkLst>
        <pc:spChg chg="add mod">
          <ac:chgData name="Ian Parr" userId="4f46477c-3823-44e3-a023-ec7a0abfe074" providerId="ADAL" clId="{D847A0EA-A55B-493F-98F5-6CE02B3F3B80}" dt="2023-07-04T04:44:37.181" v="2090" actId="14100"/>
          <ac:spMkLst>
            <pc:docMk/>
            <pc:sldMk cId="1336484315" sldId="288"/>
            <ac:spMk id="4" creationId="{9C682114-2ADD-5B05-3FDA-A8485614CBCB}"/>
          </ac:spMkLst>
        </pc:spChg>
        <pc:spChg chg="del mod">
          <ac:chgData name="Ian Parr" userId="4f46477c-3823-44e3-a023-ec7a0abfe074" providerId="ADAL" clId="{D847A0EA-A55B-493F-98F5-6CE02B3F3B80}" dt="2023-07-04T04:14:51.166" v="1364" actId="478"/>
          <ac:spMkLst>
            <pc:docMk/>
            <pc:sldMk cId="1336484315" sldId="288"/>
            <ac:spMk id="5" creationId="{E3543DD0-A59E-65B2-C211-0EDC7A397D07}"/>
          </ac:spMkLst>
        </pc:spChg>
        <pc:spChg chg="add mod">
          <ac:chgData name="Ian Parr" userId="4f46477c-3823-44e3-a023-ec7a0abfe074" providerId="ADAL" clId="{D847A0EA-A55B-493F-98F5-6CE02B3F3B80}" dt="2023-07-04T04:41:49.201" v="2080" actId="207"/>
          <ac:spMkLst>
            <pc:docMk/>
            <pc:sldMk cId="1336484315" sldId="288"/>
            <ac:spMk id="6" creationId="{01066003-02CA-533F-EFCF-BC3CF782CDBC}"/>
          </ac:spMkLst>
        </pc:spChg>
        <pc:spChg chg="add del">
          <ac:chgData name="Ian Parr" userId="4f46477c-3823-44e3-a023-ec7a0abfe074" providerId="ADAL" clId="{D847A0EA-A55B-493F-98F5-6CE02B3F3B80}" dt="2023-07-04T04:35:35.071" v="1871"/>
          <ac:spMkLst>
            <pc:docMk/>
            <pc:sldMk cId="1336484315" sldId="288"/>
            <ac:spMk id="7" creationId="{AE1AF813-2D2F-4B78-9216-388AF161EDAA}"/>
          </ac:spMkLst>
        </pc:spChg>
        <pc:spChg chg="add del">
          <ac:chgData name="Ian Parr" userId="4f46477c-3823-44e3-a023-ec7a0abfe074" providerId="ADAL" clId="{D847A0EA-A55B-493F-98F5-6CE02B3F3B80}" dt="2023-07-04T04:35:35.071" v="1871"/>
          <ac:spMkLst>
            <pc:docMk/>
            <pc:sldMk cId="1336484315" sldId="288"/>
            <ac:spMk id="9" creationId="{C47181D2-95D5-4439-9BDF-14D4FDC7BD80}"/>
          </ac:spMkLst>
        </pc:spChg>
        <pc:spChg chg="add del">
          <ac:chgData name="Ian Parr" userId="4f46477c-3823-44e3-a023-ec7a0abfe074" providerId="ADAL" clId="{D847A0EA-A55B-493F-98F5-6CE02B3F3B80}" dt="2023-07-04T04:39:22.124" v="1951" actId="478"/>
          <ac:spMkLst>
            <pc:docMk/>
            <pc:sldMk cId="1336484315" sldId="288"/>
            <ac:spMk id="11" creationId="{70BB4185-EAA4-1E49-2A1B-D798997966C1}"/>
          </ac:spMkLst>
        </pc:spChg>
        <pc:spChg chg="add del mod">
          <ac:chgData name="Ian Parr" userId="4f46477c-3823-44e3-a023-ec7a0abfe074" providerId="ADAL" clId="{D847A0EA-A55B-493F-98F5-6CE02B3F3B80}" dt="2023-07-04T04:39:55.080" v="1956"/>
          <ac:spMkLst>
            <pc:docMk/>
            <pc:sldMk cId="1336484315" sldId="288"/>
            <ac:spMk id="12" creationId="{92193AB8-0855-88AF-45D1-94BE4A86CD62}"/>
          </ac:spMkLst>
        </pc:spChg>
        <pc:spChg chg="add mod">
          <ac:chgData name="Ian Parr" userId="4f46477c-3823-44e3-a023-ec7a0abfe074" providerId="ADAL" clId="{D847A0EA-A55B-493F-98F5-6CE02B3F3B80}" dt="2023-07-04T04:42:33.892" v="2084" actId="1076"/>
          <ac:spMkLst>
            <pc:docMk/>
            <pc:sldMk cId="1336484315" sldId="288"/>
            <ac:spMk id="13" creationId="{8DE6ACC4-FDFA-3EC1-8044-E633DDF99429}"/>
          </ac:spMkLst>
        </pc:spChg>
        <pc:picChg chg="del">
          <ac:chgData name="Ian Parr" userId="4f46477c-3823-44e3-a023-ec7a0abfe074" providerId="ADAL" clId="{D847A0EA-A55B-493F-98F5-6CE02B3F3B80}" dt="2023-07-04T04:14:45.646" v="1362" actId="478"/>
          <ac:picMkLst>
            <pc:docMk/>
            <pc:sldMk cId="1336484315" sldId="288"/>
            <ac:picMk id="2" creationId="{BFA7F780-F349-340D-BD4B-678E10ED0215}"/>
          </ac:picMkLst>
        </pc:picChg>
        <pc:picChg chg="add del">
          <ac:chgData name="Ian Parr" userId="4f46477c-3823-44e3-a023-ec7a0abfe074" providerId="ADAL" clId="{D847A0EA-A55B-493F-98F5-6CE02B3F3B80}" dt="2023-07-04T04:34:13.639" v="1866" actId="478"/>
          <ac:picMkLst>
            <pc:docMk/>
            <pc:sldMk cId="1336484315" sldId="288"/>
            <ac:picMk id="3" creationId="{7292435F-4400-D1D8-3010-CE3FBADE80D0}"/>
          </ac:picMkLst>
        </pc:picChg>
        <pc:picChg chg="add mod">
          <ac:chgData name="Ian Parr" userId="4f46477c-3823-44e3-a023-ec7a0abfe074" providerId="ADAL" clId="{D847A0EA-A55B-493F-98F5-6CE02B3F3B80}" dt="2023-07-04T04:42:39.752" v="2086" actId="1076"/>
          <ac:picMkLst>
            <pc:docMk/>
            <pc:sldMk cId="1336484315" sldId="288"/>
            <ac:picMk id="8" creationId="{F19B1802-82F3-3DC5-7315-818221027AB6}"/>
          </ac:picMkLst>
        </pc:picChg>
        <pc:picChg chg="add mod">
          <ac:chgData name="Ian Parr" userId="4f46477c-3823-44e3-a023-ec7a0abfe074" providerId="ADAL" clId="{D847A0EA-A55B-493F-98F5-6CE02B3F3B80}" dt="2023-07-04T04:42:45.077" v="2087" actId="1076"/>
          <ac:picMkLst>
            <pc:docMk/>
            <pc:sldMk cId="1336484315" sldId="288"/>
            <ac:picMk id="10" creationId="{D693643D-302E-A913-4B8B-05865B327166}"/>
          </ac:picMkLst>
        </pc:picChg>
      </pc:sldChg>
      <pc:sldChg chg="addSp modSp add mod ord">
        <pc:chgData name="Ian Parr" userId="4f46477c-3823-44e3-a023-ec7a0abfe074" providerId="ADAL" clId="{D847A0EA-A55B-493F-98F5-6CE02B3F3B80}" dt="2023-07-04T05:16:52.307" v="2605" actId="1076"/>
        <pc:sldMkLst>
          <pc:docMk/>
          <pc:sldMk cId="120385570" sldId="289"/>
        </pc:sldMkLst>
        <pc:spChg chg="add mod">
          <ac:chgData name="Ian Parr" userId="4f46477c-3823-44e3-a023-ec7a0abfe074" providerId="ADAL" clId="{D847A0EA-A55B-493F-98F5-6CE02B3F3B80}" dt="2023-07-04T05:16:44.993" v="2602" actId="1076"/>
          <ac:spMkLst>
            <pc:docMk/>
            <pc:sldMk cId="120385570" sldId="289"/>
            <ac:spMk id="3" creationId="{1F49E2A5-18B9-2AB1-9501-A02477F809AA}"/>
          </ac:spMkLst>
        </pc:spChg>
        <pc:picChg chg="add mod">
          <ac:chgData name="Ian Parr" userId="4f46477c-3823-44e3-a023-ec7a0abfe074" providerId="ADAL" clId="{D847A0EA-A55B-493F-98F5-6CE02B3F3B80}" dt="2023-07-04T05:16:52.307" v="2605" actId="1076"/>
          <ac:picMkLst>
            <pc:docMk/>
            <pc:sldMk cId="120385570" sldId="289"/>
            <ac:picMk id="4" creationId="{998DCB98-8B62-312C-E50F-3CE21B281102}"/>
          </ac:picMkLst>
        </pc:picChg>
      </pc:sldChg>
      <pc:sldChg chg="addSp delSp modSp add mod ord setBg">
        <pc:chgData name="Ian Parr" userId="4f46477c-3823-44e3-a023-ec7a0abfe074" providerId="ADAL" clId="{D847A0EA-A55B-493F-98F5-6CE02B3F3B80}" dt="2023-07-04T04:55:26.093" v="2250" actId="207"/>
        <pc:sldMkLst>
          <pc:docMk/>
          <pc:sldMk cId="4192277966" sldId="290"/>
        </pc:sldMkLst>
        <pc:spChg chg="add mod">
          <ac:chgData name="Ian Parr" userId="4f46477c-3823-44e3-a023-ec7a0abfe074" providerId="ADAL" clId="{D847A0EA-A55B-493F-98F5-6CE02B3F3B80}" dt="2023-07-04T04:55:26.093" v="2250" actId="207"/>
          <ac:spMkLst>
            <pc:docMk/>
            <pc:sldMk cId="4192277966" sldId="290"/>
            <ac:spMk id="3" creationId="{C7AB9FBD-8421-A397-6EB4-B234F1EE8D47}"/>
          </ac:spMkLst>
        </pc:spChg>
        <pc:spChg chg="add mod">
          <ac:chgData name="Ian Parr" userId="4f46477c-3823-44e3-a023-ec7a0abfe074" providerId="ADAL" clId="{D847A0EA-A55B-493F-98F5-6CE02B3F3B80}" dt="2023-07-04T04:55:13.981" v="2248" actId="207"/>
          <ac:spMkLst>
            <pc:docMk/>
            <pc:sldMk cId="4192277966" sldId="290"/>
            <ac:spMk id="4" creationId="{256F9DDA-6AF6-38CD-6B7E-1832604D8520}"/>
          </ac:spMkLst>
        </pc:spChg>
        <pc:picChg chg="add del">
          <ac:chgData name="Ian Parr" userId="4f46477c-3823-44e3-a023-ec7a0abfe074" providerId="ADAL" clId="{D847A0EA-A55B-493F-98F5-6CE02B3F3B80}" dt="2023-07-04T04:53:02.444" v="2157" actId="478"/>
          <ac:picMkLst>
            <pc:docMk/>
            <pc:sldMk cId="4192277966" sldId="290"/>
            <ac:picMk id="2" creationId="{C335DFD5-E9AC-AA73-BF10-EF1283A78848}"/>
          </ac:picMkLst>
        </pc:picChg>
      </pc:sldChg>
      <pc:sldChg chg="addSp delSp modSp add mod ord">
        <pc:chgData name="Ian Parr" userId="4f46477c-3823-44e3-a023-ec7a0abfe074" providerId="ADAL" clId="{D847A0EA-A55B-493F-98F5-6CE02B3F3B80}" dt="2023-07-04T04:17:56.534" v="1428" actId="1076"/>
        <pc:sldMkLst>
          <pc:docMk/>
          <pc:sldMk cId="4191855136" sldId="291"/>
        </pc:sldMkLst>
        <pc:spChg chg="mod">
          <ac:chgData name="Ian Parr" userId="4f46477c-3823-44e3-a023-ec7a0abfe074" providerId="ADAL" clId="{D847A0EA-A55B-493F-98F5-6CE02B3F3B80}" dt="2023-07-04T04:17:00.606" v="1422" actId="14100"/>
          <ac:spMkLst>
            <pc:docMk/>
            <pc:sldMk cId="4191855136" sldId="291"/>
            <ac:spMk id="2" creationId="{D781DD0D-6BCC-EA18-FDB7-FB2DF4B6E7DC}"/>
          </ac:spMkLst>
        </pc:spChg>
        <pc:spChg chg="mod">
          <ac:chgData name="Ian Parr" userId="4f46477c-3823-44e3-a023-ec7a0abfe074" providerId="ADAL" clId="{D847A0EA-A55B-493F-98F5-6CE02B3F3B80}" dt="2023-07-04T04:17:56.534" v="1428" actId="1076"/>
          <ac:spMkLst>
            <pc:docMk/>
            <pc:sldMk cId="4191855136" sldId="291"/>
            <ac:spMk id="3" creationId="{53FB4D62-79A9-C894-3877-45C711DE180B}"/>
          </ac:spMkLst>
        </pc:spChg>
        <pc:spChg chg="del">
          <ac:chgData name="Ian Parr" userId="4f46477c-3823-44e3-a023-ec7a0abfe074" providerId="ADAL" clId="{D847A0EA-A55B-493F-98F5-6CE02B3F3B80}" dt="2023-07-04T04:16:07.969" v="1411" actId="478"/>
          <ac:spMkLst>
            <pc:docMk/>
            <pc:sldMk cId="4191855136" sldId="291"/>
            <ac:spMk id="4" creationId="{F4BC253E-A422-D42A-69F7-20FE85C3B357}"/>
          </ac:spMkLst>
        </pc:spChg>
        <pc:picChg chg="add mod">
          <ac:chgData name="Ian Parr" userId="4f46477c-3823-44e3-a023-ec7a0abfe074" providerId="ADAL" clId="{D847A0EA-A55B-493F-98F5-6CE02B3F3B80}" dt="2023-07-04T04:17:47.427" v="1426" actId="1076"/>
          <ac:picMkLst>
            <pc:docMk/>
            <pc:sldMk cId="4191855136" sldId="291"/>
            <ac:picMk id="5" creationId="{961C66A9-B750-A757-F5FC-0DC403D40D2E}"/>
          </ac:picMkLst>
        </pc:picChg>
      </pc:sldChg>
      <pc:sldChg chg="addSp delSp modSp add mod ord setBg">
        <pc:chgData name="Ian Parr" userId="4f46477c-3823-44e3-a023-ec7a0abfe074" providerId="ADAL" clId="{D847A0EA-A55B-493F-98F5-6CE02B3F3B80}" dt="2023-07-04T04:31:06.339" v="1863" actId="11529"/>
        <pc:sldMkLst>
          <pc:docMk/>
          <pc:sldMk cId="1147854470" sldId="292"/>
        </pc:sldMkLst>
        <pc:spChg chg="mod">
          <ac:chgData name="Ian Parr" userId="4f46477c-3823-44e3-a023-ec7a0abfe074" providerId="ADAL" clId="{D847A0EA-A55B-493F-98F5-6CE02B3F3B80}" dt="2023-07-04T04:19:27.291" v="1584" actId="20577"/>
          <ac:spMkLst>
            <pc:docMk/>
            <pc:sldMk cId="1147854470" sldId="292"/>
            <ac:spMk id="2" creationId="{4979C3D2-F2E3-44DC-E560-AA7CB59E0B28}"/>
          </ac:spMkLst>
        </pc:spChg>
        <pc:spChg chg="add mod">
          <ac:chgData name="Ian Parr" userId="4f46477c-3823-44e3-a023-ec7a0abfe074" providerId="ADAL" clId="{D847A0EA-A55B-493F-98F5-6CE02B3F3B80}" dt="2023-07-04T04:30:08.889" v="1858" actId="5793"/>
          <ac:spMkLst>
            <pc:docMk/>
            <pc:sldMk cId="1147854470" sldId="292"/>
            <ac:spMk id="3" creationId="{36AC5CCA-16E4-5877-2396-1F7B906517C5}"/>
          </ac:spMkLst>
        </pc:spChg>
        <pc:spChg chg="del mod">
          <ac:chgData name="Ian Parr" userId="4f46477c-3823-44e3-a023-ec7a0abfe074" providerId="ADAL" clId="{D847A0EA-A55B-493F-98F5-6CE02B3F3B80}" dt="2023-07-04T04:23:55.715" v="1657" actId="478"/>
          <ac:spMkLst>
            <pc:docMk/>
            <pc:sldMk cId="1147854470" sldId="292"/>
            <ac:spMk id="5" creationId="{DB0A8C5A-18AD-7C39-2DFA-C8BD7413063B}"/>
          </ac:spMkLst>
        </pc:spChg>
        <pc:spChg chg="add del mod">
          <ac:chgData name="Ian Parr" userId="4f46477c-3823-44e3-a023-ec7a0abfe074" providerId="ADAL" clId="{D847A0EA-A55B-493F-98F5-6CE02B3F3B80}" dt="2023-07-04T04:29:24.418" v="1848" actId="478"/>
          <ac:spMkLst>
            <pc:docMk/>
            <pc:sldMk cId="1147854470" sldId="292"/>
            <ac:spMk id="6" creationId="{1BC609E4-01AA-BC1D-BD8C-DFC62156E463}"/>
          </ac:spMkLst>
        </pc:spChg>
        <pc:spChg chg="mod">
          <ac:chgData name="Ian Parr" userId="4f46477c-3823-44e3-a023-ec7a0abfe074" providerId="ADAL" clId="{D847A0EA-A55B-493F-98F5-6CE02B3F3B80}" dt="2023-07-04T04:24:28.017" v="1661" actId="1076"/>
          <ac:spMkLst>
            <pc:docMk/>
            <pc:sldMk cId="1147854470" sldId="292"/>
            <ac:spMk id="7" creationId="{048CD191-B46A-CA6D-6ABF-A2D5B96FE249}"/>
          </ac:spMkLst>
        </pc:spChg>
        <pc:spChg chg="mod">
          <ac:chgData name="Ian Parr" userId="4f46477c-3823-44e3-a023-ec7a0abfe074" providerId="ADAL" clId="{D847A0EA-A55B-493F-98F5-6CE02B3F3B80}" dt="2023-07-04T04:29:54.116" v="1852" actId="1076"/>
          <ac:spMkLst>
            <pc:docMk/>
            <pc:sldMk cId="1147854470" sldId="292"/>
            <ac:spMk id="9" creationId="{00D6BA3C-ABA4-572D-F56D-34DB592F8E67}"/>
          </ac:spMkLst>
        </pc:spChg>
        <pc:picChg chg="del mod">
          <ac:chgData name="Ian Parr" userId="4f46477c-3823-44e3-a023-ec7a0abfe074" providerId="ADAL" clId="{D847A0EA-A55B-493F-98F5-6CE02B3F3B80}" dt="2023-07-04T04:21:06.993" v="1645" actId="478"/>
          <ac:picMkLst>
            <pc:docMk/>
            <pc:sldMk cId="1147854470" sldId="292"/>
            <ac:picMk id="4" creationId="{C511D3A1-1A40-68AE-FD59-4650D80717F3}"/>
          </ac:picMkLst>
        </pc:picChg>
        <pc:cxnChg chg="add del">
          <ac:chgData name="Ian Parr" userId="4f46477c-3823-44e3-a023-ec7a0abfe074" providerId="ADAL" clId="{D847A0EA-A55B-493F-98F5-6CE02B3F3B80}" dt="2023-07-04T04:30:50.480" v="1862" actId="478"/>
          <ac:cxnSpMkLst>
            <pc:docMk/>
            <pc:sldMk cId="1147854470" sldId="292"/>
            <ac:cxnSpMk id="10" creationId="{968975C3-6112-4787-0AF6-73867D08B391}"/>
          </ac:cxnSpMkLst>
        </pc:cxnChg>
        <pc:cxnChg chg="add">
          <ac:chgData name="Ian Parr" userId="4f46477c-3823-44e3-a023-ec7a0abfe074" providerId="ADAL" clId="{D847A0EA-A55B-493F-98F5-6CE02B3F3B80}" dt="2023-07-04T04:31:06.339" v="1863" actId="11529"/>
          <ac:cxnSpMkLst>
            <pc:docMk/>
            <pc:sldMk cId="1147854470" sldId="292"/>
            <ac:cxnSpMk id="12" creationId="{ABB4A251-4617-438C-6842-7774DB40473C}"/>
          </ac:cxnSpMkLst>
        </pc:cxnChg>
      </pc:sldChg>
      <pc:sldChg chg="delSp add mod ord setBg">
        <pc:chgData name="Ian Parr" userId="4f46477c-3823-44e3-a023-ec7a0abfe074" providerId="ADAL" clId="{D847A0EA-A55B-493F-98F5-6CE02B3F3B80}" dt="2023-07-04T04:22:35.926" v="1651" actId="478"/>
        <pc:sldMkLst>
          <pc:docMk/>
          <pc:sldMk cId="2039294370" sldId="293"/>
        </pc:sldMkLst>
        <pc:picChg chg="del">
          <ac:chgData name="Ian Parr" userId="4f46477c-3823-44e3-a023-ec7a0abfe074" providerId="ADAL" clId="{D847A0EA-A55B-493F-98F5-6CE02B3F3B80}" dt="2023-07-04T04:22:35.926" v="1651" actId="478"/>
          <ac:picMkLst>
            <pc:docMk/>
            <pc:sldMk cId="2039294370" sldId="293"/>
            <ac:picMk id="4" creationId="{C511D3A1-1A40-68AE-FD59-4650D80717F3}"/>
          </ac:picMkLst>
        </pc:picChg>
      </pc:sldChg>
      <pc:sldChg chg="add ord">
        <pc:chgData name="Ian Parr" userId="4f46477c-3823-44e3-a023-ec7a0abfe074" providerId="ADAL" clId="{D847A0EA-A55B-493F-98F5-6CE02B3F3B80}" dt="2023-07-04T05:20:55.320" v="2615"/>
        <pc:sldMkLst>
          <pc:docMk/>
          <pc:sldMk cId="1506121415" sldId="294"/>
        </pc:sldMkLst>
      </pc:sldChg>
      <pc:sldChg chg="addSp modSp add mod">
        <pc:chgData name="Ian Parr" userId="4f46477c-3823-44e3-a023-ec7a0abfe074" providerId="ADAL" clId="{D847A0EA-A55B-493F-98F5-6CE02B3F3B80}" dt="2023-07-04T05:04:38.676" v="2461" actId="1076"/>
        <pc:sldMkLst>
          <pc:docMk/>
          <pc:sldMk cId="2665891038" sldId="295"/>
        </pc:sldMkLst>
        <pc:spChg chg="add mod">
          <ac:chgData name="Ian Parr" userId="4f46477c-3823-44e3-a023-ec7a0abfe074" providerId="ADAL" clId="{D847A0EA-A55B-493F-98F5-6CE02B3F3B80}" dt="2023-07-04T05:04:37.375" v="2460" actId="1076"/>
          <ac:spMkLst>
            <pc:docMk/>
            <pc:sldMk cId="2665891038" sldId="295"/>
            <ac:spMk id="2" creationId="{5565F72C-996B-4DB9-AD81-E828404D26E0}"/>
          </ac:spMkLst>
        </pc:spChg>
        <pc:spChg chg="mod">
          <ac:chgData name="Ian Parr" userId="4f46477c-3823-44e3-a023-ec7a0abfe074" providerId="ADAL" clId="{D847A0EA-A55B-493F-98F5-6CE02B3F3B80}" dt="2023-07-04T05:04:38.676" v="2461" actId="1076"/>
          <ac:spMkLst>
            <pc:docMk/>
            <pc:sldMk cId="2665891038" sldId="295"/>
            <ac:spMk id="3" creationId="{C7AB9FBD-8421-A397-6EB4-B234F1EE8D47}"/>
          </ac:spMkLst>
        </pc:spChg>
        <pc:spChg chg="mod">
          <ac:chgData name="Ian Parr" userId="4f46477c-3823-44e3-a023-ec7a0abfe074" providerId="ADAL" clId="{D847A0EA-A55B-493F-98F5-6CE02B3F3B80}" dt="2023-07-04T04:56:32.501" v="2269" actId="20577"/>
          <ac:spMkLst>
            <pc:docMk/>
            <pc:sldMk cId="2665891038" sldId="295"/>
            <ac:spMk id="4" creationId="{256F9DDA-6AF6-38CD-6B7E-1832604D8520}"/>
          </ac:spMkLst>
        </pc:spChg>
      </pc:sldChg>
      <pc:sldChg chg="add del">
        <pc:chgData name="Ian Parr" userId="4f46477c-3823-44e3-a023-ec7a0abfe074" providerId="ADAL" clId="{D847A0EA-A55B-493F-98F5-6CE02B3F3B80}" dt="2023-07-04T04:55:40.746" v="2253" actId="2696"/>
        <pc:sldMkLst>
          <pc:docMk/>
          <pc:sldMk cId="1322091102" sldId="296"/>
        </pc:sldMkLst>
      </pc:sldChg>
      <pc:sldChg chg="addSp delSp modSp add mod">
        <pc:chgData name="Ian Parr" userId="4f46477c-3823-44e3-a023-ec7a0abfe074" providerId="ADAL" clId="{D847A0EA-A55B-493F-98F5-6CE02B3F3B80}" dt="2023-07-04T05:04:45.544" v="2462" actId="1076"/>
        <pc:sldMkLst>
          <pc:docMk/>
          <pc:sldMk cId="2953321169" sldId="296"/>
        </pc:sldMkLst>
        <pc:spChg chg="add mod">
          <ac:chgData name="Ian Parr" userId="4f46477c-3823-44e3-a023-ec7a0abfe074" providerId="ADAL" clId="{D847A0EA-A55B-493F-98F5-6CE02B3F3B80}" dt="2023-07-04T05:04:45.544" v="2462" actId="1076"/>
          <ac:spMkLst>
            <pc:docMk/>
            <pc:sldMk cId="2953321169" sldId="296"/>
            <ac:spMk id="2" creationId="{ECDB7087-F637-76A1-A225-2667BA817E2E}"/>
          </ac:spMkLst>
        </pc:spChg>
        <pc:spChg chg="del">
          <ac:chgData name="Ian Parr" userId="4f46477c-3823-44e3-a023-ec7a0abfe074" providerId="ADAL" clId="{D847A0EA-A55B-493F-98F5-6CE02B3F3B80}" dt="2023-07-04T05:03:32.804" v="2447" actId="478"/>
          <ac:spMkLst>
            <pc:docMk/>
            <pc:sldMk cId="2953321169" sldId="296"/>
            <ac:spMk id="3" creationId="{C7AB9FBD-8421-A397-6EB4-B234F1EE8D47}"/>
          </ac:spMkLst>
        </pc:spChg>
        <pc:spChg chg="mod">
          <ac:chgData name="Ian Parr" userId="4f46477c-3823-44e3-a023-ec7a0abfe074" providerId="ADAL" clId="{D847A0EA-A55B-493F-98F5-6CE02B3F3B80}" dt="2023-07-04T05:03:53.823" v="2452" actId="1076"/>
          <ac:spMkLst>
            <pc:docMk/>
            <pc:sldMk cId="2953321169" sldId="296"/>
            <ac:spMk id="4" creationId="{256F9DDA-6AF6-38CD-6B7E-1832604D8520}"/>
          </ac:spMkLst>
        </pc:spChg>
      </pc:sldChg>
      <pc:sldChg chg="addSp delSp modSp add mod">
        <pc:chgData name="Ian Parr" userId="4f46477c-3823-44e3-a023-ec7a0abfe074" providerId="ADAL" clId="{D847A0EA-A55B-493F-98F5-6CE02B3F3B80}" dt="2023-07-04T05:05:15.757" v="2466" actId="1076"/>
        <pc:sldMkLst>
          <pc:docMk/>
          <pc:sldMk cId="1522469624" sldId="297"/>
        </pc:sldMkLst>
        <pc:spChg chg="add mod">
          <ac:chgData name="Ian Parr" userId="4f46477c-3823-44e3-a023-ec7a0abfe074" providerId="ADAL" clId="{D847A0EA-A55B-493F-98F5-6CE02B3F3B80}" dt="2023-07-04T05:05:15.757" v="2466" actId="1076"/>
          <ac:spMkLst>
            <pc:docMk/>
            <pc:sldMk cId="1522469624" sldId="297"/>
            <ac:spMk id="2" creationId="{2EB95696-549B-5835-8399-0064DD7D0335}"/>
          </ac:spMkLst>
        </pc:spChg>
        <pc:spChg chg="del">
          <ac:chgData name="Ian Parr" userId="4f46477c-3823-44e3-a023-ec7a0abfe074" providerId="ADAL" clId="{D847A0EA-A55B-493F-98F5-6CE02B3F3B80}" dt="2023-07-04T05:04:57.376" v="2463" actId="478"/>
          <ac:spMkLst>
            <pc:docMk/>
            <pc:sldMk cId="1522469624" sldId="297"/>
            <ac:spMk id="3" creationId="{C7AB9FBD-8421-A397-6EB4-B234F1EE8D47}"/>
          </ac:spMkLst>
        </pc:spChg>
        <pc:spChg chg="mod">
          <ac:chgData name="Ian Parr" userId="4f46477c-3823-44e3-a023-ec7a0abfe074" providerId="ADAL" clId="{D847A0EA-A55B-493F-98F5-6CE02B3F3B80}" dt="2023-07-04T04:57:15.798" v="2286" actId="20577"/>
          <ac:spMkLst>
            <pc:docMk/>
            <pc:sldMk cId="1522469624" sldId="297"/>
            <ac:spMk id="4" creationId="{256F9DDA-6AF6-38CD-6B7E-1832604D8520}"/>
          </ac:spMkLst>
        </pc:spChg>
      </pc:sldChg>
      <pc:sldChg chg="addSp delSp modSp add mod">
        <pc:chgData name="Ian Parr" userId="4f46477c-3823-44e3-a023-ec7a0abfe074" providerId="ADAL" clId="{D847A0EA-A55B-493F-98F5-6CE02B3F3B80}" dt="2023-07-04T05:04:18.736" v="2456" actId="1076"/>
        <pc:sldMkLst>
          <pc:docMk/>
          <pc:sldMk cId="789498811" sldId="298"/>
        </pc:sldMkLst>
        <pc:spChg chg="add mod">
          <ac:chgData name="Ian Parr" userId="4f46477c-3823-44e3-a023-ec7a0abfe074" providerId="ADAL" clId="{D847A0EA-A55B-493F-98F5-6CE02B3F3B80}" dt="2023-07-04T05:04:18.736" v="2456" actId="1076"/>
          <ac:spMkLst>
            <pc:docMk/>
            <pc:sldMk cId="789498811" sldId="298"/>
            <ac:spMk id="2" creationId="{7B79B204-C0C6-96D6-FC59-D0498E3675C2}"/>
          </ac:spMkLst>
        </pc:spChg>
        <pc:spChg chg="del">
          <ac:chgData name="Ian Parr" userId="4f46477c-3823-44e3-a023-ec7a0abfe074" providerId="ADAL" clId="{D847A0EA-A55B-493F-98F5-6CE02B3F3B80}" dt="2023-07-04T05:04:01.136" v="2453" actId="478"/>
          <ac:spMkLst>
            <pc:docMk/>
            <pc:sldMk cId="789498811" sldId="298"/>
            <ac:spMk id="3" creationId="{C7AB9FBD-8421-A397-6EB4-B234F1EE8D47}"/>
          </ac:spMkLst>
        </pc:spChg>
        <pc:spChg chg="mod">
          <ac:chgData name="Ian Parr" userId="4f46477c-3823-44e3-a023-ec7a0abfe074" providerId="ADAL" clId="{D847A0EA-A55B-493F-98F5-6CE02B3F3B80}" dt="2023-07-04T04:57:31.990" v="2302" actId="20577"/>
          <ac:spMkLst>
            <pc:docMk/>
            <pc:sldMk cId="789498811" sldId="298"/>
            <ac:spMk id="4" creationId="{256F9DDA-6AF6-38CD-6B7E-1832604D8520}"/>
          </ac:spMkLst>
        </pc:spChg>
      </pc:sldChg>
      <pc:sldChg chg="addSp modSp add mod ord">
        <pc:chgData name="Ian Parr" userId="4f46477c-3823-44e3-a023-ec7a0abfe074" providerId="ADAL" clId="{D847A0EA-A55B-493F-98F5-6CE02B3F3B80}" dt="2023-07-04T05:09:18.703" v="2526" actId="1076"/>
        <pc:sldMkLst>
          <pc:docMk/>
          <pc:sldMk cId="240087822" sldId="299"/>
        </pc:sldMkLst>
        <pc:spChg chg="mod">
          <ac:chgData name="Ian Parr" userId="4f46477c-3823-44e3-a023-ec7a0abfe074" providerId="ADAL" clId="{D847A0EA-A55B-493F-98F5-6CE02B3F3B80}" dt="2023-07-04T05:06:05.285" v="2485" actId="20577"/>
          <ac:spMkLst>
            <pc:docMk/>
            <pc:sldMk cId="240087822" sldId="299"/>
            <ac:spMk id="2" creationId="{4979C3D2-F2E3-44DC-E560-AA7CB59E0B28}"/>
          </ac:spMkLst>
        </pc:spChg>
        <pc:picChg chg="add mod">
          <ac:chgData name="Ian Parr" userId="4f46477c-3823-44e3-a023-ec7a0abfe074" providerId="ADAL" clId="{D847A0EA-A55B-493F-98F5-6CE02B3F3B80}" dt="2023-07-04T05:09:18.703" v="2526" actId="1076"/>
          <ac:picMkLst>
            <pc:docMk/>
            <pc:sldMk cId="240087822" sldId="299"/>
            <ac:picMk id="3" creationId="{F311FEDD-6AAA-97E4-8F1F-71525235DF00}"/>
          </ac:picMkLst>
        </pc:picChg>
      </pc:sldChg>
      <pc:sldChg chg="addSp modSp add mod ord">
        <pc:chgData name="Ian Parr" userId="4f46477c-3823-44e3-a023-ec7a0abfe074" providerId="ADAL" clId="{D847A0EA-A55B-493F-98F5-6CE02B3F3B80}" dt="2023-07-04T05:08:45.375" v="2522" actId="1076"/>
        <pc:sldMkLst>
          <pc:docMk/>
          <pc:sldMk cId="3942294097" sldId="300"/>
        </pc:sldMkLst>
        <pc:spChg chg="mod">
          <ac:chgData name="Ian Parr" userId="4f46477c-3823-44e3-a023-ec7a0abfe074" providerId="ADAL" clId="{D847A0EA-A55B-493F-98F5-6CE02B3F3B80}" dt="2023-07-04T05:06:54.573" v="2511" actId="20577"/>
          <ac:spMkLst>
            <pc:docMk/>
            <pc:sldMk cId="3942294097" sldId="300"/>
            <ac:spMk id="2" creationId="{4979C3D2-F2E3-44DC-E560-AA7CB59E0B28}"/>
          </ac:spMkLst>
        </pc:spChg>
        <pc:picChg chg="add mod">
          <ac:chgData name="Ian Parr" userId="4f46477c-3823-44e3-a023-ec7a0abfe074" providerId="ADAL" clId="{D847A0EA-A55B-493F-98F5-6CE02B3F3B80}" dt="2023-07-04T05:08:45.375" v="2522" actId="1076"/>
          <ac:picMkLst>
            <pc:docMk/>
            <pc:sldMk cId="3942294097" sldId="300"/>
            <ac:picMk id="3" creationId="{0891CA51-0102-E3B9-EA18-33BFCAB3FA2B}"/>
          </ac:picMkLst>
        </pc:picChg>
      </pc:sldChg>
      <pc:sldChg chg="addSp modSp add mod ord">
        <pc:chgData name="Ian Parr" userId="4f46477c-3823-44e3-a023-ec7a0abfe074" providerId="ADAL" clId="{D847A0EA-A55B-493F-98F5-6CE02B3F3B80}" dt="2023-07-04T05:12:28.731" v="2591" actId="20577"/>
        <pc:sldMkLst>
          <pc:docMk/>
          <pc:sldMk cId="2291014636" sldId="301"/>
        </pc:sldMkLst>
        <pc:spChg chg="mod">
          <ac:chgData name="Ian Parr" userId="4f46477c-3823-44e3-a023-ec7a0abfe074" providerId="ADAL" clId="{D847A0EA-A55B-493F-98F5-6CE02B3F3B80}" dt="2023-07-04T05:12:28.731" v="2591" actId="20577"/>
          <ac:spMkLst>
            <pc:docMk/>
            <pc:sldMk cId="2291014636" sldId="301"/>
            <ac:spMk id="2" creationId="{4979C3D2-F2E3-44DC-E560-AA7CB59E0B28}"/>
          </ac:spMkLst>
        </pc:spChg>
        <pc:picChg chg="add mod">
          <ac:chgData name="Ian Parr" userId="4f46477c-3823-44e3-a023-ec7a0abfe074" providerId="ADAL" clId="{D847A0EA-A55B-493F-98F5-6CE02B3F3B80}" dt="2023-07-04T05:10:07.244" v="2531" actId="14100"/>
          <ac:picMkLst>
            <pc:docMk/>
            <pc:sldMk cId="2291014636" sldId="301"/>
            <ac:picMk id="3" creationId="{4648609E-47D6-DBB9-B90B-4FA1A03CFB40}"/>
          </ac:picMkLst>
        </pc:picChg>
      </pc:sldChg>
      <pc:sldChg chg="addSp modSp add mod ord">
        <pc:chgData name="Ian Parr" userId="4f46477c-3823-44e3-a023-ec7a0abfe074" providerId="ADAL" clId="{D847A0EA-A55B-493F-98F5-6CE02B3F3B80}" dt="2023-07-04T05:12:13.270" v="2571" actId="20577"/>
        <pc:sldMkLst>
          <pc:docMk/>
          <pc:sldMk cId="4098420285" sldId="302"/>
        </pc:sldMkLst>
        <pc:spChg chg="mod">
          <ac:chgData name="Ian Parr" userId="4f46477c-3823-44e3-a023-ec7a0abfe074" providerId="ADAL" clId="{D847A0EA-A55B-493F-98F5-6CE02B3F3B80}" dt="2023-07-04T05:12:13.270" v="2571" actId="20577"/>
          <ac:spMkLst>
            <pc:docMk/>
            <pc:sldMk cId="4098420285" sldId="302"/>
            <ac:spMk id="2" creationId="{4979C3D2-F2E3-44DC-E560-AA7CB59E0B28}"/>
          </ac:spMkLst>
        </pc:spChg>
        <pc:picChg chg="add mod">
          <ac:chgData name="Ian Parr" userId="4f46477c-3823-44e3-a023-ec7a0abfe074" providerId="ADAL" clId="{D847A0EA-A55B-493F-98F5-6CE02B3F3B80}" dt="2023-07-04T05:11:08.149" v="2535" actId="1076"/>
          <ac:picMkLst>
            <pc:docMk/>
            <pc:sldMk cId="4098420285" sldId="302"/>
            <ac:picMk id="3" creationId="{FEC06EF4-9025-5EE7-52BF-4C500135944B}"/>
          </ac:picMkLst>
        </pc:picChg>
      </pc:sldChg>
      <pc:sldMasterChg chg="addSp modSldLayout">
        <pc:chgData name="Ian Parr" userId="4f46477c-3823-44e3-a023-ec7a0abfe074" providerId="ADAL" clId="{D847A0EA-A55B-493F-98F5-6CE02B3F3B80}" dt="2023-07-04T02:12:49.293" v="135"/>
        <pc:sldMasterMkLst>
          <pc:docMk/>
          <pc:sldMasterMk cId="3762224188" sldId="2147483659"/>
        </pc:sldMasterMkLst>
        <pc:picChg chg="add">
          <ac:chgData name="Ian Parr" userId="4f46477c-3823-44e3-a023-ec7a0abfe074" providerId="ADAL" clId="{D847A0EA-A55B-493F-98F5-6CE02B3F3B80}" dt="2023-07-04T02:12:49.293" v="135"/>
          <ac:picMkLst>
            <pc:docMk/>
            <pc:sldMasterMk cId="3762224188" sldId="2147483659"/>
            <ac:picMk id="48" creationId="{530A8C84-C732-79F7-2E43-254E778C5F2F}"/>
          </ac:picMkLst>
        </pc:picChg>
        <pc:picChg chg="add">
          <ac:chgData name="Ian Parr" userId="4f46477c-3823-44e3-a023-ec7a0abfe074" providerId="ADAL" clId="{D847A0EA-A55B-493F-98F5-6CE02B3F3B80}" dt="2023-07-04T02:12:49.293" v="135"/>
          <ac:picMkLst>
            <pc:docMk/>
            <pc:sldMasterMk cId="3762224188" sldId="2147483659"/>
            <ac:picMk id="49" creationId="{8E55209A-67BC-5A2A-7D7D-52D34435B3C8}"/>
          </ac:picMkLst>
        </pc:picChg>
        <pc:sldLayoutChg chg="addSp">
          <pc:chgData name="Ian Parr" userId="4f46477c-3823-44e3-a023-ec7a0abfe074" providerId="ADAL" clId="{D847A0EA-A55B-493F-98F5-6CE02B3F3B80}" dt="2023-07-04T02:12:49.293" v="135"/>
          <pc:sldLayoutMkLst>
            <pc:docMk/>
            <pc:sldMasterMk cId="3762224188" sldId="2147483659"/>
            <pc:sldLayoutMk cId="508585730" sldId="2147483662"/>
          </pc:sldLayoutMkLst>
          <pc:cxnChg chg="add">
            <ac:chgData name="Ian Parr" userId="4f46477c-3823-44e3-a023-ec7a0abfe074" providerId="ADAL" clId="{D847A0EA-A55B-493F-98F5-6CE02B3F3B80}" dt="2023-07-04T02:12:49.293" v="135"/>
            <ac:cxnSpMkLst>
              <pc:docMk/>
              <pc:sldMasterMk cId="3762224188" sldId="2147483659"/>
              <pc:sldLayoutMk cId="508585730" sldId="2147483662"/>
              <ac:cxnSpMk id="7" creationId="{AB7EBB4C-2F6D-E04A-BF96-B52BEF718D07}"/>
            </ac:cxnSpMkLst>
          </pc:cxnChg>
        </pc:sldLayoutChg>
        <pc:sldLayoutChg chg="addSp">
          <pc:chgData name="Ian Parr" userId="4f46477c-3823-44e3-a023-ec7a0abfe074" providerId="ADAL" clId="{D847A0EA-A55B-493F-98F5-6CE02B3F3B80}" dt="2023-07-04T02:12:49.293" v="135"/>
          <pc:sldLayoutMkLst>
            <pc:docMk/>
            <pc:sldMasterMk cId="3762224188" sldId="2147483659"/>
            <pc:sldLayoutMk cId="3303754466" sldId="2147483664"/>
          </pc:sldLayoutMkLst>
          <pc:cxnChg chg="add">
            <ac:chgData name="Ian Parr" userId="4f46477c-3823-44e3-a023-ec7a0abfe074" providerId="ADAL" clId="{D847A0EA-A55B-493F-98F5-6CE02B3F3B80}" dt="2023-07-04T02:12:49.293" v="135"/>
            <ac:cxnSpMkLst>
              <pc:docMk/>
              <pc:sldMasterMk cId="3762224188" sldId="2147483659"/>
              <pc:sldLayoutMk cId="3303754466" sldId="2147483664"/>
              <ac:cxnSpMk id="10" creationId="{1CCB1342-37F1-8EB4-B5D3-4B2645533F11}"/>
            </ac:cxnSpMkLst>
          </pc:cxnChg>
        </pc:sldLayoutChg>
      </pc:sldMasterChg>
      <pc:sldMasterChg chg="addSp modSldLayout">
        <pc:chgData name="Ian Parr" userId="4f46477c-3823-44e3-a023-ec7a0abfe074" providerId="ADAL" clId="{D847A0EA-A55B-493F-98F5-6CE02B3F3B80}" dt="2023-07-04T04:33:48.135" v="1864"/>
        <pc:sldMasterMkLst>
          <pc:docMk/>
          <pc:sldMasterMk cId="724486835" sldId="2147483678"/>
        </pc:sldMasterMkLst>
        <pc:picChg chg="add">
          <ac:chgData name="Ian Parr" userId="4f46477c-3823-44e3-a023-ec7a0abfe074" providerId="ADAL" clId="{D847A0EA-A55B-493F-98F5-6CE02B3F3B80}" dt="2023-07-04T04:33:48.135" v="1864"/>
          <ac:picMkLst>
            <pc:docMk/>
            <pc:sldMasterMk cId="724486835" sldId="2147483678"/>
            <ac:picMk id="8" creationId="{6BE5360A-EB9F-966B-25B5-0DAC1EF13C54}"/>
          </ac:picMkLst>
        </pc:picChg>
        <pc:picChg chg="add">
          <ac:chgData name="Ian Parr" userId="4f46477c-3823-44e3-a023-ec7a0abfe074" providerId="ADAL" clId="{D847A0EA-A55B-493F-98F5-6CE02B3F3B80}" dt="2023-07-04T04:33:48.135" v="1864"/>
          <ac:picMkLst>
            <pc:docMk/>
            <pc:sldMasterMk cId="724486835" sldId="2147483678"/>
            <ac:picMk id="11" creationId="{5682182B-EC8C-0D1C-EDEF-40EA37671CF1}"/>
          </ac:picMkLst>
        </pc:picChg>
        <pc:sldLayoutChg chg="addSp">
          <pc:chgData name="Ian Parr" userId="4f46477c-3823-44e3-a023-ec7a0abfe074" providerId="ADAL" clId="{D847A0EA-A55B-493F-98F5-6CE02B3F3B80}" dt="2023-07-04T04:33:48.135" v="1864"/>
          <pc:sldLayoutMkLst>
            <pc:docMk/>
            <pc:sldMasterMk cId="724486835" sldId="2147483678"/>
            <pc:sldLayoutMk cId="3038339467" sldId="2147483681"/>
          </pc:sldLayoutMkLst>
          <pc:cxnChg chg="add">
            <ac:chgData name="Ian Parr" userId="4f46477c-3823-44e3-a023-ec7a0abfe074" providerId="ADAL" clId="{D847A0EA-A55B-493F-98F5-6CE02B3F3B80}" dt="2023-07-04T04:33:48.135" v="1864"/>
            <ac:cxnSpMkLst>
              <pc:docMk/>
              <pc:sldMasterMk cId="724486835" sldId="2147483678"/>
              <pc:sldLayoutMk cId="3038339467" sldId="2147483681"/>
              <ac:cxnSpMk id="10" creationId="{302ACADB-91A1-D990-45DB-8DEF89CEA4B8}"/>
            </ac:cxnSpMkLst>
          </pc:cxnChg>
        </pc:sldLayoutChg>
        <pc:sldLayoutChg chg="addSp">
          <pc:chgData name="Ian Parr" userId="4f46477c-3823-44e3-a023-ec7a0abfe074" providerId="ADAL" clId="{D847A0EA-A55B-493F-98F5-6CE02B3F3B80}" dt="2023-07-04T04:33:48.135" v="1864"/>
          <pc:sldLayoutMkLst>
            <pc:docMk/>
            <pc:sldMasterMk cId="724486835" sldId="2147483678"/>
            <pc:sldLayoutMk cId="941643888" sldId="2147483683"/>
          </pc:sldLayoutMkLst>
          <pc:cxnChg chg="add">
            <ac:chgData name="Ian Parr" userId="4f46477c-3823-44e3-a023-ec7a0abfe074" providerId="ADAL" clId="{D847A0EA-A55B-493F-98F5-6CE02B3F3B80}" dt="2023-07-04T04:33:48.135" v="1864"/>
            <ac:cxnSpMkLst>
              <pc:docMk/>
              <pc:sldMasterMk cId="724486835" sldId="2147483678"/>
              <pc:sldLayoutMk cId="941643888" sldId="2147483683"/>
              <ac:cxnSpMk id="2" creationId="{266E3252-2CCC-459C-AFA4-6A980950B329}"/>
            </ac:cxnSpMkLst>
          </pc:cxnChg>
        </pc:sldLayoutChg>
      </pc:sldMasterChg>
    </pc:docChg>
  </pc:docChgLst>
  <pc:docChgLst>
    <pc:chgData name="Ian Parr" userId="S::iparr@ascschools.edu.au::4f46477c-3823-44e3-a023-ec7a0abfe074" providerId="AD" clId="Web-{0482D4DE-94B5-4D4D-9113-0B4A94E41B79}"/>
    <pc:docChg chg="addSld modSld modSection">
      <pc:chgData name="Ian Parr" userId="S::iparr@ascschools.edu.au::4f46477c-3823-44e3-a023-ec7a0abfe074" providerId="AD" clId="Web-{0482D4DE-94B5-4D4D-9113-0B4A94E41B79}" dt="2023-11-14T23:46:21.584" v="72" actId="1076"/>
      <pc:docMkLst>
        <pc:docMk/>
      </pc:docMkLst>
      <pc:sldChg chg="addSp delSp modSp">
        <pc:chgData name="Ian Parr" userId="S::iparr@ascschools.edu.au::4f46477c-3823-44e3-a023-ec7a0abfe074" providerId="AD" clId="Web-{0482D4DE-94B5-4D4D-9113-0B4A94E41B79}" dt="2023-11-14T23:25:44.743" v="30" actId="1076"/>
        <pc:sldMkLst>
          <pc:docMk/>
          <pc:sldMk cId="4254369008" sldId="334"/>
        </pc:sldMkLst>
        <pc:spChg chg="del">
          <ac:chgData name="Ian Parr" userId="S::iparr@ascschools.edu.au::4f46477c-3823-44e3-a023-ec7a0abfe074" providerId="AD" clId="Web-{0482D4DE-94B5-4D4D-9113-0B4A94E41B79}" dt="2023-11-14T23:21:01.189" v="2"/>
          <ac:spMkLst>
            <pc:docMk/>
            <pc:sldMk cId="4254369008" sldId="334"/>
            <ac:spMk id="2" creationId="{62B27EC2-7479-90C9-718E-9B1FB68E8039}"/>
          </ac:spMkLst>
        </pc:spChg>
        <pc:spChg chg="del">
          <ac:chgData name="Ian Parr" userId="S::iparr@ascschools.edu.au::4f46477c-3823-44e3-a023-ec7a0abfe074" providerId="AD" clId="Web-{0482D4DE-94B5-4D4D-9113-0B4A94E41B79}" dt="2023-11-14T23:20:49.595" v="1"/>
          <ac:spMkLst>
            <pc:docMk/>
            <pc:sldMk cId="4254369008" sldId="334"/>
            <ac:spMk id="4" creationId="{B16DD3FC-7741-E1EC-00CA-297AA35122EE}"/>
          </ac:spMkLst>
        </pc:spChg>
        <pc:spChg chg="add mod">
          <ac:chgData name="Ian Parr" userId="S::iparr@ascschools.edu.au::4f46477c-3823-44e3-a023-ec7a0abfe074" providerId="AD" clId="Web-{0482D4DE-94B5-4D4D-9113-0B4A94E41B79}" dt="2023-11-14T23:23:14.286" v="23" actId="1076"/>
          <ac:spMkLst>
            <pc:docMk/>
            <pc:sldMk cId="4254369008" sldId="334"/>
            <ac:spMk id="7" creationId="{6C9000EB-ABAF-A240-64EB-17B4966B7E65}"/>
          </ac:spMkLst>
        </pc:spChg>
        <pc:spChg chg="add mod">
          <ac:chgData name="Ian Parr" userId="S::iparr@ascschools.edu.au::4f46477c-3823-44e3-a023-ec7a0abfe074" providerId="AD" clId="Web-{0482D4DE-94B5-4D4D-9113-0B4A94E41B79}" dt="2023-11-14T23:25:44.743" v="30" actId="1076"/>
          <ac:spMkLst>
            <pc:docMk/>
            <pc:sldMk cId="4254369008" sldId="334"/>
            <ac:spMk id="8" creationId="{7D0942FA-EEDD-C3CB-82B2-C86E2CADD10E}"/>
          </ac:spMkLst>
        </pc:spChg>
        <pc:picChg chg="add mod">
          <ac:chgData name="Ian Parr" userId="S::iparr@ascschools.edu.au::4f46477c-3823-44e3-a023-ec7a0abfe074" providerId="AD" clId="Web-{0482D4DE-94B5-4D4D-9113-0B4A94E41B79}" dt="2023-11-14T23:25:42.633" v="29" actId="14100"/>
          <ac:picMkLst>
            <pc:docMk/>
            <pc:sldMk cId="4254369008" sldId="334"/>
            <ac:picMk id="5" creationId="{D774090E-7D01-D357-63D5-3272272BFFCC}"/>
          </ac:picMkLst>
        </pc:picChg>
      </pc:sldChg>
      <pc:sldChg chg="addSp modSp">
        <pc:chgData name="Ian Parr" userId="S::iparr@ascschools.edu.au::4f46477c-3823-44e3-a023-ec7a0abfe074" providerId="AD" clId="Web-{0482D4DE-94B5-4D4D-9113-0B4A94E41B79}" dt="2023-11-14T23:27:41.839" v="40" actId="1076"/>
        <pc:sldMkLst>
          <pc:docMk/>
          <pc:sldMk cId="292125777" sldId="336"/>
        </pc:sldMkLst>
        <pc:spChg chg="add mod">
          <ac:chgData name="Ian Parr" userId="S::iparr@ascschools.edu.au::4f46477c-3823-44e3-a023-ec7a0abfe074" providerId="AD" clId="Web-{0482D4DE-94B5-4D4D-9113-0B4A94E41B79}" dt="2023-11-14T23:27:37.917" v="39" actId="20577"/>
          <ac:spMkLst>
            <pc:docMk/>
            <pc:sldMk cId="292125777" sldId="336"/>
            <ac:spMk id="5" creationId="{9FAAF789-CA7C-00D6-9DA4-AFDCDFE57F0B}"/>
          </ac:spMkLst>
        </pc:spChg>
        <pc:picChg chg="mod">
          <ac:chgData name="Ian Parr" userId="S::iparr@ascschools.edu.au::4f46477c-3823-44e3-a023-ec7a0abfe074" providerId="AD" clId="Web-{0482D4DE-94B5-4D4D-9113-0B4A94E41B79}" dt="2023-11-14T23:27:41.839" v="40" actId="1076"/>
          <ac:picMkLst>
            <pc:docMk/>
            <pc:sldMk cId="292125777" sldId="336"/>
            <ac:picMk id="3074" creationId="{C36C9483-74C6-4B6D-1372-A614F4690E5A}"/>
          </ac:picMkLst>
        </pc:picChg>
      </pc:sldChg>
      <pc:sldChg chg="add replId">
        <pc:chgData name="Ian Parr" userId="S::iparr@ascschools.edu.au::4f46477c-3823-44e3-a023-ec7a0abfe074" providerId="AD" clId="Web-{0482D4DE-94B5-4D4D-9113-0B4A94E41B79}" dt="2023-11-14T23:20:41.704" v="0"/>
        <pc:sldMkLst>
          <pc:docMk/>
          <pc:sldMk cId="3187536074" sldId="349"/>
        </pc:sldMkLst>
      </pc:sldChg>
      <pc:sldChg chg="delSp modSp add replId">
        <pc:chgData name="Ian Parr" userId="S::iparr@ascschools.edu.au::4f46477c-3823-44e3-a023-ec7a0abfe074" providerId="AD" clId="Web-{0482D4DE-94B5-4D4D-9113-0B4A94E41B79}" dt="2023-11-14T23:46:21.584" v="72" actId="1076"/>
        <pc:sldMkLst>
          <pc:docMk/>
          <pc:sldMk cId="1856890339" sldId="350"/>
        </pc:sldMkLst>
        <pc:spChg chg="del">
          <ac:chgData name="Ian Parr" userId="S::iparr@ascschools.edu.au::4f46477c-3823-44e3-a023-ec7a0abfe074" providerId="AD" clId="Web-{0482D4DE-94B5-4D4D-9113-0B4A94E41B79}" dt="2023-11-14T23:28:15.356" v="43"/>
          <ac:spMkLst>
            <pc:docMk/>
            <pc:sldMk cId="1856890339" sldId="350"/>
            <ac:spMk id="2" creationId="{7E6CA884-B06E-8D9F-0AA2-EA0C755328AC}"/>
          </ac:spMkLst>
        </pc:spChg>
        <pc:spChg chg="mod">
          <ac:chgData name="Ian Parr" userId="S::iparr@ascschools.edu.au::4f46477c-3823-44e3-a023-ec7a0abfe074" providerId="AD" clId="Web-{0482D4DE-94B5-4D4D-9113-0B4A94E41B79}" dt="2023-11-14T23:28:57.357" v="70" actId="1076"/>
          <ac:spMkLst>
            <pc:docMk/>
            <pc:sldMk cId="1856890339" sldId="350"/>
            <ac:spMk id="5" creationId="{4C6A9C36-7C93-6A4F-5401-C042A95E8E40}"/>
          </ac:spMkLst>
        </pc:spChg>
        <pc:spChg chg="mod">
          <ac:chgData name="Ian Parr" userId="S::iparr@ascschools.edu.au::4f46477c-3823-44e3-a023-ec7a0abfe074" providerId="AD" clId="Web-{0482D4DE-94B5-4D4D-9113-0B4A94E41B79}" dt="2023-11-14T23:46:21.584" v="72" actId="1076"/>
          <ac:spMkLst>
            <pc:docMk/>
            <pc:sldMk cId="1856890339" sldId="350"/>
            <ac:spMk id="10" creationId="{E7C07FEE-A27D-29B0-B4E6-E57144324796}"/>
          </ac:spMkLst>
        </pc:spChg>
        <pc:spChg chg="mod">
          <ac:chgData name="Ian Parr" userId="S::iparr@ascschools.edu.au::4f46477c-3823-44e3-a023-ec7a0abfe074" providerId="AD" clId="Web-{0482D4DE-94B5-4D4D-9113-0B4A94E41B79}" dt="2023-11-14T23:41:53.047" v="71" actId="1076"/>
          <ac:spMkLst>
            <pc:docMk/>
            <pc:sldMk cId="1856890339" sldId="350"/>
            <ac:spMk id="12" creationId="{77248EDE-4062-189B-6B99-FF139F115B5C}"/>
          </ac:spMkLst>
        </pc:spChg>
        <pc:picChg chg="del">
          <ac:chgData name="Ian Parr" userId="S::iparr@ascschools.edu.au::4f46477c-3823-44e3-a023-ec7a0abfe074" providerId="AD" clId="Web-{0482D4DE-94B5-4D4D-9113-0B4A94E41B79}" dt="2023-11-14T23:28:12.856" v="42"/>
          <ac:picMkLst>
            <pc:docMk/>
            <pc:sldMk cId="1856890339" sldId="350"/>
            <ac:picMk id="11266" creationId="{5F43E261-7AF2-0792-31BF-FC58FFB3B174}"/>
          </ac:picMkLst>
        </pc:picChg>
      </pc:sldChg>
    </pc:docChg>
  </pc:docChgLst>
  <pc:docChgLst>
    <pc:chgData name="Ian Parr" userId="S::iparr@ascschools.edu.au::4f46477c-3823-44e3-a023-ec7a0abfe074" providerId="AD" clId="Web-{0CC512E4-3558-4C47-91B3-F87F1D9CCC8B}"/>
    <pc:docChg chg="delSld modSld sldOrd modMainMaster modSection">
      <pc:chgData name="Ian Parr" userId="S::iparr@ascschools.edu.au::4f46477c-3823-44e3-a023-ec7a0abfe074" providerId="AD" clId="Web-{0CC512E4-3558-4C47-91B3-F87F1D9CCC8B}" dt="2023-11-06T22:55:43.959" v="28" actId="1076"/>
      <pc:docMkLst>
        <pc:docMk/>
      </pc:docMkLst>
      <pc:sldChg chg="delSp mod">
        <pc:chgData name="Ian Parr" userId="S::iparr@ascschools.edu.au::4f46477c-3823-44e3-a023-ec7a0abfe074" providerId="AD" clId="Web-{0CC512E4-3558-4C47-91B3-F87F1D9CCC8B}" dt="2023-11-06T22:54:12.754" v="3"/>
        <pc:sldMkLst>
          <pc:docMk/>
          <pc:sldMk cId="2153998600" sldId="258"/>
        </pc:sldMkLst>
        <pc:spChg chg="del">
          <ac:chgData name="Ian Parr" userId="S::iparr@ascschools.edu.au::4f46477c-3823-44e3-a023-ec7a0abfe074" providerId="AD" clId="Web-{0CC512E4-3558-4C47-91B3-F87F1D9CCC8B}" dt="2023-11-06T22:53:46.535" v="0"/>
          <ac:spMkLst>
            <pc:docMk/>
            <pc:sldMk cId="2153998600" sldId="258"/>
            <ac:spMk id="8" creationId="{B5FDC317-D686-0542-A15E-3D6D4B2156C4}"/>
          </ac:spMkLst>
        </pc:spChg>
      </pc:sldChg>
      <pc:sldChg chg="delSp mod setBg">
        <pc:chgData name="Ian Parr" userId="S::iparr@ascschools.edu.au::4f46477c-3823-44e3-a023-ec7a0abfe074" providerId="AD" clId="Web-{0CC512E4-3558-4C47-91B3-F87F1D9CCC8B}" dt="2023-11-06T22:54:12.754" v="3"/>
        <pc:sldMkLst>
          <pc:docMk/>
          <pc:sldMk cId="1147854470" sldId="292"/>
        </pc:sldMkLst>
        <pc:picChg chg="del">
          <ac:chgData name="Ian Parr" userId="S::iparr@ascschools.edu.au::4f46477c-3823-44e3-a023-ec7a0abfe074" providerId="AD" clId="Web-{0CC512E4-3558-4C47-91B3-F87F1D9CCC8B}" dt="2023-11-06T22:53:50.785" v="1"/>
          <ac:picMkLst>
            <pc:docMk/>
            <pc:sldMk cId="1147854470" sldId="292"/>
            <ac:picMk id="5" creationId="{59D835D2-1A57-FD1C-1B2E-0DAD8726BECC}"/>
          </ac:picMkLst>
        </pc:picChg>
      </pc:sldChg>
      <pc:sldChg chg="mod">
        <pc:chgData name="Ian Parr" userId="S::iparr@ascschools.edu.au::4f46477c-3823-44e3-a023-ec7a0abfe074" providerId="AD" clId="Web-{0CC512E4-3558-4C47-91B3-F87F1D9CCC8B}" dt="2023-11-06T22:54:12.754" v="3"/>
        <pc:sldMkLst>
          <pc:docMk/>
          <pc:sldMk cId="3219566709" sldId="330"/>
        </pc:sldMkLst>
      </pc:sldChg>
      <pc:sldChg chg="addSp delSp mod">
        <pc:chgData name="Ian Parr" userId="S::iparr@ascschools.edu.au::4f46477c-3823-44e3-a023-ec7a0abfe074" providerId="AD" clId="Web-{0CC512E4-3558-4C47-91B3-F87F1D9CCC8B}" dt="2023-11-06T22:54:27.145" v="7"/>
        <pc:sldMkLst>
          <pc:docMk/>
          <pc:sldMk cId="1145560776" sldId="332"/>
        </pc:sldMkLst>
        <pc:picChg chg="add del">
          <ac:chgData name="Ian Parr" userId="S::iparr@ascschools.edu.au::4f46477c-3823-44e3-a023-ec7a0abfe074" providerId="AD" clId="Web-{0CC512E4-3558-4C47-91B3-F87F1D9CCC8B}" dt="2023-11-06T22:54:27.145" v="7"/>
          <ac:picMkLst>
            <pc:docMk/>
            <pc:sldMk cId="1145560776" sldId="332"/>
            <ac:picMk id="4100" creationId="{8E0DD868-B350-17C9-9E04-87154E898DFC}"/>
          </ac:picMkLst>
        </pc:picChg>
      </pc:sldChg>
      <pc:sldChg chg="mod">
        <pc:chgData name="Ian Parr" userId="S::iparr@ascschools.edu.au::4f46477c-3823-44e3-a023-ec7a0abfe074" providerId="AD" clId="Web-{0CC512E4-3558-4C47-91B3-F87F1D9CCC8B}" dt="2023-11-06T22:54:12.754" v="3"/>
        <pc:sldMkLst>
          <pc:docMk/>
          <pc:sldMk cId="4027848542" sldId="333"/>
        </pc:sldMkLst>
      </pc:sldChg>
      <pc:sldChg chg="delSp mod">
        <pc:chgData name="Ian Parr" userId="S::iparr@ascschools.edu.au::4f46477c-3823-44e3-a023-ec7a0abfe074" providerId="AD" clId="Web-{0CC512E4-3558-4C47-91B3-F87F1D9CCC8B}" dt="2023-11-06T22:54:18.582" v="4"/>
        <pc:sldMkLst>
          <pc:docMk/>
          <pc:sldMk cId="4254369008" sldId="334"/>
        </pc:sldMkLst>
        <pc:picChg chg="del">
          <ac:chgData name="Ian Parr" userId="S::iparr@ascschools.edu.au::4f46477c-3823-44e3-a023-ec7a0abfe074" providerId="AD" clId="Web-{0CC512E4-3558-4C47-91B3-F87F1D9CCC8B}" dt="2023-11-06T22:54:18.582" v="4"/>
          <ac:picMkLst>
            <pc:docMk/>
            <pc:sldMk cId="4254369008" sldId="334"/>
            <ac:picMk id="14" creationId="{584894D9-0BBF-84BD-A247-47DF7F581730}"/>
          </ac:picMkLst>
        </pc:picChg>
      </pc:sldChg>
      <pc:sldChg chg="delSp mod">
        <pc:chgData name="Ian Parr" userId="S::iparr@ascschools.edu.au::4f46477c-3823-44e3-a023-ec7a0abfe074" providerId="AD" clId="Web-{0CC512E4-3558-4C47-91B3-F87F1D9CCC8B}" dt="2023-11-06T22:54:36.458" v="8"/>
        <pc:sldMkLst>
          <pc:docMk/>
          <pc:sldMk cId="2237402137" sldId="335"/>
        </pc:sldMkLst>
        <pc:picChg chg="del">
          <ac:chgData name="Ian Parr" userId="S::iparr@ascschools.edu.au::4f46477c-3823-44e3-a023-ec7a0abfe074" providerId="AD" clId="Web-{0CC512E4-3558-4C47-91B3-F87F1D9CCC8B}" dt="2023-11-06T22:54:36.458" v="8"/>
          <ac:picMkLst>
            <pc:docMk/>
            <pc:sldMk cId="2237402137" sldId="335"/>
            <ac:picMk id="14" creationId="{584894D9-0BBF-84BD-A247-47DF7F581730}"/>
          </ac:picMkLst>
        </pc:picChg>
      </pc:sldChg>
      <pc:sldChg chg="delSp mod">
        <pc:chgData name="Ian Parr" userId="S::iparr@ascschools.edu.au::4f46477c-3823-44e3-a023-ec7a0abfe074" providerId="AD" clId="Web-{0CC512E4-3558-4C47-91B3-F87F1D9CCC8B}" dt="2023-11-06T22:54:21.661" v="5"/>
        <pc:sldMkLst>
          <pc:docMk/>
          <pc:sldMk cId="292125777" sldId="336"/>
        </pc:sldMkLst>
        <pc:picChg chg="del">
          <ac:chgData name="Ian Parr" userId="S::iparr@ascschools.edu.au::4f46477c-3823-44e3-a023-ec7a0abfe074" providerId="AD" clId="Web-{0CC512E4-3558-4C47-91B3-F87F1D9CCC8B}" dt="2023-11-06T22:54:21.661" v="5"/>
          <ac:picMkLst>
            <pc:docMk/>
            <pc:sldMk cId="292125777" sldId="336"/>
            <ac:picMk id="14" creationId="{584894D9-0BBF-84BD-A247-47DF7F581730}"/>
          </ac:picMkLst>
        </pc:picChg>
      </pc:sldChg>
      <pc:sldChg chg="del mod">
        <pc:chgData name="Ian Parr" userId="S::iparr@ascschools.edu.au::4f46477c-3823-44e3-a023-ec7a0abfe074" providerId="AD" clId="Web-{0CC512E4-3558-4C47-91B3-F87F1D9CCC8B}" dt="2023-11-06T22:54:48.067" v="9"/>
        <pc:sldMkLst>
          <pc:docMk/>
          <pc:sldMk cId="2974501128" sldId="337"/>
        </pc:sldMkLst>
      </pc:sldChg>
      <pc:sldChg chg="delSp mod">
        <pc:chgData name="Ian Parr" userId="S::iparr@ascschools.edu.au::4f46477c-3823-44e3-a023-ec7a0abfe074" providerId="AD" clId="Web-{0CC512E4-3558-4C47-91B3-F87F1D9CCC8B}" dt="2023-11-06T22:54:53.786" v="10"/>
        <pc:sldMkLst>
          <pc:docMk/>
          <pc:sldMk cId="826582118" sldId="341"/>
        </pc:sldMkLst>
        <pc:picChg chg="del">
          <ac:chgData name="Ian Parr" userId="S::iparr@ascschools.edu.au::4f46477c-3823-44e3-a023-ec7a0abfe074" providerId="AD" clId="Web-{0CC512E4-3558-4C47-91B3-F87F1D9CCC8B}" dt="2023-11-06T22:54:53.786" v="10"/>
          <ac:picMkLst>
            <pc:docMk/>
            <pc:sldMk cId="826582118" sldId="341"/>
            <ac:picMk id="13" creationId="{6F0F913B-5F18-8490-995A-D26C01017D22}"/>
          </ac:picMkLst>
        </pc:picChg>
      </pc:sldChg>
      <pc:sldChg chg="modSp mod ord">
        <pc:chgData name="Ian Parr" userId="S::iparr@ascschools.edu.au::4f46477c-3823-44e3-a023-ec7a0abfe074" providerId="AD" clId="Web-{0CC512E4-3558-4C47-91B3-F87F1D9CCC8B}" dt="2023-11-06T22:55:43.959" v="28" actId="1076"/>
        <pc:sldMkLst>
          <pc:docMk/>
          <pc:sldMk cId="611931539" sldId="342"/>
        </pc:sldMkLst>
        <pc:picChg chg="mod">
          <ac:chgData name="Ian Parr" userId="S::iparr@ascschools.edu.au::4f46477c-3823-44e3-a023-ec7a0abfe074" providerId="AD" clId="Web-{0CC512E4-3558-4C47-91B3-F87F1D9CCC8B}" dt="2023-11-06T22:55:43.959" v="28" actId="1076"/>
          <ac:picMkLst>
            <pc:docMk/>
            <pc:sldMk cId="611931539" sldId="342"/>
            <ac:picMk id="11266" creationId="{5F43E261-7AF2-0792-31BF-FC58FFB3B174}"/>
          </ac:picMkLst>
        </pc:picChg>
      </pc:sldChg>
      <pc:sldChg chg="delSp mod">
        <pc:chgData name="Ian Parr" userId="S::iparr@ascschools.edu.au::4f46477c-3823-44e3-a023-ec7a0abfe074" providerId="AD" clId="Web-{0CC512E4-3558-4C47-91B3-F87F1D9CCC8B}" dt="2023-11-06T22:54:56.552" v="11"/>
        <pc:sldMkLst>
          <pc:docMk/>
          <pc:sldMk cId="3757960625" sldId="343"/>
        </pc:sldMkLst>
        <pc:picChg chg="del">
          <ac:chgData name="Ian Parr" userId="S::iparr@ascschools.edu.au::4f46477c-3823-44e3-a023-ec7a0abfe074" providerId="AD" clId="Web-{0CC512E4-3558-4C47-91B3-F87F1D9CCC8B}" dt="2023-11-06T22:54:56.552" v="11"/>
          <ac:picMkLst>
            <pc:docMk/>
            <pc:sldMk cId="3757960625" sldId="343"/>
            <ac:picMk id="13" creationId="{6F0F913B-5F18-8490-995A-D26C01017D22}"/>
          </ac:picMkLst>
        </pc:picChg>
      </pc:sldChg>
      <pc:sldChg chg="delSp mod">
        <pc:chgData name="Ian Parr" userId="S::iparr@ascschools.edu.au::4f46477c-3823-44e3-a023-ec7a0abfe074" providerId="AD" clId="Web-{0CC512E4-3558-4C47-91B3-F87F1D9CCC8B}" dt="2023-11-06T22:55:02.943" v="13"/>
        <pc:sldMkLst>
          <pc:docMk/>
          <pc:sldMk cId="346043650" sldId="344"/>
        </pc:sldMkLst>
        <pc:picChg chg="del">
          <ac:chgData name="Ian Parr" userId="S::iparr@ascschools.edu.au::4f46477c-3823-44e3-a023-ec7a0abfe074" providerId="AD" clId="Web-{0CC512E4-3558-4C47-91B3-F87F1D9CCC8B}" dt="2023-11-06T22:55:02.943" v="13"/>
          <ac:picMkLst>
            <pc:docMk/>
            <pc:sldMk cId="346043650" sldId="344"/>
            <ac:picMk id="13" creationId="{6F0F913B-5F18-8490-995A-D26C01017D22}"/>
          </ac:picMkLst>
        </pc:picChg>
      </pc:sldChg>
      <pc:sldChg chg="modSp mod ord">
        <pc:chgData name="Ian Parr" userId="S::iparr@ascschools.edu.au::4f46477c-3823-44e3-a023-ec7a0abfe074" providerId="AD" clId="Web-{0CC512E4-3558-4C47-91B3-F87F1D9CCC8B}" dt="2023-11-06T22:55:09.724" v="15" actId="1076"/>
        <pc:sldMkLst>
          <pc:docMk/>
          <pc:sldMk cId="2357468095" sldId="345"/>
        </pc:sldMkLst>
        <pc:picChg chg="mod">
          <ac:chgData name="Ian Parr" userId="S::iparr@ascschools.edu.au::4f46477c-3823-44e3-a023-ec7a0abfe074" providerId="AD" clId="Web-{0CC512E4-3558-4C47-91B3-F87F1D9CCC8B}" dt="2023-11-06T22:55:09.724" v="15" actId="1076"/>
          <ac:picMkLst>
            <pc:docMk/>
            <pc:sldMk cId="2357468095" sldId="345"/>
            <ac:picMk id="9218" creationId="{B8C5677C-9E6D-2B3C-AD5A-11C4DD8FA80A}"/>
          </ac:picMkLst>
        </pc:picChg>
      </pc:sldChg>
      <pc:sldChg chg="delSp modSp mod">
        <pc:chgData name="Ian Parr" userId="S::iparr@ascschools.edu.au::4f46477c-3823-44e3-a023-ec7a0abfe074" providerId="AD" clId="Web-{0CC512E4-3558-4C47-91B3-F87F1D9CCC8B}" dt="2023-11-06T22:55:19.099" v="18" actId="14100"/>
        <pc:sldMkLst>
          <pc:docMk/>
          <pc:sldMk cId="457955867" sldId="346"/>
        </pc:sldMkLst>
        <pc:picChg chg="del">
          <ac:chgData name="Ian Parr" userId="S::iparr@ascschools.edu.au::4f46477c-3823-44e3-a023-ec7a0abfe074" providerId="AD" clId="Web-{0CC512E4-3558-4C47-91B3-F87F1D9CCC8B}" dt="2023-11-06T22:55:15.787" v="17"/>
          <ac:picMkLst>
            <pc:docMk/>
            <pc:sldMk cId="457955867" sldId="346"/>
            <ac:picMk id="13" creationId="{6F0F913B-5F18-8490-995A-D26C01017D22}"/>
          </ac:picMkLst>
        </pc:picChg>
        <pc:picChg chg="mod">
          <ac:chgData name="Ian Parr" userId="S::iparr@ascschools.edu.au::4f46477c-3823-44e3-a023-ec7a0abfe074" providerId="AD" clId="Web-{0CC512E4-3558-4C47-91B3-F87F1D9CCC8B}" dt="2023-11-06T22:55:19.099" v="18" actId="14100"/>
          <ac:picMkLst>
            <pc:docMk/>
            <pc:sldMk cId="457955867" sldId="346"/>
            <ac:picMk id="10242" creationId="{D0271EC6-4063-C9A1-3823-E6B691D2C15E}"/>
          </ac:picMkLst>
        </pc:picChg>
      </pc:sldChg>
      <pc:sldChg chg="delSp mod">
        <pc:chgData name="Ian Parr" userId="S::iparr@ascschools.edu.au::4f46477c-3823-44e3-a023-ec7a0abfe074" providerId="AD" clId="Web-{0CC512E4-3558-4C47-91B3-F87F1D9CCC8B}" dt="2023-11-06T22:55:23.412" v="19"/>
        <pc:sldMkLst>
          <pc:docMk/>
          <pc:sldMk cId="1095842853" sldId="347"/>
        </pc:sldMkLst>
        <pc:picChg chg="del">
          <ac:chgData name="Ian Parr" userId="S::iparr@ascschools.edu.au::4f46477c-3823-44e3-a023-ec7a0abfe074" providerId="AD" clId="Web-{0CC512E4-3558-4C47-91B3-F87F1D9CCC8B}" dt="2023-11-06T22:55:23.412" v="19"/>
          <ac:picMkLst>
            <pc:docMk/>
            <pc:sldMk cId="1095842853" sldId="347"/>
            <ac:picMk id="13" creationId="{6F0F913B-5F18-8490-995A-D26C01017D22}"/>
          </ac:picMkLst>
        </pc:picChg>
      </pc:sldChg>
      <pc:sldChg chg="modSp mod">
        <pc:chgData name="Ian Parr" userId="S::iparr@ascschools.edu.au::4f46477c-3823-44e3-a023-ec7a0abfe074" providerId="AD" clId="Web-{0CC512E4-3558-4C47-91B3-F87F1D9CCC8B}" dt="2023-11-06T22:55:38.615" v="26" actId="1076"/>
        <pc:sldMkLst>
          <pc:docMk/>
          <pc:sldMk cId="1165595771" sldId="348"/>
        </pc:sldMkLst>
        <pc:picChg chg="mod">
          <ac:chgData name="Ian Parr" userId="S::iparr@ascschools.edu.au::4f46477c-3823-44e3-a023-ec7a0abfe074" providerId="AD" clId="Web-{0CC512E4-3558-4C47-91B3-F87F1D9CCC8B}" dt="2023-11-06T22:55:38.615" v="26" actId="1076"/>
          <ac:picMkLst>
            <pc:docMk/>
            <pc:sldMk cId="1165595771" sldId="348"/>
            <ac:picMk id="12292" creationId="{962DC5C7-118C-E61D-88E3-26C2B3093B89}"/>
          </ac:picMkLst>
        </pc:picChg>
      </pc:sldChg>
      <pc:sldMasterChg chg="mod setBg modSldLayout">
        <pc:chgData name="Ian Parr" userId="S::iparr@ascschools.edu.au::4f46477c-3823-44e3-a023-ec7a0abfe074" providerId="AD" clId="Web-{0CC512E4-3558-4C47-91B3-F87F1D9CCC8B}" dt="2023-11-06T22:54:12.754" v="3"/>
        <pc:sldMasterMkLst>
          <pc:docMk/>
          <pc:sldMasterMk cId="3256451259" sldId="2147483648"/>
        </pc:sldMasterMkLst>
        <pc:sldLayoutChg chg="mod">
          <pc:chgData name="Ian Parr" userId="S::iparr@ascschools.edu.au::4f46477c-3823-44e3-a023-ec7a0abfe074" providerId="AD" clId="Web-{0CC512E4-3558-4C47-91B3-F87F1D9CCC8B}" dt="2023-11-06T22:54:12.754" v="3"/>
          <pc:sldLayoutMkLst>
            <pc:docMk/>
            <pc:sldMasterMk cId="3256451259" sldId="2147483648"/>
            <pc:sldLayoutMk cId="3157825844" sldId="2147483649"/>
          </pc:sldLayoutMkLst>
        </pc:sldLayoutChg>
      </pc:sldMasterChg>
      <pc:sldMasterChg chg="mod setBg modSldLayout">
        <pc:chgData name="Ian Parr" userId="S::iparr@ascschools.edu.au::4f46477c-3823-44e3-a023-ec7a0abfe074" providerId="AD" clId="Web-{0CC512E4-3558-4C47-91B3-F87F1D9CCC8B}" dt="2023-11-06T22:54:12.754" v="3"/>
        <pc:sldMasterMkLst>
          <pc:docMk/>
          <pc:sldMasterMk cId="3672277808" sldId="2147483651"/>
        </pc:sldMasterMkLst>
        <pc:sldLayoutChg chg="mod">
          <pc:chgData name="Ian Parr" userId="S::iparr@ascschools.edu.au::4f46477c-3823-44e3-a023-ec7a0abfe074" providerId="AD" clId="Web-{0CC512E4-3558-4C47-91B3-F87F1D9CCC8B}" dt="2023-11-06T22:54:12.754" v="3"/>
          <pc:sldLayoutMkLst>
            <pc:docMk/>
            <pc:sldMasterMk cId="3672277808" sldId="2147483651"/>
            <pc:sldLayoutMk cId="2660699893" sldId="2147483653"/>
          </pc:sldLayoutMkLst>
        </pc:sldLayoutChg>
        <pc:sldLayoutChg chg="mod">
          <pc:chgData name="Ian Parr" userId="S::iparr@ascschools.edu.au::4f46477c-3823-44e3-a023-ec7a0abfe074" providerId="AD" clId="Web-{0CC512E4-3558-4C47-91B3-F87F1D9CCC8B}" dt="2023-11-06T22:54:12.754" v="3"/>
          <pc:sldLayoutMkLst>
            <pc:docMk/>
            <pc:sldMasterMk cId="3672277808" sldId="2147483651"/>
            <pc:sldLayoutMk cId="3838434971" sldId="2147483654"/>
          </pc:sldLayoutMkLst>
        </pc:sldLayoutChg>
        <pc:sldLayoutChg chg="mod">
          <pc:chgData name="Ian Parr" userId="S::iparr@ascschools.edu.au::4f46477c-3823-44e3-a023-ec7a0abfe074" providerId="AD" clId="Web-{0CC512E4-3558-4C47-91B3-F87F1D9CCC8B}" dt="2023-11-06T22:54:12.754" v="3"/>
          <pc:sldLayoutMkLst>
            <pc:docMk/>
            <pc:sldMasterMk cId="3672277808" sldId="2147483651"/>
            <pc:sldLayoutMk cId="4073004046" sldId="2147483655"/>
          </pc:sldLayoutMkLst>
        </pc:sldLayoutChg>
        <pc:sldLayoutChg chg="mod">
          <pc:chgData name="Ian Parr" userId="S::iparr@ascschools.edu.au::4f46477c-3823-44e3-a023-ec7a0abfe074" providerId="AD" clId="Web-{0CC512E4-3558-4C47-91B3-F87F1D9CCC8B}" dt="2023-11-06T22:54:12.754" v="3"/>
          <pc:sldLayoutMkLst>
            <pc:docMk/>
            <pc:sldMasterMk cId="3672277808" sldId="2147483651"/>
            <pc:sldLayoutMk cId="385622152" sldId="2147483656"/>
          </pc:sldLayoutMkLst>
        </pc:sldLayoutChg>
        <pc:sldLayoutChg chg="mod">
          <pc:chgData name="Ian Parr" userId="S::iparr@ascschools.edu.au::4f46477c-3823-44e3-a023-ec7a0abfe074" providerId="AD" clId="Web-{0CC512E4-3558-4C47-91B3-F87F1D9CCC8B}" dt="2023-11-06T22:54:12.754" v="3"/>
          <pc:sldLayoutMkLst>
            <pc:docMk/>
            <pc:sldMasterMk cId="3672277808" sldId="2147483651"/>
            <pc:sldLayoutMk cId="2378347028" sldId="2147483657"/>
          </pc:sldLayoutMkLst>
        </pc:sldLayoutChg>
        <pc:sldLayoutChg chg="mod">
          <pc:chgData name="Ian Parr" userId="S::iparr@ascschools.edu.au::4f46477c-3823-44e3-a023-ec7a0abfe074" providerId="AD" clId="Web-{0CC512E4-3558-4C47-91B3-F87F1D9CCC8B}" dt="2023-11-06T22:54:12.754" v="3"/>
          <pc:sldLayoutMkLst>
            <pc:docMk/>
            <pc:sldMasterMk cId="3672277808" sldId="2147483651"/>
            <pc:sldLayoutMk cId="3601185150" sldId="2147483658"/>
          </pc:sldLayoutMkLst>
        </pc:sldLayoutChg>
        <pc:sldLayoutChg chg="mod">
          <pc:chgData name="Ian Parr" userId="S::iparr@ascschools.edu.au::4f46477c-3823-44e3-a023-ec7a0abfe074" providerId="AD" clId="Web-{0CC512E4-3558-4C47-91B3-F87F1D9CCC8B}" dt="2023-11-06T22:54:12.754" v="3"/>
          <pc:sldLayoutMkLst>
            <pc:docMk/>
            <pc:sldMasterMk cId="3672277808" sldId="2147483651"/>
            <pc:sldLayoutMk cId="2419368287" sldId="2147483677"/>
          </pc:sldLayoutMkLst>
        </pc:sldLayoutChg>
        <pc:sldLayoutChg chg="mod">
          <pc:chgData name="Ian Parr" userId="S::iparr@ascschools.edu.au::4f46477c-3823-44e3-a023-ec7a0abfe074" providerId="AD" clId="Web-{0CC512E4-3558-4C47-91B3-F87F1D9CCC8B}" dt="2023-11-06T22:54:12.754" v="3"/>
          <pc:sldLayoutMkLst>
            <pc:docMk/>
            <pc:sldMasterMk cId="3672277808" sldId="2147483651"/>
            <pc:sldLayoutMk cId="4163152133" sldId="2147483690"/>
          </pc:sldLayoutMkLst>
        </pc:sldLayoutChg>
        <pc:sldLayoutChg chg="mod">
          <pc:chgData name="Ian Parr" userId="S::iparr@ascschools.edu.au::4f46477c-3823-44e3-a023-ec7a0abfe074" providerId="AD" clId="Web-{0CC512E4-3558-4C47-91B3-F87F1D9CCC8B}" dt="2023-11-06T22:54:12.754" v="3"/>
          <pc:sldLayoutMkLst>
            <pc:docMk/>
            <pc:sldMasterMk cId="3672277808" sldId="2147483651"/>
            <pc:sldLayoutMk cId="1028877696" sldId="2147483779"/>
          </pc:sldLayoutMkLst>
        </pc:sldLayoutChg>
        <pc:sldLayoutChg chg="mod">
          <pc:chgData name="Ian Parr" userId="S::iparr@ascschools.edu.au::4f46477c-3823-44e3-a023-ec7a0abfe074" providerId="AD" clId="Web-{0CC512E4-3558-4C47-91B3-F87F1D9CCC8B}" dt="2023-11-06T22:54:12.754" v="3"/>
          <pc:sldLayoutMkLst>
            <pc:docMk/>
            <pc:sldMasterMk cId="3672277808" sldId="2147483651"/>
            <pc:sldLayoutMk cId="2381200745" sldId="2147483792"/>
          </pc:sldLayoutMkLst>
        </pc:sldLayoutChg>
        <pc:sldLayoutChg chg="mod">
          <pc:chgData name="Ian Parr" userId="S::iparr@ascschools.edu.au::4f46477c-3823-44e3-a023-ec7a0abfe074" providerId="AD" clId="Web-{0CC512E4-3558-4C47-91B3-F87F1D9CCC8B}" dt="2023-11-06T22:54:12.754" v="3"/>
          <pc:sldLayoutMkLst>
            <pc:docMk/>
            <pc:sldMasterMk cId="3672277808" sldId="2147483651"/>
            <pc:sldLayoutMk cId="1104013825" sldId="2147483793"/>
          </pc:sldLayoutMkLst>
        </pc:sldLayoutChg>
      </pc:sldMasterChg>
    </pc:docChg>
  </pc:docChgLst>
  <pc:docChgLst>
    <pc:chgData name="Ian Parr" userId="4f46477c-3823-44e3-a023-ec7a0abfe074" providerId="ADAL" clId="{DFC75502-5A36-4A07-8E7F-A038F9636EA0}"/>
    <pc:docChg chg="custSel addSld delSld modSld sldOrd modSection">
      <pc:chgData name="Ian Parr" userId="4f46477c-3823-44e3-a023-ec7a0abfe074" providerId="ADAL" clId="{DFC75502-5A36-4A07-8E7F-A038F9636EA0}" dt="2023-07-05T05:21:12.017" v="537"/>
      <pc:docMkLst>
        <pc:docMk/>
      </pc:docMkLst>
      <pc:sldChg chg="modSp mod">
        <pc:chgData name="Ian Parr" userId="4f46477c-3823-44e3-a023-ec7a0abfe074" providerId="ADAL" clId="{DFC75502-5A36-4A07-8E7F-A038F9636EA0}" dt="2023-07-05T03:17:41.929" v="11" actId="20577"/>
        <pc:sldMkLst>
          <pc:docMk/>
          <pc:sldMk cId="2153998600" sldId="258"/>
        </pc:sldMkLst>
        <pc:spChg chg="mod">
          <ac:chgData name="Ian Parr" userId="4f46477c-3823-44e3-a023-ec7a0abfe074" providerId="ADAL" clId="{DFC75502-5A36-4A07-8E7F-A038F9636EA0}" dt="2023-07-05T03:17:41.929" v="11" actId="20577"/>
          <ac:spMkLst>
            <pc:docMk/>
            <pc:sldMk cId="2153998600" sldId="258"/>
            <ac:spMk id="7" creationId="{BC1EB2F9-7672-F347-9DBD-C0C6A9814DAD}"/>
          </ac:spMkLst>
        </pc:spChg>
      </pc:sldChg>
      <pc:sldChg chg="delSp del delDesignElem">
        <pc:chgData name="Ian Parr" userId="4f46477c-3823-44e3-a023-ec7a0abfe074" providerId="ADAL" clId="{DFC75502-5A36-4A07-8E7F-A038F9636EA0}" dt="2023-07-05T05:07:03.587" v="479" actId="47"/>
        <pc:sldMkLst>
          <pc:docMk/>
          <pc:sldMk cId="908109795" sldId="265"/>
        </pc:sldMkLst>
        <pc:spChg chg="del">
          <ac:chgData name="Ian Parr" userId="4f46477c-3823-44e3-a023-ec7a0abfe074" providerId="ADAL" clId="{DFC75502-5A36-4A07-8E7F-A038F9636EA0}" dt="2023-07-05T03:20:04.047" v="28"/>
          <ac:spMkLst>
            <pc:docMk/>
            <pc:sldMk cId="908109795" sldId="265"/>
            <ac:spMk id="16" creationId="{45D37F4E-DDB4-456B-97E0-9937730A039F}"/>
          </ac:spMkLst>
        </pc:spChg>
        <pc:spChg chg="del">
          <ac:chgData name="Ian Parr" userId="4f46477c-3823-44e3-a023-ec7a0abfe074" providerId="ADAL" clId="{DFC75502-5A36-4A07-8E7F-A038F9636EA0}" dt="2023-07-05T03:20:04.047" v="28"/>
          <ac:spMkLst>
            <pc:docMk/>
            <pc:sldMk cId="908109795" sldId="265"/>
            <ac:spMk id="18" creationId="{B2DD41CD-8F47-4F56-AD12-4E2FF7696987}"/>
          </ac:spMkLst>
        </pc:spChg>
      </pc:sldChg>
      <pc:sldChg chg="modSp mod">
        <pc:chgData name="Ian Parr" userId="4f46477c-3823-44e3-a023-ec7a0abfe074" providerId="ADAL" clId="{DFC75502-5A36-4A07-8E7F-A038F9636EA0}" dt="2023-07-05T03:17:52.093" v="23" actId="20577"/>
        <pc:sldMkLst>
          <pc:docMk/>
          <pc:sldMk cId="3096131400" sldId="269"/>
        </pc:sldMkLst>
        <pc:spChg chg="mod">
          <ac:chgData name="Ian Parr" userId="4f46477c-3823-44e3-a023-ec7a0abfe074" providerId="ADAL" clId="{DFC75502-5A36-4A07-8E7F-A038F9636EA0}" dt="2023-07-05T03:17:52.093" v="23" actId="20577"/>
          <ac:spMkLst>
            <pc:docMk/>
            <pc:sldMk cId="3096131400" sldId="269"/>
            <ac:spMk id="8" creationId="{2084032C-5FE6-8685-B225-0381053C4285}"/>
          </ac:spMkLst>
        </pc:spChg>
      </pc:sldChg>
      <pc:sldChg chg="addSp delSp modSp mod ord setBg">
        <pc:chgData name="Ian Parr" userId="4f46477c-3823-44e3-a023-ec7a0abfe074" providerId="ADAL" clId="{DFC75502-5A36-4A07-8E7F-A038F9636EA0}" dt="2023-07-05T04:46:33.350" v="230" actId="20577"/>
        <pc:sldMkLst>
          <pc:docMk/>
          <pc:sldMk cId="1516207296" sldId="276"/>
        </pc:sldMkLst>
        <pc:spChg chg="add del">
          <ac:chgData name="Ian Parr" userId="4f46477c-3823-44e3-a023-ec7a0abfe074" providerId="ADAL" clId="{DFC75502-5A36-4A07-8E7F-A038F9636EA0}" dt="2023-07-05T04:36:50.162" v="79" actId="478"/>
          <ac:spMkLst>
            <pc:docMk/>
            <pc:sldMk cId="1516207296" sldId="276"/>
            <ac:spMk id="3" creationId="{F1EB0400-F34E-E455-7833-7196DF218E60}"/>
          </ac:spMkLst>
        </pc:spChg>
        <pc:spChg chg="mod">
          <ac:chgData name="Ian Parr" userId="4f46477c-3823-44e3-a023-ec7a0abfe074" providerId="ADAL" clId="{DFC75502-5A36-4A07-8E7F-A038F9636EA0}" dt="2023-07-05T04:40:07.320" v="116" actId="2711"/>
          <ac:spMkLst>
            <pc:docMk/>
            <pc:sldMk cId="1516207296" sldId="276"/>
            <ac:spMk id="4" creationId="{B16DD3FC-7741-E1EC-00CA-297AA35122EE}"/>
          </ac:spMkLst>
        </pc:spChg>
        <pc:spChg chg="add">
          <ac:chgData name="Ian Parr" userId="4f46477c-3823-44e3-a023-ec7a0abfe074" providerId="ADAL" clId="{DFC75502-5A36-4A07-8E7F-A038F9636EA0}" dt="2023-07-05T04:36:59.163" v="80" actId="22"/>
          <ac:spMkLst>
            <pc:docMk/>
            <pc:sldMk cId="1516207296" sldId="276"/>
            <ac:spMk id="6" creationId="{C9933E50-2130-564E-98CF-63C2073F8E2D}"/>
          </ac:spMkLst>
        </pc:spChg>
        <pc:spChg chg="mod">
          <ac:chgData name="Ian Parr" userId="4f46477c-3823-44e3-a023-ec7a0abfe074" providerId="ADAL" clId="{DFC75502-5A36-4A07-8E7F-A038F9636EA0}" dt="2023-07-05T04:46:33.350" v="230" actId="20577"/>
          <ac:spMkLst>
            <pc:docMk/>
            <pc:sldMk cId="1516207296" sldId="276"/>
            <ac:spMk id="7" creationId="{B3E620F3-115F-71C3-D396-BBC574C4F47A}"/>
          </ac:spMkLst>
        </pc:spChg>
        <pc:spChg chg="del">
          <ac:chgData name="Ian Parr" userId="4f46477c-3823-44e3-a023-ec7a0abfe074" providerId="ADAL" clId="{DFC75502-5A36-4A07-8E7F-A038F9636EA0}" dt="2023-07-05T04:36:37.999" v="77" actId="478"/>
          <ac:spMkLst>
            <pc:docMk/>
            <pc:sldMk cId="1516207296" sldId="276"/>
            <ac:spMk id="8" creationId="{9A362DCB-7AE5-8092-F902-1FB916EE6A77}"/>
          </ac:spMkLst>
        </pc:spChg>
        <pc:spChg chg="add del">
          <ac:chgData name="Ian Parr" userId="4f46477c-3823-44e3-a023-ec7a0abfe074" providerId="ADAL" clId="{DFC75502-5A36-4A07-8E7F-A038F9636EA0}" dt="2023-07-05T04:37:04.727" v="82" actId="478"/>
          <ac:spMkLst>
            <pc:docMk/>
            <pc:sldMk cId="1516207296" sldId="276"/>
            <ac:spMk id="10" creationId="{0E81CFE7-90A2-C905-216F-D2CB8E1D4D63}"/>
          </ac:spMkLst>
        </pc:spChg>
        <pc:picChg chg="add mod">
          <ac:chgData name="Ian Parr" userId="4f46477c-3823-44e3-a023-ec7a0abfe074" providerId="ADAL" clId="{DFC75502-5A36-4A07-8E7F-A038F9636EA0}" dt="2023-07-05T04:39:41.178" v="114" actId="14100"/>
          <ac:picMkLst>
            <pc:docMk/>
            <pc:sldMk cId="1516207296" sldId="276"/>
            <ac:picMk id="11" creationId="{7D5638B7-185C-F1A6-53BC-63887ABC0E40}"/>
          </ac:picMkLst>
        </pc:picChg>
      </pc:sldChg>
      <pc:sldChg chg="del">
        <pc:chgData name="Ian Parr" userId="4f46477c-3823-44e3-a023-ec7a0abfe074" providerId="ADAL" clId="{DFC75502-5A36-4A07-8E7F-A038F9636EA0}" dt="2023-07-05T05:07:03.587" v="479" actId="47"/>
        <pc:sldMkLst>
          <pc:docMk/>
          <pc:sldMk cId="3695235706" sldId="277"/>
        </pc:sldMkLst>
      </pc:sldChg>
      <pc:sldChg chg="addSp delSp modSp mod setBg modClrScheme chgLayout">
        <pc:chgData name="Ian Parr" userId="4f46477c-3823-44e3-a023-ec7a0abfe074" providerId="ADAL" clId="{DFC75502-5A36-4A07-8E7F-A038F9636EA0}" dt="2023-07-05T03:28:30.654" v="51" actId="1076"/>
        <pc:sldMkLst>
          <pc:docMk/>
          <pc:sldMk cId="836060889" sldId="280"/>
        </pc:sldMkLst>
        <pc:spChg chg="add mod">
          <ac:chgData name="Ian Parr" userId="4f46477c-3823-44e3-a023-ec7a0abfe074" providerId="ADAL" clId="{DFC75502-5A36-4A07-8E7F-A038F9636EA0}" dt="2023-07-05T03:28:30.654" v="51" actId="1076"/>
          <ac:spMkLst>
            <pc:docMk/>
            <pc:sldMk cId="836060889" sldId="280"/>
            <ac:spMk id="5" creationId="{B0891B6D-685B-534E-08BE-C4AB0348002B}"/>
          </ac:spMkLst>
        </pc:spChg>
        <pc:spChg chg="del">
          <ac:chgData name="Ian Parr" userId="4f46477c-3823-44e3-a023-ec7a0abfe074" providerId="ADAL" clId="{DFC75502-5A36-4A07-8E7F-A038F9636EA0}" dt="2023-07-05T03:19:35.019" v="24" actId="478"/>
          <ac:spMkLst>
            <pc:docMk/>
            <pc:sldMk cId="836060889" sldId="280"/>
            <ac:spMk id="6" creationId="{6CEE6E1C-4420-6A93-4682-CAE936BC23B0}"/>
          </ac:spMkLst>
        </pc:spChg>
        <pc:spChg chg="del">
          <ac:chgData name="Ian Parr" userId="4f46477c-3823-44e3-a023-ec7a0abfe074" providerId="ADAL" clId="{DFC75502-5A36-4A07-8E7F-A038F9636EA0}" dt="2023-07-05T03:19:37.944" v="25" actId="478"/>
          <ac:spMkLst>
            <pc:docMk/>
            <pc:sldMk cId="836060889" sldId="280"/>
            <ac:spMk id="9" creationId="{6F59708C-CFDC-839C-0742-F37EE432D0A6}"/>
          </ac:spMkLst>
        </pc:spChg>
        <pc:spChg chg="add mod">
          <ac:chgData name="Ian Parr" userId="4f46477c-3823-44e3-a023-ec7a0abfe074" providerId="ADAL" clId="{DFC75502-5A36-4A07-8E7F-A038F9636EA0}" dt="2023-07-05T03:20:06.803" v="29" actId="26606"/>
          <ac:spMkLst>
            <pc:docMk/>
            <pc:sldMk cId="836060889" sldId="280"/>
            <ac:spMk id="10" creationId="{986EEE00-FBC9-7629-1751-44E71350E6A7}"/>
          </ac:spMkLst>
        </pc:spChg>
        <pc:picChg chg="add mod">
          <ac:chgData name="Ian Parr" userId="4f46477c-3823-44e3-a023-ec7a0abfe074" providerId="ADAL" clId="{DFC75502-5A36-4A07-8E7F-A038F9636EA0}" dt="2023-07-05T03:25:47.863" v="42" actId="14100"/>
          <ac:picMkLst>
            <pc:docMk/>
            <pc:sldMk cId="836060889" sldId="280"/>
            <ac:picMk id="3" creationId="{E44D7B31-476B-F92C-0309-D4B5B25B708E}"/>
          </ac:picMkLst>
        </pc:picChg>
        <pc:picChg chg="add mod">
          <ac:chgData name="Ian Parr" userId="4f46477c-3823-44e3-a023-ec7a0abfe074" providerId="ADAL" clId="{DFC75502-5A36-4A07-8E7F-A038F9636EA0}" dt="2023-07-05T03:28:27.160" v="50" actId="14100"/>
          <ac:picMkLst>
            <pc:docMk/>
            <pc:sldMk cId="836060889" sldId="280"/>
            <ac:picMk id="8" creationId="{B74D783E-3F67-4529-6995-14AF8E2BDA73}"/>
          </ac:picMkLst>
        </pc:picChg>
      </pc:sldChg>
      <pc:sldChg chg="del">
        <pc:chgData name="Ian Parr" userId="4f46477c-3823-44e3-a023-ec7a0abfe074" providerId="ADAL" clId="{DFC75502-5A36-4A07-8E7F-A038F9636EA0}" dt="2023-07-05T05:07:03.587" v="479" actId="47"/>
        <pc:sldMkLst>
          <pc:docMk/>
          <pc:sldMk cId="2229044288" sldId="282"/>
        </pc:sldMkLst>
      </pc:sldChg>
      <pc:sldChg chg="del">
        <pc:chgData name="Ian Parr" userId="4f46477c-3823-44e3-a023-ec7a0abfe074" providerId="ADAL" clId="{DFC75502-5A36-4A07-8E7F-A038F9636EA0}" dt="2023-07-05T05:07:03.587" v="479" actId="47"/>
        <pc:sldMkLst>
          <pc:docMk/>
          <pc:sldMk cId="1684063862" sldId="303"/>
        </pc:sldMkLst>
      </pc:sldChg>
      <pc:sldChg chg="del">
        <pc:chgData name="Ian Parr" userId="4f46477c-3823-44e3-a023-ec7a0abfe074" providerId="ADAL" clId="{DFC75502-5A36-4A07-8E7F-A038F9636EA0}" dt="2023-07-05T05:07:03.587" v="479" actId="47"/>
        <pc:sldMkLst>
          <pc:docMk/>
          <pc:sldMk cId="1828544279" sldId="304"/>
        </pc:sldMkLst>
      </pc:sldChg>
      <pc:sldChg chg="del">
        <pc:chgData name="Ian Parr" userId="4f46477c-3823-44e3-a023-ec7a0abfe074" providerId="ADAL" clId="{DFC75502-5A36-4A07-8E7F-A038F9636EA0}" dt="2023-07-05T05:07:03.587" v="479" actId="47"/>
        <pc:sldMkLst>
          <pc:docMk/>
          <pc:sldMk cId="2155865765" sldId="305"/>
        </pc:sldMkLst>
      </pc:sldChg>
      <pc:sldChg chg="del">
        <pc:chgData name="Ian Parr" userId="4f46477c-3823-44e3-a023-ec7a0abfe074" providerId="ADAL" clId="{DFC75502-5A36-4A07-8E7F-A038F9636EA0}" dt="2023-07-05T05:07:03.587" v="479" actId="47"/>
        <pc:sldMkLst>
          <pc:docMk/>
          <pc:sldMk cId="1536126777" sldId="306"/>
        </pc:sldMkLst>
      </pc:sldChg>
      <pc:sldChg chg="del">
        <pc:chgData name="Ian Parr" userId="4f46477c-3823-44e3-a023-ec7a0abfe074" providerId="ADAL" clId="{DFC75502-5A36-4A07-8E7F-A038F9636EA0}" dt="2023-07-05T05:07:03.587" v="479" actId="47"/>
        <pc:sldMkLst>
          <pc:docMk/>
          <pc:sldMk cId="735803078" sldId="307"/>
        </pc:sldMkLst>
      </pc:sldChg>
      <pc:sldChg chg="del">
        <pc:chgData name="Ian Parr" userId="4f46477c-3823-44e3-a023-ec7a0abfe074" providerId="ADAL" clId="{DFC75502-5A36-4A07-8E7F-A038F9636EA0}" dt="2023-07-05T05:07:03.587" v="479" actId="47"/>
        <pc:sldMkLst>
          <pc:docMk/>
          <pc:sldMk cId="2564422129" sldId="308"/>
        </pc:sldMkLst>
      </pc:sldChg>
      <pc:sldChg chg="addSp delSp modSp add mod modNotesTx">
        <pc:chgData name="Ian Parr" userId="4f46477c-3823-44e3-a023-ec7a0abfe074" providerId="ADAL" clId="{DFC75502-5A36-4A07-8E7F-A038F9636EA0}" dt="2023-07-05T05:06:33.017" v="478" actId="255"/>
        <pc:sldMkLst>
          <pc:docMk/>
          <pc:sldMk cId="3084222300" sldId="309"/>
        </pc:sldMkLst>
        <pc:spChg chg="add del mod">
          <ac:chgData name="Ian Parr" userId="4f46477c-3823-44e3-a023-ec7a0abfe074" providerId="ADAL" clId="{DFC75502-5A36-4A07-8E7F-A038F9636EA0}" dt="2023-07-05T05:02:21.939" v="463" actId="478"/>
          <ac:spMkLst>
            <pc:docMk/>
            <pc:sldMk cId="3084222300" sldId="309"/>
            <ac:spMk id="3" creationId="{1F0FFDDB-FD98-4051-48C6-C48F79EE79EF}"/>
          </ac:spMkLst>
        </pc:spChg>
        <pc:spChg chg="del mod">
          <ac:chgData name="Ian Parr" userId="4f46477c-3823-44e3-a023-ec7a0abfe074" providerId="ADAL" clId="{DFC75502-5A36-4A07-8E7F-A038F9636EA0}" dt="2023-07-05T05:02:20.072" v="462" actId="478"/>
          <ac:spMkLst>
            <pc:docMk/>
            <pc:sldMk cId="3084222300" sldId="309"/>
            <ac:spMk id="4" creationId="{B16DD3FC-7741-E1EC-00CA-297AA35122EE}"/>
          </ac:spMkLst>
        </pc:spChg>
        <pc:spChg chg="del">
          <ac:chgData name="Ian Parr" userId="4f46477c-3823-44e3-a023-ec7a0abfe074" providerId="ADAL" clId="{DFC75502-5A36-4A07-8E7F-A038F9636EA0}" dt="2023-07-05T04:44:13.218" v="179" actId="478"/>
          <ac:spMkLst>
            <pc:docMk/>
            <pc:sldMk cId="3084222300" sldId="309"/>
            <ac:spMk id="7" creationId="{B3E620F3-115F-71C3-D396-BBC574C4F47A}"/>
          </ac:spMkLst>
        </pc:spChg>
        <pc:spChg chg="add mod">
          <ac:chgData name="Ian Parr" userId="4f46477c-3823-44e3-a023-ec7a0abfe074" providerId="ADAL" clId="{DFC75502-5A36-4A07-8E7F-A038F9636EA0}" dt="2023-07-05T05:06:33.017" v="478" actId="255"/>
          <ac:spMkLst>
            <pc:docMk/>
            <pc:sldMk cId="3084222300" sldId="309"/>
            <ac:spMk id="9" creationId="{7771FB95-87BB-53F2-F059-57376149BD5A}"/>
          </ac:spMkLst>
        </pc:spChg>
        <pc:picChg chg="add mod">
          <ac:chgData name="Ian Parr" userId="4f46477c-3823-44e3-a023-ec7a0abfe074" providerId="ADAL" clId="{DFC75502-5A36-4A07-8E7F-A038F9636EA0}" dt="2023-07-05T05:06:01.180" v="474" actId="14100"/>
          <ac:picMkLst>
            <pc:docMk/>
            <pc:sldMk cId="3084222300" sldId="309"/>
            <ac:picMk id="5" creationId="{F1FC6582-292D-1EB9-40D0-EAE1BB584671}"/>
          </ac:picMkLst>
        </pc:picChg>
        <pc:picChg chg="del">
          <ac:chgData name="Ian Parr" userId="4f46477c-3823-44e3-a023-ec7a0abfe074" providerId="ADAL" clId="{DFC75502-5A36-4A07-8E7F-A038F9636EA0}" dt="2023-07-05T04:44:14.972" v="180" actId="478"/>
          <ac:picMkLst>
            <pc:docMk/>
            <pc:sldMk cId="3084222300" sldId="309"/>
            <ac:picMk id="11" creationId="{7D5638B7-185C-F1A6-53BC-63887ABC0E40}"/>
          </ac:picMkLst>
        </pc:picChg>
      </pc:sldChg>
      <pc:sldChg chg="add del">
        <pc:chgData name="Ian Parr" userId="4f46477c-3823-44e3-a023-ec7a0abfe074" providerId="ADAL" clId="{DFC75502-5A36-4A07-8E7F-A038F9636EA0}" dt="2023-07-05T05:07:11.913" v="480" actId="2696"/>
        <pc:sldMkLst>
          <pc:docMk/>
          <pc:sldMk cId="1815882711" sldId="310"/>
        </pc:sldMkLst>
      </pc:sldChg>
      <pc:sldChg chg="addSp delSp modSp add mod modNotesTx">
        <pc:chgData name="Ian Parr" userId="4f46477c-3823-44e3-a023-ec7a0abfe074" providerId="ADAL" clId="{DFC75502-5A36-4A07-8E7F-A038F9636EA0}" dt="2023-07-05T05:03:29.973" v="467"/>
        <pc:sldMkLst>
          <pc:docMk/>
          <pc:sldMk cId="550053447" sldId="311"/>
        </pc:sldMkLst>
        <pc:spChg chg="add mod">
          <ac:chgData name="Ian Parr" userId="4f46477c-3823-44e3-a023-ec7a0abfe074" providerId="ADAL" clId="{DFC75502-5A36-4A07-8E7F-A038F9636EA0}" dt="2023-07-05T04:52:32.652" v="291" actId="207"/>
          <ac:spMkLst>
            <pc:docMk/>
            <pc:sldMk cId="550053447" sldId="311"/>
            <ac:spMk id="3" creationId="{9A485DE1-42DB-78AC-742A-F68D09583FD2}"/>
          </ac:spMkLst>
        </pc:spChg>
        <pc:spChg chg="mod">
          <ac:chgData name="Ian Parr" userId="4f46477c-3823-44e3-a023-ec7a0abfe074" providerId="ADAL" clId="{DFC75502-5A36-4A07-8E7F-A038F9636EA0}" dt="2023-07-05T04:51:09.059" v="284" actId="20577"/>
          <ac:spMkLst>
            <pc:docMk/>
            <pc:sldMk cId="550053447" sldId="311"/>
            <ac:spMk id="4" creationId="{B16DD3FC-7741-E1EC-00CA-297AA35122EE}"/>
          </ac:spMkLst>
        </pc:spChg>
        <pc:spChg chg="del">
          <ac:chgData name="Ian Parr" userId="4f46477c-3823-44e3-a023-ec7a0abfe074" providerId="ADAL" clId="{DFC75502-5A36-4A07-8E7F-A038F9636EA0}" dt="2023-07-05T04:47:02.170" v="233" actId="478"/>
          <ac:spMkLst>
            <pc:docMk/>
            <pc:sldMk cId="550053447" sldId="311"/>
            <ac:spMk id="7" creationId="{B3E620F3-115F-71C3-D396-BBC574C4F47A}"/>
          </ac:spMkLst>
        </pc:spChg>
        <pc:picChg chg="add del mod">
          <ac:chgData name="Ian Parr" userId="4f46477c-3823-44e3-a023-ec7a0abfe074" providerId="ADAL" clId="{DFC75502-5A36-4A07-8E7F-A038F9636EA0}" dt="2023-07-05T04:48:16.418" v="239" actId="478"/>
          <ac:picMkLst>
            <pc:docMk/>
            <pc:sldMk cId="550053447" sldId="311"/>
            <ac:picMk id="2" creationId="{B78DEE89-DDDC-299A-66C1-0BBAF2F31F36}"/>
          </ac:picMkLst>
        </pc:picChg>
        <pc:picChg chg="del">
          <ac:chgData name="Ian Parr" userId="4f46477c-3823-44e3-a023-ec7a0abfe074" providerId="ADAL" clId="{DFC75502-5A36-4A07-8E7F-A038F9636EA0}" dt="2023-07-05T04:46:53.004" v="232" actId="478"/>
          <ac:picMkLst>
            <pc:docMk/>
            <pc:sldMk cId="550053447" sldId="311"/>
            <ac:picMk id="11" creationId="{7D5638B7-185C-F1A6-53BC-63887ABC0E40}"/>
          </ac:picMkLst>
        </pc:picChg>
        <pc:picChg chg="add mod">
          <ac:chgData name="Ian Parr" userId="4f46477c-3823-44e3-a023-ec7a0abfe074" providerId="ADAL" clId="{DFC75502-5A36-4A07-8E7F-A038F9636EA0}" dt="2023-07-05T04:50:05.267" v="252" actId="1076"/>
          <ac:picMkLst>
            <pc:docMk/>
            <pc:sldMk cId="550053447" sldId="311"/>
            <ac:picMk id="1026" creationId="{536FDD13-0C2D-A982-8896-75934B2B8309}"/>
          </ac:picMkLst>
        </pc:picChg>
      </pc:sldChg>
      <pc:sldChg chg="addSp delSp modSp add mod ord modNotesTx">
        <pc:chgData name="Ian Parr" userId="4f46477c-3823-44e3-a023-ec7a0abfe074" providerId="ADAL" clId="{DFC75502-5A36-4A07-8E7F-A038F9636EA0}" dt="2023-07-05T05:21:12.017" v="537"/>
        <pc:sldMkLst>
          <pc:docMk/>
          <pc:sldMk cId="2342184201" sldId="312"/>
        </pc:sldMkLst>
        <pc:spChg chg="del">
          <ac:chgData name="Ian Parr" userId="4f46477c-3823-44e3-a023-ec7a0abfe074" providerId="ADAL" clId="{DFC75502-5A36-4A07-8E7F-A038F9636EA0}" dt="2023-07-05T05:07:51.807" v="482" actId="478"/>
          <ac:spMkLst>
            <pc:docMk/>
            <pc:sldMk cId="2342184201" sldId="312"/>
            <ac:spMk id="3" creationId="{9A485DE1-42DB-78AC-742A-F68D09583FD2}"/>
          </ac:spMkLst>
        </pc:spChg>
        <pc:spChg chg="del mod">
          <ac:chgData name="Ian Parr" userId="4f46477c-3823-44e3-a023-ec7a0abfe074" providerId="ADAL" clId="{DFC75502-5A36-4A07-8E7F-A038F9636EA0}" dt="2023-07-05T05:19:18.320" v="484" actId="478"/>
          <ac:spMkLst>
            <pc:docMk/>
            <pc:sldMk cId="2342184201" sldId="312"/>
            <ac:spMk id="4" creationId="{B16DD3FC-7741-E1EC-00CA-297AA35122EE}"/>
          </ac:spMkLst>
        </pc:spChg>
        <pc:spChg chg="add mod">
          <ac:chgData name="Ian Parr" userId="4f46477c-3823-44e3-a023-ec7a0abfe074" providerId="ADAL" clId="{DFC75502-5A36-4A07-8E7F-A038F9636EA0}" dt="2023-07-05T05:20:41.990" v="536" actId="1076"/>
          <ac:spMkLst>
            <pc:docMk/>
            <pc:sldMk cId="2342184201" sldId="312"/>
            <ac:spMk id="7" creationId="{AEF034EB-97B3-EEC2-948D-30F6D17DFC14}"/>
          </ac:spMkLst>
        </pc:spChg>
        <pc:picChg chg="add mod">
          <ac:chgData name="Ian Parr" userId="4f46477c-3823-44e3-a023-ec7a0abfe074" providerId="ADAL" clId="{DFC75502-5A36-4A07-8E7F-A038F9636EA0}" dt="2023-07-05T05:19:32.882" v="490" actId="14100"/>
          <ac:picMkLst>
            <pc:docMk/>
            <pc:sldMk cId="2342184201" sldId="312"/>
            <ac:picMk id="5" creationId="{A4D1E15A-509C-4497-689E-E854BDC26FC9}"/>
          </ac:picMkLst>
        </pc:picChg>
        <pc:picChg chg="del">
          <ac:chgData name="Ian Parr" userId="4f46477c-3823-44e3-a023-ec7a0abfe074" providerId="ADAL" clId="{DFC75502-5A36-4A07-8E7F-A038F9636EA0}" dt="2023-07-05T05:07:54.828" v="483" actId="478"/>
          <ac:picMkLst>
            <pc:docMk/>
            <pc:sldMk cId="2342184201" sldId="312"/>
            <ac:picMk id="1026" creationId="{536FDD13-0C2D-A982-8896-75934B2B8309}"/>
          </ac:picMkLst>
        </pc:picChg>
      </pc:sldChg>
      <pc:sldChg chg="modSp add mod">
        <pc:chgData name="Ian Parr" userId="4f46477c-3823-44e3-a023-ec7a0abfe074" providerId="ADAL" clId="{DFC75502-5A36-4A07-8E7F-A038F9636EA0}" dt="2023-07-05T04:54:56.173" v="351" actId="20577"/>
        <pc:sldMkLst>
          <pc:docMk/>
          <pc:sldMk cId="543170317" sldId="313"/>
        </pc:sldMkLst>
        <pc:spChg chg="mod">
          <ac:chgData name="Ian Parr" userId="4f46477c-3823-44e3-a023-ec7a0abfe074" providerId="ADAL" clId="{DFC75502-5A36-4A07-8E7F-A038F9636EA0}" dt="2023-07-05T04:54:56.173" v="351" actId="20577"/>
          <ac:spMkLst>
            <pc:docMk/>
            <pc:sldMk cId="543170317" sldId="313"/>
            <ac:spMk id="3" creationId="{9A485DE1-42DB-78AC-742A-F68D09583FD2}"/>
          </ac:spMkLst>
        </pc:spChg>
        <pc:spChg chg="mod">
          <ac:chgData name="Ian Parr" userId="4f46477c-3823-44e3-a023-ec7a0abfe074" providerId="ADAL" clId="{DFC75502-5A36-4A07-8E7F-A038F9636EA0}" dt="2023-07-05T04:53:21.564" v="336" actId="20577"/>
          <ac:spMkLst>
            <pc:docMk/>
            <pc:sldMk cId="543170317" sldId="313"/>
            <ac:spMk id="4" creationId="{B16DD3FC-7741-E1EC-00CA-297AA35122EE}"/>
          </ac:spMkLst>
        </pc:spChg>
      </pc:sldChg>
      <pc:sldChg chg="modSp add mod">
        <pc:chgData name="Ian Parr" userId="4f46477c-3823-44e3-a023-ec7a0abfe074" providerId="ADAL" clId="{DFC75502-5A36-4A07-8E7F-A038F9636EA0}" dt="2023-07-05T04:57:20.620" v="367" actId="1076"/>
        <pc:sldMkLst>
          <pc:docMk/>
          <pc:sldMk cId="3832292048" sldId="314"/>
        </pc:sldMkLst>
        <pc:spChg chg="mod">
          <ac:chgData name="Ian Parr" userId="4f46477c-3823-44e3-a023-ec7a0abfe074" providerId="ADAL" clId="{DFC75502-5A36-4A07-8E7F-A038F9636EA0}" dt="2023-07-05T04:56:39.733" v="366" actId="207"/>
          <ac:spMkLst>
            <pc:docMk/>
            <pc:sldMk cId="3832292048" sldId="314"/>
            <ac:spMk id="3" creationId="{9A485DE1-42DB-78AC-742A-F68D09583FD2}"/>
          </ac:spMkLst>
        </pc:spChg>
        <pc:spChg chg="mod">
          <ac:chgData name="Ian Parr" userId="4f46477c-3823-44e3-a023-ec7a0abfe074" providerId="ADAL" clId="{DFC75502-5A36-4A07-8E7F-A038F9636EA0}" dt="2023-07-05T04:57:20.620" v="367" actId="1076"/>
          <ac:spMkLst>
            <pc:docMk/>
            <pc:sldMk cId="3832292048" sldId="314"/>
            <ac:spMk id="4" creationId="{B16DD3FC-7741-E1EC-00CA-297AA35122EE}"/>
          </ac:spMkLst>
        </pc:spChg>
      </pc:sldChg>
      <pc:sldChg chg="modSp add mod modNotesTx">
        <pc:chgData name="Ian Parr" userId="4f46477c-3823-44e3-a023-ec7a0abfe074" providerId="ADAL" clId="{DFC75502-5A36-4A07-8E7F-A038F9636EA0}" dt="2023-07-05T05:03:02.917" v="466"/>
        <pc:sldMkLst>
          <pc:docMk/>
          <pc:sldMk cId="1081862132" sldId="315"/>
        </pc:sldMkLst>
        <pc:spChg chg="mod">
          <ac:chgData name="Ian Parr" userId="4f46477c-3823-44e3-a023-ec7a0abfe074" providerId="ADAL" clId="{DFC75502-5A36-4A07-8E7F-A038F9636EA0}" dt="2023-07-05T04:59:58.943" v="432" actId="20577"/>
          <ac:spMkLst>
            <pc:docMk/>
            <pc:sldMk cId="1081862132" sldId="315"/>
            <ac:spMk id="3" creationId="{9A485DE1-42DB-78AC-742A-F68D09583FD2}"/>
          </ac:spMkLst>
        </pc:spChg>
        <pc:spChg chg="mod">
          <ac:chgData name="Ian Parr" userId="4f46477c-3823-44e3-a023-ec7a0abfe074" providerId="ADAL" clId="{DFC75502-5A36-4A07-8E7F-A038F9636EA0}" dt="2023-07-05T04:57:50.851" v="387" actId="20577"/>
          <ac:spMkLst>
            <pc:docMk/>
            <pc:sldMk cId="1081862132" sldId="315"/>
            <ac:spMk id="4" creationId="{B16DD3FC-7741-E1EC-00CA-297AA35122EE}"/>
          </ac:spMkLst>
        </pc:spChg>
      </pc:sldChg>
      <pc:sldChg chg="modSp add mod modNotesTx">
        <pc:chgData name="Ian Parr" userId="4f46477c-3823-44e3-a023-ec7a0abfe074" providerId="ADAL" clId="{DFC75502-5A36-4A07-8E7F-A038F9636EA0}" dt="2023-07-05T05:02:45.835" v="465"/>
        <pc:sldMkLst>
          <pc:docMk/>
          <pc:sldMk cId="3050474155" sldId="316"/>
        </pc:sldMkLst>
        <pc:spChg chg="mod">
          <ac:chgData name="Ian Parr" userId="4f46477c-3823-44e3-a023-ec7a0abfe074" providerId="ADAL" clId="{DFC75502-5A36-4A07-8E7F-A038F9636EA0}" dt="2023-07-05T05:01:53.900" v="461" actId="1076"/>
          <ac:spMkLst>
            <pc:docMk/>
            <pc:sldMk cId="3050474155" sldId="316"/>
            <ac:spMk id="3" creationId="{9A485DE1-42DB-78AC-742A-F68D09583FD2}"/>
          </ac:spMkLst>
        </pc:spChg>
        <pc:spChg chg="mod">
          <ac:chgData name="Ian Parr" userId="4f46477c-3823-44e3-a023-ec7a0abfe074" providerId="ADAL" clId="{DFC75502-5A36-4A07-8E7F-A038F9636EA0}" dt="2023-07-05T05:00:42.234" v="449" actId="20577"/>
          <ac:spMkLst>
            <pc:docMk/>
            <pc:sldMk cId="3050474155" sldId="316"/>
            <ac:spMk id="4" creationId="{B16DD3FC-7741-E1EC-00CA-297AA35122EE}"/>
          </ac:spMkLst>
        </pc:spChg>
      </pc:sldChg>
      <pc:sldChg chg="add">
        <pc:chgData name="Ian Parr" userId="4f46477c-3823-44e3-a023-ec7a0abfe074" providerId="ADAL" clId="{DFC75502-5A36-4A07-8E7F-A038F9636EA0}" dt="2023-07-05T05:07:35.877" v="481" actId="2890"/>
        <pc:sldMkLst>
          <pc:docMk/>
          <pc:sldMk cId="3503073018" sldId="317"/>
        </pc:sldMkLst>
      </pc:sldChg>
    </pc:docChg>
  </pc:docChgLst>
  <pc:docChgLst>
    <pc:chgData name="Ian Parr" userId="4f46477c-3823-44e3-a023-ec7a0abfe074" providerId="ADAL" clId="{DDFC1318-FBF3-4F72-86FE-96E2F61C6293}"/>
    <pc:docChg chg="custSel addSld delSld modSld sldOrd">
      <pc:chgData name="Ian Parr" userId="4f46477c-3823-44e3-a023-ec7a0abfe074" providerId="ADAL" clId="{DDFC1318-FBF3-4F72-86FE-96E2F61C6293}" dt="2023-06-07T05:54:29.804" v="1368"/>
      <pc:docMkLst>
        <pc:docMk/>
      </pc:docMkLst>
      <pc:sldChg chg="addSp delSp modSp mod">
        <pc:chgData name="Ian Parr" userId="4f46477c-3823-44e3-a023-ec7a0abfe074" providerId="ADAL" clId="{DDFC1318-FBF3-4F72-86FE-96E2F61C6293}" dt="2023-06-07T05:51:59.496" v="1366" actId="14100"/>
        <pc:sldMkLst>
          <pc:docMk/>
          <pc:sldMk cId="2153998600" sldId="258"/>
        </pc:sldMkLst>
        <pc:spChg chg="add del mod">
          <ac:chgData name="Ian Parr" userId="4f46477c-3823-44e3-a023-ec7a0abfe074" providerId="ADAL" clId="{DDFC1318-FBF3-4F72-86FE-96E2F61C6293}" dt="2023-06-07T01:09:49.753" v="80" actId="478"/>
          <ac:spMkLst>
            <pc:docMk/>
            <pc:sldMk cId="2153998600" sldId="258"/>
            <ac:spMk id="2" creationId="{F2D16306-E432-B381-1B5A-C2F742F5B483}"/>
          </ac:spMkLst>
        </pc:spChg>
        <pc:spChg chg="mod">
          <ac:chgData name="Ian Parr" userId="4f46477c-3823-44e3-a023-ec7a0abfe074" providerId="ADAL" clId="{DDFC1318-FBF3-4F72-86FE-96E2F61C6293}" dt="2023-06-07T05:41:57.557" v="1270" actId="20577"/>
          <ac:spMkLst>
            <pc:docMk/>
            <pc:sldMk cId="2153998600" sldId="258"/>
            <ac:spMk id="7" creationId="{BC1EB2F9-7672-F347-9DBD-C0C6A9814DAD}"/>
          </ac:spMkLst>
        </pc:spChg>
        <pc:spChg chg="mod">
          <ac:chgData name="Ian Parr" userId="4f46477c-3823-44e3-a023-ec7a0abfe074" providerId="ADAL" clId="{DDFC1318-FBF3-4F72-86FE-96E2F61C6293}" dt="2023-06-07T05:51:59.496" v="1366" actId="14100"/>
          <ac:spMkLst>
            <pc:docMk/>
            <pc:sldMk cId="2153998600" sldId="258"/>
            <ac:spMk id="8" creationId="{B5FDC317-D686-0542-A15E-3D6D4B2156C4}"/>
          </ac:spMkLst>
        </pc:spChg>
      </pc:sldChg>
      <pc:sldChg chg="addSp delSp modSp mod">
        <pc:chgData name="Ian Parr" userId="4f46477c-3823-44e3-a023-ec7a0abfe074" providerId="ADAL" clId="{DDFC1318-FBF3-4F72-86FE-96E2F61C6293}" dt="2023-06-07T01:12:36.620" v="100" actId="255"/>
        <pc:sldMkLst>
          <pc:docMk/>
          <pc:sldMk cId="908109795" sldId="265"/>
        </pc:sldMkLst>
        <pc:spChg chg="mod">
          <ac:chgData name="Ian Parr" userId="4f46477c-3823-44e3-a023-ec7a0abfe074" providerId="ADAL" clId="{DDFC1318-FBF3-4F72-86FE-96E2F61C6293}" dt="2023-06-07T01:12:36.620" v="100" actId="255"/>
          <ac:spMkLst>
            <pc:docMk/>
            <pc:sldMk cId="908109795" sldId="265"/>
            <ac:spMk id="2" creationId="{A8D8A4B1-735F-8B4D-8429-02AC0F272D43}"/>
          </ac:spMkLst>
        </pc:spChg>
        <pc:spChg chg="del mod">
          <ac:chgData name="Ian Parr" userId="4f46477c-3823-44e3-a023-ec7a0abfe074" providerId="ADAL" clId="{DDFC1318-FBF3-4F72-86FE-96E2F61C6293}" dt="2023-06-07T01:11:00.594" v="89" actId="478"/>
          <ac:spMkLst>
            <pc:docMk/>
            <pc:sldMk cId="908109795" sldId="265"/>
            <ac:spMk id="5" creationId="{CBE84C0D-6D8D-7E12-4F5E-319114A57856}"/>
          </ac:spMkLst>
        </pc:spChg>
        <pc:spChg chg="del">
          <ac:chgData name="Ian Parr" userId="4f46477c-3823-44e3-a023-ec7a0abfe074" providerId="ADAL" clId="{DDFC1318-FBF3-4F72-86FE-96E2F61C6293}" dt="2023-06-07T01:11:13.272" v="92" actId="478"/>
          <ac:spMkLst>
            <pc:docMk/>
            <pc:sldMk cId="908109795" sldId="265"/>
            <ac:spMk id="8" creationId="{D0DF085D-58CB-7061-97AA-F928F44A7843}"/>
          </ac:spMkLst>
        </pc:spChg>
        <pc:spChg chg="del">
          <ac:chgData name="Ian Parr" userId="4f46477c-3823-44e3-a023-ec7a0abfe074" providerId="ADAL" clId="{DDFC1318-FBF3-4F72-86FE-96E2F61C6293}" dt="2023-06-07T01:11:03.179" v="90" actId="478"/>
          <ac:spMkLst>
            <pc:docMk/>
            <pc:sldMk cId="908109795" sldId="265"/>
            <ac:spMk id="9" creationId="{85542720-F5AB-46B8-B920-A1593D33CE23}"/>
          </ac:spMkLst>
        </pc:spChg>
        <pc:spChg chg="add del mod">
          <ac:chgData name="Ian Parr" userId="4f46477c-3823-44e3-a023-ec7a0abfe074" providerId="ADAL" clId="{DDFC1318-FBF3-4F72-86FE-96E2F61C6293}" dt="2023-06-07T01:11:10.291" v="91" actId="478"/>
          <ac:spMkLst>
            <pc:docMk/>
            <pc:sldMk cId="908109795" sldId="265"/>
            <ac:spMk id="10" creationId="{4A584456-DFBA-0A32-A1B1-EC269C7EFFE7}"/>
          </ac:spMkLst>
        </pc:spChg>
        <pc:spChg chg="add mod">
          <ac:chgData name="Ian Parr" userId="4f46477c-3823-44e3-a023-ec7a0abfe074" providerId="ADAL" clId="{DDFC1318-FBF3-4F72-86FE-96E2F61C6293}" dt="2023-06-07T01:12:21.404" v="99" actId="20577"/>
          <ac:spMkLst>
            <pc:docMk/>
            <pc:sldMk cId="908109795" sldId="265"/>
            <ac:spMk id="12" creationId="{FEBF7918-DE86-CB2D-6901-D9B56C65A625}"/>
          </ac:spMkLst>
        </pc:spChg>
        <pc:picChg chg="del">
          <ac:chgData name="Ian Parr" userId="4f46477c-3823-44e3-a023-ec7a0abfe074" providerId="ADAL" clId="{DDFC1318-FBF3-4F72-86FE-96E2F61C6293}" dt="2023-06-07T01:10:56.702" v="87" actId="478"/>
          <ac:picMkLst>
            <pc:docMk/>
            <pc:sldMk cId="908109795" sldId="265"/>
            <ac:picMk id="3" creationId="{BA697822-7073-C3B5-E32B-3C862D90BC7A}"/>
          </ac:picMkLst>
        </pc:picChg>
        <pc:picChg chg="del">
          <ac:chgData name="Ian Parr" userId="4f46477c-3823-44e3-a023-ec7a0abfe074" providerId="ADAL" clId="{DDFC1318-FBF3-4F72-86FE-96E2F61C6293}" dt="2023-06-07T01:10:55.699" v="86" actId="478"/>
          <ac:picMkLst>
            <pc:docMk/>
            <pc:sldMk cId="908109795" sldId="265"/>
            <ac:picMk id="4" creationId="{5D017BFA-7EE9-CD18-E3D4-A60BA79F5A86}"/>
          </ac:picMkLst>
        </pc:picChg>
        <pc:picChg chg="del">
          <ac:chgData name="Ian Parr" userId="4f46477c-3823-44e3-a023-ec7a0abfe074" providerId="ADAL" clId="{DDFC1318-FBF3-4F72-86FE-96E2F61C6293}" dt="2023-06-07T01:10:53.377" v="85" actId="478"/>
          <ac:picMkLst>
            <pc:docMk/>
            <pc:sldMk cId="908109795" sldId="265"/>
            <ac:picMk id="7" creationId="{85E3187F-8B11-E439-902E-F43E9019484B}"/>
          </ac:picMkLst>
        </pc:picChg>
      </pc:sldChg>
      <pc:sldChg chg="addSp delSp modSp del mod">
        <pc:chgData name="Ian Parr" userId="4f46477c-3823-44e3-a023-ec7a0abfe074" providerId="ADAL" clId="{DDFC1318-FBF3-4F72-86FE-96E2F61C6293}" dt="2023-06-07T01:13:13.674" v="109" actId="2696"/>
        <pc:sldMkLst>
          <pc:docMk/>
          <pc:sldMk cId="3574695121" sldId="267"/>
        </pc:sldMkLst>
        <pc:spChg chg="add mod">
          <ac:chgData name="Ian Parr" userId="4f46477c-3823-44e3-a023-ec7a0abfe074" providerId="ADAL" clId="{DDFC1318-FBF3-4F72-86FE-96E2F61C6293}" dt="2023-06-07T01:13:00.215" v="106" actId="478"/>
          <ac:spMkLst>
            <pc:docMk/>
            <pc:sldMk cId="3574695121" sldId="267"/>
            <ac:spMk id="5" creationId="{3E9D375E-B18B-6AD9-6D25-0DB2E5ECE6B0}"/>
          </ac:spMkLst>
        </pc:spChg>
        <pc:spChg chg="del mod">
          <ac:chgData name="Ian Parr" userId="4f46477c-3823-44e3-a023-ec7a0abfe074" providerId="ADAL" clId="{DDFC1318-FBF3-4F72-86FE-96E2F61C6293}" dt="2023-06-07T01:13:00.215" v="106" actId="478"/>
          <ac:spMkLst>
            <pc:docMk/>
            <pc:sldMk cId="3574695121" sldId="267"/>
            <ac:spMk id="8" creationId="{A14BD47A-7A36-2739-A264-6814D051DD33}"/>
          </ac:spMkLst>
        </pc:spChg>
        <pc:spChg chg="del">
          <ac:chgData name="Ian Parr" userId="4f46477c-3823-44e3-a023-ec7a0abfe074" providerId="ADAL" clId="{DDFC1318-FBF3-4F72-86FE-96E2F61C6293}" dt="2023-06-07T01:13:03.333" v="107" actId="478"/>
          <ac:spMkLst>
            <pc:docMk/>
            <pc:sldMk cId="3574695121" sldId="267"/>
            <ac:spMk id="15" creationId="{D79FE9EE-AEDB-ACF1-E038-50917EA9DCBC}"/>
          </ac:spMkLst>
        </pc:spChg>
        <pc:spChg chg="del">
          <ac:chgData name="Ian Parr" userId="4f46477c-3823-44e3-a023-ec7a0abfe074" providerId="ADAL" clId="{DDFC1318-FBF3-4F72-86FE-96E2F61C6293}" dt="2023-06-07T01:13:05.731" v="108" actId="478"/>
          <ac:spMkLst>
            <pc:docMk/>
            <pc:sldMk cId="3574695121" sldId="267"/>
            <ac:spMk id="17" creationId="{5182C047-1462-51CB-2B83-8ACB5193E4BF}"/>
          </ac:spMkLst>
        </pc:spChg>
        <pc:picChg chg="del">
          <ac:chgData name="Ian Parr" userId="4f46477c-3823-44e3-a023-ec7a0abfe074" providerId="ADAL" clId="{DDFC1318-FBF3-4F72-86FE-96E2F61C6293}" dt="2023-06-07T01:12:57.482" v="104" actId="478"/>
          <ac:picMkLst>
            <pc:docMk/>
            <pc:sldMk cId="3574695121" sldId="267"/>
            <ac:picMk id="4" creationId="{56281909-C30E-D324-D1B1-3BA6557C934E}"/>
          </ac:picMkLst>
        </pc:picChg>
        <pc:picChg chg="del">
          <ac:chgData name="Ian Parr" userId="4f46477c-3823-44e3-a023-ec7a0abfe074" providerId="ADAL" clId="{DDFC1318-FBF3-4F72-86FE-96E2F61C6293}" dt="2023-06-07T01:12:55.544" v="102" actId="478"/>
          <ac:picMkLst>
            <pc:docMk/>
            <pc:sldMk cId="3574695121" sldId="267"/>
            <ac:picMk id="10" creationId="{AB4BE123-48B6-3B25-649A-1CE01BFE9761}"/>
          </ac:picMkLst>
        </pc:picChg>
        <pc:picChg chg="del">
          <ac:chgData name="Ian Parr" userId="4f46477c-3823-44e3-a023-ec7a0abfe074" providerId="ADAL" clId="{DDFC1318-FBF3-4F72-86FE-96E2F61C6293}" dt="2023-06-07T01:12:56.612" v="103" actId="478"/>
          <ac:picMkLst>
            <pc:docMk/>
            <pc:sldMk cId="3574695121" sldId="267"/>
            <ac:picMk id="13" creationId="{F6ADFD9D-56C5-F855-D664-3EB4BC5B6F06}"/>
          </ac:picMkLst>
        </pc:picChg>
      </pc:sldChg>
      <pc:sldChg chg="addSp delSp modSp add mod">
        <pc:chgData name="Ian Parr" userId="4f46477c-3823-44e3-a023-ec7a0abfe074" providerId="ADAL" clId="{DDFC1318-FBF3-4F72-86FE-96E2F61C6293}" dt="2023-06-07T02:57:12.363" v="582" actId="1076"/>
        <pc:sldMkLst>
          <pc:docMk/>
          <pc:sldMk cId="3308465661" sldId="268"/>
        </pc:sldMkLst>
        <pc:spChg chg="mod">
          <ac:chgData name="Ian Parr" userId="4f46477c-3823-44e3-a023-ec7a0abfe074" providerId="ADAL" clId="{DDFC1318-FBF3-4F72-86FE-96E2F61C6293}" dt="2023-06-07T02:55:26.003" v="569" actId="20577"/>
          <ac:spMkLst>
            <pc:docMk/>
            <pc:sldMk cId="3308465661" sldId="268"/>
            <ac:spMk id="2" creationId="{A8D8A4B1-735F-8B4D-8429-02AC0F272D43}"/>
          </ac:spMkLst>
        </pc:spChg>
        <pc:spChg chg="add mod">
          <ac:chgData name="Ian Parr" userId="4f46477c-3823-44e3-a023-ec7a0abfe074" providerId="ADAL" clId="{DDFC1318-FBF3-4F72-86FE-96E2F61C6293}" dt="2023-06-07T02:57:12.363" v="582" actId="1076"/>
          <ac:spMkLst>
            <pc:docMk/>
            <pc:sldMk cId="3308465661" sldId="268"/>
            <ac:spMk id="4" creationId="{89F8254B-877A-9169-947E-5BC1712FFC46}"/>
          </ac:spMkLst>
        </pc:spChg>
        <pc:spChg chg="del mod">
          <ac:chgData name="Ian Parr" userId="4f46477c-3823-44e3-a023-ec7a0abfe074" providerId="ADAL" clId="{DDFC1318-FBF3-4F72-86FE-96E2F61C6293}" dt="2023-06-07T02:55:52.175" v="572" actId="478"/>
          <ac:spMkLst>
            <pc:docMk/>
            <pc:sldMk cId="3308465661" sldId="268"/>
            <ac:spMk id="12" creationId="{FEBF7918-DE86-CB2D-6901-D9B56C65A625}"/>
          </ac:spMkLst>
        </pc:spChg>
        <pc:picChg chg="del">
          <ac:chgData name="Ian Parr" userId="4f46477c-3823-44e3-a023-ec7a0abfe074" providerId="ADAL" clId="{DDFC1318-FBF3-4F72-86FE-96E2F61C6293}" dt="2023-06-07T01:13:48.730" v="110" actId="478"/>
          <ac:picMkLst>
            <pc:docMk/>
            <pc:sldMk cId="3308465661" sldId="268"/>
            <ac:picMk id="3" creationId="{5F6AAC48-CB90-95E9-C5CA-B5B413089525}"/>
          </ac:picMkLst>
        </pc:picChg>
        <pc:picChg chg="add del">
          <ac:chgData name="Ian Parr" userId="4f46477c-3823-44e3-a023-ec7a0abfe074" providerId="ADAL" clId="{DDFC1318-FBF3-4F72-86FE-96E2F61C6293}" dt="2023-06-07T02:55:52.175" v="572" actId="478"/>
          <ac:picMkLst>
            <pc:docMk/>
            <pc:sldMk cId="3308465661" sldId="268"/>
            <ac:picMk id="1026" creationId="{599130AF-533F-67AF-E004-57E542FC8651}"/>
          </ac:picMkLst>
        </pc:picChg>
        <pc:picChg chg="add mod">
          <ac:chgData name="Ian Parr" userId="4f46477c-3823-44e3-a023-ec7a0abfe074" providerId="ADAL" clId="{DDFC1318-FBF3-4F72-86FE-96E2F61C6293}" dt="2023-06-07T02:56:04.115" v="576" actId="14100"/>
          <ac:picMkLst>
            <pc:docMk/>
            <pc:sldMk cId="3308465661" sldId="268"/>
            <ac:picMk id="1028" creationId="{1AD2744C-0765-FFB0-A491-8881445723A7}"/>
          </ac:picMkLst>
        </pc:picChg>
      </pc:sldChg>
      <pc:sldChg chg="addSp modSp new mod ord">
        <pc:chgData name="Ian Parr" userId="4f46477c-3823-44e3-a023-ec7a0abfe074" providerId="ADAL" clId="{DDFC1318-FBF3-4F72-86FE-96E2F61C6293}" dt="2023-06-07T05:54:29.804" v="1368"/>
        <pc:sldMkLst>
          <pc:docMk/>
          <pc:sldMk cId="3096131400" sldId="269"/>
        </pc:sldMkLst>
        <pc:spChg chg="mod">
          <ac:chgData name="Ian Parr" userId="4f46477c-3823-44e3-a023-ec7a0abfe074" providerId="ADAL" clId="{DDFC1318-FBF3-4F72-86FE-96E2F61C6293}" dt="2023-06-07T02:14:24.941" v="125" actId="20577"/>
          <ac:spMkLst>
            <pc:docMk/>
            <pc:sldMk cId="3096131400" sldId="269"/>
            <ac:spMk id="2" creationId="{0AE46559-68B7-105E-106E-0E620619D7EE}"/>
          </ac:spMkLst>
        </pc:spChg>
        <pc:spChg chg="add mod">
          <ac:chgData name="Ian Parr" userId="4f46477c-3823-44e3-a023-ec7a0abfe074" providerId="ADAL" clId="{DDFC1318-FBF3-4F72-86FE-96E2F61C6293}" dt="2023-06-07T01:14:50.861" v="116" actId="1076"/>
          <ac:spMkLst>
            <pc:docMk/>
            <pc:sldMk cId="3096131400" sldId="269"/>
            <ac:spMk id="4" creationId="{E2704DC6-4A5F-22E9-5EDB-CD157E82B7E8}"/>
          </ac:spMkLst>
        </pc:spChg>
        <pc:picChg chg="add mod">
          <ac:chgData name="Ian Parr" userId="4f46477c-3823-44e3-a023-ec7a0abfe074" providerId="ADAL" clId="{DDFC1318-FBF3-4F72-86FE-96E2F61C6293}" dt="2023-06-07T02:14:49.924" v="132" actId="14100"/>
          <ac:picMkLst>
            <pc:docMk/>
            <pc:sldMk cId="3096131400" sldId="269"/>
            <ac:picMk id="6" creationId="{C1DCA167-FD67-B806-A6A2-10CCA2465555}"/>
          </ac:picMkLst>
        </pc:picChg>
      </pc:sldChg>
      <pc:sldChg chg="addSp delSp modSp add mod setBg">
        <pc:chgData name="Ian Parr" userId="4f46477c-3823-44e3-a023-ec7a0abfe074" providerId="ADAL" clId="{DDFC1318-FBF3-4F72-86FE-96E2F61C6293}" dt="2023-06-07T03:19:25.693" v="1236" actId="20577"/>
        <pc:sldMkLst>
          <pc:docMk/>
          <pc:sldMk cId="3239031814" sldId="270"/>
        </pc:sldMkLst>
        <pc:spChg chg="del mod">
          <ac:chgData name="Ian Parr" userId="4f46477c-3823-44e3-a023-ec7a0abfe074" providerId="ADAL" clId="{DDFC1318-FBF3-4F72-86FE-96E2F61C6293}" dt="2023-06-07T02:25:37.127" v="138" actId="478"/>
          <ac:spMkLst>
            <pc:docMk/>
            <pc:sldMk cId="3239031814" sldId="270"/>
            <ac:spMk id="2" creationId="{0AE46559-68B7-105E-106E-0E620619D7EE}"/>
          </ac:spMkLst>
        </pc:spChg>
        <pc:spChg chg="del">
          <ac:chgData name="Ian Parr" userId="4f46477c-3823-44e3-a023-ec7a0abfe074" providerId="ADAL" clId="{DDFC1318-FBF3-4F72-86FE-96E2F61C6293}" dt="2023-06-07T02:24:19.135" v="135" actId="478"/>
          <ac:spMkLst>
            <pc:docMk/>
            <pc:sldMk cId="3239031814" sldId="270"/>
            <ac:spMk id="4" creationId="{E2704DC6-4A5F-22E9-5EDB-CD157E82B7E8}"/>
          </ac:spMkLst>
        </pc:spChg>
        <pc:spChg chg="add del mod">
          <ac:chgData name="Ian Parr" userId="4f46477c-3823-44e3-a023-ec7a0abfe074" providerId="ADAL" clId="{DDFC1318-FBF3-4F72-86FE-96E2F61C6293}" dt="2023-06-07T02:34:14.965" v="155" actId="478"/>
          <ac:spMkLst>
            <pc:docMk/>
            <pc:sldMk cId="3239031814" sldId="270"/>
            <ac:spMk id="5" creationId="{86191BB3-A9FB-E098-0CE0-B3AD075CB4A0}"/>
          </ac:spMkLst>
        </pc:spChg>
        <pc:spChg chg="add mod">
          <ac:chgData name="Ian Parr" userId="4f46477c-3823-44e3-a023-ec7a0abfe074" providerId="ADAL" clId="{DDFC1318-FBF3-4F72-86FE-96E2F61C6293}" dt="2023-06-07T03:17:22.986" v="1220" actId="1076"/>
          <ac:spMkLst>
            <pc:docMk/>
            <pc:sldMk cId="3239031814" sldId="270"/>
            <ac:spMk id="8" creationId="{F2CC8E66-0818-47CD-7659-D6800116DB22}"/>
          </ac:spMkLst>
        </pc:spChg>
        <pc:spChg chg="add mod">
          <ac:chgData name="Ian Parr" userId="4f46477c-3823-44e3-a023-ec7a0abfe074" providerId="ADAL" clId="{DDFC1318-FBF3-4F72-86FE-96E2F61C6293}" dt="2023-06-07T02:50:40.095" v="522" actId="207"/>
          <ac:spMkLst>
            <pc:docMk/>
            <pc:sldMk cId="3239031814" sldId="270"/>
            <ac:spMk id="11" creationId="{BB6A34BF-2889-DC98-DB53-2994872C4808}"/>
          </ac:spMkLst>
        </pc:spChg>
        <pc:spChg chg="add mod">
          <ac:chgData name="Ian Parr" userId="4f46477c-3823-44e3-a023-ec7a0abfe074" providerId="ADAL" clId="{DDFC1318-FBF3-4F72-86FE-96E2F61C6293}" dt="2023-06-07T02:54:36.841" v="557" actId="14100"/>
          <ac:spMkLst>
            <pc:docMk/>
            <pc:sldMk cId="3239031814" sldId="270"/>
            <ac:spMk id="12" creationId="{B993ED62-134A-1EDE-A55E-1E9F9CB3F358}"/>
          </ac:spMkLst>
        </pc:spChg>
        <pc:graphicFrameChg chg="add mod modGraphic">
          <ac:chgData name="Ian Parr" userId="4f46477c-3823-44e3-a023-ec7a0abfe074" providerId="ADAL" clId="{DDFC1318-FBF3-4F72-86FE-96E2F61C6293}" dt="2023-06-07T03:19:25.693" v="1236" actId="20577"/>
          <ac:graphicFrameMkLst>
            <pc:docMk/>
            <pc:sldMk cId="3239031814" sldId="270"/>
            <ac:graphicFrameMk id="7" creationId="{1A05851E-1385-6023-7716-816082934970}"/>
          </ac:graphicFrameMkLst>
        </pc:graphicFrameChg>
        <pc:picChg chg="del">
          <ac:chgData name="Ian Parr" userId="4f46477c-3823-44e3-a023-ec7a0abfe074" providerId="ADAL" clId="{DDFC1318-FBF3-4F72-86FE-96E2F61C6293}" dt="2023-06-07T02:24:16.027" v="134" actId="478"/>
          <ac:picMkLst>
            <pc:docMk/>
            <pc:sldMk cId="3239031814" sldId="270"/>
            <ac:picMk id="6" creationId="{C1DCA167-FD67-B806-A6A2-10CCA2465555}"/>
          </ac:picMkLst>
        </pc:picChg>
        <pc:picChg chg="add del mod">
          <ac:chgData name="Ian Parr" userId="4f46477c-3823-44e3-a023-ec7a0abfe074" providerId="ADAL" clId="{DDFC1318-FBF3-4F72-86FE-96E2F61C6293}" dt="2023-06-07T02:53:34.983" v="546" actId="478"/>
          <ac:picMkLst>
            <pc:docMk/>
            <pc:sldMk cId="3239031814" sldId="270"/>
            <ac:picMk id="9" creationId="{498D6855-DCA9-BB90-C2BB-754998CE01DC}"/>
          </ac:picMkLst>
        </pc:picChg>
        <pc:picChg chg="add del mod">
          <ac:chgData name="Ian Parr" userId="4f46477c-3823-44e3-a023-ec7a0abfe074" providerId="ADAL" clId="{DDFC1318-FBF3-4F72-86FE-96E2F61C6293}" dt="2023-06-07T02:53:42.228" v="548" actId="478"/>
          <ac:picMkLst>
            <pc:docMk/>
            <pc:sldMk cId="3239031814" sldId="270"/>
            <ac:picMk id="10" creationId="{5A371897-B5FC-BE5D-E3E3-A682F329010A}"/>
          </ac:picMkLst>
        </pc:picChg>
        <pc:picChg chg="add mod">
          <ac:chgData name="Ian Parr" userId="4f46477c-3823-44e3-a023-ec7a0abfe074" providerId="ADAL" clId="{DDFC1318-FBF3-4F72-86FE-96E2F61C6293}" dt="2023-06-07T03:17:37.010" v="1222" actId="1076"/>
          <ac:picMkLst>
            <pc:docMk/>
            <pc:sldMk cId="3239031814" sldId="270"/>
            <ac:picMk id="13" creationId="{173F9DBE-C692-95E6-C302-7B8DAF4AC539}"/>
          </ac:picMkLst>
        </pc:picChg>
        <pc:picChg chg="add mod">
          <ac:chgData name="Ian Parr" userId="4f46477c-3823-44e3-a023-ec7a0abfe074" providerId="ADAL" clId="{DDFC1318-FBF3-4F72-86FE-96E2F61C6293}" dt="2023-06-07T03:17:31.019" v="1221" actId="1076"/>
          <ac:picMkLst>
            <pc:docMk/>
            <pc:sldMk cId="3239031814" sldId="270"/>
            <ac:picMk id="14" creationId="{A336442D-EDD6-2EDA-2D12-C3F2A6C33A69}"/>
          </ac:picMkLst>
        </pc:picChg>
      </pc:sldChg>
      <pc:sldChg chg="addSp delSp modSp add mod ord">
        <pc:chgData name="Ian Parr" userId="4f46477c-3823-44e3-a023-ec7a0abfe074" providerId="ADAL" clId="{DDFC1318-FBF3-4F72-86FE-96E2F61C6293}" dt="2023-06-07T03:15:55.460" v="1215" actId="255"/>
        <pc:sldMkLst>
          <pc:docMk/>
          <pc:sldMk cId="102963872" sldId="271"/>
        </pc:sldMkLst>
        <pc:spChg chg="del">
          <ac:chgData name="Ian Parr" userId="4f46477c-3823-44e3-a023-ec7a0abfe074" providerId="ADAL" clId="{DDFC1318-FBF3-4F72-86FE-96E2F61C6293}" dt="2023-06-07T02:59:59.579" v="593" actId="478"/>
          <ac:spMkLst>
            <pc:docMk/>
            <pc:sldMk cId="102963872" sldId="271"/>
            <ac:spMk id="2" creationId="{0AE46559-68B7-105E-106E-0E620619D7EE}"/>
          </ac:spMkLst>
        </pc:spChg>
        <pc:spChg chg="del mod">
          <ac:chgData name="Ian Parr" userId="4f46477c-3823-44e3-a023-ec7a0abfe074" providerId="ADAL" clId="{DDFC1318-FBF3-4F72-86FE-96E2F61C6293}" dt="2023-06-07T02:59:54.054" v="592" actId="478"/>
          <ac:spMkLst>
            <pc:docMk/>
            <pc:sldMk cId="102963872" sldId="271"/>
            <ac:spMk id="4" creationId="{E2704DC6-4A5F-22E9-5EDB-CD157E82B7E8}"/>
          </ac:spMkLst>
        </pc:spChg>
        <pc:spChg chg="add del mod">
          <ac:chgData name="Ian Parr" userId="4f46477c-3823-44e3-a023-ec7a0abfe074" providerId="ADAL" clId="{DDFC1318-FBF3-4F72-86FE-96E2F61C6293}" dt="2023-06-07T03:02:13.470" v="608" actId="478"/>
          <ac:spMkLst>
            <pc:docMk/>
            <pc:sldMk cId="102963872" sldId="271"/>
            <ac:spMk id="8" creationId="{DBDFBA12-092F-1F2B-CB86-DC8505A0DF53}"/>
          </ac:spMkLst>
        </pc:spChg>
        <pc:spChg chg="add mod">
          <ac:chgData name="Ian Parr" userId="4f46477c-3823-44e3-a023-ec7a0abfe074" providerId="ADAL" clId="{DDFC1318-FBF3-4F72-86FE-96E2F61C6293}" dt="2023-06-07T03:15:55.460" v="1215" actId="255"/>
          <ac:spMkLst>
            <pc:docMk/>
            <pc:sldMk cId="102963872" sldId="271"/>
            <ac:spMk id="9" creationId="{6FD7ABF2-0C49-DCDF-8B36-6F8CB3BDE740}"/>
          </ac:spMkLst>
        </pc:spChg>
        <pc:picChg chg="add mod">
          <ac:chgData name="Ian Parr" userId="4f46477c-3823-44e3-a023-ec7a0abfe074" providerId="ADAL" clId="{DDFC1318-FBF3-4F72-86FE-96E2F61C6293}" dt="2023-06-07T03:05:10.451" v="844" actId="14100"/>
          <ac:picMkLst>
            <pc:docMk/>
            <pc:sldMk cId="102963872" sldId="271"/>
            <ac:picMk id="5" creationId="{FB4CABF6-3161-082F-97B0-A20520A32BF5}"/>
          </ac:picMkLst>
        </pc:picChg>
        <pc:picChg chg="del">
          <ac:chgData name="Ian Parr" userId="4f46477c-3823-44e3-a023-ec7a0abfe074" providerId="ADAL" clId="{DDFC1318-FBF3-4F72-86FE-96E2F61C6293}" dt="2023-06-07T02:59:51.326" v="590" actId="478"/>
          <ac:picMkLst>
            <pc:docMk/>
            <pc:sldMk cId="102963872" sldId="271"/>
            <ac:picMk id="6" creationId="{C1DCA167-FD67-B806-A6A2-10CCA2465555}"/>
          </ac:picMkLst>
        </pc:picChg>
      </pc:sldChg>
      <pc:sldChg chg="add del ord">
        <pc:chgData name="Ian Parr" userId="4f46477c-3823-44e3-a023-ec7a0abfe074" providerId="ADAL" clId="{DDFC1318-FBF3-4F72-86FE-96E2F61C6293}" dt="2023-06-07T02:59:40.247" v="586" actId="47"/>
        <pc:sldMkLst>
          <pc:docMk/>
          <pc:sldMk cId="1003984065" sldId="271"/>
        </pc:sldMkLst>
      </pc:sldChg>
      <pc:sldChg chg="addSp delSp modSp add mod ord modNotesTx">
        <pc:chgData name="Ian Parr" userId="4f46477c-3823-44e3-a023-ec7a0abfe074" providerId="ADAL" clId="{DDFC1318-FBF3-4F72-86FE-96E2F61C6293}" dt="2023-06-07T03:24:04.302" v="1257"/>
        <pc:sldMkLst>
          <pc:docMk/>
          <pc:sldMk cId="1506818410" sldId="272"/>
        </pc:sldMkLst>
        <pc:spChg chg="add">
          <ac:chgData name="Ian Parr" userId="4f46477c-3823-44e3-a023-ec7a0abfe074" providerId="ADAL" clId="{DDFC1318-FBF3-4F72-86FE-96E2F61C6293}" dt="2023-06-07T03:11:57.724" v="1103" actId="22"/>
          <ac:spMkLst>
            <pc:docMk/>
            <pc:sldMk cId="1506818410" sldId="272"/>
            <ac:spMk id="3" creationId="{23051E49-5B27-7A83-0D77-3E5919130D5D}"/>
          </ac:spMkLst>
        </pc:spChg>
        <pc:spChg chg="add del mod">
          <ac:chgData name="Ian Parr" userId="4f46477c-3823-44e3-a023-ec7a0abfe074" providerId="ADAL" clId="{DDFC1318-FBF3-4F72-86FE-96E2F61C6293}" dt="2023-06-07T03:13:16.737" v="1106" actId="478"/>
          <ac:spMkLst>
            <pc:docMk/>
            <pc:sldMk cId="1506818410" sldId="272"/>
            <ac:spMk id="4" creationId="{888F8D6A-EEF1-72BF-5E2E-EC3F4AC82DE2}"/>
          </ac:spMkLst>
        </pc:spChg>
        <pc:spChg chg="add del mod">
          <ac:chgData name="Ian Parr" userId="4f46477c-3823-44e3-a023-ec7a0abfe074" providerId="ADAL" clId="{DDFC1318-FBF3-4F72-86FE-96E2F61C6293}" dt="2023-06-07T03:20:55.656" v="1245" actId="478"/>
          <ac:spMkLst>
            <pc:docMk/>
            <pc:sldMk cId="1506818410" sldId="272"/>
            <ac:spMk id="6" creationId="{3A80A9A8-932E-2464-4B48-A22C6155437D}"/>
          </ac:spMkLst>
        </pc:spChg>
        <pc:spChg chg="mod">
          <ac:chgData name="Ian Parr" userId="4f46477c-3823-44e3-a023-ec7a0abfe074" providerId="ADAL" clId="{DDFC1318-FBF3-4F72-86FE-96E2F61C6293}" dt="2023-06-07T03:17:05.975" v="1219" actId="113"/>
          <ac:spMkLst>
            <pc:docMk/>
            <pc:sldMk cId="1506818410" sldId="272"/>
            <ac:spMk id="9" creationId="{6FD7ABF2-0C49-DCDF-8B36-6F8CB3BDE740}"/>
          </ac:spMkLst>
        </pc:spChg>
        <pc:picChg chg="del">
          <ac:chgData name="Ian Parr" userId="4f46477c-3823-44e3-a023-ec7a0abfe074" providerId="ADAL" clId="{DDFC1318-FBF3-4F72-86FE-96E2F61C6293}" dt="2023-06-07T03:06:10.615" v="847" actId="478"/>
          <ac:picMkLst>
            <pc:docMk/>
            <pc:sldMk cId="1506818410" sldId="272"/>
            <ac:picMk id="5" creationId="{FB4CABF6-3161-082F-97B0-A20520A32BF5}"/>
          </ac:picMkLst>
        </pc:picChg>
        <pc:picChg chg="add mod">
          <ac:chgData name="Ian Parr" userId="4f46477c-3823-44e3-a023-ec7a0abfe074" providerId="ADAL" clId="{DDFC1318-FBF3-4F72-86FE-96E2F61C6293}" dt="2023-06-07T03:21:00.146" v="1247" actId="1076"/>
          <ac:picMkLst>
            <pc:docMk/>
            <pc:sldMk cId="1506818410" sldId="272"/>
            <ac:picMk id="7" creationId="{58C2DEC1-D1F2-9D42-7608-559AACA81212}"/>
          </ac:picMkLst>
        </pc:picChg>
        <pc:picChg chg="add del mod">
          <ac:chgData name="Ian Parr" userId="4f46477c-3823-44e3-a023-ec7a0abfe074" providerId="ADAL" clId="{DDFC1318-FBF3-4F72-86FE-96E2F61C6293}" dt="2023-06-07T03:14:21.314" v="1205" actId="21"/>
          <ac:picMkLst>
            <pc:docMk/>
            <pc:sldMk cId="1506818410" sldId="272"/>
            <ac:picMk id="2050" creationId="{36E33B7C-FF05-2768-EAF7-3CD5E6B9286C}"/>
          </ac:picMkLst>
        </pc:picChg>
      </pc:sldChg>
      <pc:sldChg chg="modSp add del mod">
        <pc:chgData name="Ian Parr" userId="4f46477c-3823-44e3-a023-ec7a0abfe074" providerId="ADAL" clId="{DDFC1318-FBF3-4F72-86FE-96E2F61C6293}" dt="2023-06-07T03:24:41.227" v="1260" actId="2696"/>
        <pc:sldMkLst>
          <pc:docMk/>
          <pc:sldMk cId="3111457465" sldId="273"/>
        </pc:sldMkLst>
        <pc:spChg chg="mod">
          <ac:chgData name="Ian Parr" userId="4f46477c-3823-44e3-a023-ec7a0abfe074" providerId="ADAL" clId="{DDFC1318-FBF3-4F72-86FE-96E2F61C6293}" dt="2023-06-07T03:16:53.426" v="1217" actId="255"/>
          <ac:spMkLst>
            <pc:docMk/>
            <pc:sldMk cId="3111457465" sldId="273"/>
            <ac:spMk id="9" creationId="{6FD7ABF2-0C49-DCDF-8B36-6F8CB3BDE740}"/>
          </ac:spMkLst>
        </pc:spChg>
      </pc:sldChg>
      <pc:sldChg chg="delSp add del mod">
        <pc:chgData name="Ian Parr" userId="4f46477c-3823-44e3-a023-ec7a0abfe074" providerId="ADAL" clId="{DDFC1318-FBF3-4F72-86FE-96E2F61C6293}" dt="2023-06-07T03:20:41.222" v="1244" actId="2696"/>
        <pc:sldMkLst>
          <pc:docMk/>
          <pc:sldMk cId="2552590135" sldId="274"/>
        </pc:sldMkLst>
        <pc:picChg chg="del">
          <ac:chgData name="Ian Parr" userId="4f46477c-3823-44e3-a023-ec7a0abfe074" providerId="ADAL" clId="{DDFC1318-FBF3-4F72-86FE-96E2F61C6293}" dt="2023-06-07T03:20:06.178" v="1238" actId="478"/>
          <ac:picMkLst>
            <pc:docMk/>
            <pc:sldMk cId="2552590135" sldId="274"/>
            <ac:picMk id="5" creationId="{FB4CABF6-3161-082F-97B0-A20520A32BF5}"/>
          </ac:picMkLst>
        </pc:picChg>
      </pc:sldChg>
      <pc:sldChg chg="modSp add mod ord">
        <pc:chgData name="Ian Parr" userId="4f46477c-3823-44e3-a023-ec7a0abfe074" providerId="ADAL" clId="{DDFC1318-FBF3-4F72-86FE-96E2F61C6293}" dt="2023-06-07T03:24:13.957" v="1259"/>
        <pc:sldMkLst>
          <pc:docMk/>
          <pc:sldMk cId="1381967022" sldId="275"/>
        </pc:sldMkLst>
        <pc:spChg chg="mod">
          <ac:chgData name="Ian Parr" userId="4f46477c-3823-44e3-a023-ec7a0abfe074" providerId="ADAL" clId="{DDFC1318-FBF3-4F72-86FE-96E2F61C6293}" dt="2023-06-07T03:23:47.245" v="1255" actId="115"/>
          <ac:spMkLst>
            <pc:docMk/>
            <pc:sldMk cId="1381967022" sldId="275"/>
            <ac:spMk id="9" creationId="{6FD7ABF2-0C49-DCDF-8B36-6F8CB3BDE740}"/>
          </ac:spMkLst>
        </pc:spChg>
      </pc:sldChg>
      <pc:sldChg chg="addSp delSp modSp add mod">
        <pc:chgData name="Ian Parr" userId="4f46477c-3823-44e3-a023-ec7a0abfe074" providerId="ADAL" clId="{DDFC1318-FBF3-4F72-86FE-96E2F61C6293}" dt="2023-06-07T05:44:01.009" v="1334" actId="255"/>
        <pc:sldMkLst>
          <pc:docMk/>
          <pc:sldMk cId="1516207296" sldId="276"/>
        </pc:sldMkLst>
        <pc:spChg chg="add mod">
          <ac:chgData name="Ian Parr" userId="4f46477c-3823-44e3-a023-ec7a0abfe074" providerId="ADAL" clId="{DDFC1318-FBF3-4F72-86FE-96E2F61C6293}" dt="2023-06-07T05:44:01.009" v="1334" actId="255"/>
          <ac:spMkLst>
            <pc:docMk/>
            <pc:sldMk cId="1516207296" sldId="276"/>
            <ac:spMk id="2" creationId="{4979C3D2-F2E3-44DC-E560-AA7CB59E0B28}"/>
          </ac:spMkLst>
        </pc:spChg>
        <pc:spChg chg="del">
          <ac:chgData name="Ian Parr" userId="4f46477c-3823-44e3-a023-ec7a0abfe074" providerId="ADAL" clId="{DDFC1318-FBF3-4F72-86FE-96E2F61C6293}" dt="2023-06-07T05:42:33.866" v="1276" actId="478"/>
          <ac:spMkLst>
            <pc:docMk/>
            <pc:sldMk cId="1516207296" sldId="276"/>
            <ac:spMk id="8" creationId="{F2CC8E66-0818-47CD-7659-D6800116DB22}"/>
          </ac:spMkLst>
        </pc:spChg>
        <pc:spChg chg="del">
          <ac:chgData name="Ian Parr" userId="4f46477c-3823-44e3-a023-ec7a0abfe074" providerId="ADAL" clId="{DDFC1318-FBF3-4F72-86FE-96E2F61C6293}" dt="2023-06-07T05:42:27.365" v="1274" actId="478"/>
          <ac:spMkLst>
            <pc:docMk/>
            <pc:sldMk cId="1516207296" sldId="276"/>
            <ac:spMk id="11" creationId="{BB6A34BF-2889-DC98-DB53-2994872C4808}"/>
          </ac:spMkLst>
        </pc:spChg>
        <pc:spChg chg="del">
          <ac:chgData name="Ian Parr" userId="4f46477c-3823-44e3-a023-ec7a0abfe074" providerId="ADAL" clId="{DDFC1318-FBF3-4F72-86FE-96E2F61C6293}" dt="2023-06-07T05:42:32.402" v="1275" actId="478"/>
          <ac:spMkLst>
            <pc:docMk/>
            <pc:sldMk cId="1516207296" sldId="276"/>
            <ac:spMk id="12" creationId="{B993ED62-134A-1EDE-A55E-1E9F9CB3F358}"/>
          </ac:spMkLst>
        </pc:spChg>
        <pc:graphicFrameChg chg="del modGraphic">
          <ac:chgData name="Ian Parr" userId="4f46477c-3823-44e3-a023-ec7a0abfe074" providerId="ADAL" clId="{DDFC1318-FBF3-4F72-86FE-96E2F61C6293}" dt="2023-06-07T05:42:22.648" v="1273" actId="478"/>
          <ac:graphicFrameMkLst>
            <pc:docMk/>
            <pc:sldMk cId="1516207296" sldId="276"/>
            <ac:graphicFrameMk id="7" creationId="{1A05851E-1385-6023-7716-816082934970}"/>
          </ac:graphicFrameMkLst>
        </pc:graphicFrameChg>
        <pc:picChg chg="del">
          <ac:chgData name="Ian Parr" userId="4f46477c-3823-44e3-a023-ec7a0abfe074" providerId="ADAL" clId="{DDFC1318-FBF3-4F72-86FE-96E2F61C6293}" dt="2023-06-07T05:42:34.969" v="1277" actId="478"/>
          <ac:picMkLst>
            <pc:docMk/>
            <pc:sldMk cId="1516207296" sldId="276"/>
            <ac:picMk id="13" creationId="{173F9DBE-C692-95E6-C302-7B8DAF4AC539}"/>
          </ac:picMkLst>
        </pc:picChg>
        <pc:picChg chg="del">
          <ac:chgData name="Ian Parr" userId="4f46477c-3823-44e3-a023-ec7a0abfe074" providerId="ADAL" clId="{DDFC1318-FBF3-4F72-86FE-96E2F61C6293}" dt="2023-06-07T05:42:36.205" v="1278" actId="478"/>
          <ac:picMkLst>
            <pc:docMk/>
            <pc:sldMk cId="1516207296" sldId="276"/>
            <ac:picMk id="14" creationId="{A336442D-EDD6-2EDA-2D12-C3F2A6C33A69}"/>
          </ac:picMkLst>
        </pc:picChg>
      </pc:sldChg>
      <pc:sldChg chg="modSp add mod">
        <pc:chgData name="Ian Parr" userId="4f46477c-3823-44e3-a023-ec7a0abfe074" providerId="ADAL" clId="{DDFC1318-FBF3-4F72-86FE-96E2F61C6293}" dt="2023-06-07T05:44:14.730" v="1337" actId="14100"/>
        <pc:sldMkLst>
          <pc:docMk/>
          <pc:sldMk cId="3695235706" sldId="277"/>
        </pc:sldMkLst>
        <pc:spChg chg="mod">
          <ac:chgData name="Ian Parr" userId="4f46477c-3823-44e3-a023-ec7a0abfe074" providerId="ADAL" clId="{DDFC1318-FBF3-4F72-86FE-96E2F61C6293}" dt="2023-06-07T05:44:14.730" v="1337" actId="14100"/>
          <ac:spMkLst>
            <pc:docMk/>
            <pc:sldMk cId="3695235706" sldId="277"/>
            <ac:spMk id="2" creationId="{4979C3D2-F2E3-44DC-E560-AA7CB59E0B28}"/>
          </ac:spMkLst>
        </pc:spChg>
      </pc:sldChg>
    </pc:docChg>
  </pc:docChgLst>
  <pc:docChgLst>
    <pc:chgData name="Ian Parr" userId="S::iparr@ascschools.edu.au::4f46477c-3823-44e3-a023-ec7a0abfe074" providerId="AD" clId="Web-{C4F5001F-564E-C60E-889B-223BADDDE1BC}"/>
    <pc:docChg chg="modSld">
      <pc:chgData name="Ian Parr" userId="S::iparr@ascschools.edu.au::4f46477c-3823-44e3-a023-ec7a0abfe074" providerId="AD" clId="Web-{C4F5001F-564E-C60E-889B-223BADDDE1BC}" dt="2023-11-14T23:50:30.779" v="0" actId="1076"/>
      <pc:docMkLst>
        <pc:docMk/>
      </pc:docMkLst>
      <pc:sldChg chg="modSp">
        <pc:chgData name="Ian Parr" userId="S::iparr@ascschools.edu.au::4f46477c-3823-44e3-a023-ec7a0abfe074" providerId="AD" clId="Web-{C4F5001F-564E-C60E-889B-223BADDDE1BC}" dt="2023-11-14T23:50:30.779" v="0" actId="1076"/>
        <pc:sldMkLst>
          <pc:docMk/>
          <pc:sldMk cId="1856890339" sldId="350"/>
        </pc:sldMkLst>
        <pc:spChg chg="mod">
          <ac:chgData name="Ian Parr" userId="S::iparr@ascschools.edu.au::4f46477c-3823-44e3-a023-ec7a0abfe074" providerId="AD" clId="Web-{C4F5001F-564E-C60E-889B-223BADDDE1BC}" dt="2023-11-14T23:50:30.779" v="0" actId="1076"/>
          <ac:spMkLst>
            <pc:docMk/>
            <pc:sldMk cId="1856890339" sldId="350"/>
            <ac:spMk id="6" creationId="{2D12E97A-0E8C-ECAE-4CB0-E19CC435ADDE}"/>
          </ac:spMkLst>
        </pc:spChg>
      </pc:sldChg>
    </pc:docChg>
  </pc:docChgLst>
  <pc:docChgLst>
    <pc:chgData name="Ian Parr" userId="4f46477c-3823-44e3-a023-ec7a0abfe074" providerId="ADAL" clId="{5F209169-F28A-49F5-94F5-15B4719877AA}"/>
    <pc:docChg chg="undo custSel delSld modSld sldOrd">
      <pc:chgData name="Ian Parr" userId="4f46477c-3823-44e3-a023-ec7a0abfe074" providerId="ADAL" clId="{5F209169-F28A-49F5-94F5-15B4719877AA}" dt="2023-03-30T02:13:49.378" v="571" actId="20577"/>
      <pc:docMkLst>
        <pc:docMk/>
      </pc:docMkLst>
      <pc:sldChg chg="addSp delSp modSp mod">
        <pc:chgData name="Ian Parr" userId="4f46477c-3823-44e3-a023-ec7a0abfe074" providerId="ADAL" clId="{5F209169-F28A-49F5-94F5-15B4719877AA}" dt="2023-03-30T02:13:49.378" v="571" actId="20577"/>
        <pc:sldMkLst>
          <pc:docMk/>
          <pc:sldMk cId="2153998600" sldId="258"/>
        </pc:sldMkLst>
        <pc:spChg chg="add del mod">
          <ac:chgData name="Ian Parr" userId="4f46477c-3823-44e3-a023-ec7a0abfe074" providerId="ADAL" clId="{5F209169-F28A-49F5-94F5-15B4719877AA}" dt="2023-03-21T01:51:28.798" v="58" actId="478"/>
          <ac:spMkLst>
            <pc:docMk/>
            <pc:sldMk cId="2153998600" sldId="258"/>
            <ac:spMk id="3" creationId="{F395C902-DD3C-70C4-D343-E6357F5065C5}"/>
          </ac:spMkLst>
        </pc:spChg>
        <pc:spChg chg="mod">
          <ac:chgData name="Ian Parr" userId="4f46477c-3823-44e3-a023-ec7a0abfe074" providerId="ADAL" clId="{5F209169-F28A-49F5-94F5-15B4719877AA}" dt="2023-03-30T02:13:49.378" v="571" actId="20577"/>
          <ac:spMkLst>
            <pc:docMk/>
            <pc:sldMk cId="2153998600" sldId="258"/>
            <ac:spMk id="8" creationId="{B5FDC317-D686-0542-A15E-3D6D4B2156C4}"/>
          </ac:spMkLst>
        </pc:spChg>
      </pc:sldChg>
      <pc:sldChg chg="addSp delSp modSp del mod">
        <pc:chgData name="Ian Parr" userId="4f46477c-3823-44e3-a023-ec7a0abfe074" providerId="ADAL" clId="{5F209169-F28A-49F5-94F5-15B4719877AA}" dt="2023-03-22T22:57:00.363" v="283" actId="2696"/>
        <pc:sldMkLst>
          <pc:docMk/>
          <pc:sldMk cId="3705924410" sldId="259"/>
        </pc:sldMkLst>
        <pc:spChg chg="mod">
          <ac:chgData name="Ian Parr" userId="4f46477c-3823-44e3-a023-ec7a0abfe074" providerId="ADAL" clId="{5F209169-F28A-49F5-94F5-15B4719877AA}" dt="2023-03-22T03:37:55.046" v="200" actId="20577"/>
          <ac:spMkLst>
            <pc:docMk/>
            <pc:sldMk cId="3705924410" sldId="259"/>
            <ac:spMk id="2" creationId="{A8D8A4B1-735F-8B4D-8429-02AC0F272D43}"/>
          </ac:spMkLst>
        </pc:spChg>
        <pc:spChg chg="del">
          <ac:chgData name="Ian Parr" userId="4f46477c-3823-44e3-a023-ec7a0abfe074" providerId="ADAL" clId="{5F209169-F28A-49F5-94F5-15B4719877AA}" dt="2023-03-21T01:49:47.168" v="2" actId="478"/>
          <ac:spMkLst>
            <pc:docMk/>
            <pc:sldMk cId="3705924410" sldId="259"/>
            <ac:spMk id="3" creationId="{06C3C4AE-3BB5-5646-9E52-3D9D50275C20}"/>
          </ac:spMkLst>
        </pc:spChg>
        <pc:spChg chg="add mod">
          <ac:chgData name="Ian Parr" userId="4f46477c-3823-44e3-a023-ec7a0abfe074" providerId="ADAL" clId="{5F209169-F28A-49F5-94F5-15B4719877AA}" dt="2023-03-21T01:49:47.168" v="2" actId="478"/>
          <ac:spMkLst>
            <pc:docMk/>
            <pc:sldMk cId="3705924410" sldId="259"/>
            <ac:spMk id="5" creationId="{C8241A0F-C640-419E-37F5-D9AF0DA8EE4D}"/>
          </ac:spMkLst>
        </pc:spChg>
      </pc:sldChg>
      <pc:sldChg chg="addSp delSp modSp del mod">
        <pc:chgData name="Ian Parr" userId="4f46477c-3823-44e3-a023-ec7a0abfe074" providerId="ADAL" clId="{5F209169-F28A-49F5-94F5-15B4719877AA}" dt="2023-03-22T22:57:00.363" v="283" actId="2696"/>
        <pc:sldMkLst>
          <pc:docMk/>
          <pc:sldMk cId="2013231601" sldId="260"/>
        </pc:sldMkLst>
        <pc:picChg chg="add del mod">
          <ac:chgData name="Ian Parr" userId="4f46477c-3823-44e3-a023-ec7a0abfe074" providerId="ADAL" clId="{5F209169-F28A-49F5-94F5-15B4719877AA}" dt="2023-03-22T03:32:11.042" v="133" actId="21"/>
          <ac:picMkLst>
            <pc:docMk/>
            <pc:sldMk cId="2013231601" sldId="260"/>
            <ac:picMk id="3" creationId="{3B678711-996C-68DF-0C0F-AB8BBF3C7F33}"/>
          </ac:picMkLst>
        </pc:picChg>
      </pc:sldChg>
      <pc:sldChg chg="del">
        <pc:chgData name="Ian Parr" userId="4f46477c-3823-44e3-a023-ec7a0abfe074" providerId="ADAL" clId="{5F209169-F28A-49F5-94F5-15B4719877AA}" dt="2023-03-22T22:57:00.363" v="283" actId="2696"/>
        <pc:sldMkLst>
          <pc:docMk/>
          <pc:sldMk cId="1681489543" sldId="261"/>
        </pc:sldMkLst>
      </pc:sldChg>
      <pc:sldChg chg="del">
        <pc:chgData name="Ian Parr" userId="4f46477c-3823-44e3-a023-ec7a0abfe074" providerId="ADAL" clId="{5F209169-F28A-49F5-94F5-15B4719877AA}" dt="2023-03-22T22:57:00.363" v="283" actId="2696"/>
        <pc:sldMkLst>
          <pc:docMk/>
          <pc:sldMk cId="447760478" sldId="262"/>
        </pc:sldMkLst>
      </pc:sldChg>
      <pc:sldChg chg="del">
        <pc:chgData name="Ian Parr" userId="4f46477c-3823-44e3-a023-ec7a0abfe074" providerId="ADAL" clId="{5F209169-F28A-49F5-94F5-15B4719877AA}" dt="2023-03-22T22:57:00.363" v="283" actId="2696"/>
        <pc:sldMkLst>
          <pc:docMk/>
          <pc:sldMk cId="2429678960" sldId="263"/>
        </pc:sldMkLst>
      </pc:sldChg>
      <pc:sldChg chg="addSp delSp modSp del mod">
        <pc:chgData name="Ian Parr" userId="4f46477c-3823-44e3-a023-ec7a0abfe074" providerId="ADAL" clId="{5F209169-F28A-49F5-94F5-15B4719877AA}" dt="2023-03-22T22:57:00.363" v="283" actId="2696"/>
        <pc:sldMkLst>
          <pc:docMk/>
          <pc:sldMk cId="1904167386" sldId="264"/>
        </pc:sldMkLst>
        <pc:spChg chg="del">
          <ac:chgData name="Ian Parr" userId="4f46477c-3823-44e3-a023-ec7a0abfe074" providerId="ADAL" clId="{5F209169-F28A-49F5-94F5-15B4719877AA}" dt="2023-03-22T03:29:13.325" v="80"/>
          <ac:spMkLst>
            <pc:docMk/>
            <pc:sldMk cId="1904167386" sldId="264"/>
            <ac:spMk id="2" creationId="{C19D8CF8-B1AE-9145-AD12-2489047FF173}"/>
          </ac:spMkLst>
        </pc:spChg>
        <pc:spChg chg="add mod">
          <ac:chgData name="Ian Parr" userId="4f46477c-3823-44e3-a023-ec7a0abfe074" providerId="ADAL" clId="{5F209169-F28A-49F5-94F5-15B4719877AA}" dt="2023-03-22T03:33:12.371" v="171" actId="478"/>
          <ac:spMkLst>
            <pc:docMk/>
            <pc:sldMk cId="1904167386" sldId="264"/>
            <ac:spMk id="6" creationId="{B6F9F245-5911-CB42-B9C3-409D9564A6F8}"/>
          </ac:spMkLst>
        </pc:spChg>
        <pc:picChg chg="add del mod">
          <ac:chgData name="Ian Parr" userId="4f46477c-3823-44e3-a023-ec7a0abfe074" providerId="ADAL" clId="{5F209169-F28A-49F5-94F5-15B4719877AA}" dt="2023-03-22T03:33:12.371" v="171" actId="478"/>
          <ac:picMkLst>
            <pc:docMk/>
            <pc:sldMk cId="1904167386" sldId="264"/>
            <ac:picMk id="4" creationId="{E15C733B-DCB5-8F7A-B833-30A03C2991C5}"/>
          </ac:picMkLst>
        </pc:picChg>
      </pc:sldChg>
      <pc:sldChg chg="addSp delSp modSp mod">
        <pc:chgData name="Ian Parr" userId="4f46477c-3823-44e3-a023-ec7a0abfe074" providerId="ADAL" clId="{5F209169-F28A-49F5-94F5-15B4719877AA}" dt="2023-03-30T02:13:29.820" v="551" actId="1076"/>
        <pc:sldMkLst>
          <pc:docMk/>
          <pc:sldMk cId="908109795" sldId="265"/>
        </pc:sldMkLst>
        <pc:spChg chg="mod">
          <ac:chgData name="Ian Parr" userId="4f46477c-3823-44e3-a023-ec7a0abfe074" providerId="ADAL" clId="{5F209169-F28A-49F5-94F5-15B4719877AA}" dt="2023-03-21T04:57:18.321" v="79" actId="20577"/>
          <ac:spMkLst>
            <pc:docMk/>
            <pc:sldMk cId="908109795" sldId="265"/>
            <ac:spMk id="2" creationId="{A8D8A4B1-735F-8B4D-8429-02AC0F272D43}"/>
          </ac:spMkLst>
        </pc:spChg>
        <pc:spChg chg="del mod">
          <ac:chgData name="Ian Parr" userId="4f46477c-3823-44e3-a023-ec7a0abfe074" providerId="ADAL" clId="{5F209169-F28A-49F5-94F5-15B4719877AA}" dt="2023-03-21T01:49:42.425" v="1" actId="478"/>
          <ac:spMkLst>
            <pc:docMk/>
            <pc:sldMk cId="908109795" sldId="265"/>
            <ac:spMk id="3" creationId="{06C3C4AE-3BB5-5646-9E52-3D9D50275C20}"/>
          </ac:spMkLst>
        </pc:spChg>
        <pc:spChg chg="add del mod">
          <ac:chgData name="Ian Parr" userId="4f46477c-3823-44e3-a023-ec7a0abfe074" providerId="ADAL" clId="{5F209169-F28A-49F5-94F5-15B4719877AA}" dt="2023-03-22T03:34:51.056" v="172"/>
          <ac:spMkLst>
            <pc:docMk/>
            <pc:sldMk cId="908109795" sldId="265"/>
            <ac:spMk id="5" creationId="{88A2B14B-F8E7-90DF-287B-10C0CF5CA24E}"/>
          </ac:spMkLst>
        </pc:spChg>
        <pc:spChg chg="add mod">
          <ac:chgData name="Ian Parr" userId="4f46477c-3823-44e3-a023-ec7a0abfe074" providerId="ADAL" clId="{5F209169-F28A-49F5-94F5-15B4719877AA}" dt="2023-03-29T05:18:25.105" v="437" actId="20577"/>
          <ac:spMkLst>
            <pc:docMk/>
            <pc:sldMk cId="908109795" sldId="265"/>
            <ac:spMk id="5" creationId="{CBE84C0D-6D8D-7E12-4F5E-319114A57856}"/>
          </ac:spMkLst>
        </pc:spChg>
        <pc:spChg chg="add mod">
          <ac:chgData name="Ian Parr" userId="4f46477c-3823-44e3-a023-ec7a0abfe074" providerId="ADAL" clId="{5F209169-F28A-49F5-94F5-15B4719877AA}" dt="2023-03-29T05:38:47.425" v="548" actId="1076"/>
          <ac:spMkLst>
            <pc:docMk/>
            <pc:sldMk cId="908109795" sldId="265"/>
            <ac:spMk id="8" creationId="{D0DF085D-58CB-7061-97AA-F928F44A7843}"/>
          </ac:spMkLst>
        </pc:spChg>
        <pc:spChg chg="add mod">
          <ac:chgData name="Ian Parr" userId="4f46477c-3823-44e3-a023-ec7a0abfe074" providerId="ADAL" clId="{5F209169-F28A-49F5-94F5-15B4719877AA}" dt="2023-03-30T02:13:29.820" v="551" actId="1076"/>
          <ac:spMkLst>
            <pc:docMk/>
            <pc:sldMk cId="908109795" sldId="265"/>
            <ac:spMk id="9" creationId="{85542720-F5AB-46B8-B920-A1593D33CE23}"/>
          </ac:spMkLst>
        </pc:spChg>
        <pc:picChg chg="add mod">
          <ac:chgData name="Ian Parr" userId="4f46477c-3823-44e3-a023-ec7a0abfe074" providerId="ADAL" clId="{5F209169-F28A-49F5-94F5-15B4719877AA}" dt="2023-03-22T03:36:05.397" v="177" actId="1076"/>
          <ac:picMkLst>
            <pc:docMk/>
            <pc:sldMk cId="908109795" sldId="265"/>
            <ac:picMk id="3" creationId="{BA697822-7073-C3B5-E32B-3C862D90BC7A}"/>
          </ac:picMkLst>
        </pc:picChg>
        <pc:picChg chg="add mod">
          <ac:chgData name="Ian Parr" userId="4f46477c-3823-44e3-a023-ec7a0abfe074" providerId="ADAL" clId="{5F209169-F28A-49F5-94F5-15B4719877AA}" dt="2023-03-22T03:36:13.950" v="180" actId="1076"/>
          <ac:picMkLst>
            <pc:docMk/>
            <pc:sldMk cId="908109795" sldId="265"/>
            <ac:picMk id="4" creationId="{5D017BFA-7EE9-CD18-E3D4-A60BA79F5A86}"/>
          </ac:picMkLst>
        </pc:picChg>
        <pc:picChg chg="add del mod">
          <ac:chgData name="Ian Parr" userId="4f46477c-3823-44e3-a023-ec7a0abfe074" providerId="ADAL" clId="{5F209169-F28A-49F5-94F5-15B4719877AA}" dt="2023-03-29T05:22:07.615" v="438" actId="478"/>
          <ac:picMkLst>
            <pc:docMk/>
            <pc:sldMk cId="908109795" sldId="265"/>
            <ac:picMk id="6" creationId="{7D84C0B3-DD60-5D62-A952-84328C58053F}"/>
          </ac:picMkLst>
        </pc:picChg>
        <pc:picChg chg="add mod">
          <ac:chgData name="Ian Parr" userId="4f46477c-3823-44e3-a023-ec7a0abfe074" providerId="ADAL" clId="{5F209169-F28A-49F5-94F5-15B4719877AA}" dt="2023-03-29T05:22:18.875" v="443" actId="14100"/>
          <ac:picMkLst>
            <pc:docMk/>
            <pc:sldMk cId="908109795" sldId="265"/>
            <ac:picMk id="7" creationId="{85E3187F-8B11-E439-902E-F43E9019484B}"/>
          </ac:picMkLst>
        </pc:picChg>
      </pc:sldChg>
      <pc:sldChg chg="addSp delSp modSp del mod">
        <pc:chgData name="Ian Parr" userId="4f46477c-3823-44e3-a023-ec7a0abfe074" providerId="ADAL" clId="{5F209169-F28A-49F5-94F5-15B4719877AA}" dt="2023-03-22T22:57:00.363" v="283" actId="2696"/>
        <pc:sldMkLst>
          <pc:docMk/>
          <pc:sldMk cId="3014860339" sldId="266"/>
        </pc:sldMkLst>
        <pc:spChg chg="del mod">
          <ac:chgData name="Ian Parr" userId="4f46477c-3823-44e3-a023-ec7a0abfe074" providerId="ADAL" clId="{5F209169-F28A-49F5-94F5-15B4719877AA}" dt="2023-03-21T01:50:01.257" v="5" actId="478"/>
          <ac:spMkLst>
            <pc:docMk/>
            <pc:sldMk cId="3014860339" sldId="266"/>
            <ac:spMk id="3" creationId="{06C3C4AE-3BB5-5646-9E52-3D9D50275C20}"/>
          </ac:spMkLst>
        </pc:spChg>
        <pc:spChg chg="add mod">
          <ac:chgData name="Ian Parr" userId="4f46477c-3823-44e3-a023-ec7a0abfe074" providerId="ADAL" clId="{5F209169-F28A-49F5-94F5-15B4719877AA}" dt="2023-03-21T01:50:01.257" v="5" actId="478"/>
          <ac:spMkLst>
            <pc:docMk/>
            <pc:sldMk cId="3014860339" sldId="266"/>
            <ac:spMk id="5" creationId="{42776FAA-C3E8-0EAB-53A0-4A7852073801}"/>
          </ac:spMkLst>
        </pc:spChg>
      </pc:sldChg>
      <pc:sldChg chg="addSp delSp modSp mod ord modClrScheme chgLayout">
        <pc:chgData name="Ian Parr" userId="4f46477c-3823-44e3-a023-ec7a0abfe074" providerId="ADAL" clId="{5F209169-F28A-49F5-94F5-15B4719877AA}" dt="2023-03-29T05:37:49.392" v="541" actId="20577"/>
        <pc:sldMkLst>
          <pc:docMk/>
          <pc:sldMk cId="3574695121" sldId="267"/>
        </pc:sldMkLst>
        <pc:spChg chg="mod ord">
          <ac:chgData name="Ian Parr" userId="4f46477c-3823-44e3-a023-ec7a0abfe074" providerId="ADAL" clId="{5F209169-F28A-49F5-94F5-15B4719877AA}" dt="2023-03-29T05:07:06.799" v="298" actId="700"/>
          <ac:spMkLst>
            <pc:docMk/>
            <pc:sldMk cId="3574695121" sldId="267"/>
            <ac:spMk id="2" creationId="{A8D8A4B1-735F-8B4D-8429-02AC0F272D43}"/>
          </ac:spMkLst>
        </pc:spChg>
        <pc:spChg chg="del">
          <ac:chgData name="Ian Parr" userId="4f46477c-3823-44e3-a023-ec7a0abfe074" providerId="ADAL" clId="{5F209169-F28A-49F5-94F5-15B4719877AA}" dt="2023-03-21T01:49:50.743" v="3" actId="478"/>
          <ac:spMkLst>
            <pc:docMk/>
            <pc:sldMk cId="3574695121" sldId="267"/>
            <ac:spMk id="3" creationId="{06C3C4AE-3BB5-5646-9E52-3D9D50275C20}"/>
          </ac:spMkLst>
        </pc:spChg>
        <pc:spChg chg="add del mod">
          <ac:chgData name="Ian Parr" userId="4f46477c-3823-44e3-a023-ec7a0abfe074" providerId="ADAL" clId="{5F209169-F28A-49F5-94F5-15B4719877AA}" dt="2023-03-22T03:31:47.506" v="131"/>
          <ac:spMkLst>
            <pc:docMk/>
            <pc:sldMk cId="3574695121" sldId="267"/>
            <ac:spMk id="5" creationId="{84D53A44-3DD0-571D-DD53-7051737A4D4F}"/>
          </ac:spMkLst>
        </pc:spChg>
        <pc:spChg chg="add del mod ord">
          <ac:chgData name="Ian Parr" userId="4f46477c-3823-44e3-a023-ec7a0abfe074" providerId="ADAL" clId="{5F209169-F28A-49F5-94F5-15B4719877AA}" dt="2023-03-29T05:07:06.799" v="298" actId="700"/>
          <ac:spMkLst>
            <pc:docMk/>
            <pc:sldMk cId="3574695121" sldId="267"/>
            <ac:spMk id="5" creationId="{B93A4F96-2D37-1BD8-F8AF-AC6F461DD686}"/>
          </ac:spMkLst>
        </pc:spChg>
        <pc:spChg chg="add del mod">
          <ac:chgData name="Ian Parr" userId="4f46477c-3823-44e3-a023-ec7a0abfe074" providerId="ADAL" clId="{5F209169-F28A-49F5-94F5-15B4719877AA}" dt="2023-03-22T03:32:16.907" v="134"/>
          <ac:spMkLst>
            <pc:docMk/>
            <pc:sldMk cId="3574695121" sldId="267"/>
            <ac:spMk id="6" creationId="{400CACED-1C2C-85D2-4CF4-556F325DCBA5}"/>
          </ac:spMkLst>
        </pc:spChg>
        <pc:spChg chg="add del mod ord">
          <ac:chgData name="Ian Parr" userId="4f46477c-3823-44e3-a023-ec7a0abfe074" providerId="ADAL" clId="{5F209169-F28A-49F5-94F5-15B4719877AA}" dt="2023-03-29T05:07:06.799" v="298" actId="700"/>
          <ac:spMkLst>
            <pc:docMk/>
            <pc:sldMk cId="3574695121" sldId="267"/>
            <ac:spMk id="6" creationId="{D44DC569-5EA7-2165-AF3A-A49CC27FC70D}"/>
          </ac:spMkLst>
        </pc:spChg>
        <pc:spChg chg="add del mod ord">
          <ac:chgData name="Ian Parr" userId="4f46477c-3823-44e3-a023-ec7a0abfe074" providerId="ADAL" clId="{5F209169-F28A-49F5-94F5-15B4719877AA}" dt="2023-03-29T05:06:55.706" v="297" actId="478"/>
          <ac:spMkLst>
            <pc:docMk/>
            <pc:sldMk cId="3574695121" sldId="267"/>
            <ac:spMk id="7" creationId="{EBCA7D5F-F753-D48A-6193-3F8486E3DCB6}"/>
          </ac:spMkLst>
        </pc:spChg>
        <pc:spChg chg="add mod ord">
          <ac:chgData name="Ian Parr" userId="4f46477c-3823-44e3-a023-ec7a0abfe074" providerId="ADAL" clId="{5F209169-F28A-49F5-94F5-15B4719877AA}" dt="2023-03-29T05:36:45.648" v="535" actId="20577"/>
          <ac:spMkLst>
            <pc:docMk/>
            <pc:sldMk cId="3574695121" sldId="267"/>
            <ac:spMk id="8" creationId="{A14BD47A-7A36-2739-A264-6814D051DD33}"/>
          </ac:spMkLst>
        </pc:spChg>
        <pc:spChg chg="add del mod">
          <ac:chgData name="Ian Parr" userId="4f46477c-3823-44e3-a023-ec7a0abfe074" providerId="ADAL" clId="{5F209169-F28A-49F5-94F5-15B4719877AA}" dt="2023-03-22T03:38:05.910" v="202"/>
          <ac:spMkLst>
            <pc:docMk/>
            <pc:sldMk cId="3574695121" sldId="267"/>
            <ac:spMk id="9" creationId="{9F5832DD-A01E-76B8-A140-54D44E1959F0}"/>
          </ac:spMkLst>
        </pc:spChg>
        <pc:spChg chg="add del mod">
          <ac:chgData name="Ian Parr" userId="4f46477c-3823-44e3-a023-ec7a0abfe074" providerId="ADAL" clId="{5F209169-F28A-49F5-94F5-15B4719877AA}" dt="2023-03-29T05:08:42.428" v="355"/>
          <ac:spMkLst>
            <pc:docMk/>
            <pc:sldMk cId="3574695121" sldId="267"/>
            <ac:spMk id="9" creationId="{EF135258-205D-C501-11F4-248F291AB4B0}"/>
          </ac:spMkLst>
        </pc:spChg>
        <pc:spChg chg="add del mod">
          <ac:chgData name="Ian Parr" userId="4f46477c-3823-44e3-a023-ec7a0abfe074" providerId="ADAL" clId="{5F209169-F28A-49F5-94F5-15B4719877AA}" dt="2023-03-29T05:09:54.370" v="361"/>
          <ac:spMkLst>
            <pc:docMk/>
            <pc:sldMk cId="3574695121" sldId="267"/>
            <ac:spMk id="11" creationId="{252A5C7E-F329-B5AA-CCAA-2259FDC8F03C}"/>
          </ac:spMkLst>
        </pc:spChg>
        <pc:spChg chg="add mod">
          <ac:chgData name="Ian Parr" userId="4f46477c-3823-44e3-a023-ec7a0abfe074" providerId="ADAL" clId="{5F209169-F28A-49F5-94F5-15B4719877AA}" dt="2023-03-29T05:11:54.518" v="402" actId="1076"/>
          <ac:spMkLst>
            <pc:docMk/>
            <pc:sldMk cId="3574695121" sldId="267"/>
            <ac:spMk id="15" creationId="{D79FE9EE-AEDB-ACF1-E038-50917EA9DCBC}"/>
          </ac:spMkLst>
        </pc:spChg>
        <pc:spChg chg="add mod">
          <ac:chgData name="Ian Parr" userId="4f46477c-3823-44e3-a023-ec7a0abfe074" providerId="ADAL" clId="{5F209169-F28A-49F5-94F5-15B4719877AA}" dt="2023-03-29T05:37:49.392" v="541" actId="20577"/>
          <ac:spMkLst>
            <pc:docMk/>
            <pc:sldMk cId="3574695121" sldId="267"/>
            <ac:spMk id="17" creationId="{5182C047-1462-51CB-2B83-8ACB5193E4BF}"/>
          </ac:spMkLst>
        </pc:spChg>
        <pc:picChg chg="add del mod">
          <ac:chgData name="Ian Parr" userId="4f46477c-3823-44e3-a023-ec7a0abfe074" providerId="ADAL" clId="{5F209169-F28A-49F5-94F5-15B4719877AA}" dt="2023-03-22T03:31:52.150" v="132" actId="478"/>
          <ac:picMkLst>
            <pc:docMk/>
            <pc:sldMk cId="3574695121" sldId="267"/>
            <ac:picMk id="3" creationId="{5C8F9258-560D-E322-5C0D-B061BE0532B1}"/>
          </ac:picMkLst>
        </pc:picChg>
        <pc:picChg chg="add del mod">
          <ac:chgData name="Ian Parr" userId="4f46477c-3823-44e3-a023-ec7a0abfe074" providerId="ADAL" clId="{5F209169-F28A-49F5-94F5-15B4719877AA}" dt="2023-03-29T05:06:23.311" v="291" actId="478"/>
          <ac:picMkLst>
            <pc:docMk/>
            <pc:sldMk cId="3574695121" sldId="267"/>
            <ac:picMk id="3" creationId="{82FF369B-AEFB-52D6-633B-A4C3A0FB5AD5}"/>
          </ac:picMkLst>
        </pc:picChg>
        <pc:picChg chg="add mod">
          <ac:chgData name="Ian Parr" userId="4f46477c-3823-44e3-a023-ec7a0abfe074" providerId="ADAL" clId="{5F209169-F28A-49F5-94F5-15B4719877AA}" dt="2023-03-29T05:10:05.231" v="365" actId="1076"/>
          <ac:picMkLst>
            <pc:docMk/>
            <pc:sldMk cId="3574695121" sldId="267"/>
            <ac:picMk id="4" creationId="{56281909-C30E-D324-D1B1-3BA6557C934E}"/>
          </ac:picMkLst>
        </pc:picChg>
        <pc:picChg chg="add del mod">
          <ac:chgData name="Ian Parr" userId="4f46477c-3823-44e3-a023-ec7a0abfe074" providerId="ADAL" clId="{5F209169-F28A-49F5-94F5-15B4719877AA}" dt="2023-03-22T03:38:01.332" v="201" actId="21"/>
          <ac:picMkLst>
            <pc:docMk/>
            <pc:sldMk cId="3574695121" sldId="267"/>
            <ac:picMk id="7" creationId="{B98E81D3-19FC-01A9-55B8-273E64EB6711}"/>
          </ac:picMkLst>
        </pc:picChg>
        <pc:picChg chg="add mod ord">
          <ac:chgData name="Ian Parr" userId="4f46477c-3823-44e3-a023-ec7a0abfe074" providerId="ADAL" clId="{5F209169-F28A-49F5-94F5-15B4719877AA}" dt="2023-03-29T05:12:06.911" v="404" actId="1076"/>
          <ac:picMkLst>
            <pc:docMk/>
            <pc:sldMk cId="3574695121" sldId="267"/>
            <ac:picMk id="10" creationId="{AB4BE123-48B6-3B25-649A-1CE01BFE9761}"/>
          </ac:picMkLst>
        </pc:picChg>
        <pc:picChg chg="add del mod">
          <ac:chgData name="Ian Parr" userId="4f46477c-3823-44e3-a023-ec7a0abfe074" providerId="ADAL" clId="{5F209169-F28A-49F5-94F5-15B4719877AA}" dt="2023-03-22T03:40:25.050" v="213" actId="478"/>
          <ac:picMkLst>
            <pc:docMk/>
            <pc:sldMk cId="3574695121" sldId="267"/>
            <ac:picMk id="11" creationId="{755DF674-BA47-677D-1A4D-3BEF2A018FCC}"/>
          </ac:picMkLst>
        </pc:picChg>
        <pc:picChg chg="add del mod">
          <ac:chgData name="Ian Parr" userId="4f46477c-3823-44e3-a023-ec7a0abfe074" providerId="ADAL" clId="{5F209169-F28A-49F5-94F5-15B4719877AA}" dt="2023-03-29T05:01:33.634" v="285" actId="478"/>
          <ac:picMkLst>
            <pc:docMk/>
            <pc:sldMk cId="3574695121" sldId="267"/>
            <ac:picMk id="12" creationId="{AA35B3BB-9EE0-9B33-1501-6C52EAD8502D}"/>
          </ac:picMkLst>
        </pc:picChg>
        <pc:picChg chg="add del mod">
          <ac:chgData name="Ian Parr" userId="4f46477c-3823-44e3-a023-ec7a0abfe074" providerId="ADAL" clId="{5F209169-F28A-49F5-94F5-15B4719877AA}" dt="2023-03-22T04:03:25.058" v="255" actId="478"/>
          <ac:picMkLst>
            <pc:docMk/>
            <pc:sldMk cId="3574695121" sldId="267"/>
            <ac:picMk id="13" creationId="{701931AB-5ADD-34A7-E2F5-2498B5E9FA50}"/>
          </ac:picMkLst>
        </pc:picChg>
        <pc:picChg chg="add mod">
          <ac:chgData name="Ian Parr" userId="4f46477c-3823-44e3-a023-ec7a0abfe074" providerId="ADAL" clId="{5F209169-F28A-49F5-94F5-15B4719877AA}" dt="2023-03-29T05:11:50.366" v="401" actId="1076"/>
          <ac:picMkLst>
            <pc:docMk/>
            <pc:sldMk cId="3574695121" sldId="267"/>
            <ac:picMk id="13" creationId="{F6ADFD9D-56C5-F855-D664-3EB4BC5B6F06}"/>
          </ac:picMkLst>
        </pc:picChg>
        <pc:picChg chg="add del mod">
          <ac:chgData name="Ian Parr" userId="4f46477c-3823-44e3-a023-ec7a0abfe074" providerId="ADAL" clId="{5F209169-F28A-49F5-94F5-15B4719877AA}" dt="2023-03-22T04:04:07.758" v="262" actId="478"/>
          <ac:picMkLst>
            <pc:docMk/>
            <pc:sldMk cId="3574695121" sldId="267"/>
            <ac:picMk id="14" creationId="{FC91A5CB-FBE8-A3CC-B3BD-6D26D839DBAF}"/>
          </ac:picMkLst>
        </pc:picChg>
        <pc:picChg chg="add del mod">
          <ac:chgData name="Ian Parr" userId="4f46477c-3823-44e3-a023-ec7a0abfe074" providerId="ADAL" clId="{5F209169-F28A-49F5-94F5-15B4719877AA}" dt="2023-03-22T04:05:29.742" v="273" actId="478"/>
          <ac:picMkLst>
            <pc:docMk/>
            <pc:sldMk cId="3574695121" sldId="267"/>
            <ac:picMk id="15" creationId="{B72C1729-61E1-7232-DF2D-F76B3588C3E0}"/>
          </ac:picMkLst>
        </pc:picChg>
        <pc:picChg chg="add del mod">
          <ac:chgData name="Ian Parr" userId="4f46477c-3823-44e3-a023-ec7a0abfe074" providerId="ADAL" clId="{5F209169-F28A-49F5-94F5-15B4719877AA}" dt="2023-03-29T05:09:54.368" v="359" actId="478"/>
          <ac:picMkLst>
            <pc:docMk/>
            <pc:sldMk cId="3574695121" sldId="267"/>
            <ac:picMk id="16" creationId="{33F66E53-2080-2D55-8F46-EE57F85E4C4D}"/>
          </ac:picMkLst>
        </pc:picChg>
      </pc:sldChg>
      <pc:sldChg chg="addSp delSp modSp del mod">
        <pc:chgData name="Ian Parr" userId="4f46477c-3823-44e3-a023-ec7a0abfe074" providerId="ADAL" clId="{5F209169-F28A-49F5-94F5-15B4719877AA}" dt="2023-03-22T03:31:36.493" v="130" actId="47"/>
        <pc:sldMkLst>
          <pc:docMk/>
          <pc:sldMk cId="3919126870" sldId="268"/>
        </pc:sldMkLst>
        <pc:spChg chg="mod">
          <ac:chgData name="Ian Parr" userId="4f46477c-3823-44e3-a023-ec7a0abfe074" providerId="ADAL" clId="{5F209169-F28A-49F5-94F5-15B4719877AA}" dt="2023-03-22T03:31:01.961" v="127" actId="20577"/>
          <ac:spMkLst>
            <pc:docMk/>
            <pc:sldMk cId="3919126870" sldId="268"/>
            <ac:spMk id="2" creationId="{A8D8A4B1-735F-8B4D-8429-02AC0F272D43}"/>
          </ac:spMkLst>
        </pc:spChg>
        <pc:spChg chg="del">
          <ac:chgData name="Ian Parr" userId="4f46477c-3823-44e3-a023-ec7a0abfe074" providerId="ADAL" clId="{5F209169-F28A-49F5-94F5-15B4719877AA}" dt="2023-03-21T01:50:04.947" v="6" actId="478"/>
          <ac:spMkLst>
            <pc:docMk/>
            <pc:sldMk cId="3919126870" sldId="268"/>
            <ac:spMk id="3" creationId="{06C3C4AE-3BB5-5646-9E52-3D9D50275C20}"/>
          </ac:spMkLst>
        </pc:spChg>
        <pc:spChg chg="add mod">
          <ac:chgData name="Ian Parr" userId="4f46477c-3823-44e3-a023-ec7a0abfe074" providerId="ADAL" clId="{5F209169-F28A-49F5-94F5-15B4719877AA}" dt="2023-03-21T01:50:04.947" v="6" actId="478"/>
          <ac:spMkLst>
            <pc:docMk/>
            <pc:sldMk cId="3919126870" sldId="268"/>
            <ac:spMk id="5" creationId="{1661C60F-0233-9C2F-2139-1FE028B069BE}"/>
          </ac:spMkLst>
        </pc:spChg>
        <pc:graphicFrameChg chg="add mod modGraphic">
          <ac:chgData name="Ian Parr" userId="4f46477c-3823-44e3-a023-ec7a0abfe074" providerId="ADAL" clId="{5F209169-F28A-49F5-94F5-15B4719877AA}" dt="2023-03-22T03:31:22.649" v="129" actId="1076"/>
          <ac:graphicFrameMkLst>
            <pc:docMk/>
            <pc:sldMk cId="3919126870" sldId="268"/>
            <ac:graphicFrameMk id="4" creationId="{467F1889-5CCE-915F-67E3-AF6E715D8439}"/>
          </ac:graphicFrameMkLst>
        </pc:graphicFrameChg>
      </pc:sldChg>
    </pc:docChg>
  </pc:docChgLst>
  <pc:docChgLst>
    <pc:chgData name="Ian Parr" userId="4f46477c-3823-44e3-a023-ec7a0abfe074" providerId="ADAL" clId="{E1E26952-0ACC-44E4-96BE-0DF08E485298}"/>
    <pc:docChg chg="modSld sldOrd">
      <pc:chgData name="Ian Parr" userId="4f46477c-3823-44e3-a023-ec7a0abfe074" providerId="ADAL" clId="{E1E26952-0ACC-44E4-96BE-0DF08E485298}" dt="2023-03-16T01:12:17.861" v="70" actId="14100"/>
      <pc:docMkLst>
        <pc:docMk/>
      </pc:docMkLst>
      <pc:sldChg chg="modSp mod">
        <pc:chgData name="Ian Parr" userId="4f46477c-3823-44e3-a023-ec7a0abfe074" providerId="ADAL" clId="{E1E26952-0ACC-44E4-96BE-0DF08E485298}" dt="2023-03-16T00:05:02.805" v="1" actId="20577"/>
        <pc:sldMkLst>
          <pc:docMk/>
          <pc:sldMk cId="2153998600" sldId="258"/>
        </pc:sldMkLst>
        <pc:spChg chg="mod">
          <ac:chgData name="Ian Parr" userId="4f46477c-3823-44e3-a023-ec7a0abfe074" providerId="ADAL" clId="{E1E26952-0ACC-44E4-96BE-0DF08E485298}" dt="2023-03-16T00:05:02.805" v="1" actId="20577"/>
          <ac:spMkLst>
            <pc:docMk/>
            <pc:sldMk cId="2153998600" sldId="258"/>
            <ac:spMk id="8" creationId="{B5FDC317-D686-0542-A15E-3D6D4B2156C4}"/>
          </ac:spMkLst>
        </pc:spChg>
      </pc:sldChg>
      <pc:sldChg chg="modSp mod">
        <pc:chgData name="Ian Parr" userId="4f46477c-3823-44e3-a023-ec7a0abfe074" providerId="ADAL" clId="{E1E26952-0ACC-44E4-96BE-0DF08E485298}" dt="2023-03-16T01:10:07.491" v="12" actId="20577"/>
        <pc:sldMkLst>
          <pc:docMk/>
          <pc:sldMk cId="3705924410" sldId="259"/>
        </pc:sldMkLst>
        <pc:spChg chg="mod">
          <ac:chgData name="Ian Parr" userId="4f46477c-3823-44e3-a023-ec7a0abfe074" providerId="ADAL" clId="{E1E26952-0ACC-44E4-96BE-0DF08E485298}" dt="2023-03-16T01:10:07.491" v="12" actId="20577"/>
          <ac:spMkLst>
            <pc:docMk/>
            <pc:sldMk cId="3705924410" sldId="259"/>
            <ac:spMk id="3" creationId="{06C3C4AE-3BB5-5646-9E52-3D9D50275C20}"/>
          </ac:spMkLst>
        </pc:spChg>
      </pc:sldChg>
      <pc:sldChg chg="modSp mod">
        <pc:chgData name="Ian Parr" userId="4f46477c-3823-44e3-a023-ec7a0abfe074" providerId="ADAL" clId="{E1E26952-0ACC-44E4-96BE-0DF08E485298}" dt="2023-03-16T00:05:54.601" v="3" actId="20577"/>
        <pc:sldMkLst>
          <pc:docMk/>
          <pc:sldMk cId="908109795" sldId="265"/>
        </pc:sldMkLst>
        <pc:spChg chg="mod">
          <ac:chgData name="Ian Parr" userId="4f46477c-3823-44e3-a023-ec7a0abfe074" providerId="ADAL" clId="{E1E26952-0ACC-44E4-96BE-0DF08E485298}" dt="2023-03-16T00:05:54.601" v="3" actId="20577"/>
          <ac:spMkLst>
            <pc:docMk/>
            <pc:sldMk cId="908109795" sldId="265"/>
            <ac:spMk id="3" creationId="{06C3C4AE-3BB5-5646-9E52-3D9D50275C20}"/>
          </ac:spMkLst>
        </pc:spChg>
      </pc:sldChg>
      <pc:sldChg chg="modSp mod ord">
        <pc:chgData name="Ian Parr" userId="4f46477c-3823-44e3-a023-ec7a0abfe074" providerId="ADAL" clId="{E1E26952-0ACC-44E4-96BE-0DF08E485298}" dt="2023-03-16T01:12:17.861" v="70" actId="14100"/>
        <pc:sldMkLst>
          <pc:docMk/>
          <pc:sldMk cId="3574695121" sldId="267"/>
        </pc:sldMkLst>
        <pc:spChg chg="mod">
          <ac:chgData name="Ian Parr" userId="4f46477c-3823-44e3-a023-ec7a0abfe074" providerId="ADAL" clId="{E1E26952-0ACC-44E4-96BE-0DF08E485298}" dt="2023-03-16T01:12:17.861" v="70" actId="14100"/>
          <ac:spMkLst>
            <pc:docMk/>
            <pc:sldMk cId="3574695121" sldId="267"/>
            <ac:spMk id="3" creationId="{06C3C4AE-3BB5-5646-9E52-3D9D50275C20}"/>
          </ac:spMkLst>
        </pc:spChg>
      </pc:sldChg>
    </pc:docChg>
  </pc:docChgLst>
  <pc:docChgLst>
    <pc:chgData name="Ian Parr" userId="S::iparr@ascschools.edu.au::4f46477c-3823-44e3-a023-ec7a0abfe074" providerId="AD" clId="Web-{B673A822-AA1A-4B2F-B369-2F6A7A1AD1B7}"/>
    <pc:docChg chg="delSld modSld modSection">
      <pc:chgData name="Ian Parr" userId="S::iparr@ascschools.edu.au::4f46477c-3823-44e3-a023-ec7a0abfe074" providerId="AD" clId="Web-{B673A822-AA1A-4B2F-B369-2F6A7A1AD1B7}" dt="2023-10-03T03:13:57.841" v="17"/>
      <pc:docMkLst>
        <pc:docMk/>
      </pc:docMkLst>
      <pc:sldChg chg="del">
        <pc:chgData name="Ian Parr" userId="S::iparr@ascschools.edu.au::4f46477c-3823-44e3-a023-ec7a0abfe074" providerId="AD" clId="Web-{B673A822-AA1A-4B2F-B369-2F6A7A1AD1B7}" dt="2023-10-03T03:13:57.841" v="17"/>
        <pc:sldMkLst>
          <pc:docMk/>
          <pc:sldMk cId="1782827857" sldId="338"/>
        </pc:sldMkLst>
      </pc:sldChg>
      <pc:sldChg chg="addSp modSp">
        <pc:chgData name="Ian Parr" userId="S::iparr@ascschools.edu.au::4f46477c-3823-44e3-a023-ec7a0abfe074" providerId="AD" clId="Web-{B673A822-AA1A-4B2F-B369-2F6A7A1AD1B7}" dt="2023-10-03T03:13:06.559" v="5" actId="20577"/>
        <pc:sldMkLst>
          <pc:docMk/>
          <pc:sldMk cId="611931539" sldId="342"/>
        </pc:sldMkLst>
        <pc:spChg chg="add mod">
          <ac:chgData name="Ian Parr" userId="S::iparr@ascschools.edu.au::4f46477c-3823-44e3-a023-ec7a0abfe074" providerId="AD" clId="Web-{B673A822-AA1A-4B2F-B369-2F6A7A1AD1B7}" dt="2023-10-03T03:13:06.559" v="5" actId="20577"/>
          <ac:spMkLst>
            <pc:docMk/>
            <pc:sldMk cId="611931539" sldId="342"/>
            <ac:spMk id="2" creationId="{7E6CA884-B06E-8D9F-0AA2-EA0C755328AC}"/>
          </ac:spMkLst>
        </pc:spChg>
      </pc:sldChg>
      <pc:sldChg chg="addSp modSp">
        <pc:chgData name="Ian Parr" userId="S::iparr@ascschools.edu.au::4f46477c-3823-44e3-a023-ec7a0abfe074" providerId="AD" clId="Web-{B673A822-AA1A-4B2F-B369-2F6A7A1AD1B7}" dt="2023-10-03T03:13:36.388" v="15" actId="1076"/>
        <pc:sldMkLst>
          <pc:docMk/>
          <pc:sldMk cId="1165595771" sldId="348"/>
        </pc:sldMkLst>
        <pc:spChg chg="add mod">
          <ac:chgData name="Ian Parr" userId="S::iparr@ascschools.edu.au::4f46477c-3823-44e3-a023-ec7a0abfe074" providerId="AD" clId="Web-{B673A822-AA1A-4B2F-B369-2F6A7A1AD1B7}" dt="2023-10-03T03:13:36.388" v="15" actId="1076"/>
          <ac:spMkLst>
            <pc:docMk/>
            <pc:sldMk cId="1165595771" sldId="348"/>
            <ac:spMk id="2" creationId="{F4E83A94-9703-A212-C393-162B907D026B}"/>
          </ac:spMkLst>
        </pc:spChg>
      </pc:sldChg>
      <pc:sldChg chg="del">
        <pc:chgData name="Ian Parr" userId="S::iparr@ascschools.edu.au::4f46477c-3823-44e3-a023-ec7a0abfe074" providerId="AD" clId="Web-{B673A822-AA1A-4B2F-B369-2F6A7A1AD1B7}" dt="2023-10-03T03:13:55.357" v="16"/>
        <pc:sldMkLst>
          <pc:docMk/>
          <pc:sldMk cId="1266198638" sldId="34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8EC473-0B92-4325-91B1-84E12D62C113}" type="datetimeFigureOut">
              <a:rPr lang="en-US" smtClean="0"/>
              <a:t>11/14/2023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0FDC7-E149-4FA4-83EB-0CE84E90B781}" type="slidenum">
              <a:rPr lang="en-US" smtClean="0"/>
              <a:t>‹#›</a:t>
            </a:fld>
            <a:endParaRPr lang="en-US"/>
          </a:p>
        </p:txBody>
      </p:sp>
    </p:spTree>
    <p:extLst>
      <p:ext uri="{BB962C8B-B14F-4D97-AF65-F5344CB8AC3E}">
        <p14:creationId xmlns:p14="http://schemas.microsoft.com/office/powerpoint/2010/main" val="3854817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A0FDC7-E149-4FA4-83EB-0CE84E90B781}" type="slidenum">
              <a:rPr lang="en-US" smtClean="0"/>
              <a:t>2</a:t>
            </a:fld>
            <a:endParaRPr lang="en-US"/>
          </a:p>
        </p:txBody>
      </p:sp>
    </p:spTree>
    <p:extLst>
      <p:ext uri="{BB962C8B-B14F-4D97-AF65-F5344CB8AC3E}">
        <p14:creationId xmlns:p14="http://schemas.microsoft.com/office/powerpoint/2010/main" val="1852548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a:solidFill>
                  <a:srgbClr val="000000"/>
                </a:solidFill>
                <a:effectLst/>
                <a:latin typeface="Calibri" panose="020F0502020204030204" pitchFamily="34" charset="0"/>
              </a:rPr>
              <a:t>Ancient Translations – Fragments or earlier Greek and Hebrew, Septuagint 3</a:t>
            </a:r>
            <a:r>
              <a:rPr lang="en-US" sz="1200" b="0" i="0" u="none" strike="noStrike" baseline="30000">
                <a:solidFill>
                  <a:srgbClr val="000000"/>
                </a:solidFill>
                <a:effectLst/>
                <a:latin typeface="Calibri" panose="020F0502020204030204" pitchFamily="34" charset="0"/>
              </a:rPr>
              <a:t>rd</a:t>
            </a:r>
            <a:r>
              <a:rPr lang="en-US" sz="1200" b="0" i="0" u="none" strike="noStrike">
                <a:solidFill>
                  <a:srgbClr val="000000"/>
                </a:solidFill>
                <a:effectLst/>
                <a:latin typeface="Calibri" panose="020F0502020204030204" pitchFamily="34" charset="0"/>
              </a:rPr>
              <a:t> Century BC (Greek LXX), Qumran (Dead sea scrolls) 150 BC to 70 AD, Masoretic Text 7</a:t>
            </a:r>
            <a:r>
              <a:rPr lang="en-US" sz="1200" b="0" i="0" u="none" strike="noStrike" baseline="30000">
                <a:solidFill>
                  <a:srgbClr val="000000"/>
                </a:solidFill>
                <a:effectLst/>
                <a:latin typeface="Calibri" panose="020F0502020204030204" pitchFamily="34" charset="0"/>
              </a:rPr>
              <a:t>th</a:t>
            </a:r>
            <a:r>
              <a:rPr lang="en-US" sz="1200" b="0" i="0" u="none" strike="noStrike">
                <a:solidFill>
                  <a:srgbClr val="000000"/>
                </a:solidFill>
                <a:effectLst/>
                <a:latin typeface="Calibri" panose="020F0502020204030204" pitchFamily="34" charset="0"/>
              </a:rPr>
              <a:t> to 10</a:t>
            </a:r>
            <a:r>
              <a:rPr lang="en-US" sz="1200" b="0" i="0" u="none" strike="noStrike" baseline="30000">
                <a:solidFill>
                  <a:srgbClr val="000000"/>
                </a:solidFill>
                <a:effectLst/>
                <a:latin typeface="Calibri" panose="020F0502020204030204" pitchFamily="34" charset="0"/>
              </a:rPr>
              <a:t>th</a:t>
            </a:r>
            <a:r>
              <a:rPr lang="en-US" sz="1200" b="0" i="0" u="none" strike="noStrike">
                <a:solidFill>
                  <a:srgbClr val="000000"/>
                </a:solidFill>
                <a:effectLst/>
                <a:latin typeface="Calibri" panose="020F0502020204030204" pitchFamily="34" charset="0"/>
              </a:rPr>
              <a:t> Century AD (Hebrew Aramaic)</a:t>
            </a:r>
            <a:endParaRPr lang="en-US"/>
          </a:p>
        </p:txBody>
      </p:sp>
      <p:sp>
        <p:nvSpPr>
          <p:cNvPr id="4" name="Slide Number Placeholder 3"/>
          <p:cNvSpPr>
            <a:spLocks noGrp="1"/>
          </p:cNvSpPr>
          <p:nvPr>
            <p:ph type="sldNum" sz="quarter" idx="5"/>
          </p:nvPr>
        </p:nvSpPr>
        <p:spPr/>
        <p:txBody>
          <a:bodyPr/>
          <a:lstStyle/>
          <a:p>
            <a:fld id="{5CA0FDC7-E149-4FA4-83EB-0CE84E90B781}" type="slidenum">
              <a:rPr lang="en-US" smtClean="0"/>
              <a:t>8</a:t>
            </a:fld>
            <a:endParaRPr lang="en-US"/>
          </a:p>
        </p:txBody>
      </p:sp>
    </p:spTree>
    <p:extLst>
      <p:ext uri="{BB962C8B-B14F-4D97-AF65-F5344CB8AC3E}">
        <p14:creationId xmlns:p14="http://schemas.microsoft.com/office/powerpoint/2010/main" val="2217946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Adam Sandler sings ‘The Chanukah song’ (4mins)</a:t>
            </a:r>
          </a:p>
        </p:txBody>
      </p:sp>
      <p:sp>
        <p:nvSpPr>
          <p:cNvPr id="4" name="Slide Number Placeholder 3"/>
          <p:cNvSpPr>
            <a:spLocks noGrp="1"/>
          </p:cNvSpPr>
          <p:nvPr>
            <p:ph type="sldNum" sz="quarter" idx="5"/>
          </p:nvPr>
        </p:nvSpPr>
        <p:spPr/>
        <p:txBody>
          <a:bodyPr/>
          <a:lstStyle/>
          <a:p>
            <a:fld id="{5CA0FDC7-E149-4FA4-83EB-0CE84E90B781}" type="slidenum">
              <a:rPr lang="en-US" smtClean="0"/>
              <a:t>12</a:t>
            </a:fld>
            <a:endParaRPr lang="en-US"/>
          </a:p>
        </p:txBody>
      </p:sp>
    </p:spTree>
    <p:extLst>
      <p:ext uri="{BB962C8B-B14F-4D97-AF65-F5344CB8AC3E}">
        <p14:creationId xmlns:p14="http://schemas.microsoft.com/office/powerpoint/2010/main" val="3755703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a:solidFill>
                  <a:srgbClr val="000000"/>
                </a:solidFill>
                <a:effectLst/>
                <a:latin typeface="Calibri" panose="020F0502020204030204" pitchFamily="34" charset="0"/>
              </a:rPr>
              <a:t>Abraham, birth name Abram, is the first of the three biblical patriarchs. His story, told in chapters 11 through 25 of the Book of Genesis, plays a prominent role as an example of faith in Judaism, Christianity, and Islam. The Bible's internal chronology places Abraham around 2000 BCE. The LORD had told Abram to leave his country and kindred and go to a land that he would show him, and promised to make of him a great nation, bless him, make his name great, bless them that bless him, and curse "him" that curses him.</a:t>
            </a:r>
            <a:endParaRPr lang="en-US"/>
          </a:p>
        </p:txBody>
      </p:sp>
      <p:sp>
        <p:nvSpPr>
          <p:cNvPr id="4" name="Slide Number Placeholder 3"/>
          <p:cNvSpPr>
            <a:spLocks noGrp="1"/>
          </p:cNvSpPr>
          <p:nvPr>
            <p:ph type="sldNum" sz="quarter" idx="5"/>
          </p:nvPr>
        </p:nvSpPr>
        <p:spPr/>
        <p:txBody>
          <a:bodyPr/>
          <a:lstStyle/>
          <a:p>
            <a:fld id="{5CA0FDC7-E149-4FA4-83EB-0CE84E90B781}" type="slidenum">
              <a:rPr lang="en-US" smtClean="0"/>
              <a:t>15</a:t>
            </a:fld>
            <a:endParaRPr lang="en-US"/>
          </a:p>
        </p:txBody>
      </p:sp>
    </p:spTree>
    <p:extLst>
      <p:ext uri="{BB962C8B-B14F-4D97-AF65-F5344CB8AC3E}">
        <p14:creationId xmlns:p14="http://schemas.microsoft.com/office/powerpoint/2010/main" val="2551770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CB8E1-76E0-0745-8525-A8F9F5C29729}"/>
              </a:ext>
            </a:extLst>
          </p:cNvPr>
          <p:cNvSpPr>
            <a:spLocks noGrp="1"/>
          </p:cNvSpPr>
          <p:nvPr>
            <p:ph type="ctrTitle"/>
          </p:nvPr>
        </p:nvSpPr>
        <p:spPr>
          <a:xfrm>
            <a:off x="2677886" y="702486"/>
            <a:ext cx="7794171" cy="631792"/>
          </a:xfrm>
          <a:effectLst/>
        </p:spPr>
        <p:txBody>
          <a:bodyPr anchor="b">
            <a:normAutofit/>
          </a:bodyPr>
          <a:lstStyle>
            <a:lvl1pPr algn="l">
              <a:defRPr sz="3200">
                <a:solidFill>
                  <a:srgbClr val="EF4135"/>
                </a:solidFill>
              </a:defRPr>
            </a:lvl1pPr>
          </a:lstStyle>
          <a:p>
            <a:r>
              <a:rPr lang="en-US"/>
              <a:t>Click to edit Master title style</a:t>
            </a:r>
          </a:p>
        </p:txBody>
      </p:sp>
      <p:sp>
        <p:nvSpPr>
          <p:cNvPr id="3" name="Subtitle 2">
            <a:extLst>
              <a:ext uri="{FF2B5EF4-FFF2-40B4-BE49-F238E27FC236}">
                <a16:creationId xmlns:a16="http://schemas.microsoft.com/office/drawing/2014/main" id="{196F6330-BE0D-F846-AECF-868AD17B304C}"/>
              </a:ext>
            </a:extLst>
          </p:cNvPr>
          <p:cNvSpPr>
            <a:spLocks noGrp="1"/>
          </p:cNvSpPr>
          <p:nvPr>
            <p:ph type="subTitle" idx="1"/>
          </p:nvPr>
        </p:nvSpPr>
        <p:spPr>
          <a:xfrm>
            <a:off x="2677886" y="1717255"/>
            <a:ext cx="9144000"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57825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Plain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D63E3B-CE50-104D-B46B-04957FF44B7F}"/>
              </a:ext>
            </a:extLst>
          </p:cNvPr>
          <p:cNvSpPr>
            <a:spLocks noGrp="1"/>
          </p:cNvSpPr>
          <p:nvPr>
            <p:ph type="body" sz="quarter" idx="10" hasCustomPrompt="1"/>
          </p:nvPr>
        </p:nvSpPr>
        <p:spPr>
          <a:xfrm>
            <a:off x="907404" y="480421"/>
            <a:ext cx="10607675" cy="4711700"/>
          </a:xfrm>
          <a:prstGeom prst="rect">
            <a:avLst/>
          </a:prstGeom>
        </p:spPr>
        <p:txBody>
          <a:bodyPr/>
          <a:lstStyle>
            <a:lvl1pPr marL="0" indent="0">
              <a:buNone/>
              <a:defRPr sz="1600"/>
            </a:lvl1pPr>
          </a:lstStyle>
          <a:p>
            <a:pPr lvl="0"/>
            <a:r>
              <a:rPr lang="en-US"/>
              <a:t>Text goes here</a:t>
            </a:r>
          </a:p>
        </p:txBody>
      </p:sp>
    </p:spTree>
    <p:extLst>
      <p:ext uri="{BB962C8B-B14F-4D97-AF65-F5344CB8AC3E}">
        <p14:creationId xmlns:p14="http://schemas.microsoft.com/office/powerpoint/2010/main" val="1028877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CBB4CC-D209-8506-9A2B-0939DCF70F1D}"/>
              </a:ext>
            </a:extLst>
          </p:cNvPr>
          <p:cNvSpPr>
            <a:spLocks noGrp="1"/>
          </p:cNvSpPr>
          <p:nvPr>
            <p:ph type="dt" sz="half" idx="10"/>
          </p:nvPr>
        </p:nvSpPr>
        <p:spPr/>
        <p:txBody>
          <a:bodyPr/>
          <a:lstStyle/>
          <a:p>
            <a:fld id="{994565AD-168A-4AAA-BAE8-543F0CDCD83B}" type="datetimeFigureOut">
              <a:rPr lang="en-US" smtClean="0"/>
              <a:t>11/14/2023</a:t>
            </a:fld>
            <a:endParaRPr lang="en-US"/>
          </a:p>
        </p:txBody>
      </p:sp>
      <p:sp>
        <p:nvSpPr>
          <p:cNvPr id="3" name="Footer Placeholder 2">
            <a:extLst>
              <a:ext uri="{FF2B5EF4-FFF2-40B4-BE49-F238E27FC236}">
                <a16:creationId xmlns:a16="http://schemas.microsoft.com/office/drawing/2014/main" id="{1A2A9822-6971-7214-F273-B7B78EAC7F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4FFF8D-9FF3-FB2D-BB2A-20C868A854ED}"/>
              </a:ext>
            </a:extLst>
          </p:cNvPr>
          <p:cNvSpPr>
            <a:spLocks noGrp="1"/>
          </p:cNvSpPr>
          <p:nvPr>
            <p:ph type="sldNum" sz="quarter" idx="12"/>
          </p:nvPr>
        </p:nvSpPr>
        <p:spPr/>
        <p:txBody>
          <a:bodyPr/>
          <a:lstStyle/>
          <a:p>
            <a:fld id="{72CFA92A-2D3A-4A98-B826-4E007D9F9AD4}" type="slidenum">
              <a:rPr lang="en-US" smtClean="0"/>
              <a:t>‹#›</a:t>
            </a:fld>
            <a:endParaRPr lang="en-US"/>
          </a:p>
        </p:txBody>
      </p:sp>
    </p:spTree>
    <p:extLst>
      <p:ext uri="{BB962C8B-B14F-4D97-AF65-F5344CB8AC3E}">
        <p14:creationId xmlns:p14="http://schemas.microsoft.com/office/powerpoint/2010/main" val="1104013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Plain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D63E3B-CE50-104D-B46B-04957FF44B7F}"/>
              </a:ext>
            </a:extLst>
          </p:cNvPr>
          <p:cNvSpPr>
            <a:spLocks noGrp="1"/>
          </p:cNvSpPr>
          <p:nvPr>
            <p:ph type="body" sz="quarter" idx="10" hasCustomPrompt="1"/>
          </p:nvPr>
        </p:nvSpPr>
        <p:spPr>
          <a:xfrm>
            <a:off x="907404" y="480421"/>
            <a:ext cx="10607675" cy="4711700"/>
          </a:xfrm>
          <a:prstGeom prst="rect">
            <a:avLst/>
          </a:prstGeom>
        </p:spPr>
        <p:txBody>
          <a:bodyPr/>
          <a:lstStyle>
            <a:lvl1pPr marL="0" indent="0">
              <a:buNone/>
              <a:defRPr sz="1600"/>
            </a:lvl1pPr>
          </a:lstStyle>
          <a:p>
            <a:pPr lvl="0"/>
            <a:r>
              <a:rPr lang="en-US"/>
              <a:t>Text goes here</a:t>
            </a:r>
          </a:p>
        </p:txBody>
      </p:sp>
    </p:spTree>
    <p:extLst>
      <p:ext uri="{BB962C8B-B14F-4D97-AF65-F5344CB8AC3E}">
        <p14:creationId xmlns:p14="http://schemas.microsoft.com/office/powerpoint/2010/main" val="2381200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Heading &amp;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75BDD-E5D9-4441-B905-23646479E71B}"/>
              </a:ext>
            </a:extLst>
          </p:cNvPr>
          <p:cNvSpPr>
            <a:spLocks noGrp="1"/>
          </p:cNvSpPr>
          <p:nvPr>
            <p:ph type="title"/>
          </p:nvPr>
        </p:nvSpPr>
        <p:spPr>
          <a:xfrm>
            <a:off x="457200" y="519765"/>
            <a:ext cx="11150082" cy="945141"/>
          </a:xfrm>
          <a:prstGeom prst="rect">
            <a:avLst/>
          </a:prstGeom>
        </p:spPr>
        <p:txBody>
          <a:bodyPr>
            <a:normAutofit/>
          </a:bodyPr>
          <a:lstStyle>
            <a:lvl1pPr algn="ctr">
              <a:defRPr sz="3200">
                <a:solidFill>
                  <a:srgbClr val="EF4135"/>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E091BDF-217D-7347-85ED-8CE177494FC2}"/>
              </a:ext>
            </a:extLst>
          </p:cNvPr>
          <p:cNvSpPr>
            <a:spLocks noGrp="1"/>
          </p:cNvSpPr>
          <p:nvPr>
            <p:ph idx="1"/>
          </p:nvPr>
        </p:nvSpPr>
        <p:spPr>
          <a:xfrm>
            <a:off x="1099456" y="1958359"/>
            <a:ext cx="10507825" cy="391992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BB4B53F6-B1F3-6E40-95FC-3E2189EBD63C}"/>
              </a:ext>
            </a:extLst>
          </p:cNvPr>
          <p:cNvCxnSpPr>
            <a:cxnSpLocks/>
          </p:cNvCxnSpPr>
          <p:nvPr userDrawn="1"/>
        </p:nvCxnSpPr>
        <p:spPr>
          <a:xfrm flipH="1">
            <a:off x="354563" y="1595535"/>
            <a:ext cx="11252719" cy="0"/>
          </a:xfrm>
          <a:prstGeom prst="line">
            <a:avLst/>
          </a:prstGeom>
          <a:ln w="34925">
            <a:solidFill>
              <a:srgbClr val="1C3F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0699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lain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D63E3B-CE50-104D-B46B-04957FF44B7F}"/>
              </a:ext>
            </a:extLst>
          </p:cNvPr>
          <p:cNvSpPr>
            <a:spLocks noGrp="1"/>
          </p:cNvSpPr>
          <p:nvPr>
            <p:ph type="body" sz="quarter" idx="10" hasCustomPrompt="1"/>
          </p:nvPr>
        </p:nvSpPr>
        <p:spPr>
          <a:xfrm>
            <a:off x="907404" y="480421"/>
            <a:ext cx="10607675" cy="4711700"/>
          </a:xfrm>
          <a:prstGeom prst="rect">
            <a:avLst/>
          </a:prstGeom>
        </p:spPr>
        <p:txBody>
          <a:bodyPr/>
          <a:lstStyle>
            <a:lvl1pPr marL="0" indent="0">
              <a:buNone/>
              <a:defRPr sz="1600"/>
            </a:lvl1pPr>
          </a:lstStyle>
          <a:p>
            <a:pPr lvl="0"/>
            <a:r>
              <a:rPr lang="en-US"/>
              <a:t>Text goes here</a:t>
            </a:r>
          </a:p>
        </p:txBody>
      </p:sp>
    </p:spTree>
    <p:extLst>
      <p:ext uri="{BB962C8B-B14F-4D97-AF65-F5344CB8AC3E}">
        <p14:creationId xmlns:p14="http://schemas.microsoft.com/office/powerpoint/2010/main" val="3838434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estion Mark Box">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FB33E06F-CFDD-784C-9515-BE1A09302ED4}"/>
              </a:ext>
            </a:extLst>
          </p:cNvPr>
          <p:cNvSpPr>
            <a:spLocks noGrp="1"/>
          </p:cNvSpPr>
          <p:nvPr userDrawn="1">
            <p:ph type="body" sz="quarter" idx="10" hasCustomPrompt="1"/>
          </p:nvPr>
        </p:nvSpPr>
        <p:spPr>
          <a:xfrm>
            <a:off x="907404" y="480421"/>
            <a:ext cx="10607675" cy="3711871"/>
          </a:xfrm>
          <a:prstGeom prst="rect">
            <a:avLst/>
          </a:prstGeom>
        </p:spPr>
        <p:txBody>
          <a:bodyPr/>
          <a:lstStyle>
            <a:lvl1pPr marL="0" indent="0">
              <a:buNone/>
              <a:defRPr sz="1600"/>
            </a:lvl1pPr>
          </a:lstStyle>
          <a:p>
            <a:pPr lvl="0"/>
            <a:r>
              <a:rPr lang="en-US"/>
              <a:t>Text goes here</a:t>
            </a:r>
          </a:p>
        </p:txBody>
      </p:sp>
      <p:sp>
        <p:nvSpPr>
          <p:cNvPr id="26" name="Text Placeholder 25">
            <a:extLst>
              <a:ext uri="{FF2B5EF4-FFF2-40B4-BE49-F238E27FC236}">
                <a16:creationId xmlns:a16="http://schemas.microsoft.com/office/drawing/2014/main" id="{E5B6C3A2-69BD-8447-8EAB-5CC26713CB10}"/>
              </a:ext>
            </a:extLst>
          </p:cNvPr>
          <p:cNvSpPr>
            <a:spLocks noGrp="1"/>
          </p:cNvSpPr>
          <p:nvPr>
            <p:ph type="body" sz="quarter" idx="13" hasCustomPrompt="1"/>
          </p:nvPr>
        </p:nvSpPr>
        <p:spPr>
          <a:xfrm>
            <a:off x="907404" y="4696763"/>
            <a:ext cx="987425" cy="979831"/>
          </a:xfrm>
          <a:prstGeom prst="rect">
            <a:avLst/>
          </a:prstGeom>
          <a:solidFill>
            <a:srgbClr val="EF4135"/>
          </a:solidFill>
          <a:ln w="38100">
            <a:solidFill>
              <a:srgbClr val="EF4135"/>
            </a:solidFill>
          </a:ln>
        </p:spPr>
        <p:txBody>
          <a:bodyPr anchor="ctr"/>
          <a:lstStyle>
            <a:lvl1pPr marL="0" indent="0" algn="ctr">
              <a:buNone/>
              <a:defRPr sz="5400" b="1">
                <a:solidFill>
                  <a:schemeClr val="bg1"/>
                </a:solidFill>
              </a:defRPr>
            </a:lvl1pPr>
          </a:lstStyle>
          <a:p>
            <a:pPr lvl="0"/>
            <a:r>
              <a:rPr lang="en-US"/>
              <a:t>?</a:t>
            </a:r>
          </a:p>
        </p:txBody>
      </p:sp>
      <p:sp>
        <p:nvSpPr>
          <p:cNvPr id="28" name="Text Placeholder 27">
            <a:extLst>
              <a:ext uri="{FF2B5EF4-FFF2-40B4-BE49-F238E27FC236}">
                <a16:creationId xmlns:a16="http://schemas.microsoft.com/office/drawing/2014/main" id="{448F1C58-F215-024F-822C-DB591D3F5065}"/>
              </a:ext>
            </a:extLst>
          </p:cNvPr>
          <p:cNvSpPr>
            <a:spLocks noGrp="1"/>
          </p:cNvSpPr>
          <p:nvPr>
            <p:ph type="body" sz="quarter" idx="14"/>
          </p:nvPr>
        </p:nvSpPr>
        <p:spPr>
          <a:xfrm>
            <a:off x="1895474" y="4697413"/>
            <a:ext cx="8623783" cy="979487"/>
          </a:xfrm>
          <a:prstGeom prst="rect">
            <a:avLst/>
          </a:prstGeom>
          <a:ln w="38100">
            <a:solidFill>
              <a:srgbClr val="EF4135"/>
            </a:solidFill>
          </a:ln>
        </p:spPr>
        <p:txBody>
          <a:bodyPr anchor="ctr"/>
          <a:lstStyle>
            <a:lvl1pPr marL="0" indent="0" algn="ctr">
              <a:lnSpc>
                <a:spcPct val="100000"/>
              </a:lnSpc>
              <a:spcBef>
                <a:spcPts val="400"/>
              </a:spcBef>
              <a:buNone/>
              <a:defRPr sz="1600"/>
            </a:lvl1pPr>
          </a:lstStyle>
          <a:p>
            <a:pPr lvl="0"/>
            <a:endParaRPr lang="en-US"/>
          </a:p>
        </p:txBody>
      </p:sp>
    </p:spTree>
    <p:extLst>
      <p:ext uri="{BB962C8B-B14F-4D97-AF65-F5344CB8AC3E}">
        <p14:creationId xmlns:p14="http://schemas.microsoft.com/office/powerpoint/2010/main" val="4073004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F990DF59-D760-5C43-8954-9C5F3734D781}"/>
              </a:ext>
            </a:extLst>
          </p:cNvPr>
          <p:cNvSpPr>
            <a:spLocks noGrp="1"/>
          </p:cNvSpPr>
          <p:nvPr>
            <p:ph type="body" idx="1"/>
          </p:nvPr>
        </p:nvSpPr>
        <p:spPr>
          <a:xfrm>
            <a:off x="839788" y="1681163"/>
            <a:ext cx="5157787" cy="823912"/>
          </a:xfrm>
          <a:prstGeom prst="rect">
            <a:avLst/>
          </a:prstGeo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3">
            <a:extLst>
              <a:ext uri="{FF2B5EF4-FFF2-40B4-BE49-F238E27FC236}">
                <a16:creationId xmlns:a16="http://schemas.microsoft.com/office/drawing/2014/main" id="{884C2E2D-5703-D347-90EA-88828D41183D}"/>
              </a:ext>
            </a:extLst>
          </p:cNvPr>
          <p:cNvSpPr>
            <a:spLocks noGrp="1"/>
          </p:cNvSpPr>
          <p:nvPr>
            <p:ph sz="half" idx="2"/>
          </p:nvPr>
        </p:nvSpPr>
        <p:spPr>
          <a:xfrm>
            <a:off x="839788" y="2505075"/>
            <a:ext cx="5157787" cy="3684588"/>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3F90DCBC-9619-3E48-BC5C-5B1131CF691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a:extLst>
              <a:ext uri="{FF2B5EF4-FFF2-40B4-BE49-F238E27FC236}">
                <a16:creationId xmlns:a16="http://schemas.microsoft.com/office/drawing/2014/main" id="{9B051D62-AB8A-5A46-B4DF-218D251F6738}"/>
              </a:ext>
            </a:extLst>
          </p:cNvPr>
          <p:cNvSpPr>
            <a:spLocks noGrp="1"/>
          </p:cNvSpPr>
          <p:nvPr>
            <p:ph sz="quarter" idx="4"/>
          </p:nvPr>
        </p:nvSpPr>
        <p:spPr>
          <a:xfrm>
            <a:off x="6172200" y="2505075"/>
            <a:ext cx="5183188" cy="3684588"/>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C7FD5186-493A-F742-AEE8-2F14FA3B5FC1}"/>
              </a:ext>
            </a:extLst>
          </p:cNvPr>
          <p:cNvSpPr>
            <a:spLocks noGrp="1"/>
          </p:cNvSpPr>
          <p:nvPr>
            <p:ph type="title"/>
          </p:nvPr>
        </p:nvSpPr>
        <p:spPr>
          <a:xfrm>
            <a:off x="457200" y="519765"/>
            <a:ext cx="11150082" cy="945141"/>
          </a:xfrm>
          <a:prstGeom prst="rect">
            <a:avLst/>
          </a:prstGeom>
        </p:spPr>
        <p:txBody>
          <a:bodyPr>
            <a:normAutofit/>
          </a:bodyPr>
          <a:lstStyle>
            <a:lvl1pPr algn="ctr">
              <a:defRPr sz="3200">
                <a:solidFill>
                  <a:srgbClr val="EF4135"/>
                </a:solidFill>
              </a:defRPr>
            </a:lvl1pPr>
          </a:lstStyle>
          <a:p>
            <a:r>
              <a:rPr lang="en-US"/>
              <a:t>Click to edit Master title style</a:t>
            </a:r>
          </a:p>
        </p:txBody>
      </p:sp>
      <p:cxnSp>
        <p:nvCxnSpPr>
          <p:cNvPr id="16" name="Straight Connector 15">
            <a:extLst>
              <a:ext uri="{FF2B5EF4-FFF2-40B4-BE49-F238E27FC236}">
                <a16:creationId xmlns:a16="http://schemas.microsoft.com/office/drawing/2014/main" id="{6165878F-6316-5E42-A231-E2A9FEE22265}"/>
              </a:ext>
            </a:extLst>
          </p:cNvPr>
          <p:cNvCxnSpPr>
            <a:cxnSpLocks/>
          </p:cNvCxnSpPr>
          <p:nvPr userDrawn="1"/>
        </p:nvCxnSpPr>
        <p:spPr>
          <a:xfrm flipH="1">
            <a:off x="354563" y="1595535"/>
            <a:ext cx="11252719" cy="0"/>
          </a:xfrm>
          <a:prstGeom prst="line">
            <a:avLst/>
          </a:prstGeom>
          <a:ln w="34925">
            <a:solidFill>
              <a:srgbClr val="1C3F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622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F29DB4-D2DD-BF4F-924F-4F1BAAC6C7EC}"/>
              </a:ext>
            </a:extLst>
          </p:cNvPr>
          <p:cNvSpPr>
            <a:spLocks noGrp="1"/>
          </p:cNvSpPr>
          <p:nvPr>
            <p:ph type="title"/>
          </p:nvPr>
        </p:nvSpPr>
        <p:spPr>
          <a:xfrm>
            <a:off x="831850" y="1499875"/>
            <a:ext cx="10515600" cy="1940367"/>
          </a:xfrm>
          <a:prstGeom prst="rect">
            <a:avLst/>
          </a:prstGeom>
        </p:spPr>
        <p:txBody>
          <a:bodyPr anchor="b"/>
          <a:lstStyle>
            <a:lvl1pPr>
              <a:defRPr sz="4800">
                <a:solidFill>
                  <a:srgbClr val="EF4135"/>
                </a:solidFill>
              </a:defRPr>
            </a:lvl1pPr>
          </a:lstStyle>
          <a:p>
            <a:r>
              <a:rPr lang="en-US"/>
              <a:t>Click to edit Master title style</a:t>
            </a:r>
          </a:p>
        </p:txBody>
      </p:sp>
      <p:sp>
        <p:nvSpPr>
          <p:cNvPr id="4" name="Text Placeholder 2">
            <a:extLst>
              <a:ext uri="{FF2B5EF4-FFF2-40B4-BE49-F238E27FC236}">
                <a16:creationId xmlns:a16="http://schemas.microsoft.com/office/drawing/2014/main" id="{28519559-F12B-4349-98F9-3AD1A6A0427B}"/>
              </a:ext>
            </a:extLst>
          </p:cNvPr>
          <p:cNvSpPr>
            <a:spLocks noGrp="1"/>
          </p:cNvSpPr>
          <p:nvPr>
            <p:ph type="body" idx="1"/>
          </p:nvPr>
        </p:nvSpPr>
        <p:spPr>
          <a:xfrm>
            <a:off x="831850" y="3967371"/>
            <a:ext cx="10515600" cy="1500187"/>
          </a:xfrm>
          <a:prstGeom prst="rect">
            <a:avLst/>
          </a:prstGeom>
        </p:spPr>
        <p:txBody>
          <a:bodyPr/>
          <a:lstStyle>
            <a:lvl1pPr marL="0" indent="0">
              <a:buNone/>
              <a:defRPr sz="2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6" name="Straight Connector 5">
            <a:extLst>
              <a:ext uri="{FF2B5EF4-FFF2-40B4-BE49-F238E27FC236}">
                <a16:creationId xmlns:a16="http://schemas.microsoft.com/office/drawing/2014/main" id="{F61F2AD6-F0EF-D844-9655-2DF17DE0EAEB}"/>
              </a:ext>
            </a:extLst>
          </p:cNvPr>
          <p:cNvCxnSpPr>
            <a:cxnSpLocks/>
          </p:cNvCxnSpPr>
          <p:nvPr userDrawn="1"/>
        </p:nvCxnSpPr>
        <p:spPr>
          <a:xfrm flipH="1">
            <a:off x="354563" y="3671672"/>
            <a:ext cx="11252719" cy="0"/>
          </a:xfrm>
          <a:prstGeom prst="line">
            <a:avLst/>
          </a:prstGeom>
          <a:ln w="34925">
            <a:solidFill>
              <a:srgbClr val="1C3F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8347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C0982AE-63F6-9548-8C28-B969E30C9538}"/>
              </a:ext>
            </a:extLst>
          </p:cNvPr>
          <p:cNvSpPr>
            <a:spLocks noGrp="1"/>
          </p:cNvSpPr>
          <p:nvPr>
            <p:ph type="pic" idx="1"/>
          </p:nvPr>
        </p:nvSpPr>
        <p:spPr>
          <a:xfrm>
            <a:off x="914400" y="515235"/>
            <a:ext cx="10500949"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Text Placeholder 4">
            <a:extLst>
              <a:ext uri="{FF2B5EF4-FFF2-40B4-BE49-F238E27FC236}">
                <a16:creationId xmlns:a16="http://schemas.microsoft.com/office/drawing/2014/main" id="{33E3558E-D696-A346-A64C-C1995A12796E}"/>
              </a:ext>
            </a:extLst>
          </p:cNvPr>
          <p:cNvSpPr>
            <a:spLocks noGrp="1"/>
          </p:cNvSpPr>
          <p:nvPr>
            <p:ph type="body" sz="quarter" idx="10" hasCustomPrompt="1"/>
          </p:nvPr>
        </p:nvSpPr>
        <p:spPr>
          <a:xfrm>
            <a:off x="906463" y="5530850"/>
            <a:ext cx="9055100" cy="420688"/>
          </a:xfrm>
          <a:prstGeom prst="rect">
            <a:avLst/>
          </a:prstGeom>
        </p:spPr>
        <p:txBody>
          <a:bodyPr/>
          <a:lstStyle>
            <a:lvl1pPr marL="0" indent="0">
              <a:buNone/>
              <a:defRPr sz="1400" i="1"/>
            </a:lvl1pPr>
          </a:lstStyle>
          <a:p>
            <a:pPr lvl="0"/>
            <a:r>
              <a:rPr lang="en-US"/>
              <a:t>Caption goes here</a:t>
            </a:r>
          </a:p>
        </p:txBody>
      </p:sp>
    </p:spTree>
    <p:extLst>
      <p:ext uri="{BB962C8B-B14F-4D97-AF65-F5344CB8AC3E}">
        <p14:creationId xmlns:p14="http://schemas.microsoft.com/office/powerpoint/2010/main" val="3601185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Plain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D63E3B-CE50-104D-B46B-04957FF44B7F}"/>
              </a:ext>
            </a:extLst>
          </p:cNvPr>
          <p:cNvSpPr>
            <a:spLocks noGrp="1"/>
          </p:cNvSpPr>
          <p:nvPr>
            <p:ph type="body" sz="quarter" idx="10" hasCustomPrompt="1"/>
          </p:nvPr>
        </p:nvSpPr>
        <p:spPr>
          <a:xfrm>
            <a:off x="907404" y="480421"/>
            <a:ext cx="10607675" cy="4711700"/>
          </a:xfrm>
          <a:prstGeom prst="rect">
            <a:avLst/>
          </a:prstGeom>
        </p:spPr>
        <p:txBody>
          <a:bodyPr/>
          <a:lstStyle>
            <a:lvl1pPr marL="0" indent="0">
              <a:buNone/>
              <a:defRPr sz="1600"/>
            </a:lvl1pPr>
          </a:lstStyle>
          <a:p>
            <a:pPr lvl="0"/>
            <a:r>
              <a:rPr lang="en-US"/>
              <a:t>Text goes here</a:t>
            </a:r>
          </a:p>
        </p:txBody>
      </p:sp>
    </p:spTree>
    <p:extLst>
      <p:ext uri="{BB962C8B-B14F-4D97-AF65-F5344CB8AC3E}">
        <p14:creationId xmlns:p14="http://schemas.microsoft.com/office/powerpoint/2010/main" val="2419368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Plain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D63E3B-CE50-104D-B46B-04957FF44B7F}"/>
              </a:ext>
            </a:extLst>
          </p:cNvPr>
          <p:cNvSpPr>
            <a:spLocks noGrp="1"/>
          </p:cNvSpPr>
          <p:nvPr>
            <p:ph type="body" sz="quarter" idx="10" hasCustomPrompt="1"/>
          </p:nvPr>
        </p:nvSpPr>
        <p:spPr>
          <a:xfrm>
            <a:off x="907404" y="480421"/>
            <a:ext cx="10607675" cy="4711700"/>
          </a:xfrm>
          <a:prstGeom prst="rect">
            <a:avLst/>
          </a:prstGeom>
        </p:spPr>
        <p:txBody>
          <a:bodyPr/>
          <a:lstStyle>
            <a:lvl1pPr marL="0" indent="0">
              <a:buNone/>
              <a:defRPr sz="1600"/>
            </a:lvl1pPr>
          </a:lstStyle>
          <a:p>
            <a:pPr lvl="0"/>
            <a:r>
              <a:rPr lang="en-US"/>
              <a:t>Text goes here</a:t>
            </a:r>
          </a:p>
        </p:txBody>
      </p:sp>
    </p:spTree>
    <p:extLst>
      <p:ext uri="{BB962C8B-B14F-4D97-AF65-F5344CB8AC3E}">
        <p14:creationId xmlns:p14="http://schemas.microsoft.com/office/powerpoint/2010/main" val="41631521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emf"/><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8430E4-F7C6-BD44-A5FB-9E7B2A11405B}"/>
              </a:ext>
            </a:extLst>
          </p:cNvPr>
          <p:cNvSpPr>
            <a:spLocks noGrp="1"/>
          </p:cNvSpPr>
          <p:nvPr>
            <p:ph type="title"/>
          </p:nvPr>
        </p:nvSpPr>
        <p:spPr>
          <a:xfrm>
            <a:off x="6535553" y="519764"/>
            <a:ext cx="5145505" cy="2081379"/>
          </a:xfrm>
          <a:prstGeom prst="rect">
            <a:avLst/>
          </a:prstGeom>
          <a:effectLst/>
        </p:spPr>
        <p:txBody>
          <a:bodyPr vert="horz" lIns="91440" tIns="45720" rIns="91440" bIns="45720" rtlCol="0" anchor="ctr">
            <a:normAutofit/>
          </a:bodyPr>
          <a:lstStyle/>
          <a:p>
            <a:r>
              <a:rPr lang="en-AU" b="1">
                <a:effectLst/>
                <a:latin typeface="Trajan Pro" panose="02020502050506020301" pitchFamily="18" charset="77"/>
              </a:rPr>
              <a:t>Are Science and Religion Compatible?</a:t>
            </a:r>
            <a:endParaRPr lang="en-AU">
              <a:effectLst/>
              <a:latin typeface="Trajan Pro" panose="02020502050506020301" pitchFamily="18" charset="77"/>
            </a:endParaRPr>
          </a:p>
        </p:txBody>
      </p:sp>
      <p:pic>
        <p:nvPicPr>
          <p:cNvPr id="10" name="Picture 9">
            <a:extLst>
              <a:ext uri="{FF2B5EF4-FFF2-40B4-BE49-F238E27FC236}">
                <a16:creationId xmlns:a16="http://schemas.microsoft.com/office/drawing/2014/main" id="{4E459BA8-D9FF-6F4F-8DCF-C169BC0EC614}"/>
              </a:ext>
            </a:extLst>
          </p:cNvPr>
          <p:cNvPicPr>
            <a:picLocks noChangeAspect="1"/>
          </p:cNvPicPr>
          <p:nvPr userDrawn="1"/>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56451259"/>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b="1" i="0" kern="1200">
          <a:solidFill>
            <a:schemeClr val="bg1"/>
          </a:solidFill>
          <a:latin typeface="Trajan Pro" panose="02020502050506020301" pitchFamily="18"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27D110E-E98C-5948-9929-71F5D7FC40B7}"/>
              </a:ext>
            </a:extLst>
          </p:cNvPr>
          <p:cNvPicPr>
            <a:picLocks noChangeAspect="1"/>
          </p:cNvPicPr>
          <p:nvPr userDrawn="1"/>
        </p:nvPicPr>
        <p:blipFill>
          <a:blip r:embed="rId13"/>
          <a:stretch>
            <a:fillRect/>
          </a:stretch>
        </p:blipFill>
        <p:spPr>
          <a:xfrm>
            <a:off x="10524930" y="5614135"/>
            <a:ext cx="1390262" cy="1046754"/>
          </a:xfrm>
          <a:prstGeom prst="rect">
            <a:avLst/>
          </a:prstGeom>
        </p:spPr>
      </p:pic>
      <p:pic>
        <p:nvPicPr>
          <p:cNvPr id="4" name="Picture 3">
            <a:extLst>
              <a:ext uri="{FF2B5EF4-FFF2-40B4-BE49-F238E27FC236}">
                <a16:creationId xmlns:a16="http://schemas.microsoft.com/office/drawing/2014/main" id="{1928D909-F78A-544E-8A9E-17D2A645B0FF}"/>
              </a:ext>
            </a:extLst>
          </p:cNvPr>
          <p:cNvPicPr>
            <a:picLocks noChangeAspect="1"/>
          </p:cNvPicPr>
          <p:nvPr userDrawn="1"/>
        </p:nvPicPr>
        <p:blipFill>
          <a:blip r:embed="rId14"/>
          <a:stretch>
            <a:fillRect/>
          </a:stretch>
        </p:blipFill>
        <p:spPr>
          <a:xfrm>
            <a:off x="0" y="0"/>
            <a:ext cx="9144000" cy="6858000"/>
          </a:xfrm>
          <a:prstGeom prst="rect">
            <a:avLst/>
          </a:prstGeom>
        </p:spPr>
      </p:pic>
    </p:spTree>
    <p:extLst>
      <p:ext uri="{BB962C8B-B14F-4D97-AF65-F5344CB8AC3E}">
        <p14:creationId xmlns:p14="http://schemas.microsoft.com/office/powerpoint/2010/main" val="3672277808"/>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77" r:id="rId7"/>
    <p:sldLayoutId id="2147483690" r:id="rId8"/>
    <p:sldLayoutId id="2147483779" r:id="rId9"/>
    <p:sldLayoutId id="2147483793" r:id="rId10"/>
    <p:sldLayoutId id="2147483792" r:id="rId11"/>
  </p:sldLayoutIdLst>
  <p:txStyles>
    <p:titleStyle>
      <a:lvl1pPr algn="l" defTabSz="914400" rtl="0" eaLnBrk="1" latinLnBrk="0" hangingPunct="1">
        <a:lnSpc>
          <a:spcPct val="90000"/>
        </a:lnSpc>
        <a:spcBef>
          <a:spcPct val="0"/>
        </a:spcBef>
        <a:buNone/>
        <a:defRPr sz="4400" b="1" i="0" kern="1200">
          <a:solidFill>
            <a:schemeClr val="bg1"/>
          </a:solidFill>
          <a:latin typeface="Trajan Pro" panose="02020502050506020301" pitchFamily="18"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qUCNAnp2QAI"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en.wikipedia.org/wiki/Abraham"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en.wikipedia.org/wiki/David" TargetMode="External"/><Relationship Id="rId4" Type="http://schemas.openxmlformats.org/officeDocument/2006/relationships/hyperlink" Target="https://en.wikipedia.org/wiki/Moses"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hyperlink" Target="https://www.bing.com/videos/riverview/relatedvideo?&amp;q=True+Tube+Holy+Cribs&amp;&amp;mid=55D959C97995933C73BA55D959C97995933C73BA&amp;&amp;FORM=VRDGAR"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bing.com/search?q=my+life+my+religion+Judaism&amp;qs=n&amp;form=QBRE&amp;sp=-1&amp;ghc=1&amp;lq=0&amp;pq=my+life+my+religion+judaism&amp;sc=9-27&amp;sk=&amp;cvid=A29A0FDDF3ED4B98A7D9C147D26FC4B4&amp;ghsh=0&amp;ghacc=0&amp;ghpl=" TargetMode="External"/><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B7F325C-A649-3C48-98B2-0B9CE2FF7279}"/>
              </a:ext>
            </a:extLst>
          </p:cNvPr>
          <p:cNvCxnSpPr/>
          <p:nvPr/>
        </p:nvCxnSpPr>
        <p:spPr>
          <a:xfrm flipH="1">
            <a:off x="2202024" y="3424335"/>
            <a:ext cx="9989976" cy="0"/>
          </a:xfrm>
          <a:prstGeom prst="line">
            <a:avLst/>
          </a:prstGeom>
          <a:ln w="53975">
            <a:solidFill>
              <a:srgbClr val="1C3F94"/>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BC1EB2F9-7672-F347-9DBD-C0C6A9814DAD}"/>
              </a:ext>
            </a:extLst>
          </p:cNvPr>
          <p:cNvSpPr>
            <a:spLocks noGrp="1"/>
          </p:cNvSpPr>
          <p:nvPr>
            <p:ph type="ctrTitle"/>
          </p:nvPr>
        </p:nvSpPr>
        <p:spPr>
          <a:xfrm>
            <a:off x="5853776" y="565553"/>
            <a:ext cx="5694785" cy="2423268"/>
          </a:xfrm>
          <a:effectLst/>
        </p:spPr>
        <p:txBody>
          <a:bodyPr>
            <a:normAutofit/>
          </a:bodyPr>
          <a:lstStyle/>
          <a:p>
            <a:pPr algn="l"/>
            <a:r>
              <a:rPr lang="en-AU" sz="4800">
                <a:solidFill>
                  <a:srgbClr val="EF4135"/>
                </a:solidFill>
              </a:rPr>
              <a:t>World Religions:  Judaism</a:t>
            </a:r>
          </a:p>
        </p:txBody>
      </p:sp>
    </p:spTree>
    <p:extLst>
      <p:ext uri="{BB962C8B-B14F-4D97-AF65-F5344CB8AC3E}">
        <p14:creationId xmlns:p14="http://schemas.microsoft.com/office/powerpoint/2010/main" val="2153998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6DD3FC-7741-E1EC-00CA-297AA35122EE}"/>
              </a:ext>
            </a:extLst>
          </p:cNvPr>
          <p:cNvSpPr txBox="1"/>
          <p:nvPr/>
        </p:nvSpPr>
        <p:spPr>
          <a:xfrm>
            <a:off x="1216241" y="473171"/>
            <a:ext cx="8493710" cy="1046440"/>
          </a:xfrm>
          <a:prstGeom prst="rect">
            <a:avLst/>
          </a:prstGeom>
          <a:noFill/>
        </p:spPr>
        <p:txBody>
          <a:bodyPr wrap="square">
            <a:spAutoFit/>
          </a:bodyPr>
          <a:lstStyle/>
          <a:p>
            <a:pPr rtl="0">
              <a:spcBef>
                <a:spcPts val="0"/>
              </a:spcBef>
              <a:spcAft>
                <a:spcPts val="0"/>
              </a:spcAft>
            </a:pPr>
            <a:r>
              <a:rPr lang="en-US" sz="4400" b="0" i="0" u="none" strike="noStrike">
                <a:solidFill>
                  <a:schemeClr val="accent1"/>
                </a:solidFill>
                <a:effectLst/>
              </a:rPr>
              <a:t>Judaism: Universe</a:t>
            </a:r>
            <a:br>
              <a:rPr lang="en-US"/>
            </a:br>
            <a:endParaRPr lang="en-US"/>
          </a:p>
        </p:txBody>
      </p:sp>
      <p:sp>
        <p:nvSpPr>
          <p:cNvPr id="3" name="TextBox 2">
            <a:extLst>
              <a:ext uri="{FF2B5EF4-FFF2-40B4-BE49-F238E27FC236}">
                <a16:creationId xmlns:a16="http://schemas.microsoft.com/office/drawing/2014/main" id="{B1665A02-D9DB-DD70-9D7C-105B05D320C6}"/>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
        <p:nvSpPr>
          <p:cNvPr id="6" name="TextBox 5">
            <a:extLst>
              <a:ext uri="{FF2B5EF4-FFF2-40B4-BE49-F238E27FC236}">
                <a16:creationId xmlns:a16="http://schemas.microsoft.com/office/drawing/2014/main" id="{2D12E97A-0E8C-ECAE-4CB0-E19CC435ADDE}"/>
              </a:ext>
            </a:extLst>
          </p:cNvPr>
          <p:cNvSpPr txBox="1"/>
          <p:nvPr/>
        </p:nvSpPr>
        <p:spPr>
          <a:xfrm>
            <a:off x="3047260" y="3246553"/>
            <a:ext cx="6094520" cy="369332"/>
          </a:xfrm>
          <a:prstGeom prst="rect">
            <a:avLst/>
          </a:prstGeom>
          <a:noFill/>
        </p:spPr>
        <p:txBody>
          <a:bodyPr wrap="square">
            <a:spAutoFit/>
          </a:bodyPr>
          <a:lstStyle/>
          <a:p>
            <a:r>
              <a:rPr lang="en-US"/>
              <a:t> </a:t>
            </a:r>
          </a:p>
        </p:txBody>
      </p:sp>
      <p:sp>
        <p:nvSpPr>
          <p:cNvPr id="10" name="TextBox 9">
            <a:extLst>
              <a:ext uri="{FF2B5EF4-FFF2-40B4-BE49-F238E27FC236}">
                <a16:creationId xmlns:a16="http://schemas.microsoft.com/office/drawing/2014/main" id="{E7C07FEE-A27D-29B0-B4E6-E57144324796}"/>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
        <p:nvSpPr>
          <p:cNvPr id="12" name="TextBox 11">
            <a:extLst>
              <a:ext uri="{FF2B5EF4-FFF2-40B4-BE49-F238E27FC236}">
                <a16:creationId xmlns:a16="http://schemas.microsoft.com/office/drawing/2014/main" id="{77248EDE-4062-189B-6B99-FF139F115B5C}"/>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
        <p:nvSpPr>
          <p:cNvPr id="5" name="TextBox 4">
            <a:extLst>
              <a:ext uri="{FF2B5EF4-FFF2-40B4-BE49-F238E27FC236}">
                <a16:creationId xmlns:a16="http://schemas.microsoft.com/office/drawing/2014/main" id="{B0CFC3C4-8E20-F834-E01F-6B09AD7DEA28}"/>
              </a:ext>
            </a:extLst>
          </p:cNvPr>
          <p:cNvSpPr txBox="1"/>
          <p:nvPr/>
        </p:nvSpPr>
        <p:spPr>
          <a:xfrm>
            <a:off x="1085295" y="1606037"/>
            <a:ext cx="6094520" cy="4626908"/>
          </a:xfrm>
          <a:prstGeom prst="rect">
            <a:avLst/>
          </a:prstGeom>
          <a:noFill/>
        </p:spPr>
        <p:txBody>
          <a:bodyPr wrap="square">
            <a:spAutoFit/>
          </a:bodyPr>
          <a:lstStyle/>
          <a:p>
            <a:pPr rtl="0" fontAlgn="base">
              <a:spcBef>
                <a:spcPts val="0"/>
              </a:spcBef>
              <a:spcAft>
                <a:spcPts val="0"/>
              </a:spcAft>
              <a:buFont typeface="Arial" panose="020B0604020202020204" pitchFamily="34" charset="0"/>
              <a:buChar char="•"/>
            </a:pPr>
            <a:r>
              <a:rPr lang="en-US" sz="2800" b="0" i="0" u="none" strike="noStrike">
                <a:effectLst/>
                <a:latin typeface="Century Gothic" panose="020B0502020202020204" pitchFamily="34" charset="0"/>
              </a:rPr>
              <a:t>Humanity is </a:t>
            </a:r>
            <a:r>
              <a:rPr lang="en-US" sz="2800" b="0" i="0" u="none" strike="noStrike">
                <a:solidFill>
                  <a:srgbClr val="FFFF00"/>
                </a:solidFill>
                <a:effectLst/>
                <a:latin typeface="Century Gothic" panose="020B0502020202020204" pitchFamily="34" charset="0"/>
              </a:rPr>
              <a:t>fundamentally good</a:t>
            </a:r>
            <a:r>
              <a:rPr lang="en-US" sz="2800" b="0" i="0" u="none" strike="noStrike">
                <a:effectLst/>
                <a:latin typeface="Century Gothic" panose="020B0502020202020204" pitchFamily="34" charset="0"/>
              </a:rPr>
              <a:t>.</a:t>
            </a:r>
            <a:endParaRPr lang="en-US" sz="2240" b="0" i="0" u="none" strike="noStrike">
              <a:effectLst/>
              <a:latin typeface="Noto Sans Symbols"/>
            </a:endParaRPr>
          </a:p>
          <a:p>
            <a:pPr rtl="0" fontAlgn="base">
              <a:spcBef>
                <a:spcPts val="1000"/>
              </a:spcBef>
              <a:spcAft>
                <a:spcPts val="0"/>
              </a:spcAft>
              <a:buFont typeface="Arial" panose="020B0604020202020204" pitchFamily="34" charset="0"/>
              <a:buChar char="•"/>
            </a:pPr>
            <a:r>
              <a:rPr lang="en-US" sz="2800" b="0" i="0" u="none" strike="noStrike">
                <a:effectLst/>
                <a:latin typeface="Century Gothic" panose="020B0502020202020204" pitchFamily="34" charset="0"/>
              </a:rPr>
              <a:t>God loves us despite our unfaithfulness and will led us to salvation </a:t>
            </a:r>
            <a:r>
              <a:rPr lang="en-US" sz="2800" b="0" i="0" u="none" strike="noStrike">
                <a:solidFill>
                  <a:srgbClr val="FFFF00"/>
                </a:solidFill>
                <a:effectLst/>
                <a:latin typeface="Century Gothic" panose="020B0502020202020204" pitchFamily="34" charset="0"/>
              </a:rPr>
              <a:t>through our increase effort to follow his law. </a:t>
            </a:r>
            <a:endParaRPr lang="en-US" sz="2240" b="0" i="0" u="none" strike="noStrike">
              <a:solidFill>
                <a:srgbClr val="FFFF00"/>
              </a:solidFill>
              <a:effectLst/>
              <a:latin typeface="Noto Sans Symbols"/>
            </a:endParaRPr>
          </a:p>
          <a:p>
            <a:pPr rtl="0" fontAlgn="base">
              <a:spcBef>
                <a:spcPts val="1000"/>
              </a:spcBef>
              <a:spcAft>
                <a:spcPts val="0"/>
              </a:spcAft>
              <a:buFont typeface="Arial" panose="020B0604020202020204" pitchFamily="34" charset="0"/>
              <a:buChar char="•"/>
            </a:pPr>
            <a:r>
              <a:rPr lang="en-US" sz="2800" b="0" i="0" u="none" strike="noStrike">
                <a:effectLst/>
                <a:latin typeface="Century Gothic" panose="020B0502020202020204" pitchFamily="34" charset="0"/>
              </a:rPr>
              <a:t>God acts today for our good and the Messiah will come as God’s chosen king.</a:t>
            </a:r>
            <a:endParaRPr lang="en-US" sz="2240" b="0" i="0" u="none" strike="noStrike">
              <a:effectLst/>
              <a:latin typeface="Noto Sans Symbols"/>
            </a:endParaRPr>
          </a:p>
          <a:p>
            <a:br>
              <a:rPr lang="en-US" b="0">
                <a:effectLst/>
              </a:rPr>
            </a:br>
            <a:br>
              <a:rPr lang="en-US" b="0">
                <a:effectLst/>
              </a:rPr>
            </a:br>
            <a:endParaRPr lang="en-US"/>
          </a:p>
        </p:txBody>
      </p:sp>
    </p:spTree>
    <p:extLst>
      <p:ext uri="{BB962C8B-B14F-4D97-AF65-F5344CB8AC3E}">
        <p14:creationId xmlns:p14="http://schemas.microsoft.com/office/powerpoint/2010/main" val="826582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6DD3FC-7741-E1EC-00CA-297AA35122EE}"/>
              </a:ext>
            </a:extLst>
          </p:cNvPr>
          <p:cNvSpPr txBox="1"/>
          <p:nvPr/>
        </p:nvSpPr>
        <p:spPr>
          <a:xfrm>
            <a:off x="1216241" y="473171"/>
            <a:ext cx="8493710" cy="1046440"/>
          </a:xfrm>
          <a:prstGeom prst="rect">
            <a:avLst/>
          </a:prstGeom>
          <a:noFill/>
        </p:spPr>
        <p:txBody>
          <a:bodyPr wrap="square">
            <a:spAutoFit/>
          </a:bodyPr>
          <a:lstStyle/>
          <a:p>
            <a:pPr rtl="0">
              <a:spcBef>
                <a:spcPts val="0"/>
              </a:spcBef>
              <a:spcAft>
                <a:spcPts val="0"/>
              </a:spcAft>
            </a:pPr>
            <a:r>
              <a:rPr lang="en-US" sz="4400" b="0" i="0" u="none" strike="noStrike">
                <a:solidFill>
                  <a:schemeClr val="accent1"/>
                </a:solidFill>
                <a:effectLst/>
              </a:rPr>
              <a:t>Judaism: Death</a:t>
            </a:r>
            <a:br>
              <a:rPr lang="en-US"/>
            </a:br>
            <a:endParaRPr lang="en-US"/>
          </a:p>
        </p:txBody>
      </p:sp>
      <p:sp>
        <p:nvSpPr>
          <p:cNvPr id="3" name="TextBox 2">
            <a:extLst>
              <a:ext uri="{FF2B5EF4-FFF2-40B4-BE49-F238E27FC236}">
                <a16:creationId xmlns:a16="http://schemas.microsoft.com/office/drawing/2014/main" id="{B1665A02-D9DB-DD70-9D7C-105B05D320C6}"/>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
        <p:nvSpPr>
          <p:cNvPr id="6" name="TextBox 5">
            <a:extLst>
              <a:ext uri="{FF2B5EF4-FFF2-40B4-BE49-F238E27FC236}">
                <a16:creationId xmlns:a16="http://schemas.microsoft.com/office/drawing/2014/main" id="{2D12E97A-0E8C-ECAE-4CB0-E19CC435ADDE}"/>
              </a:ext>
            </a:extLst>
          </p:cNvPr>
          <p:cNvSpPr txBox="1"/>
          <p:nvPr/>
        </p:nvSpPr>
        <p:spPr>
          <a:xfrm>
            <a:off x="3047260" y="3246553"/>
            <a:ext cx="6094520" cy="369332"/>
          </a:xfrm>
          <a:prstGeom prst="rect">
            <a:avLst/>
          </a:prstGeom>
          <a:noFill/>
        </p:spPr>
        <p:txBody>
          <a:bodyPr wrap="square">
            <a:spAutoFit/>
          </a:bodyPr>
          <a:lstStyle/>
          <a:p>
            <a:r>
              <a:rPr lang="en-US"/>
              <a:t> </a:t>
            </a:r>
          </a:p>
        </p:txBody>
      </p:sp>
      <p:sp>
        <p:nvSpPr>
          <p:cNvPr id="10" name="TextBox 9">
            <a:extLst>
              <a:ext uri="{FF2B5EF4-FFF2-40B4-BE49-F238E27FC236}">
                <a16:creationId xmlns:a16="http://schemas.microsoft.com/office/drawing/2014/main" id="{E7C07FEE-A27D-29B0-B4E6-E57144324796}"/>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
        <p:nvSpPr>
          <p:cNvPr id="12" name="TextBox 11">
            <a:extLst>
              <a:ext uri="{FF2B5EF4-FFF2-40B4-BE49-F238E27FC236}">
                <a16:creationId xmlns:a16="http://schemas.microsoft.com/office/drawing/2014/main" id="{77248EDE-4062-189B-6B99-FF139F115B5C}"/>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
        <p:nvSpPr>
          <p:cNvPr id="5" name="TextBox 4">
            <a:extLst>
              <a:ext uri="{FF2B5EF4-FFF2-40B4-BE49-F238E27FC236}">
                <a16:creationId xmlns:a16="http://schemas.microsoft.com/office/drawing/2014/main" id="{B0CFC3C4-8E20-F834-E01F-6B09AD7DEA28}"/>
              </a:ext>
            </a:extLst>
          </p:cNvPr>
          <p:cNvSpPr txBox="1"/>
          <p:nvPr/>
        </p:nvSpPr>
        <p:spPr>
          <a:xfrm>
            <a:off x="1085294" y="1606037"/>
            <a:ext cx="7250837" cy="4416594"/>
          </a:xfrm>
          <a:prstGeom prst="rect">
            <a:avLst/>
          </a:prstGeom>
          <a:noFill/>
        </p:spPr>
        <p:txBody>
          <a:bodyPr wrap="square">
            <a:spAutoFit/>
          </a:bodyPr>
          <a:lstStyle/>
          <a:p>
            <a:pPr marL="342900" indent="-342900" rtl="0" fontAlgn="base">
              <a:spcBef>
                <a:spcPts val="1000"/>
              </a:spcBef>
              <a:spcAft>
                <a:spcPts val="0"/>
              </a:spcAft>
              <a:buFont typeface="Wingdings" panose="05000000000000000000" pitchFamily="2" charset="2"/>
              <a:buChar char="Ø"/>
            </a:pPr>
            <a:r>
              <a:rPr lang="en-US" sz="2400" b="0" i="0" u="none" strike="noStrike">
                <a:effectLst/>
                <a:latin typeface="Century Gothic" panose="020B0502020202020204" pitchFamily="34" charset="0"/>
              </a:rPr>
              <a:t>God judges based on what you have done, how you have followed God’s Law.</a:t>
            </a:r>
            <a:endParaRPr lang="en-US" sz="2400" b="0" i="0" u="none" strike="noStrike">
              <a:effectLst/>
              <a:latin typeface="Noto Sans Symbols"/>
            </a:endParaRPr>
          </a:p>
          <a:p>
            <a:pPr marL="342900" indent="-342900" rtl="0" fontAlgn="base">
              <a:spcBef>
                <a:spcPts val="1000"/>
              </a:spcBef>
              <a:spcAft>
                <a:spcPts val="0"/>
              </a:spcAft>
              <a:buFont typeface="Wingdings" panose="05000000000000000000" pitchFamily="2" charset="2"/>
              <a:buChar char="Ø"/>
            </a:pPr>
            <a:r>
              <a:rPr lang="en-US" sz="2400" b="0" i="0" u="none" strike="noStrike">
                <a:effectLst/>
                <a:latin typeface="Century Gothic" panose="020B0502020202020204" pitchFamily="34" charset="0"/>
              </a:rPr>
              <a:t>Heaven is being with God and his people, in God’s place under God’s rule. </a:t>
            </a:r>
            <a:endParaRPr lang="en-US" sz="2400" b="0" i="0" u="none" strike="noStrike">
              <a:effectLst/>
              <a:latin typeface="Noto Sans Symbols"/>
            </a:endParaRPr>
          </a:p>
          <a:p>
            <a:pPr marL="342900" indent="-342900" rtl="0" fontAlgn="base">
              <a:spcBef>
                <a:spcPts val="1000"/>
              </a:spcBef>
              <a:spcAft>
                <a:spcPts val="0"/>
              </a:spcAft>
              <a:buFont typeface="Wingdings" panose="05000000000000000000" pitchFamily="2" charset="2"/>
              <a:buChar char="Ø"/>
            </a:pPr>
            <a:r>
              <a:rPr lang="en-US" sz="2400" b="0" i="0" u="none" strike="noStrike">
                <a:effectLst/>
                <a:latin typeface="Century Gothic" panose="020B0502020202020204" pitchFamily="34" charset="0"/>
              </a:rPr>
              <a:t>Hell is being separated from God and his people.</a:t>
            </a:r>
            <a:endParaRPr lang="en-US" sz="2400" b="0" i="0" u="none" strike="noStrike">
              <a:effectLst/>
              <a:latin typeface="Noto Sans Symbols"/>
            </a:endParaRPr>
          </a:p>
          <a:p>
            <a:pPr marL="342900" indent="-342900" rtl="0" fontAlgn="base">
              <a:spcBef>
                <a:spcPts val="1000"/>
              </a:spcBef>
              <a:spcAft>
                <a:spcPts val="0"/>
              </a:spcAft>
              <a:buFont typeface="Wingdings" panose="05000000000000000000" pitchFamily="2" charset="2"/>
              <a:buChar char="Ø"/>
            </a:pPr>
            <a:r>
              <a:rPr lang="en-US" sz="2400" b="0" i="0" u="none" strike="noStrike">
                <a:effectLst/>
                <a:latin typeface="Century Gothic" panose="020B0502020202020204" pitchFamily="34" charset="0"/>
              </a:rPr>
              <a:t>How do we get there? Know and follow God’s law, work harder at it, pray for help. You save yourself with God’s help.</a:t>
            </a:r>
            <a:endParaRPr lang="en-US" sz="2400" b="0" i="0" u="none" strike="noStrike">
              <a:effectLst/>
              <a:latin typeface="Noto Sans Symbols"/>
            </a:endParaRPr>
          </a:p>
          <a:p>
            <a:br>
              <a:rPr lang="en-US" sz="2000" b="0">
                <a:effectLst/>
              </a:rPr>
            </a:br>
            <a:endParaRPr lang="en-US" sz="2000"/>
          </a:p>
        </p:txBody>
      </p:sp>
    </p:spTree>
    <p:extLst>
      <p:ext uri="{BB962C8B-B14F-4D97-AF65-F5344CB8AC3E}">
        <p14:creationId xmlns:p14="http://schemas.microsoft.com/office/powerpoint/2010/main" val="3757960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6DD3FC-7741-E1EC-00CA-297AA35122EE}"/>
              </a:ext>
            </a:extLst>
          </p:cNvPr>
          <p:cNvSpPr txBox="1"/>
          <p:nvPr/>
        </p:nvSpPr>
        <p:spPr>
          <a:xfrm>
            <a:off x="1216241" y="473171"/>
            <a:ext cx="8493710" cy="1046440"/>
          </a:xfrm>
          <a:prstGeom prst="rect">
            <a:avLst/>
          </a:prstGeom>
          <a:noFill/>
        </p:spPr>
        <p:txBody>
          <a:bodyPr wrap="square">
            <a:spAutoFit/>
          </a:bodyPr>
          <a:lstStyle/>
          <a:p>
            <a:pPr rtl="0">
              <a:spcBef>
                <a:spcPts val="0"/>
              </a:spcBef>
              <a:spcAft>
                <a:spcPts val="0"/>
              </a:spcAft>
            </a:pPr>
            <a:r>
              <a:rPr lang="en-US" sz="4400" b="0" i="0" u="none" strike="noStrike">
                <a:solidFill>
                  <a:schemeClr val="accent1"/>
                </a:solidFill>
                <a:effectLst/>
              </a:rPr>
              <a:t>Judaism: Life</a:t>
            </a:r>
            <a:br>
              <a:rPr lang="en-US"/>
            </a:br>
            <a:endParaRPr lang="en-US"/>
          </a:p>
        </p:txBody>
      </p:sp>
      <p:sp>
        <p:nvSpPr>
          <p:cNvPr id="3" name="TextBox 2">
            <a:extLst>
              <a:ext uri="{FF2B5EF4-FFF2-40B4-BE49-F238E27FC236}">
                <a16:creationId xmlns:a16="http://schemas.microsoft.com/office/drawing/2014/main" id="{B1665A02-D9DB-DD70-9D7C-105B05D320C6}"/>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
        <p:nvSpPr>
          <p:cNvPr id="6" name="TextBox 5">
            <a:extLst>
              <a:ext uri="{FF2B5EF4-FFF2-40B4-BE49-F238E27FC236}">
                <a16:creationId xmlns:a16="http://schemas.microsoft.com/office/drawing/2014/main" id="{2D12E97A-0E8C-ECAE-4CB0-E19CC435ADDE}"/>
              </a:ext>
            </a:extLst>
          </p:cNvPr>
          <p:cNvSpPr txBox="1"/>
          <p:nvPr/>
        </p:nvSpPr>
        <p:spPr>
          <a:xfrm>
            <a:off x="3047260" y="3246553"/>
            <a:ext cx="6094520" cy="369332"/>
          </a:xfrm>
          <a:prstGeom prst="rect">
            <a:avLst/>
          </a:prstGeom>
          <a:noFill/>
        </p:spPr>
        <p:txBody>
          <a:bodyPr wrap="square">
            <a:spAutoFit/>
          </a:bodyPr>
          <a:lstStyle/>
          <a:p>
            <a:r>
              <a:rPr lang="en-US"/>
              <a:t> </a:t>
            </a:r>
          </a:p>
        </p:txBody>
      </p:sp>
      <p:sp>
        <p:nvSpPr>
          <p:cNvPr id="10" name="TextBox 9">
            <a:extLst>
              <a:ext uri="{FF2B5EF4-FFF2-40B4-BE49-F238E27FC236}">
                <a16:creationId xmlns:a16="http://schemas.microsoft.com/office/drawing/2014/main" id="{E7C07FEE-A27D-29B0-B4E6-E57144324796}"/>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
        <p:nvSpPr>
          <p:cNvPr id="12" name="TextBox 11">
            <a:extLst>
              <a:ext uri="{FF2B5EF4-FFF2-40B4-BE49-F238E27FC236}">
                <a16:creationId xmlns:a16="http://schemas.microsoft.com/office/drawing/2014/main" id="{77248EDE-4062-189B-6B99-FF139F115B5C}"/>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
        <p:nvSpPr>
          <p:cNvPr id="5" name="TextBox 4">
            <a:extLst>
              <a:ext uri="{FF2B5EF4-FFF2-40B4-BE49-F238E27FC236}">
                <a16:creationId xmlns:a16="http://schemas.microsoft.com/office/drawing/2014/main" id="{B0CFC3C4-8E20-F834-E01F-6B09AD7DEA28}"/>
              </a:ext>
            </a:extLst>
          </p:cNvPr>
          <p:cNvSpPr txBox="1"/>
          <p:nvPr/>
        </p:nvSpPr>
        <p:spPr>
          <a:xfrm>
            <a:off x="1085294" y="1606037"/>
            <a:ext cx="7756865" cy="4580741"/>
          </a:xfrm>
          <a:prstGeom prst="rect">
            <a:avLst/>
          </a:prstGeom>
          <a:noFill/>
        </p:spPr>
        <p:txBody>
          <a:bodyPr wrap="square">
            <a:spAutoFit/>
          </a:bodyPr>
          <a:lstStyle/>
          <a:p>
            <a:pPr rtl="0" fontAlgn="base">
              <a:spcBef>
                <a:spcPts val="1000"/>
              </a:spcBef>
              <a:spcAft>
                <a:spcPts val="0"/>
              </a:spcAft>
              <a:buFont typeface="Arial" panose="020B0604020202020204" pitchFamily="34" charset="0"/>
              <a:buChar char="•"/>
            </a:pPr>
            <a:r>
              <a:rPr lang="en-US" sz="2400" b="0" i="0" u="none" strike="noStrike">
                <a:effectLst/>
                <a:latin typeface="Century Gothic" panose="020B0502020202020204" pitchFamily="34" charset="0"/>
              </a:rPr>
              <a:t>Observation of weekly Sabbath, strict discipline, regular attendance at Synagogue (by males)</a:t>
            </a:r>
            <a:endParaRPr lang="en-US" sz="2400" b="0" i="0" u="none" strike="noStrike">
              <a:effectLst/>
              <a:latin typeface="Noto Sans Symbols"/>
            </a:endParaRPr>
          </a:p>
          <a:p>
            <a:pPr rtl="0" fontAlgn="base">
              <a:spcBef>
                <a:spcPts val="1000"/>
              </a:spcBef>
              <a:spcAft>
                <a:spcPts val="0"/>
              </a:spcAft>
              <a:buFont typeface="Arial" panose="020B0604020202020204" pitchFamily="34" charset="0"/>
              <a:buChar char="•"/>
            </a:pPr>
            <a:r>
              <a:rPr lang="en-US" sz="2400" b="0" i="0" u="none" strike="noStrike">
                <a:effectLst/>
                <a:latin typeface="Century Gothic" panose="020B0502020202020204" pitchFamily="34" charset="0"/>
              </a:rPr>
              <a:t>Kosher laws</a:t>
            </a:r>
            <a:endParaRPr lang="en-US" sz="2400" b="0" i="0" u="none" strike="noStrike">
              <a:effectLst/>
              <a:latin typeface="Noto Sans Symbols"/>
            </a:endParaRPr>
          </a:p>
          <a:p>
            <a:pPr rtl="0" fontAlgn="base">
              <a:spcBef>
                <a:spcPts val="1000"/>
              </a:spcBef>
              <a:spcAft>
                <a:spcPts val="0"/>
              </a:spcAft>
              <a:buFont typeface="Arial" panose="020B0604020202020204" pitchFamily="34" charset="0"/>
              <a:buChar char="•"/>
            </a:pPr>
            <a:r>
              <a:rPr lang="en-US" sz="2400" b="0" i="0" u="none" strike="noStrike">
                <a:effectLst/>
                <a:latin typeface="Century Gothic" panose="020B0502020202020204" pitchFamily="34" charset="0"/>
              </a:rPr>
              <a:t>Festivals – Passover, Rosh Hashanah, Bar Mitzvah, Yom Kippur, Sukkoth, Hanukkah, Purim and Shavuot</a:t>
            </a:r>
          </a:p>
          <a:p>
            <a:pPr rtl="0" fontAlgn="base">
              <a:spcBef>
                <a:spcPts val="1000"/>
              </a:spcBef>
              <a:spcAft>
                <a:spcPts val="0"/>
              </a:spcAft>
              <a:buFont typeface="Arial" panose="020B0604020202020204" pitchFamily="34" charset="0"/>
              <a:buChar char="•"/>
            </a:pPr>
            <a:endParaRPr lang="en-US" sz="2400">
              <a:latin typeface="Century Gothic" panose="020B0502020202020204" pitchFamily="34" charset="0"/>
            </a:endParaRPr>
          </a:p>
          <a:p>
            <a:pPr rtl="0" fontAlgn="base">
              <a:spcBef>
                <a:spcPts val="1000"/>
              </a:spcBef>
              <a:spcAft>
                <a:spcPts val="0"/>
              </a:spcAft>
            </a:pPr>
            <a:endParaRPr lang="en-US" sz="2400" b="0" i="0" u="none" strike="noStrike">
              <a:effectLst/>
              <a:latin typeface="Noto Sans Symbols"/>
            </a:endParaRPr>
          </a:p>
          <a:p>
            <a:pPr rtl="0">
              <a:spcBef>
                <a:spcPts val="1000"/>
              </a:spcBef>
              <a:spcAft>
                <a:spcPts val="0"/>
              </a:spcAft>
            </a:pPr>
            <a:r>
              <a:rPr lang="en-US" b="0" i="0" u="sng" strike="noStrike">
                <a:solidFill>
                  <a:srgbClr val="58C1BA"/>
                </a:solidFill>
                <a:effectLst/>
                <a:latin typeface="Century Gothic" panose="020B0502020202020204" pitchFamily="34" charset="0"/>
                <a:hlinkClick r:id="rId3"/>
              </a:rPr>
              <a:t>https://www.youtube.com/watch?v=qUCNAnp2QAI</a:t>
            </a:r>
            <a:endParaRPr lang="en-US" b="0">
              <a:effectLst/>
            </a:endParaRPr>
          </a:p>
          <a:p>
            <a:br>
              <a:rPr lang="en-US" sz="2000"/>
            </a:br>
            <a:endParaRPr lang="en-US" sz="2000"/>
          </a:p>
        </p:txBody>
      </p:sp>
    </p:spTree>
    <p:extLst>
      <p:ext uri="{BB962C8B-B14F-4D97-AF65-F5344CB8AC3E}">
        <p14:creationId xmlns:p14="http://schemas.microsoft.com/office/powerpoint/2010/main" val="346043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6DD3FC-7741-E1EC-00CA-297AA35122EE}"/>
              </a:ext>
            </a:extLst>
          </p:cNvPr>
          <p:cNvSpPr txBox="1"/>
          <p:nvPr/>
        </p:nvSpPr>
        <p:spPr>
          <a:xfrm>
            <a:off x="1216241" y="473171"/>
            <a:ext cx="8493710" cy="1046440"/>
          </a:xfrm>
          <a:prstGeom prst="rect">
            <a:avLst/>
          </a:prstGeom>
          <a:noFill/>
        </p:spPr>
        <p:txBody>
          <a:bodyPr wrap="square">
            <a:spAutoFit/>
          </a:bodyPr>
          <a:lstStyle/>
          <a:p>
            <a:pPr rtl="0">
              <a:spcBef>
                <a:spcPts val="0"/>
              </a:spcBef>
              <a:spcAft>
                <a:spcPts val="0"/>
              </a:spcAft>
            </a:pPr>
            <a:r>
              <a:rPr lang="en-US" sz="4400" b="0" i="0" u="none" strike="noStrike">
                <a:solidFill>
                  <a:schemeClr val="accent1"/>
                </a:solidFill>
                <a:effectLst/>
              </a:rPr>
              <a:t>Judaism: Life</a:t>
            </a:r>
            <a:br>
              <a:rPr lang="en-US"/>
            </a:br>
            <a:endParaRPr lang="en-US"/>
          </a:p>
        </p:txBody>
      </p:sp>
      <p:sp>
        <p:nvSpPr>
          <p:cNvPr id="3" name="TextBox 2">
            <a:extLst>
              <a:ext uri="{FF2B5EF4-FFF2-40B4-BE49-F238E27FC236}">
                <a16:creationId xmlns:a16="http://schemas.microsoft.com/office/drawing/2014/main" id="{B1665A02-D9DB-DD70-9D7C-105B05D320C6}"/>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
        <p:nvSpPr>
          <p:cNvPr id="6" name="TextBox 5">
            <a:extLst>
              <a:ext uri="{FF2B5EF4-FFF2-40B4-BE49-F238E27FC236}">
                <a16:creationId xmlns:a16="http://schemas.microsoft.com/office/drawing/2014/main" id="{2D12E97A-0E8C-ECAE-4CB0-E19CC435ADDE}"/>
              </a:ext>
            </a:extLst>
          </p:cNvPr>
          <p:cNvSpPr txBox="1"/>
          <p:nvPr/>
        </p:nvSpPr>
        <p:spPr>
          <a:xfrm>
            <a:off x="3047260" y="3246553"/>
            <a:ext cx="6094520" cy="369332"/>
          </a:xfrm>
          <a:prstGeom prst="rect">
            <a:avLst/>
          </a:prstGeom>
          <a:noFill/>
        </p:spPr>
        <p:txBody>
          <a:bodyPr wrap="square">
            <a:spAutoFit/>
          </a:bodyPr>
          <a:lstStyle/>
          <a:p>
            <a:r>
              <a:rPr lang="en-US"/>
              <a:t> </a:t>
            </a:r>
          </a:p>
        </p:txBody>
      </p:sp>
      <p:sp>
        <p:nvSpPr>
          <p:cNvPr id="10" name="TextBox 9">
            <a:extLst>
              <a:ext uri="{FF2B5EF4-FFF2-40B4-BE49-F238E27FC236}">
                <a16:creationId xmlns:a16="http://schemas.microsoft.com/office/drawing/2014/main" id="{E7C07FEE-A27D-29B0-B4E6-E57144324796}"/>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
        <p:nvSpPr>
          <p:cNvPr id="12" name="TextBox 11">
            <a:extLst>
              <a:ext uri="{FF2B5EF4-FFF2-40B4-BE49-F238E27FC236}">
                <a16:creationId xmlns:a16="http://schemas.microsoft.com/office/drawing/2014/main" id="{77248EDE-4062-189B-6B99-FF139F115B5C}"/>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pic>
        <p:nvPicPr>
          <p:cNvPr id="9218" name="Picture 2">
            <a:extLst>
              <a:ext uri="{FF2B5EF4-FFF2-40B4-BE49-F238E27FC236}">
                <a16:creationId xmlns:a16="http://schemas.microsoft.com/office/drawing/2014/main" id="{B8C5677C-9E6D-2B3C-AD5A-11C4DD8FA8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205" y="1352763"/>
            <a:ext cx="7291424" cy="5068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468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6DD3FC-7741-E1EC-00CA-297AA35122EE}"/>
              </a:ext>
            </a:extLst>
          </p:cNvPr>
          <p:cNvSpPr txBox="1"/>
          <p:nvPr/>
        </p:nvSpPr>
        <p:spPr>
          <a:xfrm>
            <a:off x="887768" y="456284"/>
            <a:ext cx="8493710" cy="1046440"/>
          </a:xfrm>
          <a:prstGeom prst="rect">
            <a:avLst/>
          </a:prstGeom>
          <a:noFill/>
        </p:spPr>
        <p:txBody>
          <a:bodyPr wrap="square">
            <a:spAutoFit/>
          </a:bodyPr>
          <a:lstStyle/>
          <a:p>
            <a:pPr rtl="0">
              <a:spcBef>
                <a:spcPts val="0"/>
              </a:spcBef>
              <a:spcAft>
                <a:spcPts val="0"/>
              </a:spcAft>
            </a:pPr>
            <a:r>
              <a:rPr lang="en-US" sz="4400" b="0" i="0" u="none" strike="noStrike">
                <a:solidFill>
                  <a:schemeClr val="accent1"/>
                </a:solidFill>
                <a:effectLst/>
              </a:rPr>
              <a:t>Judaism: History</a:t>
            </a:r>
            <a:br>
              <a:rPr lang="en-US"/>
            </a:br>
            <a:endParaRPr lang="en-US"/>
          </a:p>
        </p:txBody>
      </p:sp>
      <p:sp>
        <p:nvSpPr>
          <p:cNvPr id="3" name="TextBox 2">
            <a:extLst>
              <a:ext uri="{FF2B5EF4-FFF2-40B4-BE49-F238E27FC236}">
                <a16:creationId xmlns:a16="http://schemas.microsoft.com/office/drawing/2014/main" id="{B1665A02-D9DB-DD70-9D7C-105B05D320C6}"/>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
        <p:nvSpPr>
          <p:cNvPr id="6" name="TextBox 5">
            <a:extLst>
              <a:ext uri="{FF2B5EF4-FFF2-40B4-BE49-F238E27FC236}">
                <a16:creationId xmlns:a16="http://schemas.microsoft.com/office/drawing/2014/main" id="{2D12E97A-0E8C-ECAE-4CB0-E19CC435ADDE}"/>
              </a:ext>
            </a:extLst>
          </p:cNvPr>
          <p:cNvSpPr txBox="1"/>
          <p:nvPr/>
        </p:nvSpPr>
        <p:spPr>
          <a:xfrm>
            <a:off x="3047260" y="3246553"/>
            <a:ext cx="6094520" cy="369332"/>
          </a:xfrm>
          <a:prstGeom prst="rect">
            <a:avLst/>
          </a:prstGeom>
          <a:noFill/>
        </p:spPr>
        <p:txBody>
          <a:bodyPr wrap="square">
            <a:spAutoFit/>
          </a:bodyPr>
          <a:lstStyle/>
          <a:p>
            <a:r>
              <a:rPr lang="en-US"/>
              <a:t> </a:t>
            </a:r>
          </a:p>
        </p:txBody>
      </p:sp>
      <p:sp>
        <p:nvSpPr>
          <p:cNvPr id="10" name="TextBox 9">
            <a:extLst>
              <a:ext uri="{FF2B5EF4-FFF2-40B4-BE49-F238E27FC236}">
                <a16:creationId xmlns:a16="http://schemas.microsoft.com/office/drawing/2014/main" id="{E7C07FEE-A27D-29B0-B4E6-E57144324796}"/>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
        <p:nvSpPr>
          <p:cNvPr id="12" name="TextBox 11">
            <a:extLst>
              <a:ext uri="{FF2B5EF4-FFF2-40B4-BE49-F238E27FC236}">
                <a16:creationId xmlns:a16="http://schemas.microsoft.com/office/drawing/2014/main" id="{77248EDE-4062-189B-6B99-FF139F115B5C}"/>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
        <p:nvSpPr>
          <p:cNvPr id="5" name="TextBox 4">
            <a:extLst>
              <a:ext uri="{FF2B5EF4-FFF2-40B4-BE49-F238E27FC236}">
                <a16:creationId xmlns:a16="http://schemas.microsoft.com/office/drawing/2014/main" id="{B0CFC3C4-8E20-F834-E01F-6B09AD7DEA28}"/>
              </a:ext>
            </a:extLst>
          </p:cNvPr>
          <p:cNvSpPr txBox="1"/>
          <p:nvPr/>
        </p:nvSpPr>
        <p:spPr>
          <a:xfrm>
            <a:off x="1085294" y="1606037"/>
            <a:ext cx="3460073" cy="5396349"/>
          </a:xfrm>
          <a:prstGeom prst="rect">
            <a:avLst/>
          </a:prstGeom>
          <a:noFill/>
        </p:spPr>
        <p:txBody>
          <a:bodyPr wrap="square">
            <a:spAutoFit/>
          </a:bodyPr>
          <a:lstStyle/>
          <a:p>
            <a:pPr marL="342900" indent="-342900" rtl="0" fontAlgn="base">
              <a:spcBef>
                <a:spcPts val="0"/>
              </a:spcBef>
              <a:spcAft>
                <a:spcPts val="0"/>
              </a:spcAft>
              <a:buFont typeface="Wingdings" panose="05000000000000000000" pitchFamily="2" charset="2"/>
              <a:buChar char="Ø"/>
            </a:pPr>
            <a:r>
              <a:rPr lang="en-US" sz="2400" b="0" i="0" u="none" strike="noStrike">
                <a:effectLst/>
                <a:latin typeface="Century Gothic" panose="020B0502020202020204" pitchFamily="34" charset="0"/>
              </a:rPr>
              <a:t>Judaism is one of the world’s oldest religions.  </a:t>
            </a:r>
            <a:endParaRPr lang="en-US" sz="2400" b="0" i="0" u="none" strike="noStrike">
              <a:effectLst/>
              <a:latin typeface="Noto Sans Symbols"/>
            </a:endParaRPr>
          </a:p>
          <a:p>
            <a:pPr marL="342900" indent="-342900" rtl="0" fontAlgn="base">
              <a:spcBef>
                <a:spcPts val="1000"/>
              </a:spcBef>
              <a:spcAft>
                <a:spcPts val="0"/>
              </a:spcAft>
              <a:buFont typeface="Wingdings" panose="05000000000000000000" pitchFamily="2" charset="2"/>
              <a:buChar char="Ø"/>
            </a:pPr>
            <a:r>
              <a:rPr lang="en-US" sz="2400" b="0" i="0" u="none" strike="noStrike">
                <a:effectLst/>
                <a:latin typeface="Century Gothic" panose="020B0502020202020204" pitchFamily="34" charset="0"/>
              </a:rPr>
              <a:t>It started 2000 years before Christianity. </a:t>
            </a:r>
            <a:endParaRPr lang="en-US" sz="2400" b="0" i="0" u="none" strike="noStrike">
              <a:effectLst/>
              <a:latin typeface="Noto Sans Symbols"/>
            </a:endParaRPr>
          </a:p>
          <a:p>
            <a:pPr marL="342900" indent="-342900" rtl="0" fontAlgn="base">
              <a:spcBef>
                <a:spcPts val="1000"/>
              </a:spcBef>
              <a:spcAft>
                <a:spcPts val="0"/>
              </a:spcAft>
              <a:buFont typeface="Wingdings" panose="05000000000000000000" pitchFamily="2" charset="2"/>
              <a:buChar char="Ø"/>
            </a:pPr>
            <a:r>
              <a:rPr lang="en-US" sz="2400" b="0" i="0" u="none" strike="noStrike">
                <a:effectLst/>
                <a:latin typeface="Century Gothic" panose="020B0502020202020204" pitchFamily="34" charset="0"/>
              </a:rPr>
              <a:t>There are around 13.2 million Jews living in the world today – nearly half of these live in a country called Israel.</a:t>
            </a:r>
            <a:endParaRPr lang="en-US" sz="2400" b="0" i="0" u="none" strike="noStrike">
              <a:effectLst/>
              <a:latin typeface="Noto Sans Symbols"/>
            </a:endParaRPr>
          </a:p>
          <a:p>
            <a:br>
              <a:rPr lang="en-US" sz="2000" b="0">
                <a:effectLst/>
              </a:rPr>
            </a:br>
            <a:endParaRPr lang="en-US" sz="2000"/>
          </a:p>
        </p:txBody>
      </p:sp>
      <p:pic>
        <p:nvPicPr>
          <p:cNvPr id="10242" name="Picture 2">
            <a:extLst>
              <a:ext uri="{FF2B5EF4-FFF2-40B4-BE49-F238E27FC236}">
                <a16:creationId xmlns:a16="http://schemas.microsoft.com/office/drawing/2014/main" id="{D0271EC6-4063-C9A1-3823-E6B691D2C1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2803" y="2036545"/>
            <a:ext cx="3876136" cy="3364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955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6DD3FC-7741-E1EC-00CA-297AA35122EE}"/>
              </a:ext>
            </a:extLst>
          </p:cNvPr>
          <p:cNvSpPr txBox="1"/>
          <p:nvPr/>
        </p:nvSpPr>
        <p:spPr>
          <a:xfrm>
            <a:off x="1216241" y="473171"/>
            <a:ext cx="8493710" cy="1046440"/>
          </a:xfrm>
          <a:prstGeom prst="rect">
            <a:avLst/>
          </a:prstGeom>
          <a:noFill/>
        </p:spPr>
        <p:txBody>
          <a:bodyPr wrap="square">
            <a:spAutoFit/>
          </a:bodyPr>
          <a:lstStyle/>
          <a:p>
            <a:pPr rtl="0">
              <a:spcBef>
                <a:spcPts val="0"/>
              </a:spcBef>
              <a:spcAft>
                <a:spcPts val="0"/>
              </a:spcAft>
            </a:pPr>
            <a:r>
              <a:rPr lang="en-US" sz="4400" b="0" i="0" u="none" strike="noStrike">
                <a:solidFill>
                  <a:schemeClr val="accent1"/>
                </a:solidFill>
                <a:effectLst/>
              </a:rPr>
              <a:t>Judaism: Key People</a:t>
            </a:r>
            <a:br>
              <a:rPr lang="en-US"/>
            </a:br>
            <a:endParaRPr lang="en-US"/>
          </a:p>
        </p:txBody>
      </p:sp>
      <p:sp>
        <p:nvSpPr>
          <p:cNvPr id="3" name="TextBox 2">
            <a:extLst>
              <a:ext uri="{FF2B5EF4-FFF2-40B4-BE49-F238E27FC236}">
                <a16:creationId xmlns:a16="http://schemas.microsoft.com/office/drawing/2014/main" id="{B1665A02-D9DB-DD70-9D7C-105B05D320C6}"/>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
        <p:nvSpPr>
          <p:cNvPr id="6" name="TextBox 5">
            <a:extLst>
              <a:ext uri="{FF2B5EF4-FFF2-40B4-BE49-F238E27FC236}">
                <a16:creationId xmlns:a16="http://schemas.microsoft.com/office/drawing/2014/main" id="{2D12E97A-0E8C-ECAE-4CB0-E19CC435ADDE}"/>
              </a:ext>
            </a:extLst>
          </p:cNvPr>
          <p:cNvSpPr txBox="1"/>
          <p:nvPr/>
        </p:nvSpPr>
        <p:spPr>
          <a:xfrm>
            <a:off x="3047260" y="3246553"/>
            <a:ext cx="6094520" cy="369332"/>
          </a:xfrm>
          <a:prstGeom prst="rect">
            <a:avLst/>
          </a:prstGeom>
          <a:noFill/>
        </p:spPr>
        <p:txBody>
          <a:bodyPr wrap="square">
            <a:spAutoFit/>
          </a:bodyPr>
          <a:lstStyle/>
          <a:p>
            <a:r>
              <a:rPr lang="en-US"/>
              <a:t> </a:t>
            </a:r>
          </a:p>
        </p:txBody>
      </p:sp>
      <p:sp>
        <p:nvSpPr>
          <p:cNvPr id="10" name="TextBox 9">
            <a:extLst>
              <a:ext uri="{FF2B5EF4-FFF2-40B4-BE49-F238E27FC236}">
                <a16:creationId xmlns:a16="http://schemas.microsoft.com/office/drawing/2014/main" id="{E7C07FEE-A27D-29B0-B4E6-E57144324796}"/>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
        <p:nvSpPr>
          <p:cNvPr id="12" name="TextBox 11">
            <a:extLst>
              <a:ext uri="{FF2B5EF4-FFF2-40B4-BE49-F238E27FC236}">
                <a16:creationId xmlns:a16="http://schemas.microsoft.com/office/drawing/2014/main" id="{77248EDE-4062-189B-6B99-FF139F115B5C}"/>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
        <p:nvSpPr>
          <p:cNvPr id="5" name="TextBox 4">
            <a:extLst>
              <a:ext uri="{FF2B5EF4-FFF2-40B4-BE49-F238E27FC236}">
                <a16:creationId xmlns:a16="http://schemas.microsoft.com/office/drawing/2014/main" id="{B0CFC3C4-8E20-F834-E01F-6B09AD7DEA28}"/>
              </a:ext>
            </a:extLst>
          </p:cNvPr>
          <p:cNvSpPr txBox="1"/>
          <p:nvPr/>
        </p:nvSpPr>
        <p:spPr>
          <a:xfrm>
            <a:off x="1085294" y="1354093"/>
            <a:ext cx="7250837" cy="5529719"/>
          </a:xfrm>
          <a:prstGeom prst="rect">
            <a:avLst/>
          </a:prstGeom>
          <a:noFill/>
        </p:spPr>
        <p:txBody>
          <a:bodyPr wrap="square">
            <a:spAutoFit/>
          </a:bodyPr>
          <a:lstStyle/>
          <a:p>
            <a:pPr rtl="0">
              <a:spcBef>
                <a:spcPts val="0"/>
              </a:spcBef>
              <a:spcAft>
                <a:spcPts val="0"/>
              </a:spcAft>
            </a:pPr>
            <a:r>
              <a:rPr lang="en-US" sz="2000" b="1" i="0" u="none" strike="noStrike">
                <a:effectLst/>
                <a:latin typeface="Century Gothic" panose="020B0502020202020204" pitchFamily="34" charset="0"/>
              </a:rPr>
              <a:t>Abraham</a:t>
            </a:r>
            <a:r>
              <a:rPr lang="en-US" sz="2000" b="0" i="0" u="none" strike="noStrike">
                <a:effectLst/>
                <a:latin typeface="Century Gothic" panose="020B0502020202020204" pitchFamily="34" charset="0"/>
              </a:rPr>
              <a:t> around 2000 BC. The LORD had told Abram to leave his country and kindred and go to a land that he would show him, and promised to make of him a great nation, bless him, make his name great, bless them that bless him, and curse "him" that curses him.</a:t>
            </a:r>
            <a:endParaRPr lang="en-US" sz="2000" b="0">
              <a:effectLst/>
            </a:endParaRPr>
          </a:p>
          <a:p>
            <a:pPr rtl="0">
              <a:spcBef>
                <a:spcPts val="1000"/>
              </a:spcBef>
              <a:spcAft>
                <a:spcPts val="0"/>
              </a:spcAft>
            </a:pPr>
            <a:r>
              <a:rPr lang="en-US" sz="1600" b="0" i="0" u="sng" strike="noStrike">
                <a:solidFill>
                  <a:schemeClr val="accent1"/>
                </a:solidFill>
                <a:effectLst/>
                <a:latin typeface="Century Gothic" panose="020B0502020202020204" pitchFamily="34" charset="0"/>
                <a:hlinkClick r:id="rId3">
                  <a:extLst>
                    <a:ext uri="{A12FA001-AC4F-418D-AE19-62706E023703}">
                      <ahyp:hlinkClr xmlns:ahyp="http://schemas.microsoft.com/office/drawing/2018/hyperlinkcolor" val="tx"/>
                    </a:ext>
                  </a:extLst>
                </a:hlinkClick>
              </a:rPr>
              <a:t>https://en.wikipedia.org/wiki/Abraham</a:t>
            </a:r>
            <a:endParaRPr lang="en-US" sz="1600" b="0">
              <a:solidFill>
                <a:schemeClr val="accent1"/>
              </a:solidFill>
              <a:effectLst/>
            </a:endParaRPr>
          </a:p>
          <a:p>
            <a:pPr rtl="0">
              <a:spcBef>
                <a:spcPts val="1000"/>
              </a:spcBef>
              <a:spcAft>
                <a:spcPts val="0"/>
              </a:spcAft>
            </a:pPr>
            <a:br>
              <a:rPr lang="en-US" sz="2000" b="0">
                <a:effectLst/>
              </a:rPr>
            </a:br>
            <a:r>
              <a:rPr lang="en-US" sz="2000" b="1" i="0" u="none" strike="noStrike">
                <a:effectLst/>
                <a:latin typeface="Century Gothic" panose="020B0502020202020204" pitchFamily="34" charset="0"/>
              </a:rPr>
              <a:t>Moses</a:t>
            </a:r>
            <a:r>
              <a:rPr lang="en-US" sz="2000" b="0" i="0" u="none" strike="noStrike">
                <a:effectLst/>
                <a:latin typeface="Century Gothic" panose="020B0502020202020204" pitchFamily="34" charset="0"/>
              </a:rPr>
              <a:t> 1391–1271 BC Moses lead the Israelites out of slavery in Egypt and gave them God’s law. </a:t>
            </a:r>
            <a:r>
              <a:rPr lang="en-US" sz="1600" b="0" i="0" u="sng" strike="noStrike">
                <a:solidFill>
                  <a:schemeClr val="accent1"/>
                </a:solidFill>
                <a:effectLst/>
                <a:latin typeface="Century Gothic" panose="020B0502020202020204" pitchFamily="34" charset="0"/>
                <a:hlinkClick r:id="rId4">
                  <a:extLst>
                    <a:ext uri="{A12FA001-AC4F-418D-AE19-62706E023703}">
                      <ahyp:hlinkClr xmlns:ahyp="http://schemas.microsoft.com/office/drawing/2018/hyperlinkcolor" val="tx"/>
                    </a:ext>
                  </a:extLst>
                </a:hlinkClick>
              </a:rPr>
              <a:t>https://en.wikipedia.org/wiki/Moses</a:t>
            </a:r>
            <a:endParaRPr lang="en-US" sz="1600" b="0">
              <a:solidFill>
                <a:schemeClr val="accent1"/>
              </a:solidFill>
              <a:effectLst/>
            </a:endParaRPr>
          </a:p>
          <a:p>
            <a:pPr rtl="0">
              <a:spcBef>
                <a:spcPts val="1000"/>
              </a:spcBef>
              <a:spcAft>
                <a:spcPts val="0"/>
              </a:spcAft>
            </a:pPr>
            <a:br>
              <a:rPr lang="en-US" sz="2000" b="0">
                <a:effectLst/>
              </a:rPr>
            </a:br>
            <a:r>
              <a:rPr lang="en-US" sz="2000" b="1" i="0" u="none" strike="noStrike">
                <a:effectLst/>
                <a:latin typeface="Century Gothic" panose="020B0502020202020204" pitchFamily="34" charset="0"/>
              </a:rPr>
              <a:t>King David </a:t>
            </a:r>
            <a:r>
              <a:rPr lang="en-US" sz="2000" b="0" i="0" u="none" strike="noStrike">
                <a:effectLst/>
                <a:latin typeface="Century Gothic" panose="020B0502020202020204" pitchFamily="34" charset="0"/>
              </a:rPr>
              <a:t>1040 – 970 BC the second king of the United Kingdom of Israel, an ancestor of Jesus</a:t>
            </a:r>
            <a:endParaRPr lang="en-US" sz="2000" b="0">
              <a:effectLst/>
            </a:endParaRPr>
          </a:p>
          <a:p>
            <a:pPr rtl="0">
              <a:spcBef>
                <a:spcPts val="1000"/>
              </a:spcBef>
              <a:spcAft>
                <a:spcPts val="0"/>
              </a:spcAft>
            </a:pPr>
            <a:r>
              <a:rPr lang="en-US" sz="1600" b="0" i="0" u="sng" strike="noStrike">
                <a:solidFill>
                  <a:schemeClr val="accent1"/>
                </a:solidFill>
                <a:effectLst/>
                <a:latin typeface="Century Gothic" panose="020B0502020202020204" pitchFamily="34" charset="0"/>
                <a:hlinkClick r:id="rId5">
                  <a:extLst>
                    <a:ext uri="{A12FA001-AC4F-418D-AE19-62706E023703}">
                      <ahyp:hlinkClr xmlns:ahyp="http://schemas.microsoft.com/office/drawing/2018/hyperlinkcolor" val="tx"/>
                    </a:ext>
                  </a:extLst>
                </a:hlinkClick>
              </a:rPr>
              <a:t>https://en.wikipedia.org/wiki/David</a:t>
            </a:r>
            <a:endParaRPr lang="en-US" sz="1600" b="0">
              <a:solidFill>
                <a:schemeClr val="accent1"/>
              </a:solidFill>
              <a:effectLst/>
            </a:endParaRPr>
          </a:p>
          <a:p>
            <a:br>
              <a:rPr lang="en-US" sz="2000" b="0">
                <a:effectLst/>
              </a:rPr>
            </a:br>
            <a:endParaRPr lang="en-US" sz="2000"/>
          </a:p>
        </p:txBody>
      </p:sp>
    </p:spTree>
    <p:extLst>
      <p:ext uri="{BB962C8B-B14F-4D97-AF65-F5344CB8AC3E}">
        <p14:creationId xmlns:p14="http://schemas.microsoft.com/office/powerpoint/2010/main" val="1095842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665A02-D9DB-DD70-9D7C-105B05D320C6}"/>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
        <p:nvSpPr>
          <p:cNvPr id="6" name="TextBox 5">
            <a:extLst>
              <a:ext uri="{FF2B5EF4-FFF2-40B4-BE49-F238E27FC236}">
                <a16:creationId xmlns:a16="http://schemas.microsoft.com/office/drawing/2014/main" id="{2D12E97A-0E8C-ECAE-4CB0-E19CC435ADDE}"/>
              </a:ext>
            </a:extLst>
          </p:cNvPr>
          <p:cNvSpPr txBox="1"/>
          <p:nvPr/>
        </p:nvSpPr>
        <p:spPr>
          <a:xfrm>
            <a:off x="3047260" y="3246553"/>
            <a:ext cx="6094520" cy="369332"/>
          </a:xfrm>
          <a:prstGeom prst="rect">
            <a:avLst/>
          </a:prstGeom>
          <a:noFill/>
        </p:spPr>
        <p:txBody>
          <a:bodyPr wrap="square">
            <a:spAutoFit/>
          </a:bodyPr>
          <a:lstStyle/>
          <a:p>
            <a:r>
              <a:rPr lang="en-US"/>
              <a:t> </a:t>
            </a:r>
          </a:p>
        </p:txBody>
      </p:sp>
      <p:sp>
        <p:nvSpPr>
          <p:cNvPr id="10" name="TextBox 9">
            <a:extLst>
              <a:ext uri="{FF2B5EF4-FFF2-40B4-BE49-F238E27FC236}">
                <a16:creationId xmlns:a16="http://schemas.microsoft.com/office/drawing/2014/main" id="{E7C07FEE-A27D-29B0-B4E6-E57144324796}"/>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
        <p:nvSpPr>
          <p:cNvPr id="12" name="TextBox 11">
            <a:extLst>
              <a:ext uri="{FF2B5EF4-FFF2-40B4-BE49-F238E27FC236}">
                <a16:creationId xmlns:a16="http://schemas.microsoft.com/office/drawing/2014/main" id="{77248EDE-4062-189B-6B99-FF139F115B5C}"/>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
        <p:nvSpPr>
          <p:cNvPr id="5" name="TextBox 4">
            <a:extLst>
              <a:ext uri="{FF2B5EF4-FFF2-40B4-BE49-F238E27FC236}">
                <a16:creationId xmlns:a16="http://schemas.microsoft.com/office/drawing/2014/main" id="{4C6A9C36-7C93-6A4F-5401-C042A95E8E40}"/>
              </a:ext>
            </a:extLst>
          </p:cNvPr>
          <p:cNvSpPr txBox="1"/>
          <p:nvPr/>
        </p:nvSpPr>
        <p:spPr>
          <a:xfrm>
            <a:off x="1109710" y="815292"/>
            <a:ext cx="2547890" cy="5447645"/>
          </a:xfrm>
          <a:prstGeom prst="rect">
            <a:avLst/>
          </a:prstGeom>
          <a:noFill/>
        </p:spPr>
        <p:txBody>
          <a:bodyPr wrap="square">
            <a:spAutoFit/>
          </a:bodyPr>
          <a:lstStyle/>
          <a:p>
            <a:pPr rtl="0">
              <a:spcBef>
                <a:spcPts val="0"/>
              </a:spcBef>
              <a:spcAft>
                <a:spcPts val="0"/>
              </a:spcAft>
            </a:pPr>
            <a:r>
              <a:rPr lang="en-US" sz="2400" b="1" i="0" u="none" strike="noStrike">
                <a:effectLst/>
                <a:latin typeface="Century Gothic" panose="020B0502020202020204" pitchFamily="34" charset="0"/>
              </a:rPr>
              <a:t>Wailing wall in Jerusalem.</a:t>
            </a:r>
            <a:endParaRPr lang="en-US" sz="2400" b="1">
              <a:effectLst/>
            </a:endParaRPr>
          </a:p>
          <a:p>
            <a:pPr rtl="0">
              <a:spcBef>
                <a:spcPts val="0"/>
              </a:spcBef>
              <a:spcAft>
                <a:spcPts val="0"/>
              </a:spcAft>
            </a:pPr>
            <a:br>
              <a:rPr lang="en-US" sz="2400" b="0">
                <a:effectLst/>
              </a:rPr>
            </a:br>
            <a:r>
              <a:rPr lang="en-US" sz="2400" b="0" i="0" u="none" strike="noStrike">
                <a:effectLst/>
                <a:latin typeface="Century Gothic" panose="020B0502020202020204" pitchFamily="34" charset="0"/>
              </a:rPr>
              <a:t>Jews only have one Temple in Jerusalem. This is the  remains of one wall the Jewish temple, which was torn down by the Romans in 70 AD.</a:t>
            </a:r>
            <a:endParaRPr lang="en-US" sz="2400" b="0">
              <a:effectLst/>
            </a:endParaRPr>
          </a:p>
          <a:p>
            <a:br>
              <a:rPr lang="en-US" b="0">
                <a:effectLst/>
              </a:rPr>
            </a:br>
            <a:endParaRPr lang="en-US"/>
          </a:p>
        </p:txBody>
      </p:sp>
      <p:pic>
        <p:nvPicPr>
          <p:cNvPr id="11266" name="Picture 2">
            <a:extLst>
              <a:ext uri="{FF2B5EF4-FFF2-40B4-BE49-F238E27FC236}">
                <a16:creationId xmlns:a16="http://schemas.microsoft.com/office/drawing/2014/main" id="{5F43E261-7AF2-0792-31BF-FC58FFB3B1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6293" y="543871"/>
            <a:ext cx="4677166" cy="43962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E6CA884-B06E-8D9F-0AA2-EA0C755328AC}"/>
              </a:ext>
            </a:extLst>
          </p:cNvPr>
          <p:cNvSpPr txBox="1"/>
          <p:nvPr/>
        </p:nvSpPr>
        <p:spPr>
          <a:xfrm>
            <a:off x="5179621" y="221673"/>
            <a:ext cx="50390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http://www.biblewalks.com/WesternWall</a:t>
            </a:r>
          </a:p>
        </p:txBody>
      </p:sp>
    </p:spTree>
    <p:extLst>
      <p:ext uri="{BB962C8B-B14F-4D97-AF65-F5344CB8AC3E}">
        <p14:creationId xmlns:p14="http://schemas.microsoft.com/office/powerpoint/2010/main" val="611931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D12E97A-0E8C-ECAE-4CB0-E19CC435ADDE}"/>
              </a:ext>
            </a:extLst>
          </p:cNvPr>
          <p:cNvSpPr txBox="1"/>
          <p:nvPr/>
        </p:nvSpPr>
        <p:spPr>
          <a:xfrm>
            <a:off x="2334015" y="5621533"/>
            <a:ext cx="6094520" cy="369332"/>
          </a:xfrm>
          <a:prstGeom prst="rect">
            <a:avLst/>
          </a:prstGeom>
          <a:noFill/>
        </p:spPr>
        <p:txBody>
          <a:bodyPr wrap="square" lIns="91440" tIns="45720" rIns="91440" bIns="45720" anchor="t">
            <a:spAutoFit/>
          </a:bodyPr>
          <a:lstStyle/>
          <a:p>
            <a:r>
              <a:rPr lang="en-US" u="sng">
                <a:solidFill>
                  <a:srgbClr val="7030A0"/>
                </a:solidFill>
                <a:ea typeface="+mn-lt"/>
                <a:cs typeface="+mn-lt"/>
                <a:hlinkClick r:id="rId2">
                  <a:extLst>
                    <a:ext uri="{A12FA001-AC4F-418D-AE19-62706E023703}">
                      <ahyp:hlinkClr xmlns:ahyp="http://schemas.microsoft.com/office/drawing/2018/hyperlinkcolor" val="tx"/>
                    </a:ext>
                  </a:extLst>
                </a:hlinkClick>
              </a:rPr>
              <a:t>Bing Videos</a:t>
            </a:r>
            <a:r>
              <a:rPr lang="en-US" u="sng">
                <a:solidFill>
                  <a:srgbClr val="7030A0"/>
                </a:solidFill>
              </a:rPr>
              <a:t> </a:t>
            </a:r>
            <a:r>
              <a:rPr lang="en-US">
                <a:solidFill>
                  <a:srgbClr val="7030A0"/>
                </a:solidFill>
              </a:rPr>
              <a:t>Holy Cribs: Synagogue </a:t>
            </a:r>
          </a:p>
        </p:txBody>
      </p:sp>
      <p:sp>
        <p:nvSpPr>
          <p:cNvPr id="10" name="TextBox 9">
            <a:extLst>
              <a:ext uri="{FF2B5EF4-FFF2-40B4-BE49-F238E27FC236}">
                <a16:creationId xmlns:a16="http://schemas.microsoft.com/office/drawing/2014/main" id="{E7C07FEE-A27D-29B0-B4E6-E57144324796}"/>
              </a:ext>
            </a:extLst>
          </p:cNvPr>
          <p:cNvSpPr txBox="1"/>
          <p:nvPr/>
        </p:nvSpPr>
        <p:spPr>
          <a:xfrm>
            <a:off x="7525080" y="2210575"/>
            <a:ext cx="6094520" cy="369332"/>
          </a:xfrm>
          <a:prstGeom prst="rect">
            <a:avLst/>
          </a:prstGeom>
          <a:noFill/>
        </p:spPr>
        <p:txBody>
          <a:bodyPr wrap="square">
            <a:spAutoFit/>
          </a:bodyPr>
          <a:lstStyle/>
          <a:p>
            <a:r>
              <a:rPr lang="en-US" b="0">
                <a:effectLst/>
              </a:rPr>
              <a:t> </a:t>
            </a:r>
            <a:endParaRPr lang="en-US"/>
          </a:p>
        </p:txBody>
      </p:sp>
      <p:sp>
        <p:nvSpPr>
          <p:cNvPr id="12" name="TextBox 11">
            <a:extLst>
              <a:ext uri="{FF2B5EF4-FFF2-40B4-BE49-F238E27FC236}">
                <a16:creationId xmlns:a16="http://schemas.microsoft.com/office/drawing/2014/main" id="{77248EDE-4062-189B-6B99-FF139F115B5C}"/>
              </a:ext>
            </a:extLst>
          </p:cNvPr>
          <p:cNvSpPr txBox="1"/>
          <p:nvPr/>
        </p:nvSpPr>
        <p:spPr>
          <a:xfrm>
            <a:off x="1968473" y="6174688"/>
            <a:ext cx="6094520" cy="369332"/>
          </a:xfrm>
          <a:prstGeom prst="rect">
            <a:avLst/>
          </a:prstGeom>
          <a:noFill/>
        </p:spPr>
        <p:txBody>
          <a:bodyPr wrap="square">
            <a:spAutoFit/>
          </a:bodyPr>
          <a:lstStyle/>
          <a:p>
            <a:r>
              <a:rPr lang="en-US" b="0">
                <a:effectLst/>
              </a:rPr>
              <a:t> </a:t>
            </a:r>
            <a:endParaRPr lang="en-US"/>
          </a:p>
        </p:txBody>
      </p:sp>
      <p:sp>
        <p:nvSpPr>
          <p:cNvPr id="5" name="TextBox 4">
            <a:extLst>
              <a:ext uri="{FF2B5EF4-FFF2-40B4-BE49-F238E27FC236}">
                <a16:creationId xmlns:a16="http://schemas.microsoft.com/office/drawing/2014/main" id="{4C6A9C36-7C93-6A4F-5401-C042A95E8E40}"/>
              </a:ext>
            </a:extLst>
          </p:cNvPr>
          <p:cNvSpPr txBox="1"/>
          <p:nvPr/>
        </p:nvSpPr>
        <p:spPr>
          <a:xfrm>
            <a:off x="1195328" y="438573"/>
            <a:ext cx="5390406" cy="461665"/>
          </a:xfrm>
          <a:prstGeom prst="rect">
            <a:avLst/>
          </a:prstGeom>
          <a:noFill/>
        </p:spPr>
        <p:txBody>
          <a:bodyPr wrap="square" lIns="91440" tIns="45720" rIns="91440" bIns="45720" anchor="t">
            <a:spAutoFit/>
          </a:bodyPr>
          <a:lstStyle/>
          <a:p>
            <a:r>
              <a:rPr lang="en-US" sz="2400" b="1">
                <a:solidFill>
                  <a:srgbClr val="7030A0"/>
                </a:solidFill>
                <a:latin typeface="Century Gothic"/>
              </a:rPr>
              <a:t>HOLY CRIBS: THE SYNAGOGUE</a:t>
            </a:r>
            <a:endParaRPr lang="en-US">
              <a:solidFill>
                <a:srgbClr val="7030A0"/>
              </a:solidFill>
              <a:cs typeface="Calibri" panose="020F0502020204030204"/>
            </a:endParaRPr>
          </a:p>
        </p:txBody>
      </p:sp>
    </p:spTree>
    <p:extLst>
      <p:ext uri="{BB962C8B-B14F-4D97-AF65-F5344CB8AC3E}">
        <p14:creationId xmlns:p14="http://schemas.microsoft.com/office/powerpoint/2010/main" val="1856890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665A02-D9DB-DD70-9D7C-105B05D320C6}"/>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
        <p:nvSpPr>
          <p:cNvPr id="6" name="TextBox 5">
            <a:extLst>
              <a:ext uri="{FF2B5EF4-FFF2-40B4-BE49-F238E27FC236}">
                <a16:creationId xmlns:a16="http://schemas.microsoft.com/office/drawing/2014/main" id="{2D12E97A-0E8C-ECAE-4CB0-E19CC435ADDE}"/>
              </a:ext>
            </a:extLst>
          </p:cNvPr>
          <p:cNvSpPr txBox="1"/>
          <p:nvPr/>
        </p:nvSpPr>
        <p:spPr>
          <a:xfrm>
            <a:off x="3047260" y="3246553"/>
            <a:ext cx="6094520" cy="369332"/>
          </a:xfrm>
          <a:prstGeom prst="rect">
            <a:avLst/>
          </a:prstGeom>
          <a:noFill/>
        </p:spPr>
        <p:txBody>
          <a:bodyPr wrap="square">
            <a:spAutoFit/>
          </a:bodyPr>
          <a:lstStyle/>
          <a:p>
            <a:r>
              <a:rPr lang="en-US"/>
              <a:t> </a:t>
            </a:r>
          </a:p>
        </p:txBody>
      </p:sp>
      <p:sp>
        <p:nvSpPr>
          <p:cNvPr id="10" name="TextBox 9">
            <a:extLst>
              <a:ext uri="{FF2B5EF4-FFF2-40B4-BE49-F238E27FC236}">
                <a16:creationId xmlns:a16="http://schemas.microsoft.com/office/drawing/2014/main" id="{E7C07FEE-A27D-29B0-B4E6-E57144324796}"/>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
        <p:nvSpPr>
          <p:cNvPr id="12" name="TextBox 11">
            <a:extLst>
              <a:ext uri="{FF2B5EF4-FFF2-40B4-BE49-F238E27FC236}">
                <a16:creationId xmlns:a16="http://schemas.microsoft.com/office/drawing/2014/main" id="{77248EDE-4062-189B-6B99-FF139F115B5C}"/>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
        <p:nvSpPr>
          <p:cNvPr id="5" name="TextBox 4">
            <a:extLst>
              <a:ext uri="{FF2B5EF4-FFF2-40B4-BE49-F238E27FC236}">
                <a16:creationId xmlns:a16="http://schemas.microsoft.com/office/drawing/2014/main" id="{4C6A9C36-7C93-6A4F-5401-C042A95E8E40}"/>
              </a:ext>
            </a:extLst>
          </p:cNvPr>
          <p:cNvSpPr txBox="1"/>
          <p:nvPr/>
        </p:nvSpPr>
        <p:spPr>
          <a:xfrm>
            <a:off x="499370" y="1179666"/>
            <a:ext cx="2547890" cy="4498667"/>
          </a:xfrm>
          <a:prstGeom prst="rect">
            <a:avLst/>
          </a:prstGeom>
          <a:noFill/>
        </p:spPr>
        <p:txBody>
          <a:bodyPr wrap="square">
            <a:spAutoFit/>
          </a:bodyPr>
          <a:lstStyle/>
          <a:p>
            <a:pPr rtl="0">
              <a:spcBef>
                <a:spcPts val="0"/>
              </a:spcBef>
              <a:spcAft>
                <a:spcPts val="0"/>
              </a:spcAft>
            </a:pPr>
            <a:r>
              <a:rPr lang="en-US" sz="2000" b="1" i="0" u="none" strike="noStrike">
                <a:effectLst/>
                <a:latin typeface="Century Gothic" panose="020B0502020202020204" pitchFamily="34" charset="0"/>
              </a:rPr>
              <a:t>Great Synagogue of Florence</a:t>
            </a:r>
            <a:endParaRPr lang="en-US" sz="2000" b="1">
              <a:effectLst/>
            </a:endParaRPr>
          </a:p>
          <a:p>
            <a:pPr rtl="0">
              <a:spcBef>
                <a:spcPts val="1000"/>
              </a:spcBef>
              <a:spcAft>
                <a:spcPts val="0"/>
              </a:spcAft>
            </a:pPr>
            <a:br>
              <a:rPr lang="en-US" sz="2000" b="0">
                <a:effectLst/>
              </a:rPr>
            </a:br>
            <a:r>
              <a:rPr lang="en-US" sz="2000" b="0" i="0" u="none" strike="noStrike">
                <a:effectLst/>
                <a:latin typeface="Century Gothic" panose="020B0502020202020204" pitchFamily="34" charset="0"/>
              </a:rPr>
              <a:t>Synagogues are consecrated spaces that can be used only for the purpose of prayer; however a synagogue is not necessary for worship.</a:t>
            </a:r>
            <a:endParaRPr lang="en-US" sz="2000" b="0">
              <a:effectLst/>
            </a:endParaRPr>
          </a:p>
          <a:p>
            <a:br>
              <a:rPr lang="en-US" sz="2000"/>
            </a:br>
            <a:endParaRPr lang="en-US"/>
          </a:p>
        </p:txBody>
      </p:sp>
      <p:pic>
        <p:nvPicPr>
          <p:cNvPr id="12292" name="Picture 4">
            <a:extLst>
              <a:ext uri="{FF2B5EF4-FFF2-40B4-BE49-F238E27FC236}">
                <a16:creationId xmlns:a16="http://schemas.microsoft.com/office/drawing/2014/main" id="{962DC5C7-118C-E61D-88E3-26C2B3093B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739" y="847617"/>
            <a:ext cx="5317193" cy="39793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4E83A94-9703-A212-C393-162B907D026B}"/>
              </a:ext>
            </a:extLst>
          </p:cNvPr>
          <p:cNvSpPr txBox="1"/>
          <p:nvPr/>
        </p:nvSpPr>
        <p:spPr>
          <a:xfrm>
            <a:off x="3259777" y="152400"/>
            <a:ext cx="407917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http://www.biblewalks.com</a:t>
            </a:r>
          </a:p>
        </p:txBody>
      </p:sp>
    </p:spTree>
    <p:extLst>
      <p:ext uri="{BB962C8B-B14F-4D97-AF65-F5344CB8AC3E}">
        <p14:creationId xmlns:p14="http://schemas.microsoft.com/office/powerpoint/2010/main" val="1165595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035D00-7E9F-3691-B74E-7DC4122CF6D9}"/>
              </a:ext>
            </a:extLst>
          </p:cNvPr>
          <p:cNvPicPr>
            <a:picLocks noChangeAspect="1"/>
          </p:cNvPicPr>
          <p:nvPr/>
        </p:nvPicPr>
        <p:blipFill>
          <a:blip r:embed="rId3"/>
          <a:stretch>
            <a:fillRect/>
          </a:stretch>
        </p:blipFill>
        <p:spPr>
          <a:xfrm>
            <a:off x="470517" y="0"/>
            <a:ext cx="11721483" cy="4939553"/>
          </a:xfrm>
          <a:prstGeom prst="rect">
            <a:avLst/>
          </a:prstGeom>
        </p:spPr>
      </p:pic>
      <p:sp>
        <p:nvSpPr>
          <p:cNvPr id="8" name="TextBox 7">
            <a:extLst>
              <a:ext uri="{FF2B5EF4-FFF2-40B4-BE49-F238E27FC236}">
                <a16:creationId xmlns:a16="http://schemas.microsoft.com/office/drawing/2014/main" id="{2084032C-5FE6-8685-B225-0381053C4285}"/>
              </a:ext>
            </a:extLst>
          </p:cNvPr>
          <p:cNvSpPr txBox="1"/>
          <p:nvPr/>
        </p:nvSpPr>
        <p:spPr>
          <a:xfrm>
            <a:off x="1418338" y="5254015"/>
            <a:ext cx="8193741" cy="923330"/>
          </a:xfrm>
          <a:prstGeom prst="rect">
            <a:avLst/>
          </a:prstGeom>
          <a:solidFill>
            <a:schemeClr val="bg1">
              <a:lumMod val="75000"/>
            </a:schemeClr>
          </a:solidFill>
        </p:spPr>
        <p:txBody>
          <a:bodyPr wrap="square" rtlCol="0">
            <a:spAutoFit/>
          </a:bodyPr>
          <a:lstStyle/>
          <a:p>
            <a:pPr algn="ctr"/>
            <a:r>
              <a:rPr lang="en-US" sz="5400">
                <a:solidFill>
                  <a:srgbClr val="FFFF00"/>
                </a:solidFill>
              </a:rPr>
              <a:t>Judaism, way of the Book</a:t>
            </a:r>
          </a:p>
        </p:txBody>
      </p:sp>
    </p:spTree>
    <p:extLst>
      <p:ext uri="{BB962C8B-B14F-4D97-AF65-F5344CB8AC3E}">
        <p14:creationId xmlns:p14="http://schemas.microsoft.com/office/powerpoint/2010/main" val="4027848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79C3D2-F2E3-44DC-E560-AA7CB59E0B28}"/>
              </a:ext>
            </a:extLst>
          </p:cNvPr>
          <p:cNvSpPr txBox="1"/>
          <p:nvPr/>
        </p:nvSpPr>
        <p:spPr>
          <a:xfrm>
            <a:off x="8252862" y="1450837"/>
            <a:ext cx="3156229" cy="238760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800" b="1" i="0" u="none" strike="noStrike" kern="1200" cap="all" spc="0" normalizeH="0" baseline="0" noProof="0">
              <a:ln>
                <a:noFill/>
              </a:ln>
              <a:solidFill>
                <a:prstClr val="black"/>
              </a:solidFill>
              <a:effectLst/>
              <a:uLnTx/>
              <a:uFillTx/>
              <a:latin typeface="Calibri Light" panose="020F0302020204030204"/>
              <a:ea typeface="+mn-ea"/>
              <a:cs typeface="+mn-cs"/>
            </a:endParaRPr>
          </a:p>
        </p:txBody>
      </p:sp>
      <p:sp>
        <p:nvSpPr>
          <p:cNvPr id="7" name="TextBox 6">
            <a:extLst>
              <a:ext uri="{FF2B5EF4-FFF2-40B4-BE49-F238E27FC236}">
                <a16:creationId xmlns:a16="http://schemas.microsoft.com/office/drawing/2014/main" id="{048CD191-B46A-CA6D-6ABF-A2D5B96FE249}"/>
              </a:ext>
            </a:extLst>
          </p:cNvPr>
          <p:cNvSpPr txBox="1"/>
          <p:nvPr/>
        </p:nvSpPr>
        <p:spPr>
          <a:xfrm>
            <a:off x="692458" y="6169084"/>
            <a:ext cx="658528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Pew Research Centre, 2023</a:t>
            </a:r>
          </a:p>
        </p:txBody>
      </p:sp>
      <p:sp>
        <p:nvSpPr>
          <p:cNvPr id="9" name="TextBox 8">
            <a:extLst>
              <a:ext uri="{FF2B5EF4-FFF2-40B4-BE49-F238E27FC236}">
                <a16:creationId xmlns:a16="http://schemas.microsoft.com/office/drawing/2014/main" id="{00D6BA3C-ABA4-572D-F56D-34DB592F8E67}"/>
              </a:ext>
            </a:extLst>
          </p:cNvPr>
          <p:cNvSpPr txBox="1"/>
          <p:nvPr/>
        </p:nvSpPr>
        <p:spPr>
          <a:xfrm>
            <a:off x="692458" y="720745"/>
            <a:ext cx="6072326" cy="510909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Who is God?</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Sacred </a:t>
            </a:r>
            <a:r>
              <a:rPr lang="en-US" sz="2800">
                <a:solidFill>
                  <a:prstClr val="black"/>
                </a:solidFill>
                <a:latin typeface="Calibri" panose="020F0502020204030204"/>
              </a:rPr>
              <a:t>text, how can I know God?</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Universe, God and People?</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Death, judgement and heaven?</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Life, how should I live, and festivals?</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Important people and dates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6AC5CCA-16E4-5877-2396-1F7B906517C5}"/>
              </a:ext>
            </a:extLst>
          </p:cNvPr>
          <p:cNvSpPr txBox="1"/>
          <p:nvPr/>
        </p:nvSpPr>
        <p:spPr>
          <a:xfrm>
            <a:off x="7511391" y="1013132"/>
            <a:ext cx="3394641"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7030A0"/>
                </a:solidFill>
                <a:effectLst/>
                <a:uLnTx/>
                <a:uFillTx/>
                <a:latin typeface="Calibri" panose="020F0502020204030204"/>
                <a:ea typeface="+mn-ea"/>
                <a:cs typeface="+mn-cs"/>
              </a:rPr>
              <a:t>What are the main ideas we ought to know about a religion ?</a:t>
            </a:r>
          </a:p>
        </p:txBody>
      </p:sp>
      <p:cxnSp>
        <p:nvCxnSpPr>
          <p:cNvPr id="12" name="Straight Connector 11">
            <a:extLst>
              <a:ext uri="{FF2B5EF4-FFF2-40B4-BE49-F238E27FC236}">
                <a16:creationId xmlns:a16="http://schemas.microsoft.com/office/drawing/2014/main" id="{ABB4A251-4617-438C-6842-7774DB40473C}"/>
              </a:ext>
            </a:extLst>
          </p:cNvPr>
          <p:cNvCxnSpPr/>
          <p:nvPr/>
        </p:nvCxnSpPr>
        <p:spPr>
          <a:xfrm>
            <a:off x="6965576" y="1120588"/>
            <a:ext cx="0" cy="3644116"/>
          </a:xfrm>
          <a:prstGeom prst="line">
            <a:avLst/>
          </a:prstGeom>
        </p:spPr>
        <p:style>
          <a:lnRef idx="1">
            <a:schemeClr val="accent1"/>
          </a:lnRef>
          <a:fillRef idx="0">
            <a:schemeClr val="accent1"/>
          </a:fillRef>
          <a:effectRef idx="0">
            <a:schemeClr val="accent1"/>
          </a:effectRef>
          <a:fontRef idx="minor">
            <a:schemeClr val="tx1"/>
          </a:fontRef>
        </p:style>
      </p:cxnSp>
      <p:sp>
        <p:nvSpPr>
          <p:cNvPr id="4" name="AutoShape 2">
            <a:extLst>
              <a:ext uri="{FF2B5EF4-FFF2-40B4-BE49-F238E27FC236}">
                <a16:creationId xmlns:a16="http://schemas.microsoft.com/office/drawing/2014/main" id="{298C669A-B6A8-3351-08BA-36FB4AD4A2E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47854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665A02-D9DB-DD70-9D7C-105B05D320C6}"/>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
        <p:nvSpPr>
          <p:cNvPr id="6" name="TextBox 5">
            <a:extLst>
              <a:ext uri="{FF2B5EF4-FFF2-40B4-BE49-F238E27FC236}">
                <a16:creationId xmlns:a16="http://schemas.microsoft.com/office/drawing/2014/main" id="{2D12E97A-0E8C-ECAE-4CB0-E19CC435ADDE}"/>
              </a:ext>
            </a:extLst>
          </p:cNvPr>
          <p:cNvSpPr txBox="1"/>
          <p:nvPr/>
        </p:nvSpPr>
        <p:spPr>
          <a:xfrm>
            <a:off x="3047260" y="3246553"/>
            <a:ext cx="6094520" cy="369332"/>
          </a:xfrm>
          <a:prstGeom prst="rect">
            <a:avLst/>
          </a:prstGeom>
          <a:noFill/>
        </p:spPr>
        <p:txBody>
          <a:bodyPr wrap="square">
            <a:spAutoFit/>
          </a:bodyPr>
          <a:lstStyle/>
          <a:p>
            <a:r>
              <a:rPr lang="en-US"/>
              <a:t> </a:t>
            </a:r>
          </a:p>
        </p:txBody>
      </p:sp>
      <p:sp>
        <p:nvSpPr>
          <p:cNvPr id="10" name="TextBox 9">
            <a:extLst>
              <a:ext uri="{FF2B5EF4-FFF2-40B4-BE49-F238E27FC236}">
                <a16:creationId xmlns:a16="http://schemas.microsoft.com/office/drawing/2014/main" id="{E7C07FEE-A27D-29B0-B4E6-E57144324796}"/>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
        <p:nvSpPr>
          <p:cNvPr id="12" name="TextBox 11">
            <a:extLst>
              <a:ext uri="{FF2B5EF4-FFF2-40B4-BE49-F238E27FC236}">
                <a16:creationId xmlns:a16="http://schemas.microsoft.com/office/drawing/2014/main" id="{77248EDE-4062-189B-6B99-FF139F115B5C}"/>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pic>
        <p:nvPicPr>
          <p:cNvPr id="5" name="Picture 4" descr="A person and person posing for a picture&#10;&#10;Description automatically generated">
            <a:extLst>
              <a:ext uri="{FF2B5EF4-FFF2-40B4-BE49-F238E27FC236}">
                <a16:creationId xmlns:a16="http://schemas.microsoft.com/office/drawing/2014/main" id="{D774090E-7D01-D357-63D5-3272272BFFCC}"/>
              </a:ext>
            </a:extLst>
          </p:cNvPr>
          <p:cNvPicPr>
            <a:picLocks noChangeAspect="1"/>
          </p:cNvPicPr>
          <p:nvPr/>
        </p:nvPicPr>
        <p:blipFill>
          <a:blip r:embed="rId2"/>
          <a:stretch>
            <a:fillRect/>
          </a:stretch>
        </p:blipFill>
        <p:spPr>
          <a:xfrm>
            <a:off x="991456" y="1309792"/>
            <a:ext cx="8650839" cy="4401089"/>
          </a:xfrm>
          <a:prstGeom prst="rect">
            <a:avLst/>
          </a:prstGeom>
        </p:spPr>
      </p:pic>
      <p:sp>
        <p:nvSpPr>
          <p:cNvPr id="7" name="TextBox 6">
            <a:extLst>
              <a:ext uri="{FF2B5EF4-FFF2-40B4-BE49-F238E27FC236}">
                <a16:creationId xmlns:a16="http://schemas.microsoft.com/office/drawing/2014/main" id="{6C9000EB-ABAF-A240-64EB-17B4966B7E65}"/>
              </a:ext>
            </a:extLst>
          </p:cNvPr>
          <p:cNvSpPr txBox="1"/>
          <p:nvPr/>
        </p:nvSpPr>
        <p:spPr>
          <a:xfrm>
            <a:off x="2251753" y="376718"/>
            <a:ext cx="48288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7030A0"/>
                </a:solidFill>
                <a:cs typeface="Calibri"/>
              </a:rPr>
              <a:t>MY LIFE, MY RELIGION: JUDAISM</a:t>
            </a:r>
          </a:p>
        </p:txBody>
      </p:sp>
      <p:sp>
        <p:nvSpPr>
          <p:cNvPr id="8" name="TextBox 7">
            <a:extLst>
              <a:ext uri="{FF2B5EF4-FFF2-40B4-BE49-F238E27FC236}">
                <a16:creationId xmlns:a16="http://schemas.microsoft.com/office/drawing/2014/main" id="{7D0942FA-EEDD-C3CB-82B2-C86E2CADD10E}"/>
              </a:ext>
            </a:extLst>
          </p:cNvPr>
          <p:cNvSpPr txBox="1"/>
          <p:nvPr/>
        </p:nvSpPr>
        <p:spPr>
          <a:xfrm>
            <a:off x="2378467" y="6034355"/>
            <a:ext cx="55257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my life my religion Judaism - Search (bing.com)</a:t>
            </a:r>
            <a:endParaRPr lang="en-US"/>
          </a:p>
        </p:txBody>
      </p:sp>
    </p:spTree>
    <p:extLst>
      <p:ext uri="{BB962C8B-B14F-4D97-AF65-F5344CB8AC3E}">
        <p14:creationId xmlns:p14="http://schemas.microsoft.com/office/powerpoint/2010/main" val="4254369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6DD3FC-7741-E1EC-00CA-297AA35122EE}"/>
              </a:ext>
            </a:extLst>
          </p:cNvPr>
          <p:cNvSpPr txBox="1"/>
          <p:nvPr/>
        </p:nvSpPr>
        <p:spPr>
          <a:xfrm>
            <a:off x="926977" y="1097452"/>
            <a:ext cx="8493710" cy="5904180"/>
          </a:xfrm>
          <a:prstGeom prst="rect">
            <a:avLst/>
          </a:prstGeom>
          <a:noFill/>
        </p:spPr>
        <p:txBody>
          <a:bodyPr wrap="square">
            <a:spAutoFit/>
          </a:bodyPr>
          <a:lstStyle/>
          <a:p>
            <a:pPr rtl="0" fontAlgn="base">
              <a:spcBef>
                <a:spcPts val="0"/>
              </a:spcBef>
              <a:spcAft>
                <a:spcPts val="0"/>
              </a:spcAft>
              <a:buFont typeface="Arial" panose="020B0604020202020204" pitchFamily="34" charset="0"/>
              <a:buChar char="•"/>
            </a:pPr>
            <a:r>
              <a:rPr lang="en-US" sz="2400" b="0" i="0" u="none" strike="noStrike">
                <a:effectLst/>
                <a:latin typeface="Century Gothic" panose="020B0502020202020204" pitchFamily="34" charset="0"/>
              </a:rPr>
              <a:t>Yahweh</a:t>
            </a:r>
            <a:endParaRPr lang="en-US" sz="2000" b="0" i="0" u="none" strike="noStrike">
              <a:effectLst/>
              <a:latin typeface="Noto Sans Symbols"/>
            </a:endParaRPr>
          </a:p>
          <a:p>
            <a:pPr rtl="0" fontAlgn="base">
              <a:spcBef>
                <a:spcPts val="1000"/>
              </a:spcBef>
              <a:spcAft>
                <a:spcPts val="0"/>
              </a:spcAft>
              <a:buFont typeface="Arial" panose="020B0604020202020204" pitchFamily="34" charset="0"/>
              <a:buChar char="•"/>
            </a:pPr>
            <a:r>
              <a:rPr lang="en-US" sz="2400" b="0" i="0" u="none" strike="noStrike">
                <a:effectLst/>
                <a:latin typeface="Century Gothic" panose="020B0502020202020204" pitchFamily="34" charset="0"/>
              </a:rPr>
              <a:t>Monotheistic. “</a:t>
            </a:r>
            <a:r>
              <a:rPr lang="en-US" sz="2400" b="0" i="1" u="none" strike="noStrike">
                <a:effectLst/>
                <a:latin typeface="Century Gothic" panose="020B0502020202020204" pitchFamily="34" charset="0"/>
              </a:rPr>
              <a:t>Hear O Israel, the Lord is our God, the Lord is One.” </a:t>
            </a:r>
            <a:endParaRPr lang="en-US" sz="2000" b="0" i="1" u="none" strike="noStrike">
              <a:effectLst/>
              <a:latin typeface="Noto Sans Symbols"/>
            </a:endParaRPr>
          </a:p>
          <a:p>
            <a:pPr rtl="0" fontAlgn="base">
              <a:spcBef>
                <a:spcPts val="1000"/>
              </a:spcBef>
              <a:spcAft>
                <a:spcPts val="0"/>
              </a:spcAft>
              <a:buFont typeface="Arial" panose="020B0604020202020204" pitchFamily="34" charset="0"/>
              <a:buChar char="•"/>
            </a:pPr>
            <a:r>
              <a:rPr lang="en-US" sz="2400" b="0" i="0" u="none" strike="noStrike">
                <a:effectLst/>
                <a:latin typeface="Century Gothic" panose="020B0502020202020204" pitchFamily="34" charset="0"/>
              </a:rPr>
              <a:t>God is one, incomparable, eternal, creator, relational, faithful, just, judge, </a:t>
            </a:r>
            <a:r>
              <a:rPr lang="en-US" sz="2400" b="0" i="0" u="none" strike="noStrike" err="1">
                <a:effectLst/>
                <a:latin typeface="Century Gothic" panose="020B0502020202020204" pitchFamily="34" charset="0"/>
              </a:rPr>
              <a:t>saviour</a:t>
            </a:r>
            <a:r>
              <a:rPr lang="en-US" sz="2400" b="0" i="0" u="none" strike="noStrike">
                <a:effectLst/>
                <a:latin typeface="Century Gothic" panose="020B0502020202020204" pitchFamily="34" charset="0"/>
              </a:rPr>
              <a:t>…</a:t>
            </a:r>
            <a:endParaRPr lang="en-US" sz="2000" b="0" i="0" u="none" strike="noStrike">
              <a:effectLst/>
              <a:latin typeface="Noto Sans Symbols"/>
            </a:endParaRPr>
          </a:p>
          <a:p>
            <a:pPr rtl="0" fontAlgn="base">
              <a:spcBef>
                <a:spcPts val="1000"/>
              </a:spcBef>
              <a:spcAft>
                <a:spcPts val="0"/>
              </a:spcAft>
              <a:buFont typeface="Arial" panose="020B0604020202020204" pitchFamily="34" charset="0"/>
              <a:buChar char="•"/>
            </a:pPr>
            <a:r>
              <a:rPr lang="en-US" sz="2400" b="0" i="0" u="none" strike="noStrike">
                <a:effectLst/>
                <a:latin typeface="Century Gothic" panose="020B0502020202020204" pitchFamily="34" charset="0"/>
              </a:rPr>
              <a:t>We know only God's revealed aspect that brought the universe into existence, and interacts with mankind and the world.</a:t>
            </a:r>
            <a:endParaRPr lang="en-US" sz="2000" b="0" i="0" u="none" strike="noStrike">
              <a:effectLst/>
              <a:latin typeface="Noto Sans Symbols"/>
            </a:endParaRPr>
          </a:p>
          <a:p>
            <a:pPr rtl="0" fontAlgn="base">
              <a:spcBef>
                <a:spcPts val="1000"/>
              </a:spcBef>
              <a:spcAft>
                <a:spcPts val="0"/>
              </a:spcAft>
              <a:buFont typeface="Arial" panose="020B0604020202020204" pitchFamily="34" charset="0"/>
              <a:buChar char="•"/>
            </a:pPr>
            <a:r>
              <a:rPr lang="en-US" sz="2400" b="0" i="0" u="none" strike="noStrike">
                <a:effectLst/>
                <a:latin typeface="Century Gothic" panose="020B0502020202020204" pitchFamily="34" charset="0"/>
              </a:rPr>
              <a:t>God is the God of Abraham, Isaac, and Jacob, as described in the Torah.</a:t>
            </a:r>
            <a:endParaRPr lang="en-US" sz="2000" b="0" i="0" u="none" strike="noStrike">
              <a:effectLst/>
              <a:latin typeface="Noto Sans Symbols"/>
            </a:endParaRPr>
          </a:p>
          <a:p>
            <a:pPr rtl="0" fontAlgn="base">
              <a:spcBef>
                <a:spcPts val="1000"/>
              </a:spcBef>
              <a:spcAft>
                <a:spcPts val="0"/>
              </a:spcAft>
              <a:buFont typeface="Arial" panose="020B0604020202020204" pitchFamily="34" charset="0"/>
              <a:buChar char="•"/>
            </a:pPr>
            <a:r>
              <a:rPr lang="en-US" sz="2400" b="0" i="0" u="none" strike="noStrike">
                <a:effectLst/>
                <a:latin typeface="Century Gothic" panose="020B0502020202020204" pitchFamily="34" charset="0"/>
              </a:rPr>
              <a:t>They believe that God’s name is too important to be written or spoken so they write G-d. </a:t>
            </a:r>
            <a:endParaRPr lang="en-US" sz="2000" b="0" i="0" u="none" strike="noStrike">
              <a:effectLst/>
              <a:latin typeface="Noto Sans Symbols"/>
            </a:endParaRPr>
          </a:p>
          <a:p>
            <a:br>
              <a:rPr lang="en-US" sz="2400" b="0">
                <a:effectLst/>
              </a:rPr>
            </a:br>
            <a:endParaRPr lang="en-US" sz="2400"/>
          </a:p>
        </p:txBody>
      </p:sp>
      <p:sp>
        <p:nvSpPr>
          <p:cNvPr id="3" name="TextBox 2">
            <a:extLst>
              <a:ext uri="{FF2B5EF4-FFF2-40B4-BE49-F238E27FC236}">
                <a16:creationId xmlns:a16="http://schemas.microsoft.com/office/drawing/2014/main" id="{B1665A02-D9DB-DD70-9D7C-105B05D320C6}"/>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
        <p:nvSpPr>
          <p:cNvPr id="6" name="TextBox 5">
            <a:extLst>
              <a:ext uri="{FF2B5EF4-FFF2-40B4-BE49-F238E27FC236}">
                <a16:creationId xmlns:a16="http://schemas.microsoft.com/office/drawing/2014/main" id="{2D12E97A-0E8C-ECAE-4CB0-E19CC435ADDE}"/>
              </a:ext>
            </a:extLst>
          </p:cNvPr>
          <p:cNvSpPr txBox="1"/>
          <p:nvPr/>
        </p:nvSpPr>
        <p:spPr>
          <a:xfrm>
            <a:off x="3047260" y="3246553"/>
            <a:ext cx="6094520" cy="369332"/>
          </a:xfrm>
          <a:prstGeom prst="rect">
            <a:avLst/>
          </a:prstGeom>
          <a:noFill/>
        </p:spPr>
        <p:txBody>
          <a:bodyPr wrap="square">
            <a:spAutoFit/>
          </a:bodyPr>
          <a:lstStyle/>
          <a:p>
            <a:r>
              <a:rPr lang="en-US"/>
              <a:t> </a:t>
            </a:r>
          </a:p>
        </p:txBody>
      </p:sp>
      <p:sp>
        <p:nvSpPr>
          <p:cNvPr id="10" name="TextBox 9">
            <a:extLst>
              <a:ext uri="{FF2B5EF4-FFF2-40B4-BE49-F238E27FC236}">
                <a16:creationId xmlns:a16="http://schemas.microsoft.com/office/drawing/2014/main" id="{E7C07FEE-A27D-29B0-B4E6-E57144324796}"/>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
        <p:nvSpPr>
          <p:cNvPr id="12" name="TextBox 11">
            <a:extLst>
              <a:ext uri="{FF2B5EF4-FFF2-40B4-BE49-F238E27FC236}">
                <a16:creationId xmlns:a16="http://schemas.microsoft.com/office/drawing/2014/main" id="{77248EDE-4062-189B-6B99-FF139F115B5C}"/>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
        <p:nvSpPr>
          <p:cNvPr id="2" name="TextBox 1">
            <a:extLst>
              <a:ext uri="{FF2B5EF4-FFF2-40B4-BE49-F238E27FC236}">
                <a16:creationId xmlns:a16="http://schemas.microsoft.com/office/drawing/2014/main" id="{62B27EC2-7479-90C9-718E-9B1FB68E8039}"/>
              </a:ext>
            </a:extLst>
          </p:cNvPr>
          <p:cNvSpPr txBox="1"/>
          <p:nvPr/>
        </p:nvSpPr>
        <p:spPr>
          <a:xfrm>
            <a:off x="926977" y="198491"/>
            <a:ext cx="8493710" cy="984885"/>
          </a:xfrm>
          <a:prstGeom prst="rect">
            <a:avLst/>
          </a:prstGeom>
          <a:noFill/>
        </p:spPr>
        <p:txBody>
          <a:bodyPr wrap="square">
            <a:spAutoFit/>
          </a:bodyPr>
          <a:lstStyle/>
          <a:p>
            <a:pPr rtl="0">
              <a:spcBef>
                <a:spcPts val="0"/>
              </a:spcBef>
              <a:spcAft>
                <a:spcPts val="0"/>
              </a:spcAft>
            </a:pPr>
            <a:r>
              <a:rPr lang="en-US" sz="4000" b="0" i="0" u="none" strike="noStrike">
                <a:solidFill>
                  <a:schemeClr val="accent1"/>
                </a:solidFill>
                <a:effectLst/>
              </a:rPr>
              <a:t>Judaism – Who is God?</a:t>
            </a:r>
            <a:br>
              <a:rPr lang="en-US"/>
            </a:br>
            <a:endParaRPr lang="en-US"/>
          </a:p>
        </p:txBody>
      </p:sp>
    </p:spTree>
    <p:extLst>
      <p:ext uri="{BB962C8B-B14F-4D97-AF65-F5344CB8AC3E}">
        <p14:creationId xmlns:p14="http://schemas.microsoft.com/office/powerpoint/2010/main" val="3187536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6DD3FC-7741-E1EC-00CA-297AA35122EE}"/>
              </a:ext>
            </a:extLst>
          </p:cNvPr>
          <p:cNvSpPr txBox="1"/>
          <p:nvPr/>
        </p:nvSpPr>
        <p:spPr>
          <a:xfrm>
            <a:off x="1003177" y="1417048"/>
            <a:ext cx="8493710" cy="5242461"/>
          </a:xfrm>
          <a:prstGeom prst="rect">
            <a:avLst/>
          </a:prstGeom>
          <a:noFill/>
        </p:spPr>
        <p:txBody>
          <a:bodyPr wrap="square">
            <a:spAutoFit/>
          </a:bodyPr>
          <a:lstStyle/>
          <a:p>
            <a:pPr rtl="0" fontAlgn="base">
              <a:spcBef>
                <a:spcPts val="0"/>
              </a:spcBef>
              <a:spcAft>
                <a:spcPts val="0"/>
              </a:spcAft>
              <a:buFont typeface="Arial" panose="020B0604020202020204" pitchFamily="34" charset="0"/>
              <a:buChar char="•"/>
            </a:pPr>
            <a:r>
              <a:rPr lang="en-US" sz="2000" b="0" i="0" u="none" strike="noStrike">
                <a:effectLst/>
                <a:latin typeface="Century Gothic" panose="020B0502020202020204" pitchFamily="34" charset="0"/>
              </a:rPr>
              <a:t>There is only one G-d (</a:t>
            </a:r>
            <a:r>
              <a:rPr lang="en-US" sz="2000" b="1" i="0" u="none" strike="noStrike">
                <a:effectLst/>
                <a:latin typeface="Century Gothic" panose="020B0502020202020204" pitchFamily="34" charset="0"/>
              </a:rPr>
              <a:t>monotheists</a:t>
            </a:r>
            <a:r>
              <a:rPr lang="en-US" sz="2000" b="0" i="0" u="none" strike="noStrike">
                <a:effectLst/>
                <a:latin typeface="Century Gothic" panose="020B0502020202020204" pitchFamily="34" charset="0"/>
              </a:rPr>
              <a:t>)</a:t>
            </a:r>
            <a:endParaRPr lang="en-US" sz="2000" b="0" i="0" u="none" strike="noStrike">
              <a:effectLst/>
              <a:latin typeface="Noto Sans Symbols"/>
            </a:endParaRPr>
          </a:p>
          <a:p>
            <a:pPr rtl="0" fontAlgn="base">
              <a:spcBef>
                <a:spcPts val="1000"/>
              </a:spcBef>
              <a:spcAft>
                <a:spcPts val="0"/>
              </a:spcAft>
              <a:buFont typeface="Arial" panose="020B0604020202020204" pitchFamily="34" charset="0"/>
              <a:buChar char="•"/>
            </a:pPr>
            <a:r>
              <a:rPr lang="en-US" sz="2000" b="0" i="0" u="none" strike="noStrike">
                <a:effectLst/>
                <a:latin typeface="Century Gothic" panose="020B0502020202020204" pitchFamily="34" charset="0"/>
              </a:rPr>
              <a:t>G-d is </a:t>
            </a:r>
            <a:r>
              <a:rPr lang="en-US" sz="2000" b="1" i="0" u="none" strike="noStrike">
                <a:effectLst/>
                <a:latin typeface="Century Gothic" panose="020B0502020202020204" pitchFamily="34" charset="0"/>
              </a:rPr>
              <a:t>eternal</a:t>
            </a:r>
            <a:r>
              <a:rPr lang="en-US" sz="2000" b="0" i="0" u="none" strike="noStrike">
                <a:effectLst/>
                <a:latin typeface="Century Gothic" panose="020B0502020202020204" pitchFamily="34" charset="0"/>
              </a:rPr>
              <a:t>, beyond time and space</a:t>
            </a:r>
            <a:endParaRPr lang="en-US" sz="2000" b="0" i="0" u="none" strike="noStrike">
              <a:effectLst/>
              <a:latin typeface="Noto Sans Symbols"/>
            </a:endParaRPr>
          </a:p>
          <a:p>
            <a:pPr rtl="0" fontAlgn="base">
              <a:spcBef>
                <a:spcPts val="1000"/>
              </a:spcBef>
              <a:spcAft>
                <a:spcPts val="0"/>
              </a:spcAft>
              <a:buFont typeface="Arial" panose="020B0604020202020204" pitchFamily="34" charset="0"/>
              <a:buChar char="•"/>
            </a:pPr>
            <a:r>
              <a:rPr lang="en-US" sz="2000" b="0" i="0" u="none" strike="noStrike">
                <a:effectLst/>
                <a:latin typeface="Century Gothic" panose="020B0502020202020204" pitchFamily="34" charset="0"/>
              </a:rPr>
              <a:t>G-d does not have a physical body, and is everywhere at all times (</a:t>
            </a:r>
            <a:r>
              <a:rPr lang="en-US" sz="2000" b="1" i="0" u="none" strike="noStrike">
                <a:effectLst/>
                <a:latin typeface="Century Gothic" panose="020B0502020202020204" pitchFamily="34" charset="0"/>
              </a:rPr>
              <a:t>omnipresent</a:t>
            </a:r>
            <a:r>
              <a:rPr lang="en-US" sz="2000" b="0" i="0" u="none" strike="noStrike">
                <a:effectLst/>
                <a:latin typeface="Century Gothic" panose="020B0502020202020204" pitchFamily="34" charset="0"/>
              </a:rPr>
              <a:t>)</a:t>
            </a:r>
            <a:endParaRPr lang="en-US" sz="2000" b="0" i="0" u="none" strike="noStrike">
              <a:effectLst/>
              <a:latin typeface="Noto Sans Symbols"/>
            </a:endParaRPr>
          </a:p>
          <a:p>
            <a:pPr rtl="0" fontAlgn="base">
              <a:spcBef>
                <a:spcPts val="1000"/>
              </a:spcBef>
              <a:spcAft>
                <a:spcPts val="0"/>
              </a:spcAft>
              <a:buFont typeface="Arial" panose="020B0604020202020204" pitchFamily="34" charset="0"/>
              <a:buChar char="•"/>
            </a:pPr>
            <a:r>
              <a:rPr lang="en-US" sz="2000" b="0" i="0" u="none" strike="noStrike">
                <a:effectLst/>
                <a:latin typeface="Century Gothic" panose="020B0502020202020204" pitchFamily="34" charset="0"/>
              </a:rPr>
              <a:t>G-d is all-powerful (</a:t>
            </a:r>
            <a:r>
              <a:rPr lang="en-US" sz="2000" b="1" i="0" u="none" strike="noStrike">
                <a:effectLst/>
                <a:latin typeface="Century Gothic" panose="020B0502020202020204" pitchFamily="34" charset="0"/>
              </a:rPr>
              <a:t>omnipotent</a:t>
            </a:r>
            <a:r>
              <a:rPr lang="en-US" sz="2000" b="0" i="0" u="none" strike="noStrike">
                <a:effectLst/>
                <a:latin typeface="Century Gothic" panose="020B0502020202020204" pitchFamily="34" charset="0"/>
              </a:rPr>
              <a:t>) and all-knowing (</a:t>
            </a:r>
            <a:r>
              <a:rPr lang="en-US" sz="2000" b="1" i="0" u="none" strike="noStrike">
                <a:effectLst/>
                <a:latin typeface="Century Gothic" panose="020B0502020202020204" pitchFamily="34" charset="0"/>
              </a:rPr>
              <a:t>omniscient</a:t>
            </a:r>
            <a:r>
              <a:rPr lang="en-US" sz="2000" b="0" i="0" u="none" strike="noStrike">
                <a:effectLst/>
                <a:latin typeface="Century Gothic" panose="020B0502020202020204" pitchFamily="34" charset="0"/>
              </a:rPr>
              <a:t>)</a:t>
            </a:r>
            <a:endParaRPr lang="en-US" sz="2000" b="0" i="0" u="none" strike="noStrike">
              <a:effectLst/>
              <a:latin typeface="Noto Sans Symbols"/>
            </a:endParaRPr>
          </a:p>
          <a:p>
            <a:pPr rtl="0" fontAlgn="base">
              <a:spcBef>
                <a:spcPts val="1000"/>
              </a:spcBef>
              <a:spcAft>
                <a:spcPts val="0"/>
              </a:spcAft>
              <a:buFont typeface="Arial" panose="020B0604020202020204" pitchFamily="34" charset="0"/>
              <a:buChar char="•"/>
            </a:pPr>
            <a:r>
              <a:rPr lang="en-US" sz="2000" b="0" i="0" u="none" strike="noStrike">
                <a:effectLst/>
                <a:latin typeface="Century Gothic" panose="020B0502020202020204" pitchFamily="34" charset="0"/>
              </a:rPr>
              <a:t>G-d is </a:t>
            </a:r>
            <a:r>
              <a:rPr lang="en-US" sz="2000" b="1" i="0" u="none" strike="noStrike">
                <a:effectLst/>
                <a:latin typeface="Century Gothic" panose="020B0502020202020204" pitchFamily="34" charset="0"/>
              </a:rPr>
              <a:t>the creator</a:t>
            </a:r>
            <a:r>
              <a:rPr lang="en-US" sz="2000" b="0" i="0" u="none" strike="noStrike">
                <a:effectLst/>
                <a:latin typeface="Century Gothic" panose="020B0502020202020204" pitchFamily="34" charset="0"/>
              </a:rPr>
              <a:t> of the world and everything in it</a:t>
            </a:r>
            <a:endParaRPr lang="en-US" sz="2000" b="0" i="0" u="none" strike="noStrike">
              <a:effectLst/>
              <a:latin typeface="Noto Sans Symbols"/>
            </a:endParaRPr>
          </a:p>
          <a:p>
            <a:pPr rtl="0" fontAlgn="base">
              <a:spcBef>
                <a:spcPts val="1000"/>
              </a:spcBef>
              <a:spcAft>
                <a:spcPts val="0"/>
              </a:spcAft>
              <a:buFont typeface="Arial" panose="020B0604020202020204" pitchFamily="34" charset="0"/>
              <a:buChar char="•"/>
            </a:pPr>
            <a:r>
              <a:rPr lang="en-US" sz="2000" b="0" i="0" u="none" strike="noStrike">
                <a:effectLst/>
                <a:latin typeface="Century Gothic" panose="020B0502020202020204" pitchFamily="34" charset="0"/>
              </a:rPr>
              <a:t>G-d has a </a:t>
            </a:r>
            <a:r>
              <a:rPr lang="en-US" sz="2000" b="1" i="0" u="none" strike="noStrike">
                <a:effectLst/>
                <a:latin typeface="Century Gothic" panose="020B0502020202020204" pitchFamily="34" charset="0"/>
              </a:rPr>
              <a:t>purpose for the world</a:t>
            </a:r>
            <a:endParaRPr lang="en-US" sz="2000" b="0" i="0" u="none" strike="noStrike">
              <a:effectLst/>
              <a:latin typeface="Noto Sans Symbols"/>
            </a:endParaRPr>
          </a:p>
          <a:p>
            <a:pPr rtl="0" fontAlgn="base">
              <a:spcBef>
                <a:spcPts val="1000"/>
              </a:spcBef>
              <a:spcAft>
                <a:spcPts val="0"/>
              </a:spcAft>
              <a:buFont typeface="Arial" panose="020B0604020202020204" pitchFamily="34" charset="0"/>
              <a:buChar char="•"/>
            </a:pPr>
            <a:r>
              <a:rPr lang="en-US" sz="2000" b="0" i="0" u="none" strike="noStrike">
                <a:effectLst/>
                <a:latin typeface="Century Gothic" panose="020B0502020202020204" pitchFamily="34" charset="0"/>
              </a:rPr>
              <a:t>G-d is completely </a:t>
            </a:r>
            <a:r>
              <a:rPr lang="en-US" sz="2000" b="1" i="0" u="none" strike="noStrike">
                <a:effectLst/>
                <a:latin typeface="Century Gothic" panose="020B0502020202020204" pitchFamily="34" charset="0"/>
              </a:rPr>
              <a:t>good</a:t>
            </a:r>
            <a:r>
              <a:rPr lang="en-US" sz="2000" b="0" i="0" u="none" strike="noStrike">
                <a:effectLst/>
                <a:latin typeface="Century Gothic" panose="020B0502020202020204" pitchFamily="34" charset="0"/>
              </a:rPr>
              <a:t> (</a:t>
            </a:r>
            <a:r>
              <a:rPr lang="en-US" sz="2000" b="1" i="0" u="none" strike="noStrike">
                <a:effectLst/>
                <a:latin typeface="Century Gothic" panose="020B0502020202020204" pitchFamily="34" charset="0"/>
              </a:rPr>
              <a:t>benevolent</a:t>
            </a:r>
            <a:r>
              <a:rPr lang="en-US" sz="2000" b="0" i="0" u="none" strike="noStrike">
                <a:effectLst/>
                <a:latin typeface="Century Gothic" panose="020B0502020202020204" pitchFamily="34" charset="0"/>
              </a:rPr>
              <a:t>) and completely loving</a:t>
            </a:r>
            <a:endParaRPr lang="en-US" sz="2000" b="0" i="0" u="none" strike="noStrike">
              <a:effectLst/>
              <a:latin typeface="Noto Sans Symbols"/>
            </a:endParaRPr>
          </a:p>
          <a:p>
            <a:pPr rtl="0" fontAlgn="base">
              <a:spcBef>
                <a:spcPts val="1000"/>
              </a:spcBef>
              <a:spcAft>
                <a:spcPts val="0"/>
              </a:spcAft>
              <a:buFont typeface="Arial" panose="020B0604020202020204" pitchFamily="34" charset="0"/>
              <a:buChar char="•"/>
            </a:pPr>
            <a:r>
              <a:rPr lang="en-US" sz="2000" b="0" i="0" u="none" strike="noStrike">
                <a:effectLst/>
                <a:latin typeface="Century Gothic" panose="020B0502020202020204" pitchFamily="34" charset="0"/>
              </a:rPr>
              <a:t>G-d is interested in how people behave, and wants them to treat each other properly.</a:t>
            </a:r>
            <a:endParaRPr lang="en-US" sz="2000" b="0" i="0" u="none" strike="noStrike">
              <a:effectLst/>
              <a:latin typeface="Noto Sans Symbols"/>
            </a:endParaRPr>
          </a:p>
          <a:p>
            <a:pPr rtl="0" fontAlgn="base">
              <a:spcBef>
                <a:spcPts val="1000"/>
              </a:spcBef>
              <a:spcAft>
                <a:spcPts val="0"/>
              </a:spcAft>
              <a:buFont typeface="Arial" panose="020B0604020202020204" pitchFamily="34" charset="0"/>
              <a:buChar char="•"/>
            </a:pPr>
            <a:r>
              <a:rPr lang="en-US" sz="2000" b="0" i="0" u="none" strike="noStrike">
                <a:effectLst/>
                <a:latin typeface="Century Gothic" panose="020B0502020202020204" pitchFamily="34" charset="0"/>
              </a:rPr>
              <a:t>G-d </a:t>
            </a:r>
            <a:r>
              <a:rPr lang="en-US" sz="2000" b="1" i="0" u="none" strike="noStrike">
                <a:effectLst/>
                <a:latin typeface="Century Gothic" panose="020B0502020202020204" pitchFamily="34" charset="0"/>
              </a:rPr>
              <a:t>judges</a:t>
            </a:r>
            <a:r>
              <a:rPr lang="en-US" sz="2000" b="0" i="0" u="none" strike="noStrike">
                <a:effectLst/>
                <a:latin typeface="Century Gothic" panose="020B0502020202020204" pitchFamily="34" charset="0"/>
              </a:rPr>
              <a:t> each individual</a:t>
            </a:r>
            <a:endParaRPr lang="en-US" sz="2000" b="0" i="0" u="none" strike="noStrike">
              <a:effectLst/>
              <a:latin typeface="Noto Sans Symbols"/>
            </a:endParaRPr>
          </a:p>
          <a:p>
            <a:br>
              <a:rPr lang="en-US" sz="2400" b="0">
                <a:effectLst/>
              </a:rPr>
            </a:br>
            <a:endParaRPr lang="en-US" sz="2400"/>
          </a:p>
        </p:txBody>
      </p:sp>
      <p:sp>
        <p:nvSpPr>
          <p:cNvPr id="3" name="TextBox 2">
            <a:extLst>
              <a:ext uri="{FF2B5EF4-FFF2-40B4-BE49-F238E27FC236}">
                <a16:creationId xmlns:a16="http://schemas.microsoft.com/office/drawing/2014/main" id="{B1665A02-D9DB-DD70-9D7C-105B05D320C6}"/>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
        <p:nvSpPr>
          <p:cNvPr id="6" name="TextBox 5">
            <a:extLst>
              <a:ext uri="{FF2B5EF4-FFF2-40B4-BE49-F238E27FC236}">
                <a16:creationId xmlns:a16="http://schemas.microsoft.com/office/drawing/2014/main" id="{2D12E97A-0E8C-ECAE-4CB0-E19CC435ADDE}"/>
              </a:ext>
            </a:extLst>
          </p:cNvPr>
          <p:cNvSpPr txBox="1"/>
          <p:nvPr/>
        </p:nvSpPr>
        <p:spPr>
          <a:xfrm>
            <a:off x="3047260" y="3246553"/>
            <a:ext cx="6094520" cy="369332"/>
          </a:xfrm>
          <a:prstGeom prst="rect">
            <a:avLst/>
          </a:prstGeom>
          <a:noFill/>
        </p:spPr>
        <p:txBody>
          <a:bodyPr wrap="square">
            <a:spAutoFit/>
          </a:bodyPr>
          <a:lstStyle/>
          <a:p>
            <a:r>
              <a:rPr lang="en-US"/>
              <a:t> </a:t>
            </a:r>
          </a:p>
        </p:txBody>
      </p:sp>
      <p:sp>
        <p:nvSpPr>
          <p:cNvPr id="10" name="TextBox 9">
            <a:extLst>
              <a:ext uri="{FF2B5EF4-FFF2-40B4-BE49-F238E27FC236}">
                <a16:creationId xmlns:a16="http://schemas.microsoft.com/office/drawing/2014/main" id="{E7C07FEE-A27D-29B0-B4E6-E57144324796}"/>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
        <p:nvSpPr>
          <p:cNvPr id="12" name="TextBox 11">
            <a:extLst>
              <a:ext uri="{FF2B5EF4-FFF2-40B4-BE49-F238E27FC236}">
                <a16:creationId xmlns:a16="http://schemas.microsoft.com/office/drawing/2014/main" id="{77248EDE-4062-189B-6B99-FF139F115B5C}"/>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
        <p:nvSpPr>
          <p:cNvPr id="2" name="TextBox 1">
            <a:extLst>
              <a:ext uri="{FF2B5EF4-FFF2-40B4-BE49-F238E27FC236}">
                <a16:creationId xmlns:a16="http://schemas.microsoft.com/office/drawing/2014/main" id="{62B27EC2-7479-90C9-718E-9B1FB68E8039}"/>
              </a:ext>
            </a:extLst>
          </p:cNvPr>
          <p:cNvSpPr txBox="1"/>
          <p:nvPr/>
        </p:nvSpPr>
        <p:spPr>
          <a:xfrm>
            <a:off x="926977" y="198491"/>
            <a:ext cx="8493710" cy="984885"/>
          </a:xfrm>
          <a:prstGeom prst="rect">
            <a:avLst/>
          </a:prstGeom>
          <a:noFill/>
        </p:spPr>
        <p:txBody>
          <a:bodyPr wrap="square">
            <a:spAutoFit/>
          </a:bodyPr>
          <a:lstStyle/>
          <a:p>
            <a:pPr rtl="0">
              <a:spcBef>
                <a:spcPts val="0"/>
              </a:spcBef>
              <a:spcAft>
                <a:spcPts val="0"/>
              </a:spcAft>
            </a:pPr>
            <a:r>
              <a:rPr lang="en-US" sz="4000" b="0" i="0" u="none" strike="noStrike">
                <a:solidFill>
                  <a:schemeClr val="accent1"/>
                </a:solidFill>
                <a:effectLst/>
              </a:rPr>
              <a:t>What do Jews believe about God?</a:t>
            </a:r>
            <a:br>
              <a:rPr lang="en-US"/>
            </a:br>
            <a:endParaRPr lang="en-US"/>
          </a:p>
        </p:txBody>
      </p:sp>
      <p:pic>
        <p:nvPicPr>
          <p:cNvPr id="3074" name="Picture 2">
            <a:extLst>
              <a:ext uri="{FF2B5EF4-FFF2-40B4-BE49-F238E27FC236}">
                <a16:creationId xmlns:a16="http://schemas.microsoft.com/office/drawing/2014/main" id="{C36C9483-74C6-4B6D-1372-A614F4690E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6909" y="1271236"/>
            <a:ext cx="2015648" cy="29647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FAAF789-CA7C-00D6-9DA4-AFDCDFE57F0B}"/>
              </a:ext>
            </a:extLst>
          </p:cNvPr>
          <p:cNvSpPr txBox="1"/>
          <p:nvPr/>
        </p:nvSpPr>
        <p:spPr>
          <a:xfrm>
            <a:off x="9382018" y="4381928"/>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https://kids.britannica.com/kids/article/Judaism</a:t>
            </a:r>
            <a:endParaRPr lang="en-US" sz="1000">
              <a:cs typeface="Calibri"/>
            </a:endParaRPr>
          </a:p>
        </p:txBody>
      </p:sp>
    </p:spTree>
    <p:extLst>
      <p:ext uri="{BB962C8B-B14F-4D97-AF65-F5344CB8AC3E}">
        <p14:creationId xmlns:p14="http://schemas.microsoft.com/office/powerpoint/2010/main" val="292125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6DD3FC-7741-E1EC-00CA-297AA35122EE}"/>
              </a:ext>
            </a:extLst>
          </p:cNvPr>
          <p:cNvSpPr txBox="1"/>
          <p:nvPr/>
        </p:nvSpPr>
        <p:spPr>
          <a:xfrm>
            <a:off x="6424474" y="2168146"/>
            <a:ext cx="4909351" cy="830997"/>
          </a:xfrm>
          <a:prstGeom prst="rect">
            <a:avLst/>
          </a:prstGeom>
          <a:noFill/>
        </p:spPr>
        <p:txBody>
          <a:bodyPr wrap="square">
            <a:spAutoFit/>
          </a:bodyPr>
          <a:lstStyle/>
          <a:p>
            <a:pPr rtl="0" fontAlgn="base">
              <a:spcBef>
                <a:spcPts val="0"/>
              </a:spcBef>
              <a:spcAft>
                <a:spcPts val="0"/>
              </a:spcAft>
              <a:buFont typeface="Arial" panose="020B0604020202020204" pitchFamily="34" charset="0"/>
              <a:buChar char="•"/>
            </a:pPr>
            <a:r>
              <a:rPr lang="en-US" sz="2400" b="0" i="0" u="none" strike="noStrike">
                <a:effectLst/>
                <a:latin typeface="Century Gothic" panose="020B0502020202020204" pitchFamily="34" charset="0"/>
              </a:rPr>
              <a:t>Read the booklet </a:t>
            </a:r>
          </a:p>
          <a:p>
            <a:pPr rtl="0" fontAlgn="base">
              <a:spcBef>
                <a:spcPts val="0"/>
              </a:spcBef>
              <a:spcAft>
                <a:spcPts val="0"/>
              </a:spcAft>
            </a:pPr>
            <a:r>
              <a:rPr lang="en-US" sz="2400" b="0" i="0" u="none" strike="noStrike">
                <a:effectLst/>
                <a:latin typeface="Century Gothic" panose="020B0502020202020204" pitchFamily="34" charset="0"/>
              </a:rPr>
              <a:t>and complete the questions</a:t>
            </a:r>
            <a:endParaRPr lang="en-US" sz="1920" b="0" i="0" u="none" strike="noStrike">
              <a:effectLst/>
              <a:latin typeface="Noto Sans Symbols"/>
            </a:endParaRPr>
          </a:p>
        </p:txBody>
      </p:sp>
      <p:sp>
        <p:nvSpPr>
          <p:cNvPr id="3" name="TextBox 2">
            <a:extLst>
              <a:ext uri="{FF2B5EF4-FFF2-40B4-BE49-F238E27FC236}">
                <a16:creationId xmlns:a16="http://schemas.microsoft.com/office/drawing/2014/main" id="{B1665A02-D9DB-DD70-9D7C-105B05D320C6}"/>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
        <p:nvSpPr>
          <p:cNvPr id="6" name="TextBox 5">
            <a:extLst>
              <a:ext uri="{FF2B5EF4-FFF2-40B4-BE49-F238E27FC236}">
                <a16:creationId xmlns:a16="http://schemas.microsoft.com/office/drawing/2014/main" id="{2D12E97A-0E8C-ECAE-4CB0-E19CC435ADDE}"/>
              </a:ext>
            </a:extLst>
          </p:cNvPr>
          <p:cNvSpPr txBox="1"/>
          <p:nvPr/>
        </p:nvSpPr>
        <p:spPr>
          <a:xfrm>
            <a:off x="3047260" y="3246553"/>
            <a:ext cx="6094520" cy="369332"/>
          </a:xfrm>
          <a:prstGeom prst="rect">
            <a:avLst/>
          </a:prstGeom>
          <a:noFill/>
        </p:spPr>
        <p:txBody>
          <a:bodyPr wrap="square">
            <a:spAutoFit/>
          </a:bodyPr>
          <a:lstStyle/>
          <a:p>
            <a:r>
              <a:rPr lang="en-US"/>
              <a:t> </a:t>
            </a:r>
          </a:p>
        </p:txBody>
      </p:sp>
      <p:sp>
        <p:nvSpPr>
          <p:cNvPr id="10" name="TextBox 9">
            <a:extLst>
              <a:ext uri="{FF2B5EF4-FFF2-40B4-BE49-F238E27FC236}">
                <a16:creationId xmlns:a16="http://schemas.microsoft.com/office/drawing/2014/main" id="{E7C07FEE-A27D-29B0-B4E6-E57144324796}"/>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
        <p:nvSpPr>
          <p:cNvPr id="12" name="TextBox 11">
            <a:extLst>
              <a:ext uri="{FF2B5EF4-FFF2-40B4-BE49-F238E27FC236}">
                <a16:creationId xmlns:a16="http://schemas.microsoft.com/office/drawing/2014/main" id="{77248EDE-4062-189B-6B99-FF139F115B5C}"/>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
        <p:nvSpPr>
          <p:cNvPr id="8" name="TextBox 7">
            <a:extLst>
              <a:ext uri="{FF2B5EF4-FFF2-40B4-BE49-F238E27FC236}">
                <a16:creationId xmlns:a16="http://schemas.microsoft.com/office/drawing/2014/main" id="{2E3CE024-D3E7-31EF-8868-73E40B479038}"/>
              </a:ext>
            </a:extLst>
          </p:cNvPr>
          <p:cNvSpPr txBox="1"/>
          <p:nvPr/>
        </p:nvSpPr>
        <p:spPr>
          <a:xfrm>
            <a:off x="6329777" y="915391"/>
            <a:ext cx="5095784" cy="769441"/>
          </a:xfrm>
          <a:prstGeom prst="rect">
            <a:avLst/>
          </a:prstGeom>
          <a:noFill/>
        </p:spPr>
        <p:txBody>
          <a:bodyPr wrap="square">
            <a:spAutoFit/>
          </a:bodyPr>
          <a:lstStyle/>
          <a:p>
            <a:pPr rtl="0">
              <a:spcBef>
                <a:spcPts val="0"/>
              </a:spcBef>
              <a:spcAft>
                <a:spcPts val="0"/>
              </a:spcAft>
            </a:pPr>
            <a:r>
              <a:rPr lang="en-US" sz="4400" b="0" i="0" u="none" strike="noStrike">
                <a:solidFill>
                  <a:schemeClr val="accent1"/>
                </a:solidFill>
                <a:effectLst/>
              </a:rPr>
              <a:t>Judaism: an overview</a:t>
            </a:r>
            <a:endParaRPr lang="en-US" sz="4400"/>
          </a:p>
        </p:txBody>
      </p:sp>
      <p:pic>
        <p:nvPicPr>
          <p:cNvPr id="4100" name="Picture 4">
            <a:extLst>
              <a:ext uri="{FF2B5EF4-FFF2-40B4-BE49-F238E27FC236}">
                <a16:creationId xmlns:a16="http://schemas.microsoft.com/office/drawing/2014/main" id="{8E0DD868-B350-17C9-9E04-87154E898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630" y="0"/>
            <a:ext cx="51927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560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6DD3FC-7741-E1EC-00CA-297AA35122EE}"/>
              </a:ext>
            </a:extLst>
          </p:cNvPr>
          <p:cNvSpPr txBox="1"/>
          <p:nvPr/>
        </p:nvSpPr>
        <p:spPr>
          <a:xfrm>
            <a:off x="1003177" y="1417048"/>
            <a:ext cx="8493710" cy="4426853"/>
          </a:xfrm>
          <a:prstGeom prst="rect">
            <a:avLst/>
          </a:prstGeom>
          <a:noFill/>
        </p:spPr>
        <p:txBody>
          <a:bodyPr wrap="square">
            <a:spAutoFit/>
          </a:bodyPr>
          <a:lstStyle/>
          <a:p>
            <a:pPr rtl="0" fontAlgn="base">
              <a:spcBef>
                <a:spcPts val="0"/>
              </a:spcBef>
              <a:spcAft>
                <a:spcPts val="0"/>
              </a:spcAft>
              <a:buFont typeface="Arial" panose="020B0604020202020204" pitchFamily="34" charset="0"/>
              <a:buChar char="•"/>
            </a:pPr>
            <a:r>
              <a:rPr lang="en-US" sz="2400" b="0" i="0" u="none" strike="noStrike">
                <a:effectLst/>
                <a:latin typeface="Century Gothic" panose="020B0502020202020204" pitchFamily="34" charset="0"/>
              </a:rPr>
              <a:t>Tanakh, 39 Books OT</a:t>
            </a:r>
            <a:endParaRPr lang="en-US" sz="2000" b="0" i="0" u="none" strike="noStrike">
              <a:effectLst/>
              <a:latin typeface="Noto Sans Symbols"/>
            </a:endParaRPr>
          </a:p>
          <a:p>
            <a:pPr rtl="0" fontAlgn="base">
              <a:spcBef>
                <a:spcPts val="1000"/>
              </a:spcBef>
              <a:spcAft>
                <a:spcPts val="0"/>
              </a:spcAft>
              <a:buFont typeface="Arial" panose="020B0604020202020204" pitchFamily="34" charset="0"/>
              <a:buChar char="•"/>
            </a:pPr>
            <a:r>
              <a:rPr lang="en-US" sz="2400" b="0" i="0" u="none" strike="noStrike">
                <a:effectLst/>
                <a:latin typeface="Century Gothic" panose="020B0502020202020204" pitchFamily="34" charset="0"/>
              </a:rPr>
              <a:t>Tanakh contains Torah (Law written by Moses), </a:t>
            </a:r>
            <a:r>
              <a:rPr lang="en-US" sz="2400" b="0" i="0" u="none" strike="noStrike" err="1">
                <a:effectLst/>
                <a:latin typeface="Century Gothic" panose="020B0502020202020204" pitchFamily="34" charset="0"/>
              </a:rPr>
              <a:t>Neviim</a:t>
            </a:r>
            <a:r>
              <a:rPr lang="en-US" sz="2400" b="0" i="0" u="none" strike="noStrike">
                <a:effectLst/>
                <a:latin typeface="Century Gothic" panose="020B0502020202020204" pitchFamily="34" charset="0"/>
              </a:rPr>
              <a:t> (Prophets), Ketuvim (Writings)</a:t>
            </a:r>
            <a:endParaRPr lang="en-US" sz="2000" b="0" i="0" u="none" strike="noStrike">
              <a:effectLst/>
              <a:latin typeface="Noto Sans Symbols"/>
            </a:endParaRPr>
          </a:p>
          <a:p>
            <a:pPr rtl="0" fontAlgn="base">
              <a:spcBef>
                <a:spcPts val="1000"/>
              </a:spcBef>
              <a:spcAft>
                <a:spcPts val="0"/>
              </a:spcAft>
              <a:buFont typeface="Arial" panose="020B0604020202020204" pitchFamily="34" charset="0"/>
              <a:buChar char="•"/>
            </a:pPr>
            <a:r>
              <a:rPr lang="en-US" sz="2400" b="0" i="0" u="none" strike="noStrike">
                <a:effectLst/>
                <a:latin typeface="Century Gothic" panose="020B0502020202020204" pitchFamily="34" charset="0"/>
              </a:rPr>
              <a:t>1500BC till 400BC</a:t>
            </a:r>
            <a:endParaRPr lang="en-US" sz="2000" b="0" i="0" u="none" strike="noStrike">
              <a:effectLst/>
              <a:latin typeface="Noto Sans Symbols"/>
            </a:endParaRPr>
          </a:p>
          <a:p>
            <a:pPr rtl="0" fontAlgn="base">
              <a:spcBef>
                <a:spcPts val="1000"/>
              </a:spcBef>
              <a:spcAft>
                <a:spcPts val="0"/>
              </a:spcAft>
              <a:buFont typeface="Arial" panose="020B0604020202020204" pitchFamily="34" charset="0"/>
              <a:buChar char="•"/>
            </a:pPr>
            <a:r>
              <a:rPr lang="en-US" sz="2400" b="0" i="0" u="none" strike="noStrike">
                <a:effectLst/>
                <a:latin typeface="Century Gothic" panose="020B0502020202020204" pitchFamily="34" charset="0"/>
              </a:rPr>
              <a:t>30 authors, Inspire word of God</a:t>
            </a:r>
            <a:endParaRPr lang="en-US" sz="2000" b="0" i="0" u="none" strike="noStrike">
              <a:effectLst/>
              <a:latin typeface="Noto Sans Symbols"/>
            </a:endParaRPr>
          </a:p>
          <a:p>
            <a:pPr rtl="0" fontAlgn="base">
              <a:spcBef>
                <a:spcPts val="1000"/>
              </a:spcBef>
              <a:spcAft>
                <a:spcPts val="0"/>
              </a:spcAft>
              <a:buFont typeface="Arial" panose="020B0604020202020204" pitchFamily="34" charset="0"/>
              <a:buChar char="•"/>
            </a:pPr>
            <a:r>
              <a:rPr lang="en-US" sz="2400" b="0" i="0" u="none" strike="noStrike">
                <a:effectLst/>
                <a:latin typeface="Century Gothic" panose="020B0502020202020204" pitchFamily="34" charset="0"/>
              </a:rPr>
              <a:t>Historical, Poetry, Wisdom etc.</a:t>
            </a:r>
            <a:endParaRPr lang="en-US" sz="2000" b="0" i="0" u="none" strike="noStrike">
              <a:effectLst/>
              <a:latin typeface="Noto Sans Symbols"/>
            </a:endParaRPr>
          </a:p>
          <a:p>
            <a:pPr rtl="0" fontAlgn="base">
              <a:spcBef>
                <a:spcPts val="1000"/>
              </a:spcBef>
              <a:spcAft>
                <a:spcPts val="0"/>
              </a:spcAft>
              <a:buFont typeface="Arial" panose="020B0604020202020204" pitchFamily="34" charset="0"/>
              <a:buChar char="•"/>
            </a:pPr>
            <a:r>
              <a:rPr lang="en-US" sz="2400" b="0" i="0" u="none" strike="noStrike">
                <a:effectLst/>
                <a:latin typeface="Century Gothic" panose="020B0502020202020204" pitchFamily="34" charset="0"/>
              </a:rPr>
              <a:t>Talmud, containing the Mishnah (the oral Torah, passed down by word of mouth, written down 200AD) and other </a:t>
            </a:r>
            <a:r>
              <a:rPr lang="en-US" sz="2400" b="0" i="1" u="none" strike="noStrike">
                <a:solidFill>
                  <a:srgbClr val="FFFF00"/>
                </a:solidFill>
                <a:effectLst/>
                <a:latin typeface="Century Gothic" panose="020B0502020202020204" pitchFamily="34" charset="0"/>
              </a:rPr>
              <a:t>teachings of the Rabbis</a:t>
            </a:r>
            <a:r>
              <a:rPr lang="en-US" sz="2400" b="0" i="1" u="none" strike="noStrike">
                <a:effectLst/>
                <a:latin typeface="Century Gothic" panose="020B0502020202020204" pitchFamily="34" charset="0"/>
              </a:rPr>
              <a:t>,</a:t>
            </a:r>
            <a:r>
              <a:rPr lang="en-US" sz="2400" b="0" i="0" u="none" strike="noStrike">
                <a:effectLst/>
                <a:latin typeface="Century Gothic" panose="020B0502020202020204" pitchFamily="34" charset="0"/>
              </a:rPr>
              <a:t> </a:t>
            </a:r>
            <a:r>
              <a:rPr lang="en-US" sz="2400" b="0" i="0" u="none" strike="noStrike" err="1">
                <a:effectLst/>
                <a:latin typeface="Century Gothic" panose="020B0502020202020204" pitchFamily="34" charset="0"/>
              </a:rPr>
              <a:t>Gemara</a:t>
            </a:r>
            <a:r>
              <a:rPr lang="en-US" sz="2400" b="0" i="0" u="none" strike="noStrike">
                <a:effectLst/>
                <a:latin typeface="Century Gothic" panose="020B0502020202020204" pitchFamily="34" charset="0"/>
              </a:rPr>
              <a:t> (200 – 500AD) guide to the civil and religious laws of Judaism.</a:t>
            </a:r>
            <a:endParaRPr lang="en-US" sz="2000" b="0" i="0" u="none" strike="noStrike">
              <a:effectLst/>
              <a:latin typeface="Noto Sans Symbols"/>
            </a:endParaRPr>
          </a:p>
        </p:txBody>
      </p:sp>
      <p:sp>
        <p:nvSpPr>
          <p:cNvPr id="3" name="TextBox 2">
            <a:extLst>
              <a:ext uri="{FF2B5EF4-FFF2-40B4-BE49-F238E27FC236}">
                <a16:creationId xmlns:a16="http://schemas.microsoft.com/office/drawing/2014/main" id="{B1665A02-D9DB-DD70-9D7C-105B05D320C6}"/>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
        <p:nvSpPr>
          <p:cNvPr id="6" name="TextBox 5">
            <a:extLst>
              <a:ext uri="{FF2B5EF4-FFF2-40B4-BE49-F238E27FC236}">
                <a16:creationId xmlns:a16="http://schemas.microsoft.com/office/drawing/2014/main" id="{2D12E97A-0E8C-ECAE-4CB0-E19CC435ADDE}"/>
              </a:ext>
            </a:extLst>
          </p:cNvPr>
          <p:cNvSpPr txBox="1"/>
          <p:nvPr/>
        </p:nvSpPr>
        <p:spPr>
          <a:xfrm>
            <a:off x="3047260" y="3246553"/>
            <a:ext cx="6094520" cy="369332"/>
          </a:xfrm>
          <a:prstGeom prst="rect">
            <a:avLst/>
          </a:prstGeom>
          <a:noFill/>
        </p:spPr>
        <p:txBody>
          <a:bodyPr wrap="square">
            <a:spAutoFit/>
          </a:bodyPr>
          <a:lstStyle/>
          <a:p>
            <a:r>
              <a:rPr lang="en-US"/>
              <a:t> </a:t>
            </a:r>
          </a:p>
        </p:txBody>
      </p:sp>
      <p:sp>
        <p:nvSpPr>
          <p:cNvPr id="10" name="TextBox 9">
            <a:extLst>
              <a:ext uri="{FF2B5EF4-FFF2-40B4-BE49-F238E27FC236}">
                <a16:creationId xmlns:a16="http://schemas.microsoft.com/office/drawing/2014/main" id="{E7C07FEE-A27D-29B0-B4E6-E57144324796}"/>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
        <p:nvSpPr>
          <p:cNvPr id="12" name="TextBox 11">
            <a:extLst>
              <a:ext uri="{FF2B5EF4-FFF2-40B4-BE49-F238E27FC236}">
                <a16:creationId xmlns:a16="http://schemas.microsoft.com/office/drawing/2014/main" id="{77248EDE-4062-189B-6B99-FF139F115B5C}"/>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
        <p:nvSpPr>
          <p:cNvPr id="7" name="TextBox 6">
            <a:extLst>
              <a:ext uri="{FF2B5EF4-FFF2-40B4-BE49-F238E27FC236}">
                <a16:creationId xmlns:a16="http://schemas.microsoft.com/office/drawing/2014/main" id="{C33403CB-1DE5-71A7-5E85-BEDDDDC326E5}"/>
              </a:ext>
            </a:extLst>
          </p:cNvPr>
          <p:cNvSpPr txBox="1"/>
          <p:nvPr/>
        </p:nvSpPr>
        <p:spPr>
          <a:xfrm>
            <a:off x="3047260" y="3246553"/>
            <a:ext cx="6094520" cy="369332"/>
          </a:xfrm>
          <a:prstGeom prst="rect">
            <a:avLst/>
          </a:prstGeom>
          <a:noFill/>
        </p:spPr>
        <p:txBody>
          <a:bodyPr wrap="square">
            <a:spAutoFit/>
          </a:bodyPr>
          <a:lstStyle/>
          <a:p>
            <a:r>
              <a:rPr lang="en-US"/>
              <a:t> </a:t>
            </a:r>
          </a:p>
        </p:txBody>
      </p:sp>
      <p:sp>
        <p:nvSpPr>
          <p:cNvPr id="9" name="TextBox 8">
            <a:extLst>
              <a:ext uri="{FF2B5EF4-FFF2-40B4-BE49-F238E27FC236}">
                <a16:creationId xmlns:a16="http://schemas.microsoft.com/office/drawing/2014/main" id="{DF1A3301-3A87-8C7F-108F-0FBC4AEC371E}"/>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
        <p:nvSpPr>
          <p:cNvPr id="13" name="TextBox 12">
            <a:extLst>
              <a:ext uri="{FF2B5EF4-FFF2-40B4-BE49-F238E27FC236}">
                <a16:creationId xmlns:a16="http://schemas.microsoft.com/office/drawing/2014/main" id="{1662BDC8-A2AB-A379-8756-ED9BAF1F85AD}"/>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
        <p:nvSpPr>
          <p:cNvPr id="16" name="TextBox 15">
            <a:extLst>
              <a:ext uri="{FF2B5EF4-FFF2-40B4-BE49-F238E27FC236}">
                <a16:creationId xmlns:a16="http://schemas.microsoft.com/office/drawing/2014/main" id="{03DE6BF1-5E54-D3D7-93D2-A78D0233BE2D}"/>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
        <p:nvSpPr>
          <p:cNvPr id="18" name="TextBox 17">
            <a:extLst>
              <a:ext uri="{FF2B5EF4-FFF2-40B4-BE49-F238E27FC236}">
                <a16:creationId xmlns:a16="http://schemas.microsoft.com/office/drawing/2014/main" id="{8A4A574A-72DF-84C0-2ED0-DC3799791368}"/>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pic>
        <p:nvPicPr>
          <p:cNvPr id="7172" name="Picture 4">
            <a:extLst>
              <a:ext uri="{FF2B5EF4-FFF2-40B4-BE49-F238E27FC236}">
                <a16:creationId xmlns:a16="http://schemas.microsoft.com/office/drawing/2014/main" id="{DF89363A-C2ED-DF73-D123-C7EC0B6A0F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6887" y="2538771"/>
            <a:ext cx="2399027" cy="157536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C60E591-8915-8F8A-3A71-DE4EFAAC7968}"/>
              </a:ext>
            </a:extLst>
          </p:cNvPr>
          <p:cNvSpPr txBox="1"/>
          <p:nvPr/>
        </p:nvSpPr>
        <p:spPr>
          <a:xfrm>
            <a:off x="1003177" y="294400"/>
            <a:ext cx="5095784" cy="769441"/>
          </a:xfrm>
          <a:prstGeom prst="rect">
            <a:avLst/>
          </a:prstGeom>
          <a:noFill/>
        </p:spPr>
        <p:txBody>
          <a:bodyPr wrap="square">
            <a:spAutoFit/>
          </a:bodyPr>
          <a:lstStyle/>
          <a:p>
            <a:pPr rtl="0">
              <a:spcBef>
                <a:spcPts val="0"/>
              </a:spcBef>
              <a:spcAft>
                <a:spcPts val="0"/>
              </a:spcAft>
            </a:pPr>
            <a:r>
              <a:rPr lang="en-US" sz="4400" b="0" i="0" u="none" strike="noStrike">
                <a:solidFill>
                  <a:schemeClr val="accent1"/>
                </a:solidFill>
                <a:effectLst/>
              </a:rPr>
              <a:t>Judaism: Sacred Texts</a:t>
            </a:r>
            <a:endParaRPr lang="en-US" sz="4400"/>
          </a:p>
        </p:txBody>
      </p:sp>
      <p:sp>
        <p:nvSpPr>
          <p:cNvPr id="21" name="TextBox 20">
            <a:extLst>
              <a:ext uri="{FF2B5EF4-FFF2-40B4-BE49-F238E27FC236}">
                <a16:creationId xmlns:a16="http://schemas.microsoft.com/office/drawing/2014/main" id="{A8171A8D-4D4A-02F8-EE4E-34D0BF0A3CCC}"/>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Tree>
    <p:extLst>
      <p:ext uri="{BB962C8B-B14F-4D97-AF65-F5344CB8AC3E}">
        <p14:creationId xmlns:p14="http://schemas.microsoft.com/office/powerpoint/2010/main" val="2237402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6DD3FC-7741-E1EC-00CA-297AA35122EE}"/>
              </a:ext>
            </a:extLst>
          </p:cNvPr>
          <p:cNvSpPr txBox="1"/>
          <p:nvPr/>
        </p:nvSpPr>
        <p:spPr>
          <a:xfrm>
            <a:off x="1216241" y="473171"/>
            <a:ext cx="8493710" cy="646331"/>
          </a:xfrm>
          <a:prstGeom prst="rect">
            <a:avLst/>
          </a:prstGeom>
          <a:noFill/>
        </p:spPr>
        <p:txBody>
          <a:bodyPr wrap="square">
            <a:spAutoFit/>
          </a:bodyPr>
          <a:lstStyle/>
          <a:p>
            <a:pPr rtl="0">
              <a:spcBef>
                <a:spcPts val="0"/>
              </a:spcBef>
              <a:spcAft>
                <a:spcPts val="0"/>
              </a:spcAft>
            </a:pPr>
            <a:br>
              <a:rPr lang="en-US"/>
            </a:br>
            <a:endParaRPr lang="en-US"/>
          </a:p>
        </p:txBody>
      </p:sp>
      <p:sp>
        <p:nvSpPr>
          <p:cNvPr id="3" name="TextBox 2">
            <a:extLst>
              <a:ext uri="{FF2B5EF4-FFF2-40B4-BE49-F238E27FC236}">
                <a16:creationId xmlns:a16="http://schemas.microsoft.com/office/drawing/2014/main" id="{B1665A02-D9DB-DD70-9D7C-105B05D320C6}"/>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
        <p:nvSpPr>
          <p:cNvPr id="6" name="TextBox 5">
            <a:extLst>
              <a:ext uri="{FF2B5EF4-FFF2-40B4-BE49-F238E27FC236}">
                <a16:creationId xmlns:a16="http://schemas.microsoft.com/office/drawing/2014/main" id="{2D12E97A-0E8C-ECAE-4CB0-E19CC435ADDE}"/>
              </a:ext>
            </a:extLst>
          </p:cNvPr>
          <p:cNvSpPr txBox="1"/>
          <p:nvPr/>
        </p:nvSpPr>
        <p:spPr>
          <a:xfrm>
            <a:off x="3047260" y="3246553"/>
            <a:ext cx="6094520" cy="369332"/>
          </a:xfrm>
          <a:prstGeom prst="rect">
            <a:avLst/>
          </a:prstGeom>
          <a:noFill/>
        </p:spPr>
        <p:txBody>
          <a:bodyPr wrap="square">
            <a:spAutoFit/>
          </a:bodyPr>
          <a:lstStyle/>
          <a:p>
            <a:r>
              <a:rPr lang="en-US"/>
              <a:t> </a:t>
            </a:r>
          </a:p>
        </p:txBody>
      </p:sp>
      <p:sp>
        <p:nvSpPr>
          <p:cNvPr id="10" name="TextBox 9">
            <a:extLst>
              <a:ext uri="{FF2B5EF4-FFF2-40B4-BE49-F238E27FC236}">
                <a16:creationId xmlns:a16="http://schemas.microsoft.com/office/drawing/2014/main" id="{E7C07FEE-A27D-29B0-B4E6-E57144324796}"/>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sp>
        <p:nvSpPr>
          <p:cNvPr id="12" name="TextBox 11">
            <a:extLst>
              <a:ext uri="{FF2B5EF4-FFF2-40B4-BE49-F238E27FC236}">
                <a16:creationId xmlns:a16="http://schemas.microsoft.com/office/drawing/2014/main" id="{77248EDE-4062-189B-6B99-FF139F115B5C}"/>
              </a:ext>
            </a:extLst>
          </p:cNvPr>
          <p:cNvSpPr txBox="1"/>
          <p:nvPr/>
        </p:nvSpPr>
        <p:spPr>
          <a:xfrm>
            <a:off x="3047260" y="3246553"/>
            <a:ext cx="6094520" cy="369332"/>
          </a:xfrm>
          <a:prstGeom prst="rect">
            <a:avLst/>
          </a:prstGeom>
          <a:noFill/>
        </p:spPr>
        <p:txBody>
          <a:bodyPr wrap="square">
            <a:spAutoFit/>
          </a:bodyPr>
          <a:lstStyle/>
          <a:p>
            <a:r>
              <a:rPr lang="en-US" b="0">
                <a:effectLst/>
              </a:rPr>
              <a:t> </a:t>
            </a:r>
            <a:endParaRPr lang="en-US"/>
          </a:p>
        </p:txBody>
      </p:sp>
      <p:pic>
        <p:nvPicPr>
          <p:cNvPr id="8194" name="Picture 2" descr="Hebrew English description of the Tanakh">
            <a:extLst>
              <a:ext uri="{FF2B5EF4-FFF2-40B4-BE49-F238E27FC236}">
                <a16:creationId xmlns:a16="http://schemas.microsoft.com/office/drawing/2014/main" id="{D171A86A-014F-C516-B522-CA9B486BB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159" y="1091519"/>
            <a:ext cx="9753600" cy="44291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C6B3D31-C5CC-2EAE-AF54-9A910319E4BF}"/>
              </a:ext>
            </a:extLst>
          </p:cNvPr>
          <p:cNvSpPr txBox="1"/>
          <p:nvPr/>
        </p:nvSpPr>
        <p:spPr>
          <a:xfrm>
            <a:off x="1222159" y="214501"/>
            <a:ext cx="5095784" cy="769441"/>
          </a:xfrm>
          <a:prstGeom prst="rect">
            <a:avLst/>
          </a:prstGeom>
          <a:noFill/>
        </p:spPr>
        <p:txBody>
          <a:bodyPr wrap="square">
            <a:spAutoFit/>
          </a:bodyPr>
          <a:lstStyle/>
          <a:p>
            <a:pPr rtl="0">
              <a:spcBef>
                <a:spcPts val="0"/>
              </a:spcBef>
              <a:spcAft>
                <a:spcPts val="0"/>
              </a:spcAft>
            </a:pPr>
            <a:r>
              <a:rPr lang="en-US" sz="4400" b="0" i="0" u="none" strike="noStrike">
                <a:solidFill>
                  <a:schemeClr val="accent1"/>
                </a:solidFill>
                <a:effectLst/>
              </a:rPr>
              <a:t>Judaism: Sacred Texts</a:t>
            </a:r>
            <a:endParaRPr lang="en-US" sz="4400"/>
          </a:p>
        </p:txBody>
      </p:sp>
    </p:spTree>
    <p:extLst>
      <p:ext uri="{BB962C8B-B14F-4D97-AF65-F5344CB8AC3E}">
        <p14:creationId xmlns:p14="http://schemas.microsoft.com/office/powerpoint/2010/main" val="32195667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4" id="{7637A20C-56B8-6E44-A428-5C0ADAC1DD58}" vid="{09AEA323-2772-3049-B7BF-11F7FB1AF4DF}"/>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4" id="{7637A20C-56B8-6E44-A428-5C0ADAC1DD58}" vid="{FC6DD178-7F16-8A48-A31C-27680A32AC1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3C303AD7B58445AAFDADF59CB15EE2" ma:contentTypeVersion="15" ma:contentTypeDescription="Create a new document." ma:contentTypeScope="" ma:versionID="1d5b5e2390cf2eb2355cbcaf70fcee38">
  <xsd:schema xmlns:xsd="http://www.w3.org/2001/XMLSchema" xmlns:xs="http://www.w3.org/2001/XMLSchema" xmlns:p="http://schemas.microsoft.com/office/2006/metadata/properties" xmlns:ns2="6b2a4565-50e3-46f8-b557-533271a10689" xmlns:ns3="72253b91-6351-4ba7-b71d-107660adb705" targetNamespace="http://schemas.microsoft.com/office/2006/metadata/properties" ma:root="true" ma:fieldsID="d54b84110e83a6103249b98e4a798798" ns2:_="" ns3:_="">
    <xsd:import namespace="6b2a4565-50e3-46f8-b557-533271a10689"/>
    <xsd:import namespace="72253b91-6351-4ba7-b71d-107660adb70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2a4565-50e3-46f8-b557-533271a106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4e79e38-04f1-48be-abb7-2f2068ab809f"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253b91-6351-4ba7-b71d-107660adb705"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58ff43b0-362e-43bd-94a7-ad721e496def}" ma:internalName="TaxCatchAll" ma:showField="CatchAllData" ma:web="72253b91-6351-4ba7-b71d-107660adb70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b2a4565-50e3-46f8-b557-533271a10689">
      <Terms xmlns="http://schemas.microsoft.com/office/infopath/2007/PartnerControls"/>
    </lcf76f155ced4ddcb4097134ff3c332f>
    <TaxCatchAll xmlns="72253b91-6351-4ba7-b71d-107660adb705" xsi:nil="true"/>
    <MediaLengthInSeconds xmlns="6b2a4565-50e3-46f8-b557-533271a1068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E43FE5-F35E-4FFA-B59C-BC5ED6DD19E8}"/>
</file>

<file path=customXml/itemProps2.xml><?xml version="1.0" encoding="utf-8"?>
<ds:datastoreItem xmlns:ds="http://schemas.openxmlformats.org/officeDocument/2006/customXml" ds:itemID="{084E7607-A14D-4ADE-94F6-022575BC8745}">
  <ds:schemaRefs>
    <ds:schemaRef ds:uri="6b2a4565-50e3-46f8-b557-533271a10689"/>
    <ds:schemaRef ds:uri="72253b91-6351-4ba7-b71d-107660adb705"/>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772C645-5267-4B70-878D-4E9DFF029F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18</Slides>
  <Notes>4</Notes>
  <HiddenSlides>0</HiddenSlide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Office Theme</vt:lpstr>
      <vt:lpstr>1_Office Theme</vt:lpstr>
      <vt:lpstr>World Religions:  Judaism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revision>1</cp:revision>
  <dcterms:created xsi:type="dcterms:W3CDTF">2019-03-13T09:12:46Z</dcterms:created>
  <dcterms:modified xsi:type="dcterms:W3CDTF">2023-11-14T23:53:32Z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0x010100753C303AD7B58445AAFDADF59CB15EE2</vt:lpwstr>
  </property>
  <property fmtid="{D5CDD505-2E9C-101B-9397-08002B2CF9AE}" pid="3" name="Order">
    <vt:r8>1723200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MediaServiceImageTags">
    <vt:lpwstr/>
  </property>
</Properties>
</file>