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1" r:id="rId5"/>
    <p:sldMasterId id="2147483780" r:id="rId6"/>
  </p:sldMasterIdLst>
  <p:notesMasterIdLst>
    <p:notesMasterId r:id="rId25"/>
  </p:notesMasterIdLst>
  <p:sldIdLst>
    <p:sldId id="258" r:id="rId7"/>
    <p:sldId id="269" r:id="rId8"/>
    <p:sldId id="312" r:id="rId9"/>
    <p:sldId id="326" r:id="rId10"/>
    <p:sldId id="327" r:id="rId11"/>
    <p:sldId id="328" r:id="rId12"/>
    <p:sldId id="313" r:id="rId13"/>
    <p:sldId id="314" r:id="rId14"/>
    <p:sldId id="316" r:id="rId15"/>
    <p:sldId id="324" r:id="rId16"/>
    <p:sldId id="311" r:id="rId17"/>
    <p:sldId id="280" r:id="rId18"/>
    <p:sldId id="310" r:id="rId19"/>
    <p:sldId id="315" r:id="rId20"/>
    <p:sldId id="309" r:id="rId21"/>
    <p:sldId id="321" r:id="rId22"/>
    <p:sldId id="325" r:id="rId23"/>
    <p:sldId id="32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FFEFAB-C189-492B-A119-214A4688928C}">
          <p14:sldIdLst>
            <p14:sldId id="258"/>
            <p14:sldId id="269"/>
            <p14:sldId id="312"/>
            <p14:sldId id="326"/>
            <p14:sldId id="327"/>
            <p14:sldId id="328"/>
            <p14:sldId id="313"/>
            <p14:sldId id="314"/>
            <p14:sldId id="316"/>
            <p14:sldId id="324"/>
            <p14:sldId id="311"/>
            <p14:sldId id="280"/>
            <p14:sldId id="310"/>
            <p14:sldId id="315"/>
            <p14:sldId id="309"/>
            <p14:sldId id="321"/>
            <p14:sldId id="325"/>
            <p14:sldId id="323"/>
          </p14:sldIdLst>
        </p14:section>
        <p14:section name="Untitled Section" id="{8D65142F-B292-4DFE-AACF-333238B545D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135"/>
    <a:srgbClr val="001DF2"/>
    <a:srgbClr val="1C3F94"/>
    <a:srgbClr val="2238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D09C34-A6A3-4C58-9C29-D74BA7ABEE24}" v="9" dt="2023-10-03T03:28:40.117"/>
    <p1510:client id="{4A26579D-4931-4FF9-AC61-7B82CBCB4AB3}" v="15" dt="2023-11-14T00:33:50.186"/>
    <p1510:client id="{78AA7224-F491-4CEB-80BF-138206C4EB45}" v="34" dt="2023-11-14T22:54:39.813"/>
    <p1510:client id="{B0AE5A1C-CA9B-47FC-AD86-36B63FDD0E6E}" v="53" dt="2023-10-03T03:26:56.047"/>
    <p1510:client id="{B7AC181B-F7ED-47D9-974B-47617A1F4EE4}" v="4" dt="2023-08-10T02:09:43.894"/>
    <p1510:client id="{C2B99C94-EBAD-4DD6-AF79-3E756A0C3180}" v="30" dt="2023-10-03T03:19:15.642"/>
    <p1510:client id="{D4AF5C52-E440-4DAD-B2EC-AD6CCFDEDB5A}" v="25" dt="2023-11-06T22:58:25.416"/>
    <p1510:client id="{D9823AEC-8FD3-4352-A9EE-24E47F89A3FF}" v="62" dt="2023-11-15T01:17:08.735"/>
    <p1510:client id="{E48C4C96-0BCA-4B91-82DE-5D73C62BD34E}" v="15" dt="2023-10-03T03:16:24.504"/>
    <p1510:client id="{F3649B1B-8598-4B9F-AEDA-09665474AFBB}" v="64" dt="2023-11-15T01:08:35.2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Parr" userId="S::iparr@ascschools.edu.au::4f46477c-3823-44e3-a023-ec7a0abfe074" providerId="AD" clId="Web-{D9823AEC-8FD3-4352-A9EE-24E47F89A3FF}"/>
    <pc:docChg chg="addSld modSld modSection">
      <pc:chgData name="Ian Parr" userId="S::iparr@ascschools.edu.au::4f46477c-3823-44e3-a023-ec7a0abfe074" providerId="AD" clId="Web-{D9823AEC-8FD3-4352-A9EE-24E47F89A3FF}" dt="2023-11-15T01:17:08.735" v="39" actId="1076"/>
      <pc:docMkLst>
        <pc:docMk/>
      </pc:docMkLst>
      <pc:sldChg chg="addSp delSp modSp add replId">
        <pc:chgData name="Ian Parr" userId="S::iparr@ascschools.edu.au::4f46477c-3823-44e3-a023-ec7a0abfe074" providerId="AD" clId="Web-{D9823AEC-8FD3-4352-A9EE-24E47F89A3FF}" dt="2023-11-15T01:17:08.735" v="39" actId="1076"/>
        <pc:sldMkLst>
          <pc:docMk/>
          <pc:sldMk cId="1983678539" sldId="328"/>
        </pc:sldMkLst>
        <pc:spChg chg="add mod">
          <ac:chgData name="Ian Parr" userId="S::iparr@ascschools.edu.au::4f46477c-3823-44e3-a023-ec7a0abfe074" providerId="AD" clId="Web-{D9823AEC-8FD3-4352-A9EE-24E47F89A3FF}" dt="2023-11-15T01:11:23.833" v="29" actId="1076"/>
          <ac:spMkLst>
            <pc:docMk/>
            <pc:sldMk cId="1983678539" sldId="328"/>
            <ac:spMk id="2" creationId="{764A2669-C614-A312-EF17-FE48752A72D7}"/>
          </ac:spMkLst>
        </pc:spChg>
        <pc:spChg chg="del">
          <ac:chgData name="Ian Parr" userId="S::iparr@ascschools.edu.au::4f46477c-3823-44e3-a023-ec7a0abfe074" providerId="AD" clId="Web-{D9823AEC-8FD3-4352-A9EE-24E47F89A3FF}" dt="2023-11-15T01:10:50.895" v="18"/>
          <ac:spMkLst>
            <pc:docMk/>
            <pc:sldMk cId="1983678539" sldId="328"/>
            <ac:spMk id="3" creationId="{D9C3004E-08FF-B889-2AD8-31A0F361F98F}"/>
          </ac:spMkLst>
        </pc:spChg>
        <pc:spChg chg="mod">
          <ac:chgData name="Ian Parr" userId="S::iparr@ascschools.edu.au::4f46477c-3823-44e3-a023-ec7a0abfe074" providerId="AD" clId="Web-{D9823AEC-8FD3-4352-A9EE-24E47F89A3FF}" dt="2023-11-15T01:10:24.488" v="17" actId="20577"/>
          <ac:spMkLst>
            <pc:docMk/>
            <pc:sldMk cId="1983678539" sldId="328"/>
            <ac:spMk id="5" creationId="{9C07D5E6-37FA-431C-9F2C-7F89417906BB}"/>
          </ac:spMkLst>
        </pc:spChg>
        <pc:picChg chg="del">
          <ac:chgData name="Ian Parr" userId="S::iparr@ascschools.edu.au::4f46477c-3823-44e3-a023-ec7a0abfe074" providerId="AD" clId="Web-{D9823AEC-8FD3-4352-A9EE-24E47F89A3FF}" dt="2023-11-15T01:10:03.565" v="1"/>
          <ac:picMkLst>
            <pc:docMk/>
            <pc:sldMk cId="1983678539" sldId="328"/>
            <ac:picMk id="4" creationId="{F640B6A3-1774-6709-BEBC-11FC160DF68A}"/>
          </ac:picMkLst>
        </pc:picChg>
        <pc:picChg chg="add del mod">
          <ac:chgData name="Ian Parr" userId="S::iparr@ascschools.edu.au::4f46477c-3823-44e3-a023-ec7a0abfe074" providerId="AD" clId="Web-{D9823AEC-8FD3-4352-A9EE-24E47F89A3FF}" dt="2023-11-15T01:16:49.844" v="33"/>
          <ac:picMkLst>
            <pc:docMk/>
            <pc:sldMk cId="1983678539" sldId="328"/>
            <ac:picMk id="6" creationId="{E82EEE85-18CF-4644-3DC5-5D18AF4B2417}"/>
          </ac:picMkLst>
        </pc:picChg>
        <pc:picChg chg="add mod">
          <ac:chgData name="Ian Parr" userId="S::iparr@ascschools.edu.au::4f46477c-3823-44e3-a023-ec7a0abfe074" providerId="AD" clId="Web-{D9823AEC-8FD3-4352-A9EE-24E47F89A3FF}" dt="2023-11-15T01:17:08.735" v="39" actId="1076"/>
          <ac:picMkLst>
            <pc:docMk/>
            <pc:sldMk cId="1983678539" sldId="328"/>
            <ac:picMk id="7" creationId="{62036754-E95E-096E-AC54-2326FFB5E387}"/>
          </ac:picMkLst>
        </pc:picChg>
      </pc:sldChg>
    </pc:docChg>
  </pc:docChgLst>
  <pc:docChgLst>
    <pc:chgData name="Ian Parr" userId="S::iparr@ascschools.edu.au::4f46477c-3823-44e3-a023-ec7a0abfe074" providerId="AD" clId="Web-{F3649B1B-8598-4B9F-AEDA-09665474AFBB}"/>
    <pc:docChg chg="modSld">
      <pc:chgData name="Ian Parr" userId="S::iparr@ascschools.edu.au::4f46477c-3823-44e3-a023-ec7a0abfe074" providerId="AD" clId="Web-{F3649B1B-8598-4B9F-AEDA-09665474AFBB}" dt="2023-11-15T01:08:35.248" v="46" actId="14100"/>
      <pc:docMkLst>
        <pc:docMk/>
      </pc:docMkLst>
      <pc:sldChg chg="modSp">
        <pc:chgData name="Ian Parr" userId="S::iparr@ascschools.edu.au::4f46477c-3823-44e3-a023-ec7a0abfe074" providerId="AD" clId="Web-{F3649B1B-8598-4B9F-AEDA-09665474AFBB}" dt="2023-11-15T01:04:59.944" v="5" actId="1076"/>
        <pc:sldMkLst>
          <pc:docMk/>
          <pc:sldMk cId="836060889" sldId="280"/>
        </pc:sldMkLst>
        <pc:picChg chg="mod">
          <ac:chgData name="Ian Parr" userId="S::iparr@ascschools.edu.au::4f46477c-3823-44e3-a023-ec7a0abfe074" providerId="AD" clId="Web-{F3649B1B-8598-4B9F-AEDA-09665474AFBB}" dt="2023-11-15T01:04:59.944" v="5" actId="1076"/>
          <ac:picMkLst>
            <pc:docMk/>
            <pc:sldMk cId="836060889" sldId="280"/>
            <ac:picMk id="5" creationId="{1FF6D9A0-60B6-E41D-E679-E57503D83D10}"/>
          </ac:picMkLst>
        </pc:picChg>
      </pc:sldChg>
      <pc:sldChg chg="modSp">
        <pc:chgData name="Ian Parr" userId="S::iparr@ascschools.edu.au::4f46477c-3823-44e3-a023-ec7a0abfe074" providerId="AD" clId="Web-{F3649B1B-8598-4B9F-AEDA-09665474AFBB}" dt="2023-11-15T01:05:36.274" v="17" actId="1076"/>
        <pc:sldMkLst>
          <pc:docMk/>
          <pc:sldMk cId="236922472" sldId="309"/>
        </pc:sldMkLst>
        <pc:spChg chg="mod">
          <ac:chgData name="Ian Parr" userId="S::iparr@ascschools.edu.au::4f46477c-3823-44e3-a023-ec7a0abfe074" providerId="AD" clId="Web-{F3649B1B-8598-4B9F-AEDA-09665474AFBB}" dt="2023-11-15T01:05:35.227" v="16" actId="1076"/>
          <ac:spMkLst>
            <pc:docMk/>
            <pc:sldMk cId="236922472" sldId="309"/>
            <ac:spMk id="3" creationId="{9148558E-7D22-962C-C082-847D60D63520}"/>
          </ac:spMkLst>
        </pc:spChg>
        <pc:picChg chg="mod">
          <ac:chgData name="Ian Parr" userId="S::iparr@ascschools.edu.au::4f46477c-3823-44e3-a023-ec7a0abfe074" providerId="AD" clId="Web-{F3649B1B-8598-4B9F-AEDA-09665474AFBB}" dt="2023-11-15T01:05:36.274" v="17" actId="1076"/>
          <ac:picMkLst>
            <pc:docMk/>
            <pc:sldMk cId="236922472" sldId="309"/>
            <ac:picMk id="2" creationId="{0E37B147-1208-C4A7-147F-272BEA82D3E3}"/>
          </ac:picMkLst>
        </pc:picChg>
      </pc:sldChg>
      <pc:sldChg chg="modSp">
        <pc:chgData name="Ian Parr" userId="S::iparr@ascschools.edu.au::4f46477c-3823-44e3-a023-ec7a0abfe074" providerId="AD" clId="Web-{F3649B1B-8598-4B9F-AEDA-09665474AFBB}" dt="2023-11-15T01:08:35.248" v="46" actId="14100"/>
        <pc:sldMkLst>
          <pc:docMk/>
          <pc:sldMk cId="236816673" sldId="326"/>
        </pc:sldMkLst>
        <pc:picChg chg="mod">
          <ac:chgData name="Ian Parr" userId="S::iparr@ascschools.edu.au::4f46477c-3823-44e3-a023-ec7a0abfe074" providerId="AD" clId="Web-{F3649B1B-8598-4B9F-AEDA-09665474AFBB}" dt="2023-11-15T01:08:35.248" v="46" actId="14100"/>
          <ac:picMkLst>
            <pc:docMk/>
            <pc:sldMk cId="236816673" sldId="326"/>
            <ac:picMk id="5" creationId="{344B1047-3955-C7FF-1C1F-E7E929F4456C}"/>
          </ac:picMkLst>
        </pc:picChg>
      </pc:sldChg>
      <pc:sldChg chg="addSp delSp modSp">
        <pc:chgData name="Ian Parr" userId="S::iparr@ascschools.edu.au::4f46477c-3823-44e3-a023-ec7a0abfe074" providerId="AD" clId="Web-{F3649B1B-8598-4B9F-AEDA-09665474AFBB}" dt="2023-11-15T01:08:25.310" v="45" actId="14100"/>
        <pc:sldMkLst>
          <pc:docMk/>
          <pc:sldMk cId="1837985901" sldId="327"/>
        </pc:sldMkLst>
        <pc:spChg chg="mod">
          <ac:chgData name="Ian Parr" userId="S::iparr@ascschools.edu.au::4f46477c-3823-44e3-a023-ec7a0abfe074" providerId="AD" clId="Web-{F3649B1B-8598-4B9F-AEDA-09665474AFBB}" dt="2023-11-15T01:08:25.310" v="45" actId="14100"/>
          <ac:spMkLst>
            <pc:docMk/>
            <pc:sldMk cId="1837985901" sldId="327"/>
            <ac:spMk id="3" creationId="{D9C3004E-08FF-B889-2AD8-31A0F361F98F}"/>
          </ac:spMkLst>
        </pc:spChg>
        <pc:spChg chg="add mod">
          <ac:chgData name="Ian Parr" userId="S::iparr@ascschools.edu.au::4f46477c-3823-44e3-a023-ec7a0abfe074" providerId="AD" clId="Web-{F3649B1B-8598-4B9F-AEDA-09665474AFBB}" dt="2023-11-15T01:08:10.404" v="39" actId="1076"/>
          <ac:spMkLst>
            <pc:docMk/>
            <pc:sldMk cId="1837985901" sldId="327"/>
            <ac:spMk id="5" creationId="{9C07D5E6-37FA-431C-9F2C-7F89417906BB}"/>
          </ac:spMkLst>
        </pc:spChg>
        <pc:picChg chg="del">
          <ac:chgData name="Ian Parr" userId="S::iparr@ascschools.edu.au::4f46477c-3823-44e3-a023-ec7a0abfe074" providerId="AD" clId="Web-{F3649B1B-8598-4B9F-AEDA-09665474AFBB}" dt="2023-11-15T01:04:36.303" v="0"/>
          <ac:picMkLst>
            <pc:docMk/>
            <pc:sldMk cId="1837985901" sldId="327"/>
            <ac:picMk id="2" creationId="{6DA180FA-027C-CA33-28AE-B46ADC8F7ED2}"/>
          </ac:picMkLst>
        </pc:picChg>
        <pc:picChg chg="add mod">
          <ac:chgData name="Ian Parr" userId="S::iparr@ascschools.edu.au::4f46477c-3823-44e3-a023-ec7a0abfe074" providerId="AD" clId="Web-{F3649B1B-8598-4B9F-AEDA-09665474AFBB}" dt="2023-11-15T01:07:34.231" v="22" actId="1076"/>
          <ac:picMkLst>
            <pc:docMk/>
            <pc:sldMk cId="1837985901" sldId="327"/>
            <ac:picMk id="4" creationId="{F640B6A3-1774-6709-BEBC-11FC160DF68A}"/>
          </ac:picMkLst>
        </pc:picChg>
      </pc:sldChg>
    </pc:docChg>
  </pc:docChgLst>
  <pc:docChgLst>
    <pc:chgData name="Ian Parr" userId="S::iparr@ascschools.edu.au::4f46477c-3823-44e3-a023-ec7a0abfe074" providerId="AD" clId="Web-{D4AF5C52-E440-4DAD-B2EC-AD6CCFDEDB5A}"/>
    <pc:docChg chg="delSld modSld modSection">
      <pc:chgData name="Ian Parr" userId="S::iparr@ascschools.edu.au::4f46477c-3823-44e3-a023-ec7a0abfe074" providerId="AD" clId="Web-{D4AF5C52-E440-4DAD-B2EC-AD6CCFDEDB5A}" dt="2023-11-06T22:58:25.416" v="23" actId="1076"/>
      <pc:docMkLst>
        <pc:docMk/>
      </pc:docMkLst>
      <pc:sldChg chg="delSp">
        <pc:chgData name="Ian Parr" userId="S::iparr@ascschools.edu.au::4f46477c-3823-44e3-a023-ec7a0abfe074" providerId="AD" clId="Web-{D4AF5C52-E440-4DAD-B2EC-AD6CCFDEDB5A}" dt="2023-11-06T22:56:49.960" v="0"/>
        <pc:sldMkLst>
          <pc:docMk/>
          <pc:sldMk cId="2153998600" sldId="258"/>
        </pc:sldMkLst>
        <pc:spChg chg="del">
          <ac:chgData name="Ian Parr" userId="S::iparr@ascschools.edu.au::4f46477c-3823-44e3-a023-ec7a0abfe074" providerId="AD" clId="Web-{D4AF5C52-E440-4DAD-B2EC-AD6CCFDEDB5A}" dt="2023-11-06T22:56:49.960" v="0"/>
          <ac:spMkLst>
            <pc:docMk/>
            <pc:sldMk cId="2153998600" sldId="258"/>
            <ac:spMk id="8" creationId="{B5FDC317-D686-0542-A15E-3D6D4B2156C4}"/>
          </ac:spMkLst>
        </pc:spChg>
      </pc:sldChg>
      <pc:sldChg chg="modSp">
        <pc:chgData name="Ian Parr" userId="S::iparr@ascschools.edu.au::4f46477c-3823-44e3-a023-ec7a0abfe074" providerId="AD" clId="Web-{D4AF5C52-E440-4DAD-B2EC-AD6CCFDEDB5A}" dt="2023-11-06T22:57:13.289" v="4" actId="1076"/>
        <pc:sldMkLst>
          <pc:docMk/>
          <pc:sldMk cId="2048248153" sldId="313"/>
        </pc:sldMkLst>
        <pc:spChg chg="mod">
          <ac:chgData name="Ian Parr" userId="S::iparr@ascschools.edu.au::4f46477c-3823-44e3-a023-ec7a0abfe074" providerId="AD" clId="Web-{D4AF5C52-E440-4DAD-B2EC-AD6CCFDEDB5A}" dt="2023-11-06T22:57:11.258" v="3" actId="1076"/>
          <ac:spMkLst>
            <pc:docMk/>
            <pc:sldMk cId="2048248153" sldId="313"/>
            <ac:spMk id="4" creationId="{328D8D86-5DFC-6D78-BEE3-01509317FF62}"/>
          </ac:spMkLst>
        </pc:spChg>
        <pc:picChg chg="mod">
          <ac:chgData name="Ian Parr" userId="S::iparr@ascschools.edu.au::4f46477c-3823-44e3-a023-ec7a0abfe074" providerId="AD" clId="Web-{D4AF5C52-E440-4DAD-B2EC-AD6CCFDEDB5A}" dt="2023-11-06T22:57:13.289" v="4" actId="1076"/>
          <ac:picMkLst>
            <pc:docMk/>
            <pc:sldMk cId="2048248153" sldId="313"/>
            <ac:picMk id="2" creationId="{D02CEFC7-6824-3B0B-D911-61066890BB6B}"/>
          </ac:picMkLst>
        </pc:picChg>
      </pc:sldChg>
      <pc:sldChg chg="modSp">
        <pc:chgData name="Ian Parr" userId="S::iparr@ascschools.edu.au::4f46477c-3823-44e3-a023-ec7a0abfe074" providerId="AD" clId="Web-{D4AF5C52-E440-4DAD-B2EC-AD6CCFDEDB5A}" dt="2023-11-06T22:57:40.071" v="13" actId="1076"/>
        <pc:sldMkLst>
          <pc:docMk/>
          <pc:sldMk cId="26654263" sldId="314"/>
        </pc:sldMkLst>
        <pc:spChg chg="mod">
          <ac:chgData name="Ian Parr" userId="S::iparr@ascschools.edu.au::4f46477c-3823-44e3-a023-ec7a0abfe074" providerId="AD" clId="Web-{D4AF5C52-E440-4DAD-B2EC-AD6CCFDEDB5A}" dt="2023-11-06T22:57:34.852" v="11" actId="20577"/>
          <ac:spMkLst>
            <pc:docMk/>
            <pc:sldMk cId="26654263" sldId="314"/>
            <ac:spMk id="3" creationId="{34EDE1D4-A96E-93D0-2ED5-555F0DE9184C}"/>
          </ac:spMkLst>
        </pc:spChg>
        <pc:spChg chg="mod">
          <ac:chgData name="Ian Parr" userId="S::iparr@ascschools.edu.au::4f46477c-3823-44e3-a023-ec7a0abfe074" providerId="AD" clId="Web-{D4AF5C52-E440-4DAD-B2EC-AD6CCFDEDB5A}" dt="2023-11-06T22:57:40.071" v="13" actId="1076"/>
          <ac:spMkLst>
            <pc:docMk/>
            <pc:sldMk cId="26654263" sldId="314"/>
            <ac:spMk id="4" creationId="{821DEBBF-5770-37A8-26E5-A040F74E4DFB}"/>
          </ac:spMkLst>
        </pc:spChg>
        <pc:picChg chg="mod">
          <ac:chgData name="Ian Parr" userId="S::iparr@ascschools.edu.au::4f46477c-3823-44e3-a023-ec7a0abfe074" providerId="AD" clId="Web-{D4AF5C52-E440-4DAD-B2EC-AD6CCFDEDB5A}" dt="2023-11-06T22:57:37.368" v="12" actId="1076"/>
          <ac:picMkLst>
            <pc:docMk/>
            <pc:sldMk cId="26654263" sldId="314"/>
            <ac:picMk id="2" creationId="{2EDB178E-964E-8162-C41D-6AB5D121857F}"/>
          </ac:picMkLst>
        </pc:picChg>
      </pc:sldChg>
      <pc:sldChg chg="modSp">
        <pc:chgData name="Ian Parr" userId="S::iparr@ascschools.edu.au::4f46477c-3823-44e3-a023-ec7a0abfe074" providerId="AD" clId="Web-{D4AF5C52-E440-4DAD-B2EC-AD6CCFDEDB5A}" dt="2023-11-06T22:57:53.025" v="17" actId="14100"/>
        <pc:sldMkLst>
          <pc:docMk/>
          <pc:sldMk cId="2878838066" sldId="316"/>
        </pc:sldMkLst>
        <pc:spChg chg="mod">
          <ac:chgData name="Ian Parr" userId="S::iparr@ascschools.edu.au::4f46477c-3823-44e3-a023-ec7a0abfe074" providerId="AD" clId="Web-{D4AF5C52-E440-4DAD-B2EC-AD6CCFDEDB5A}" dt="2023-11-06T22:57:49.493" v="16" actId="1076"/>
          <ac:spMkLst>
            <pc:docMk/>
            <pc:sldMk cId="2878838066" sldId="316"/>
            <ac:spMk id="3" creationId="{5859C516-0806-D5C0-700B-28993BDFD206}"/>
          </ac:spMkLst>
        </pc:spChg>
        <pc:picChg chg="mod">
          <ac:chgData name="Ian Parr" userId="S::iparr@ascschools.edu.au::4f46477c-3823-44e3-a023-ec7a0abfe074" providerId="AD" clId="Web-{D4AF5C52-E440-4DAD-B2EC-AD6CCFDEDB5A}" dt="2023-11-06T22:57:53.025" v="17" actId="14100"/>
          <ac:picMkLst>
            <pc:docMk/>
            <pc:sldMk cId="2878838066" sldId="316"/>
            <ac:picMk id="2" creationId="{45EAB244-D570-6A1F-464E-E145ECA4D7E4}"/>
          </ac:picMkLst>
        </pc:picChg>
      </pc:sldChg>
      <pc:sldChg chg="del">
        <pc:chgData name="Ian Parr" userId="S::iparr@ascschools.edu.au::4f46477c-3823-44e3-a023-ec7a0abfe074" providerId="AD" clId="Web-{D4AF5C52-E440-4DAD-B2EC-AD6CCFDEDB5A}" dt="2023-11-06T22:58:20.041" v="21"/>
        <pc:sldMkLst>
          <pc:docMk/>
          <pc:sldMk cId="1198838518" sldId="318"/>
        </pc:sldMkLst>
      </pc:sldChg>
      <pc:sldChg chg="modSp del">
        <pc:chgData name="Ian Parr" userId="S::iparr@ascschools.edu.au::4f46477c-3823-44e3-a023-ec7a0abfe074" providerId="AD" clId="Web-{D4AF5C52-E440-4DAD-B2EC-AD6CCFDEDB5A}" dt="2023-11-06T22:58:15.385" v="20"/>
        <pc:sldMkLst>
          <pc:docMk/>
          <pc:sldMk cId="295052647" sldId="320"/>
        </pc:sldMkLst>
        <pc:picChg chg="mod">
          <ac:chgData name="Ian Parr" userId="S::iparr@ascschools.edu.au::4f46477c-3823-44e3-a023-ec7a0abfe074" providerId="AD" clId="Web-{D4AF5C52-E440-4DAD-B2EC-AD6CCFDEDB5A}" dt="2023-11-06T22:58:10.322" v="19" actId="1076"/>
          <ac:picMkLst>
            <pc:docMk/>
            <pc:sldMk cId="295052647" sldId="320"/>
            <ac:picMk id="3" creationId="{36E3599F-0FE7-B846-361B-448295B0E09E}"/>
          </ac:picMkLst>
        </pc:picChg>
      </pc:sldChg>
      <pc:sldChg chg="modSp">
        <pc:chgData name="Ian Parr" userId="S::iparr@ascschools.edu.au::4f46477c-3823-44e3-a023-ec7a0abfe074" providerId="AD" clId="Web-{D4AF5C52-E440-4DAD-B2EC-AD6CCFDEDB5A}" dt="2023-11-06T22:58:25.416" v="23" actId="1076"/>
        <pc:sldMkLst>
          <pc:docMk/>
          <pc:sldMk cId="493208149" sldId="324"/>
        </pc:sldMkLst>
        <pc:picChg chg="mod">
          <ac:chgData name="Ian Parr" userId="S::iparr@ascschools.edu.au::4f46477c-3823-44e3-a023-ec7a0abfe074" providerId="AD" clId="Web-{D4AF5C52-E440-4DAD-B2EC-AD6CCFDEDB5A}" dt="2023-11-06T22:58:25.416" v="23" actId="1076"/>
          <ac:picMkLst>
            <pc:docMk/>
            <pc:sldMk cId="493208149" sldId="324"/>
            <ac:picMk id="6" creationId="{EAC21AE0-C8B7-92B3-CBA1-867E43508D77}"/>
          </ac:picMkLst>
        </pc:picChg>
      </pc:sldChg>
    </pc:docChg>
  </pc:docChgLst>
  <pc:docChgLst>
    <pc:chgData name="Ian Parr" userId="4f46477c-3823-44e3-a023-ec7a0abfe074" providerId="ADAL" clId="{5F209169-F28A-49F5-94F5-15B4719877AA}"/>
    <pc:docChg chg="undo custSel delSld modSld sldOrd">
      <pc:chgData name="Ian Parr" userId="4f46477c-3823-44e3-a023-ec7a0abfe074" providerId="ADAL" clId="{5F209169-F28A-49F5-94F5-15B4719877AA}" dt="2023-03-30T02:13:49.378" v="571" actId="20577"/>
      <pc:docMkLst>
        <pc:docMk/>
      </pc:docMkLst>
      <pc:sldChg chg="addSp delSp modSp mod">
        <pc:chgData name="Ian Parr" userId="4f46477c-3823-44e3-a023-ec7a0abfe074" providerId="ADAL" clId="{5F209169-F28A-49F5-94F5-15B4719877AA}" dt="2023-03-30T02:13:49.378" v="571" actId="20577"/>
        <pc:sldMkLst>
          <pc:docMk/>
          <pc:sldMk cId="2153998600" sldId="258"/>
        </pc:sldMkLst>
        <pc:spChg chg="add del mod">
          <ac:chgData name="Ian Parr" userId="4f46477c-3823-44e3-a023-ec7a0abfe074" providerId="ADAL" clId="{5F209169-F28A-49F5-94F5-15B4719877AA}" dt="2023-03-21T01:51:28.798" v="58" actId="478"/>
          <ac:spMkLst>
            <pc:docMk/>
            <pc:sldMk cId="2153998600" sldId="258"/>
            <ac:spMk id="3" creationId="{F395C902-DD3C-70C4-D343-E6357F5065C5}"/>
          </ac:spMkLst>
        </pc:spChg>
        <pc:spChg chg="mod">
          <ac:chgData name="Ian Parr" userId="4f46477c-3823-44e3-a023-ec7a0abfe074" providerId="ADAL" clId="{5F209169-F28A-49F5-94F5-15B4719877AA}" dt="2023-03-30T02:13:49.378" v="571" actId="20577"/>
          <ac:spMkLst>
            <pc:docMk/>
            <pc:sldMk cId="2153998600" sldId="258"/>
            <ac:spMk id="8" creationId="{B5FDC317-D686-0542-A15E-3D6D4B2156C4}"/>
          </ac:spMkLst>
        </pc:spChg>
      </pc:sldChg>
      <pc:sldChg chg="addSp delSp modSp del mod">
        <pc:chgData name="Ian Parr" userId="4f46477c-3823-44e3-a023-ec7a0abfe074" providerId="ADAL" clId="{5F209169-F28A-49F5-94F5-15B4719877AA}" dt="2023-03-22T22:57:00.363" v="283" actId="2696"/>
        <pc:sldMkLst>
          <pc:docMk/>
          <pc:sldMk cId="3705924410" sldId="259"/>
        </pc:sldMkLst>
        <pc:spChg chg="mod">
          <ac:chgData name="Ian Parr" userId="4f46477c-3823-44e3-a023-ec7a0abfe074" providerId="ADAL" clId="{5F209169-F28A-49F5-94F5-15B4719877AA}" dt="2023-03-22T03:37:55.046" v="200" actId="20577"/>
          <ac:spMkLst>
            <pc:docMk/>
            <pc:sldMk cId="3705924410" sldId="259"/>
            <ac:spMk id="2" creationId="{A8D8A4B1-735F-8B4D-8429-02AC0F272D43}"/>
          </ac:spMkLst>
        </pc:spChg>
        <pc:spChg chg="del">
          <ac:chgData name="Ian Parr" userId="4f46477c-3823-44e3-a023-ec7a0abfe074" providerId="ADAL" clId="{5F209169-F28A-49F5-94F5-15B4719877AA}" dt="2023-03-21T01:49:47.168" v="2" actId="478"/>
          <ac:spMkLst>
            <pc:docMk/>
            <pc:sldMk cId="3705924410" sldId="259"/>
            <ac:spMk id="3" creationId="{06C3C4AE-3BB5-5646-9E52-3D9D50275C20}"/>
          </ac:spMkLst>
        </pc:spChg>
        <pc:spChg chg="add mod">
          <ac:chgData name="Ian Parr" userId="4f46477c-3823-44e3-a023-ec7a0abfe074" providerId="ADAL" clId="{5F209169-F28A-49F5-94F5-15B4719877AA}" dt="2023-03-21T01:49:47.168" v="2" actId="478"/>
          <ac:spMkLst>
            <pc:docMk/>
            <pc:sldMk cId="3705924410" sldId="259"/>
            <ac:spMk id="5" creationId="{C8241A0F-C640-419E-37F5-D9AF0DA8EE4D}"/>
          </ac:spMkLst>
        </pc:spChg>
      </pc:sldChg>
      <pc:sldChg chg="addSp delSp modSp del mod">
        <pc:chgData name="Ian Parr" userId="4f46477c-3823-44e3-a023-ec7a0abfe074" providerId="ADAL" clId="{5F209169-F28A-49F5-94F5-15B4719877AA}" dt="2023-03-22T22:57:00.363" v="283" actId="2696"/>
        <pc:sldMkLst>
          <pc:docMk/>
          <pc:sldMk cId="2013231601" sldId="260"/>
        </pc:sldMkLst>
        <pc:picChg chg="add del mod">
          <ac:chgData name="Ian Parr" userId="4f46477c-3823-44e3-a023-ec7a0abfe074" providerId="ADAL" clId="{5F209169-F28A-49F5-94F5-15B4719877AA}" dt="2023-03-22T03:32:11.042" v="133" actId="21"/>
          <ac:picMkLst>
            <pc:docMk/>
            <pc:sldMk cId="2013231601" sldId="260"/>
            <ac:picMk id="3" creationId="{3B678711-996C-68DF-0C0F-AB8BBF3C7F33}"/>
          </ac:picMkLst>
        </pc:picChg>
      </pc:sldChg>
      <pc:sldChg chg="del">
        <pc:chgData name="Ian Parr" userId="4f46477c-3823-44e3-a023-ec7a0abfe074" providerId="ADAL" clId="{5F209169-F28A-49F5-94F5-15B4719877AA}" dt="2023-03-22T22:57:00.363" v="283" actId="2696"/>
        <pc:sldMkLst>
          <pc:docMk/>
          <pc:sldMk cId="1681489543" sldId="261"/>
        </pc:sldMkLst>
      </pc:sldChg>
      <pc:sldChg chg="del">
        <pc:chgData name="Ian Parr" userId="4f46477c-3823-44e3-a023-ec7a0abfe074" providerId="ADAL" clId="{5F209169-F28A-49F5-94F5-15B4719877AA}" dt="2023-03-22T22:57:00.363" v="283" actId="2696"/>
        <pc:sldMkLst>
          <pc:docMk/>
          <pc:sldMk cId="447760478" sldId="262"/>
        </pc:sldMkLst>
      </pc:sldChg>
      <pc:sldChg chg="del">
        <pc:chgData name="Ian Parr" userId="4f46477c-3823-44e3-a023-ec7a0abfe074" providerId="ADAL" clId="{5F209169-F28A-49F5-94F5-15B4719877AA}" dt="2023-03-22T22:57:00.363" v="283" actId="2696"/>
        <pc:sldMkLst>
          <pc:docMk/>
          <pc:sldMk cId="2429678960" sldId="263"/>
        </pc:sldMkLst>
      </pc:sldChg>
      <pc:sldChg chg="addSp delSp modSp del mod">
        <pc:chgData name="Ian Parr" userId="4f46477c-3823-44e3-a023-ec7a0abfe074" providerId="ADAL" clId="{5F209169-F28A-49F5-94F5-15B4719877AA}" dt="2023-03-22T22:57:00.363" v="283" actId="2696"/>
        <pc:sldMkLst>
          <pc:docMk/>
          <pc:sldMk cId="1904167386" sldId="264"/>
        </pc:sldMkLst>
        <pc:spChg chg="del">
          <ac:chgData name="Ian Parr" userId="4f46477c-3823-44e3-a023-ec7a0abfe074" providerId="ADAL" clId="{5F209169-F28A-49F5-94F5-15B4719877AA}" dt="2023-03-22T03:29:13.325" v="80"/>
          <ac:spMkLst>
            <pc:docMk/>
            <pc:sldMk cId="1904167386" sldId="264"/>
            <ac:spMk id="2" creationId="{C19D8CF8-B1AE-9145-AD12-2489047FF173}"/>
          </ac:spMkLst>
        </pc:spChg>
        <pc:spChg chg="add mod">
          <ac:chgData name="Ian Parr" userId="4f46477c-3823-44e3-a023-ec7a0abfe074" providerId="ADAL" clId="{5F209169-F28A-49F5-94F5-15B4719877AA}" dt="2023-03-22T03:33:12.371" v="171" actId="478"/>
          <ac:spMkLst>
            <pc:docMk/>
            <pc:sldMk cId="1904167386" sldId="264"/>
            <ac:spMk id="6" creationId="{B6F9F245-5911-CB42-B9C3-409D9564A6F8}"/>
          </ac:spMkLst>
        </pc:spChg>
        <pc:picChg chg="add del mod">
          <ac:chgData name="Ian Parr" userId="4f46477c-3823-44e3-a023-ec7a0abfe074" providerId="ADAL" clId="{5F209169-F28A-49F5-94F5-15B4719877AA}" dt="2023-03-22T03:33:12.371" v="171" actId="478"/>
          <ac:picMkLst>
            <pc:docMk/>
            <pc:sldMk cId="1904167386" sldId="264"/>
            <ac:picMk id="4" creationId="{E15C733B-DCB5-8F7A-B833-30A03C2991C5}"/>
          </ac:picMkLst>
        </pc:picChg>
      </pc:sldChg>
      <pc:sldChg chg="addSp delSp modSp mod">
        <pc:chgData name="Ian Parr" userId="4f46477c-3823-44e3-a023-ec7a0abfe074" providerId="ADAL" clId="{5F209169-F28A-49F5-94F5-15B4719877AA}" dt="2023-03-30T02:13:29.820" v="551" actId="1076"/>
        <pc:sldMkLst>
          <pc:docMk/>
          <pc:sldMk cId="908109795" sldId="265"/>
        </pc:sldMkLst>
        <pc:spChg chg="mod">
          <ac:chgData name="Ian Parr" userId="4f46477c-3823-44e3-a023-ec7a0abfe074" providerId="ADAL" clId="{5F209169-F28A-49F5-94F5-15B4719877AA}" dt="2023-03-21T04:57:18.321" v="79" actId="20577"/>
          <ac:spMkLst>
            <pc:docMk/>
            <pc:sldMk cId="908109795" sldId="265"/>
            <ac:spMk id="2" creationId="{A8D8A4B1-735F-8B4D-8429-02AC0F272D43}"/>
          </ac:spMkLst>
        </pc:spChg>
        <pc:spChg chg="del mod">
          <ac:chgData name="Ian Parr" userId="4f46477c-3823-44e3-a023-ec7a0abfe074" providerId="ADAL" clId="{5F209169-F28A-49F5-94F5-15B4719877AA}" dt="2023-03-21T01:49:42.425" v="1" actId="478"/>
          <ac:spMkLst>
            <pc:docMk/>
            <pc:sldMk cId="908109795" sldId="265"/>
            <ac:spMk id="3" creationId="{06C3C4AE-3BB5-5646-9E52-3D9D50275C20}"/>
          </ac:spMkLst>
        </pc:spChg>
        <pc:spChg chg="add del mod">
          <ac:chgData name="Ian Parr" userId="4f46477c-3823-44e3-a023-ec7a0abfe074" providerId="ADAL" clId="{5F209169-F28A-49F5-94F5-15B4719877AA}" dt="2023-03-22T03:34:51.056" v="172"/>
          <ac:spMkLst>
            <pc:docMk/>
            <pc:sldMk cId="908109795" sldId="265"/>
            <ac:spMk id="5" creationId="{88A2B14B-F8E7-90DF-287B-10C0CF5CA24E}"/>
          </ac:spMkLst>
        </pc:spChg>
        <pc:spChg chg="add mod">
          <ac:chgData name="Ian Parr" userId="4f46477c-3823-44e3-a023-ec7a0abfe074" providerId="ADAL" clId="{5F209169-F28A-49F5-94F5-15B4719877AA}" dt="2023-03-29T05:18:25.105" v="437" actId="20577"/>
          <ac:spMkLst>
            <pc:docMk/>
            <pc:sldMk cId="908109795" sldId="265"/>
            <ac:spMk id="5" creationId="{CBE84C0D-6D8D-7E12-4F5E-319114A57856}"/>
          </ac:spMkLst>
        </pc:spChg>
        <pc:spChg chg="add mod">
          <ac:chgData name="Ian Parr" userId="4f46477c-3823-44e3-a023-ec7a0abfe074" providerId="ADAL" clId="{5F209169-F28A-49F5-94F5-15B4719877AA}" dt="2023-03-29T05:38:47.425" v="548" actId="1076"/>
          <ac:spMkLst>
            <pc:docMk/>
            <pc:sldMk cId="908109795" sldId="265"/>
            <ac:spMk id="8" creationId="{D0DF085D-58CB-7061-97AA-F928F44A7843}"/>
          </ac:spMkLst>
        </pc:spChg>
        <pc:spChg chg="add mod">
          <ac:chgData name="Ian Parr" userId="4f46477c-3823-44e3-a023-ec7a0abfe074" providerId="ADAL" clId="{5F209169-F28A-49F5-94F5-15B4719877AA}" dt="2023-03-30T02:13:29.820" v="551" actId="1076"/>
          <ac:spMkLst>
            <pc:docMk/>
            <pc:sldMk cId="908109795" sldId="265"/>
            <ac:spMk id="9" creationId="{85542720-F5AB-46B8-B920-A1593D33CE23}"/>
          </ac:spMkLst>
        </pc:spChg>
        <pc:picChg chg="add mod">
          <ac:chgData name="Ian Parr" userId="4f46477c-3823-44e3-a023-ec7a0abfe074" providerId="ADAL" clId="{5F209169-F28A-49F5-94F5-15B4719877AA}" dt="2023-03-22T03:36:05.397" v="177" actId="1076"/>
          <ac:picMkLst>
            <pc:docMk/>
            <pc:sldMk cId="908109795" sldId="265"/>
            <ac:picMk id="3" creationId="{BA697822-7073-C3B5-E32B-3C862D90BC7A}"/>
          </ac:picMkLst>
        </pc:picChg>
        <pc:picChg chg="add mod">
          <ac:chgData name="Ian Parr" userId="4f46477c-3823-44e3-a023-ec7a0abfe074" providerId="ADAL" clId="{5F209169-F28A-49F5-94F5-15B4719877AA}" dt="2023-03-22T03:36:13.950" v="180" actId="1076"/>
          <ac:picMkLst>
            <pc:docMk/>
            <pc:sldMk cId="908109795" sldId="265"/>
            <ac:picMk id="4" creationId="{5D017BFA-7EE9-CD18-E3D4-A60BA79F5A86}"/>
          </ac:picMkLst>
        </pc:picChg>
        <pc:picChg chg="add del mod">
          <ac:chgData name="Ian Parr" userId="4f46477c-3823-44e3-a023-ec7a0abfe074" providerId="ADAL" clId="{5F209169-F28A-49F5-94F5-15B4719877AA}" dt="2023-03-29T05:22:07.615" v="438" actId="478"/>
          <ac:picMkLst>
            <pc:docMk/>
            <pc:sldMk cId="908109795" sldId="265"/>
            <ac:picMk id="6" creationId="{7D84C0B3-DD60-5D62-A952-84328C58053F}"/>
          </ac:picMkLst>
        </pc:picChg>
        <pc:picChg chg="add mod">
          <ac:chgData name="Ian Parr" userId="4f46477c-3823-44e3-a023-ec7a0abfe074" providerId="ADAL" clId="{5F209169-F28A-49F5-94F5-15B4719877AA}" dt="2023-03-29T05:22:18.875" v="443" actId="14100"/>
          <ac:picMkLst>
            <pc:docMk/>
            <pc:sldMk cId="908109795" sldId="265"/>
            <ac:picMk id="7" creationId="{85E3187F-8B11-E439-902E-F43E9019484B}"/>
          </ac:picMkLst>
        </pc:picChg>
      </pc:sldChg>
      <pc:sldChg chg="addSp delSp modSp del mod">
        <pc:chgData name="Ian Parr" userId="4f46477c-3823-44e3-a023-ec7a0abfe074" providerId="ADAL" clId="{5F209169-F28A-49F5-94F5-15B4719877AA}" dt="2023-03-22T22:57:00.363" v="283" actId="2696"/>
        <pc:sldMkLst>
          <pc:docMk/>
          <pc:sldMk cId="3014860339" sldId="266"/>
        </pc:sldMkLst>
        <pc:spChg chg="del mod">
          <ac:chgData name="Ian Parr" userId="4f46477c-3823-44e3-a023-ec7a0abfe074" providerId="ADAL" clId="{5F209169-F28A-49F5-94F5-15B4719877AA}" dt="2023-03-21T01:50:01.257" v="5" actId="478"/>
          <ac:spMkLst>
            <pc:docMk/>
            <pc:sldMk cId="3014860339" sldId="266"/>
            <ac:spMk id="3" creationId="{06C3C4AE-3BB5-5646-9E52-3D9D50275C20}"/>
          </ac:spMkLst>
        </pc:spChg>
        <pc:spChg chg="add mod">
          <ac:chgData name="Ian Parr" userId="4f46477c-3823-44e3-a023-ec7a0abfe074" providerId="ADAL" clId="{5F209169-F28A-49F5-94F5-15B4719877AA}" dt="2023-03-21T01:50:01.257" v="5" actId="478"/>
          <ac:spMkLst>
            <pc:docMk/>
            <pc:sldMk cId="3014860339" sldId="266"/>
            <ac:spMk id="5" creationId="{42776FAA-C3E8-0EAB-53A0-4A7852073801}"/>
          </ac:spMkLst>
        </pc:spChg>
      </pc:sldChg>
      <pc:sldChg chg="addSp delSp modSp mod ord modClrScheme chgLayout">
        <pc:chgData name="Ian Parr" userId="4f46477c-3823-44e3-a023-ec7a0abfe074" providerId="ADAL" clId="{5F209169-F28A-49F5-94F5-15B4719877AA}" dt="2023-03-29T05:37:49.392" v="541" actId="20577"/>
        <pc:sldMkLst>
          <pc:docMk/>
          <pc:sldMk cId="3574695121" sldId="267"/>
        </pc:sldMkLst>
        <pc:spChg chg="mod ord">
          <ac:chgData name="Ian Parr" userId="4f46477c-3823-44e3-a023-ec7a0abfe074" providerId="ADAL" clId="{5F209169-F28A-49F5-94F5-15B4719877AA}" dt="2023-03-29T05:07:06.799" v="298" actId="700"/>
          <ac:spMkLst>
            <pc:docMk/>
            <pc:sldMk cId="3574695121" sldId="267"/>
            <ac:spMk id="2" creationId="{A8D8A4B1-735F-8B4D-8429-02AC0F272D43}"/>
          </ac:spMkLst>
        </pc:spChg>
        <pc:spChg chg="del">
          <ac:chgData name="Ian Parr" userId="4f46477c-3823-44e3-a023-ec7a0abfe074" providerId="ADAL" clId="{5F209169-F28A-49F5-94F5-15B4719877AA}" dt="2023-03-21T01:49:50.743" v="3" actId="478"/>
          <ac:spMkLst>
            <pc:docMk/>
            <pc:sldMk cId="3574695121" sldId="267"/>
            <ac:spMk id="3" creationId="{06C3C4AE-3BB5-5646-9E52-3D9D50275C20}"/>
          </ac:spMkLst>
        </pc:spChg>
        <pc:spChg chg="add del mod">
          <ac:chgData name="Ian Parr" userId="4f46477c-3823-44e3-a023-ec7a0abfe074" providerId="ADAL" clId="{5F209169-F28A-49F5-94F5-15B4719877AA}" dt="2023-03-22T03:31:47.506" v="131"/>
          <ac:spMkLst>
            <pc:docMk/>
            <pc:sldMk cId="3574695121" sldId="267"/>
            <ac:spMk id="5" creationId="{84D53A44-3DD0-571D-DD53-7051737A4D4F}"/>
          </ac:spMkLst>
        </pc:spChg>
        <pc:spChg chg="add del mod ord">
          <ac:chgData name="Ian Parr" userId="4f46477c-3823-44e3-a023-ec7a0abfe074" providerId="ADAL" clId="{5F209169-F28A-49F5-94F5-15B4719877AA}" dt="2023-03-29T05:07:06.799" v="298" actId="700"/>
          <ac:spMkLst>
            <pc:docMk/>
            <pc:sldMk cId="3574695121" sldId="267"/>
            <ac:spMk id="5" creationId="{B93A4F96-2D37-1BD8-F8AF-AC6F461DD686}"/>
          </ac:spMkLst>
        </pc:spChg>
        <pc:spChg chg="add del mod">
          <ac:chgData name="Ian Parr" userId="4f46477c-3823-44e3-a023-ec7a0abfe074" providerId="ADAL" clId="{5F209169-F28A-49F5-94F5-15B4719877AA}" dt="2023-03-22T03:32:16.907" v="134"/>
          <ac:spMkLst>
            <pc:docMk/>
            <pc:sldMk cId="3574695121" sldId="267"/>
            <ac:spMk id="6" creationId="{400CACED-1C2C-85D2-4CF4-556F325DCBA5}"/>
          </ac:spMkLst>
        </pc:spChg>
        <pc:spChg chg="add del mod ord">
          <ac:chgData name="Ian Parr" userId="4f46477c-3823-44e3-a023-ec7a0abfe074" providerId="ADAL" clId="{5F209169-F28A-49F5-94F5-15B4719877AA}" dt="2023-03-29T05:07:06.799" v="298" actId="700"/>
          <ac:spMkLst>
            <pc:docMk/>
            <pc:sldMk cId="3574695121" sldId="267"/>
            <ac:spMk id="6" creationId="{D44DC569-5EA7-2165-AF3A-A49CC27FC70D}"/>
          </ac:spMkLst>
        </pc:spChg>
        <pc:spChg chg="add del mod ord">
          <ac:chgData name="Ian Parr" userId="4f46477c-3823-44e3-a023-ec7a0abfe074" providerId="ADAL" clId="{5F209169-F28A-49F5-94F5-15B4719877AA}" dt="2023-03-29T05:06:55.706" v="297" actId="478"/>
          <ac:spMkLst>
            <pc:docMk/>
            <pc:sldMk cId="3574695121" sldId="267"/>
            <ac:spMk id="7" creationId="{EBCA7D5F-F753-D48A-6193-3F8486E3DCB6}"/>
          </ac:spMkLst>
        </pc:spChg>
        <pc:spChg chg="add mod ord">
          <ac:chgData name="Ian Parr" userId="4f46477c-3823-44e3-a023-ec7a0abfe074" providerId="ADAL" clId="{5F209169-F28A-49F5-94F5-15B4719877AA}" dt="2023-03-29T05:36:45.648" v="535" actId="20577"/>
          <ac:spMkLst>
            <pc:docMk/>
            <pc:sldMk cId="3574695121" sldId="267"/>
            <ac:spMk id="8" creationId="{A14BD47A-7A36-2739-A264-6814D051DD33}"/>
          </ac:spMkLst>
        </pc:spChg>
        <pc:spChg chg="add del mod">
          <ac:chgData name="Ian Parr" userId="4f46477c-3823-44e3-a023-ec7a0abfe074" providerId="ADAL" clId="{5F209169-F28A-49F5-94F5-15B4719877AA}" dt="2023-03-22T03:38:05.910" v="202"/>
          <ac:spMkLst>
            <pc:docMk/>
            <pc:sldMk cId="3574695121" sldId="267"/>
            <ac:spMk id="9" creationId="{9F5832DD-A01E-76B8-A140-54D44E1959F0}"/>
          </ac:spMkLst>
        </pc:spChg>
        <pc:spChg chg="add del mod">
          <ac:chgData name="Ian Parr" userId="4f46477c-3823-44e3-a023-ec7a0abfe074" providerId="ADAL" clId="{5F209169-F28A-49F5-94F5-15B4719877AA}" dt="2023-03-29T05:08:42.428" v="355"/>
          <ac:spMkLst>
            <pc:docMk/>
            <pc:sldMk cId="3574695121" sldId="267"/>
            <ac:spMk id="9" creationId="{EF135258-205D-C501-11F4-248F291AB4B0}"/>
          </ac:spMkLst>
        </pc:spChg>
        <pc:spChg chg="add del mod">
          <ac:chgData name="Ian Parr" userId="4f46477c-3823-44e3-a023-ec7a0abfe074" providerId="ADAL" clId="{5F209169-F28A-49F5-94F5-15B4719877AA}" dt="2023-03-29T05:09:54.370" v="361"/>
          <ac:spMkLst>
            <pc:docMk/>
            <pc:sldMk cId="3574695121" sldId="267"/>
            <ac:spMk id="11" creationId="{252A5C7E-F329-B5AA-CCAA-2259FDC8F03C}"/>
          </ac:spMkLst>
        </pc:spChg>
        <pc:spChg chg="add mod">
          <ac:chgData name="Ian Parr" userId="4f46477c-3823-44e3-a023-ec7a0abfe074" providerId="ADAL" clId="{5F209169-F28A-49F5-94F5-15B4719877AA}" dt="2023-03-29T05:11:54.518" v="402" actId="1076"/>
          <ac:spMkLst>
            <pc:docMk/>
            <pc:sldMk cId="3574695121" sldId="267"/>
            <ac:spMk id="15" creationId="{D79FE9EE-AEDB-ACF1-E038-50917EA9DCBC}"/>
          </ac:spMkLst>
        </pc:spChg>
        <pc:spChg chg="add mod">
          <ac:chgData name="Ian Parr" userId="4f46477c-3823-44e3-a023-ec7a0abfe074" providerId="ADAL" clId="{5F209169-F28A-49F5-94F5-15B4719877AA}" dt="2023-03-29T05:37:49.392" v="541" actId="20577"/>
          <ac:spMkLst>
            <pc:docMk/>
            <pc:sldMk cId="3574695121" sldId="267"/>
            <ac:spMk id="17" creationId="{5182C047-1462-51CB-2B83-8ACB5193E4BF}"/>
          </ac:spMkLst>
        </pc:spChg>
        <pc:picChg chg="add del mod">
          <ac:chgData name="Ian Parr" userId="4f46477c-3823-44e3-a023-ec7a0abfe074" providerId="ADAL" clId="{5F209169-F28A-49F5-94F5-15B4719877AA}" dt="2023-03-22T03:31:52.150" v="132" actId="478"/>
          <ac:picMkLst>
            <pc:docMk/>
            <pc:sldMk cId="3574695121" sldId="267"/>
            <ac:picMk id="3" creationId="{5C8F9258-560D-E322-5C0D-B061BE0532B1}"/>
          </ac:picMkLst>
        </pc:picChg>
        <pc:picChg chg="add del mod">
          <ac:chgData name="Ian Parr" userId="4f46477c-3823-44e3-a023-ec7a0abfe074" providerId="ADAL" clId="{5F209169-F28A-49F5-94F5-15B4719877AA}" dt="2023-03-29T05:06:23.311" v="291" actId="478"/>
          <ac:picMkLst>
            <pc:docMk/>
            <pc:sldMk cId="3574695121" sldId="267"/>
            <ac:picMk id="3" creationId="{82FF369B-AEFB-52D6-633B-A4C3A0FB5AD5}"/>
          </ac:picMkLst>
        </pc:picChg>
        <pc:picChg chg="add mod">
          <ac:chgData name="Ian Parr" userId="4f46477c-3823-44e3-a023-ec7a0abfe074" providerId="ADAL" clId="{5F209169-F28A-49F5-94F5-15B4719877AA}" dt="2023-03-29T05:10:05.231" v="365" actId="1076"/>
          <ac:picMkLst>
            <pc:docMk/>
            <pc:sldMk cId="3574695121" sldId="267"/>
            <ac:picMk id="4" creationId="{56281909-C30E-D324-D1B1-3BA6557C934E}"/>
          </ac:picMkLst>
        </pc:picChg>
        <pc:picChg chg="add del mod">
          <ac:chgData name="Ian Parr" userId="4f46477c-3823-44e3-a023-ec7a0abfe074" providerId="ADAL" clId="{5F209169-F28A-49F5-94F5-15B4719877AA}" dt="2023-03-22T03:38:01.332" v="201" actId="21"/>
          <ac:picMkLst>
            <pc:docMk/>
            <pc:sldMk cId="3574695121" sldId="267"/>
            <ac:picMk id="7" creationId="{B98E81D3-19FC-01A9-55B8-273E64EB6711}"/>
          </ac:picMkLst>
        </pc:picChg>
        <pc:picChg chg="add mod ord">
          <ac:chgData name="Ian Parr" userId="4f46477c-3823-44e3-a023-ec7a0abfe074" providerId="ADAL" clId="{5F209169-F28A-49F5-94F5-15B4719877AA}" dt="2023-03-29T05:12:06.911" v="404" actId="1076"/>
          <ac:picMkLst>
            <pc:docMk/>
            <pc:sldMk cId="3574695121" sldId="267"/>
            <ac:picMk id="10" creationId="{AB4BE123-48B6-3B25-649A-1CE01BFE9761}"/>
          </ac:picMkLst>
        </pc:picChg>
        <pc:picChg chg="add del mod">
          <ac:chgData name="Ian Parr" userId="4f46477c-3823-44e3-a023-ec7a0abfe074" providerId="ADAL" clId="{5F209169-F28A-49F5-94F5-15B4719877AA}" dt="2023-03-22T03:40:25.050" v="213" actId="478"/>
          <ac:picMkLst>
            <pc:docMk/>
            <pc:sldMk cId="3574695121" sldId="267"/>
            <ac:picMk id="11" creationId="{755DF674-BA47-677D-1A4D-3BEF2A018FCC}"/>
          </ac:picMkLst>
        </pc:picChg>
        <pc:picChg chg="add del mod">
          <ac:chgData name="Ian Parr" userId="4f46477c-3823-44e3-a023-ec7a0abfe074" providerId="ADAL" clId="{5F209169-F28A-49F5-94F5-15B4719877AA}" dt="2023-03-29T05:01:33.634" v="285" actId="478"/>
          <ac:picMkLst>
            <pc:docMk/>
            <pc:sldMk cId="3574695121" sldId="267"/>
            <ac:picMk id="12" creationId="{AA35B3BB-9EE0-9B33-1501-6C52EAD8502D}"/>
          </ac:picMkLst>
        </pc:picChg>
        <pc:picChg chg="add del mod">
          <ac:chgData name="Ian Parr" userId="4f46477c-3823-44e3-a023-ec7a0abfe074" providerId="ADAL" clId="{5F209169-F28A-49F5-94F5-15B4719877AA}" dt="2023-03-22T04:03:25.058" v="255" actId="478"/>
          <ac:picMkLst>
            <pc:docMk/>
            <pc:sldMk cId="3574695121" sldId="267"/>
            <ac:picMk id="13" creationId="{701931AB-5ADD-34A7-E2F5-2498B5E9FA50}"/>
          </ac:picMkLst>
        </pc:picChg>
        <pc:picChg chg="add mod">
          <ac:chgData name="Ian Parr" userId="4f46477c-3823-44e3-a023-ec7a0abfe074" providerId="ADAL" clId="{5F209169-F28A-49F5-94F5-15B4719877AA}" dt="2023-03-29T05:11:50.366" v="401" actId="1076"/>
          <ac:picMkLst>
            <pc:docMk/>
            <pc:sldMk cId="3574695121" sldId="267"/>
            <ac:picMk id="13" creationId="{F6ADFD9D-56C5-F855-D664-3EB4BC5B6F06}"/>
          </ac:picMkLst>
        </pc:picChg>
        <pc:picChg chg="add del mod">
          <ac:chgData name="Ian Parr" userId="4f46477c-3823-44e3-a023-ec7a0abfe074" providerId="ADAL" clId="{5F209169-F28A-49F5-94F5-15B4719877AA}" dt="2023-03-22T04:04:07.758" v="262" actId="478"/>
          <ac:picMkLst>
            <pc:docMk/>
            <pc:sldMk cId="3574695121" sldId="267"/>
            <ac:picMk id="14" creationId="{FC91A5CB-FBE8-A3CC-B3BD-6D26D839DBAF}"/>
          </ac:picMkLst>
        </pc:picChg>
        <pc:picChg chg="add del mod">
          <ac:chgData name="Ian Parr" userId="4f46477c-3823-44e3-a023-ec7a0abfe074" providerId="ADAL" clId="{5F209169-F28A-49F5-94F5-15B4719877AA}" dt="2023-03-22T04:05:29.742" v="273" actId="478"/>
          <ac:picMkLst>
            <pc:docMk/>
            <pc:sldMk cId="3574695121" sldId="267"/>
            <ac:picMk id="15" creationId="{B72C1729-61E1-7232-DF2D-F76B3588C3E0}"/>
          </ac:picMkLst>
        </pc:picChg>
        <pc:picChg chg="add del mod">
          <ac:chgData name="Ian Parr" userId="4f46477c-3823-44e3-a023-ec7a0abfe074" providerId="ADAL" clId="{5F209169-F28A-49F5-94F5-15B4719877AA}" dt="2023-03-29T05:09:54.368" v="359" actId="478"/>
          <ac:picMkLst>
            <pc:docMk/>
            <pc:sldMk cId="3574695121" sldId="267"/>
            <ac:picMk id="16" creationId="{33F66E53-2080-2D55-8F46-EE57F85E4C4D}"/>
          </ac:picMkLst>
        </pc:picChg>
      </pc:sldChg>
      <pc:sldChg chg="addSp delSp modSp del mod">
        <pc:chgData name="Ian Parr" userId="4f46477c-3823-44e3-a023-ec7a0abfe074" providerId="ADAL" clId="{5F209169-F28A-49F5-94F5-15B4719877AA}" dt="2023-03-22T03:31:36.493" v="130" actId="47"/>
        <pc:sldMkLst>
          <pc:docMk/>
          <pc:sldMk cId="3919126870" sldId="268"/>
        </pc:sldMkLst>
        <pc:spChg chg="mod">
          <ac:chgData name="Ian Parr" userId="4f46477c-3823-44e3-a023-ec7a0abfe074" providerId="ADAL" clId="{5F209169-F28A-49F5-94F5-15B4719877AA}" dt="2023-03-22T03:31:01.961" v="127" actId="20577"/>
          <ac:spMkLst>
            <pc:docMk/>
            <pc:sldMk cId="3919126870" sldId="268"/>
            <ac:spMk id="2" creationId="{A8D8A4B1-735F-8B4D-8429-02AC0F272D43}"/>
          </ac:spMkLst>
        </pc:spChg>
        <pc:spChg chg="del">
          <ac:chgData name="Ian Parr" userId="4f46477c-3823-44e3-a023-ec7a0abfe074" providerId="ADAL" clId="{5F209169-F28A-49F5-94F5-15B4719877AA}" dt="2023-03-21T01:50:04.947" v="6" actId="478"/>
          <ac:spMkLst>
            <pc:docMk/>
            <pc:sldMk cId="3919126870" sldId="268"/>
            <ac:spMk id="3" creationId="{06C3C4AE-3BB5-5646-9E52-3D9D50275C20}"/>
          </ac:spMkLst>
        </pc:spChg>
        <pc:spChg chg="add mod">
          <ac:chgData name="Ian Parr" userId="4f46477c-3823-44e3-a023-ec7a0abfe074" providerId="ADAL" clId="{5F209169-F28A-49F5-94F5-15B4719877AA}" dt="2023-03-21T01:50:04.947" v="6" actId="478"/>
          <ac:spMkLst>
            <pc:docMk/>
            <pc:sldMk cId="3919126870" sldId="268"/>
            <ac:spMk id="5" creationId="{1661C60F-0233-9C2F-2139-1FE028B069BE}"/>
          </ac:spMkLst>
        </pc:spChg>
        <pc:graphicFrameChg chg="add mod modGraphic">
          <ac:chgData name="Ian Parr" userId="4f46477c-3823-44e3-a023-ec7a0abfe074" providerId="ADAL" clId="{5F209169-F28A-49F5-94F5-15B4719877AA}" dt="2023-03-22T03:31:22.649" v="129" actId="1076"/>
          <ac:graphicFrameMkLst>
            <pc:docMk/>
            <pc:sldMk cId="3919126870" sldId="268"/>
            <ac:graphicFrameMk id="4" creationId="{467F1889-5CCE-915F-67E3-AF6E715D8439}"/>
          </ac:graphicFrameMkLst>
        </pc:graphicFrameChg>
      </pc:sldChg>
    </pc:docChg>
  </pc:docChgLst>
  <pc:docChgLst>
    <pc:chgData name="Ian Parr" userId="S::iparr@ascschools.edu.au::4f46477c-3823-44e3-a023-ec7a0abfe074" providerId="AD" clId="Web-{C2B99C94-EBAD-4DD6-AF79-3E756A0C3180}"/>
    <pc:docChg chg="delSld modSld modSection">
      <pc:chgData name="Ian Parr" userId="S::iparr@ascschools.edu.au::4f46477c-3823-44e3-a023-ec7a0abfe074" providerId="AD" clId="Web-{C2B99C94-EBAD-4DD6-AF79-3E756A0C3180}" dt="2023-10-03T03:19:15.642" v="20" actId="20577"/>
      <pc:docMkLst>
        <pc:docMk/>
      </pc:docMkLst>
      <pc:sldChg chg="addSp modSp">
        <pc:chgData name="Ian Parr" userId="S::iparr@ascschools.edu.au::4f46477c-3823-44e3-a023-ec7a0abfe074" providerId="AD" clId="Web-{C2B99C94-EBAD-4DD6-AF79-3E756A0C3180}" dt="2023-10-03T03:17:53.515" v="8" actId="20577"/>
        <pc:sldMkLst>
          <pc:docMk/>
          <pc:sldMk cId="2048248153" sldId="313"/>
        </pc:sldMkLst>
        <pc:spChg chg="add mod">
          <ac:chgData name="Ian Parr" userId="S::iparr@ascschools.edu.au::4f46477c-3823-44e3-a023-ec7a0abfe074" providerId="AD" clId="Web-{C2B99C94-EBAD-4DD6-AF79-3E756A0C3180}" dt="2023-10-03T03:17:53.515" v="8" actId="20577"/>
          <ac:spMkLst>
            <pc:docMk/>
            <pc:sldMk cId="2048248153" sldId="313"/>
            <ac:spMk id="4" creationId="{328D8D86-5DFC-6D78-BEE3-01509317FF62}"/>
          </ac:spMkLst>
        </pc:spChg>
      </pc:sldChg>
      <pc:sldChg chg="addSp modSp">
        <pc:chgData name="Ian Parr" userId="S::iparr@ascschools.edu.au::4f46477c-3823-44e3-a023-ec7a0abfe074" providerId="AD" clId="Web-{C2B99C94-EBAD-4DD6-AF79-3E756A0C3180}" dt="2023-10-03T03:19:15.642" v="20" actId="20577"/>
        <pc:sldMkLst>
          <pc:docMk/>
          <pc:sldMk cId="26654263" sldId="314"/>
        </pc:sldMkLst>
        <pc:spChg chg="add mod">
          <ac:chgData name="Ian Parr" userId="S::iparr@ascschools.edu.au::4f46477c-3823-44e3-a023-ec7a0abfe074" providerId="AD" clId="Web-{C2B99C94-EBAD-4DD6-AF79-3E756A0C3180}" dt="2023-10-03T03:19:15.642" v="20" actId="20577"/>
          <ac:spMkLst>
            <pc:docMk/>
            <pc:sldMk cId="26654263" sldId="314"/>
            <ac:spMk id="4" creationId="{821DEBBF-5770-37A8-26E5-A040F74E4DFB}"/>
          </ac:spMkLst>
        </pc:spChg>
        <pc:picChg chg="mod">
          <ac:chgData name="Ian Parr" userId="S::iparr@ascschools.edu.au::4f46477c-3823-44e3-a023-ec7a0abfe074" providerId="AD" clId="Web-{C2B99C94-EBAD-4DD6-AF79-3E756A0C3180}" dt="2023-10-03T03:19:09.735" v="18" actId="1076"/>
          <ac:picMkLst>
            <pc:docMk/>
            <pc:sldMk cId="26654263" sldId="314"/>
            <ac:picMk id="2" creationId="{2EDB178E-964E-8162-C41D-6AB5D121857F}"/>
          </ac:picMkLst>
        </pc:picChg>
      </pc:sldChg>
      <pc:sldChg chg="del">
        <pc:chgData name="Ian Parr" userId="S::iparr@ascschools.edu.au::4f46477c-3823-44e3-a023-ec7a0abfe074" providerId="AD" clId="Web-{C2B99C94-EBAD-4DD6-AF79-3E756A0C3180}" dt="2023-10-03T03:18:05.453" v="9"/>
        <pc:sldMkLst>
          <pc:docMk/>
          <pc:sldMk cId="960544546" sldId="317"/>
        </pc:sldMkLst>
      </pc:sldChg>
    </pc:docChg>
  </pc:docChgLst>
  <pc:docChgLst>
    <pc:chgData name="Ian Parr" userId="S::iparr@ascschools.edu.au::4f46477c-3823-44e3-a023-ec7a0abfe074" providerId="AD" clId="Web-{78AA7224-F491-4CEB-80BF-138206C4EB45}"/>
    <pc:docChg chg="addSld modSld modSection">
      <pc:chgData name="Ian Parr" userId="S::iparr@ascschools.edu.au::4f46477c-3823-44e3-a023-ec7a0abfe074" providerId="AD" clId="Web-{78AA7224-F491-4CEB-80BF-138206C4EB45}" dt="2023-11-14T22:54:38.610" v="28" actId="20577"/>
      <pc:docMkLst>
        <pc:docMk/>
      </pc:docMkLst>
      <pc:sldChg chg="addSp delSp modSp">
        <pc:chgData name="Ian Parr" userId="S::iparr@ascschools.edu.au::4f46477c-3823-44e3-a023-ec7a0abfe074" providerId="AD" clId="Web-{78AA7224-F491-4CEB-80BF-138206C4EB45}" dt="2023-11-14T22:50:09.992" v="13" actId="14100"/>
        <pc:sldMkLst>
          <pc:docMk/>
          <pc:sldMk cId="236816673" sldId="326"/>
        </pc:sldMkLst>
        <pc:spChg chg="del">
          <ac:chgData name="Ian Parr" userId="S::iparr@ascschools.edu.au::4f46477c-3823-44e3-a023-ec7a0abfe074" providerId="AD" clId="Web-{78AA7224-F491-4CEB-80BF-138206C4EB45}" dt="2023-11-14T22:31:42.693" v="0"/>
          <ac:spMkLst>
            <pc:docMk/>
            <pc:sldMk cId="236816673" sldId="326"/>
            <ac:spMk id="3" creationId="{66BED34C-E736-EAB7-A678-CF329ED193A1}"/>
          </ac:spMkLst>
        </pc:spChg>
        <pc:spChg chg="mod">
          <ac:chgData name="Ian Parr" userId="S::iparr@ascschools.edu.au::4f46477c-3823-44e3-a023-ec7a0abfe074" providerId="AD" clId="Web-{78AA7224-F491-4CEB-80BF-138206C4EB45}" dt="2023-11-14T22:50:07.805" v="12" actId="1076"/>
          <ac:spMkLst>
            <pc:docMk/>
            <pc:sldMk cId="236816673" sldId="326"/>
            <ac:spMk id="4" creationId="{541BC101-BF18-3A2A-ECC4-528E1B603136}"/>
          </ac:spMkLst>
        </pc:spChg>
        <pc:picChg chg="add del mod">
          <ac:chgData name="Ian Parr" userId="S::iparr@ascschools.edu.au::4f46477c-3823-44e3-a023-ec7a0abfe074" providerId="AD" clId="Web-{78AA7224-F491-4CEB-80BF-138206C4EB45}" dt="2023-11-14T22:45:07.561" v="7"/>
          <ac:picMkLst>
            <pc:docMk/>
            <pc:sldMk cId="236816673" sldId="326"/>
            <ac:picMk id="2" creationId="{E2F854A9-BDF2-860A-DBC4-6CB8D86BDDDA}"/>
          </ac:picMkLst>
        </pc:picChg>
        <pc:picChg chg="add mod">
          <ac:chgData name="Ian Parr" userId="S::iparr@ascschools.edu.au::4f46477c-3823-44e3-a023-ec7a0abfe074" providerId="AD" clId="Web-{78AA7224-F491-4CEB-80BF-138206C4EB45}" dt="2023-11-14T22:50:09.992" v="13" actId="14100"/>
          <ac:picMkLst>
            <pc:docMk/>
            <pc:sldMk cId="236816673" sldId="326"/>
            <ac:picMk id="5" creationId="{344B1047-3955-C7FF-1C1F-E7E929F4456C}"/>
          </ac:picMkLst>
        </pc:picChg>
      </pc:sldChg>
      <pc:sldChg chg="addSp delSp modSp add replId">
        <pc:chgData name="Ian Parr" userId="S::iparr@ascschools.edu.au::4f46477c-3823-44e3-a023-ec7a0abfe074" providerId="AD" clId="Web-{78AA7224-F491-4CEB-80BF-138206C4EB45}" dt="2023-11-14T22:54:38.610" v="28" actId="20577"/>
        <pc:sldMkLst>
          <pc:docMk/>
          <pc:sldMk cId="1837985901" sldId="327"/>
        </pc:sldMkLst>
        <pc:spChg chg="add mod">
          <ac:chgData name="Ian Parr" userId="S::iparr@ascschools.edu.au::4f46477c-3823-44e3-a023-ec7a0abfe074" providerId="AD" clId="Web-{78AA7224-F491-4CEB-80BF-138206C4EB45}" dt="2023-11-14T22:54:38.610" v="28" actId="20577"/>
          <ac:spMkLst>
            <pc:docMk/>
            <pc:sldMk cId="1837985901" sldId="327"/>
            <ac:spMk id="3" creationId="{D9C3004E-08FF-B889-2AD8-31A0F361F98F}"/>
          </ac:spMkLst>
        </pc:spChg>
        <pc:spChg chg="del">
          <ac:chgData name="Ian Parr" userId="S::iparr@ascschools.edu.au::4f46477c-3823-44e3-a023-ec7a0abfe074" providerId="AD" clId="Web-{78AA7224-F491-4CEB-80BF-138206C4EB45}" dt="2023-11-14T22:50:51.900" v="15"/>
          <ac:spMkLst>
            <pc:docMk/>
            <pc:sldMk cId="1837985901" sldId="327"/>
            <ac:spMk id="4" creationId="{541BC101-BF18-3A2A-ECC4-528E1B603136}"/>
          </ac:spMkLst>
        </pc:spChg>
        <pc:picChg chg="add mod">
          <ac:chgData name="Ian Parr" userId="S::iparr@ascschools.edu.au::4f46477c-3823-44e3-a023-ec7a0abfe074" providerId="AD" clId="Web-{78AA7224-F491-4CEB-80BF-138206C4EB45}" dt="2023-11-14T22:52:52.919" v="21" actId="1076"/>
          <ac:picMkLst>
            <pc:docMk/>
            <pc:sldMk cId="1837985901" sldId="327"/>
            <ac:picMk id="2" creationId="{6DA180FA-027C-CA33-28AE-B46ADC8F7ED2}"/>
          </ac:picMkLst>
        </pc:picChg>
        <pc:picChg chg="del">
          <ac:chgData name="Ian Parr" userId="S::iparr@ascschools.edu.au::4f46477c-3823-44e3-a023-ec7a0abfe074" providerId="AD" clId="Web-{78AA7224-F491-4CEB-80BF-138206C4EB45}" dt="2023-11-14T22:50:54.181" v="16"/>
          <ac:picMkLst>
            <pc:docMk/>
            <pc:sldMk cId="1837985901" sldId="327"/>
            <ac:picMk id="5" creationId="{344B1047-3955-C7FF-1C1F-E7E929F4456C}"/>
          </ac:picMkLst>
        </pc:picChg>
      </pc:sldChg>
    </pc:docChg>
  </pc:docChgLst>
  <pc:docChgLst>
    <pc:chgData name="Ian Parr" userId="4f46477c-3823-44e3-a023-ec7a0abfe074" providerId="ADAL" clId="{D847A0EA-A55B-493F-98F5-6CE02B3F3B80}"/>
    <pc:docChg chg="undo custSel addSld delSld modSld sldOrd modMainMaster addSection modSection">
      <pc:chgData name="Ian Parr" userId="4f46477c-3823-44e3-a023-ec7a0abfe074" providerId="ADAL" clId="{D847A0EA-A55B-493F-98F5-6CE02B3F3B80}" dt="2023-07-04T05:21:14.677" v="2618" actId="2696"/>
      <pc:docMkLst>
        <pc:docMk/>
      </pc:docMkLst>
      <pc:sldChg chg="modSp mod">
        <pc:chgData name="Ian Parr" userId="4f46477c-3823-44e3-a023-ec7a0abfe074" providerId="ADAL" clId="{D847A0EA-A55B-493F-98F5-6CE02B3F3B80}" dt="2023-07-04T02:01:23.645" v="50" actId="1076"/>
        <pc:sldMkLst>
          <pc:docMk/>
          <pc:sldMk cId="2153998600" sldId="258"/>
        </pc:sldMkLst>
        <pc:spChg chg="mod">
          <ac:chgData name="Ian Parr" userId="4f46477c-3823-44e3-a023-ec7a0abfe074" providerId="ADAL" clId="{D847A0EA-A55B-493F-98F5-6CE02B3F3B80}" dt="2023-07-04T02:01:23.645" v="50" actId="1076"/>
          <ac:spMkLst>
            <pc:docMk/>
            <pc:sldMk cId="2153998600" sldId="258"/>
            <ac:spMk id="7" creationId="{BC1EB2F9-7672-F347-9DBD-C0C6A9814DAD}"/>
          </ac:spMkLst>
        </pc:spChg>
        <pc:spChg chg="mod">
          <ac:chgData name="Ian Parr" userId="4f46477c-3823-44e3-a023-ec7a0abfe074" providerId="ADAL" clId="{D847A0EA-A55B-493F-98F5-6CE02B3F3B80}" dt="2023-07-04T02:01:18.003" v="49" actId="20577"/>
          <ac:spMkLst>
            <pc:docMk/>
            <pc:sldMk cId="2153998600" sldId="258"/>
            <ac:spMk id="8" creationId="{B5FDC317-D686-0542-A15E-3D6D4B2156C4}"/>
          </ac:spMkLst>
        </pc:spChg>
      </pc:sldChg>
      <pc:sldChg chg="addSp delSp modSp mod">
        <pc:chgData name="Ian Parr" userId="4f46477c-3823-44e3-a023-ec7a0abfe074" providerId="ADAL" clId="{D847A0EA-A55B-493F-98F5-6CE02B3F3B80}" dt="2023-07-04T04:35:35.071" v="1871"/>
        <pc:sldMkLst>
          <pc:docMk/>
          <pc:sldMk cId="908109795" sldId="265"/>
        </pc:sldMkLst>
        <pc:spChg chg="del">
          <ac:chgData name="Ian Parr" userId="4f46477c-3823-44e3-a023-ec7a0abfe074" providerId="ADAL" clId="{D847A0EA-A55B-493F-98F5-6CE02B3F3B80}" dt="2023-07-04T02:06:39.477" v="88" actId="478"/>
          <ac:spMkLst>
            <pc:docMk/>
            <pc:sldMk cId="908109795" sldId="265"/>
            <ac:spMk id="2" creationId="{A8D8A4B1-735F-8B4D-8429-02AC0F272D43}"/>
          </ac:spMkLst>
        </pc:spChg>
        <pc:spChg chg="add mod">
          <ac:chgData name="Ian Parr" userId="4f46477c-3823-44e3-a023-ec7a0abfe074" providerId="ADAL" clId="{D847A0EA-A55B-493F-98F5-6CE02B3F3B80}" dt="2023-07-04T04:35:35.071" v="1871"/>
          <ac:spMkLst>
            <pc:docMk/>
            <pc:sldMk cId="908109795" sldId="265"/>
            <ac:spMk id="4" creationId="{0F55896C-AA80-8EC4-8294-5C3763871976}"/>
          </ac:spMkLst>
        </pc:spChg>
        <pc:spChg chg="del">
          <ac:chgData name="Ian Parr" userId="4f46477c-3823-44e3-a023-ec7a0abfe074" providerId="ADAL" clId="{D847A0EA-A55B-493F-98F5-6CE02B3F3B80}" dt="2023-07-04T02:06:16.102" v="87" actId="478"/>
          <ac:spMkLst>
            <pc:docMk/>
            <pc:sldMk cId="908109795" sldId="265"/>
            <ac:spMk id="12" creationId="{FEBF7918-DE86-CB2D-6901-D9B56C65A625}"/>
          </ac:spMkLst>
        </pc:spChg>
        <pc:picChg chg="add mod">
          <ac:chgData name="Ian Parr" userId="4f46477c-3823-44e3-a023-ec7a0abfe074" providerId="ADAL" clId="{D847A0EA-A55B-493F-98F5-6CE02B3F3B80}" dt="2023-07-04T02:06:51.114" v="90" actId="1076"/>
          <ac:picMkLst>
            <pc:docMk/>
            <pc:sldMk cId="908109795" sldId="265"/>
            <ac:picMk id="5" creationId="{9937DF08-CBCB-53D8-8521-AECBD58831A1}"/>
          </ac:picMkLst>
        </pc:picChg>
        <pc:picChg chg="add mod">
          <ac:chgData name="Ian Parr" userId="4f46477c-3823-44e3-a023-ec7a0abfe074" providerId="ADAL" clId="{D847A0EA-A55B-493F-98F5-6CE02B3F3B80}" dt="2023-07-04T02:07:49.131" v="104" actId="1076"/>
          <ac:picMkLst>
            <pc:docMk/>
            <pc:sldMk cId="908109795" sldId="265"/>
            <ac:picMk id="6" creationId="{CF7D833A-2383-DF43-B2B8-893193ECED6E}"/>
          </ac:picMkLst>
        </pc:picChg>
      </pc:sldChg>
      <pc:sldChg chg="addSp delSp modSp del mod ord">
        <pc:chgData name="Ian Parr" userId="4f46477c-3823-44e3-a023-ec7a0abfe074" providerId="ADAL" clId="{D847A0EA-A55B-493F-98F5-6CE02B3F3B80}" dt="2023-07-04T05:21:00.551" v="2616" actId="2696"/>
        <pc:sldMkLst>
          <pc:docMk/>
          <pc:sldMk cId="3308465661" sldId="268"/>
        </pc:sldMkLst>
        <pc:spChg chg="del mod">
          <ac:chgData name="Ian Parr" userId="4f46477c-3823-44e3-a023-ec7a0abfe074" providerId="ADAL" clId="{D847A0EA-A55B-493F-98F5-6CE02B3F3B80}" dt="2023-07-04T02:35:09.891" v="612" actId="478"/>
          <ac:spMkLst>
            <pc:docMk/>
            <pc:sldMk cId="3308465661" sldId="268"/>
            <ac:spMk id="2" creationId="{A8D8A4B1-735F-8B4D-8429-02AC0F272D43}"/>
          </ac:spMkLst>
        </pc:spChg>
        <pc:spChg chg="del">
          <ac:chgData name="Ian Parr" userId="4f46477c-3823-44e3-a023-ec7a0abfe074" providerId="ADAL" clId="{D847A0EA-A55B-493F-98F5-6CE02B3F3B80}" dt="2023-07-04T02:35:12.582" v="613" actId="478"/>
          <ac:spMkLst>
            <pc:docMk/>
            <pc:sldMk cId="3308465661" sldId="268"/>
            <ac:spMk id="4" creationId="{89F8254B-877A-9169-947E-5BC1712FFC46}"/>
          </ac:spMkLst>
        </pc:spChg>
        <pc:spChg chg="add mod">
          <ac:chgData name="Ian Parr" userId="4f46477c-3823-44e3-a023-ec7a0abfe074" providerId="ADAL" clId="{D847A0EA-A55B-493F-98F5-6CE02B3F3B80}" dt="2023-07-04T04:35:35.071" v="1871"/>
          <ac:spMkLst>
            <pc:docMk/>
            <pc:sldMk cId="3308465661" sldId="268"/>
            <ac:spMk id="6" creationId="{03A3375D-5432-9077-CBD4-3205D7DF86C1}"/>
          </ac:spMkLst>
        </pc:spChg>
        <pc:picChg chg="add del">
          <ac:chgData name="Ian Parr" userId="4f46477c-3823-44e3-a023-ec7a0abfe074" providerId="ADAL" clId="{D847A0EA-A55B-493F-98F5-6CE02B3F3B80}" dt="2023-07-04T02:52:29.867" v="827" actId="478"/>
          <ac:picMkLst>
            <pc:docMk/>
            <pc:sldMk cId="3308465661" sldId="268"/>
            <ac:picMk id="3" creationId="{17577828-157C-9C62-F62A-ACB7D445E180}"/>
          </ac:picMkLst>
        </pc:picChg>
        <pc:picChg chg="del">
          <ac:chgData name="Ian Parr" userId="4f46477c-3823-44e3-a023-ec7a0abfe074" providerId="ADAL" clId="{D847A0EA-A55B-493F-98F5-6CE02B3F3B80}" dt="2023-07-04T02:34:56.522" v="610" actId="478"/>
          <ac:picMkLst>
            <pc:docMk/>
            <pc:sldMk cId="3308465661" sldId="268"/>
            <ac:picMk id="1028" creationId="{1AD2744C-0765-FFB0-A491-8881445723A7}"/>
          </ac:picMkLst>
        </pc:picChg>
      </pc:sldChg>
      <pc:sldChg chg="addSp delSp modSp mod">
        <pc:chgData name="Ian Parr" userId="4f46477c-3823-44e3-a023-ec7a0abfe074" providerId="ADAL" clId="{D847A0EA-A55B-493F-98F5-6CE02B3F3B80}" dt="2023-07-04T02:53:32.276" v="834" actId="207"/>
        <pc:sldMkLst>
          <pc:docMk/>
          <pc:sldMk cId="3096131400" sldId="269"/>
        </pc:sldMkLst>
        <pc:spChg chg="del">
          <ac:chgData name="Ian Parr" userId="4f46477c-3823-44e3-a023-ec7a0abfe074" providerId="ADAL" clId="{D847A0EA-A55B-493F-98F5-6CE02B3F3B80}" dt="2023-07-04T02:02:19.440" v="54" actId="478"/>
          <ac:spMkLst>
            <pc:docMk/>
            <pc:sldMk cId="3096131400" sldId="269"/>
            <ac:spMk id="2" creationId="{0AE46559-68B7-105E-106E-0E620619D7EE}"/>
          </ac:spMkLst>
        </pc:spChg>
        <pc:spChg chg="del">
          <ac:chgData name="Ian Parr" userId="4f46477c-3823-44e3-a023-ec7a0abfe074" providerId="ADAL" clId="{D847A0EA-A55B-493F-98F5-6CE02B3F3B80}" dt="2023-07-04T02:02:34.551" v="58" actId="478"/>
          <ac:spMkLst>
            <pc:docMk/>
            <pc:sldMk cId="3096131400" sldId="269"/>
            <ac:spMk id="4" creationId="{E2704DC6-4A5F-22E9-5EDB-CD157E82B7E8}"/>
          </ac:spMkLst>
        </pc:spChg>
        <pc:spChg chg="add mod">
          <ac:chgData name="Ian Parr" userId="4f46477c-3823-44e3-a023-ec7a0abfe074" providerId="ADAL" clId="{D847A0EA-A55B-493F-98F5-6CE02B3F3B80}" dt="2023-07-04T02:53:32.276" v="834" actId="207"/>
          <ac:spMkLst>
            <pc:docMk/>
            <pc:sldMk cId="3096131400" sldId="269"/>
            <ac:spMk id="8" creationId="{2084032C-5FE6-8685-B225-0381053C4285}"/>
          </ac:spMkLst>
        </pc:spChg>
        <pc:picChg chg="add mod">
          <ac:chgData name="Ian Parr" userId="4f46477c-3823-44e3-a023-ec7a0abfe074" providerId="ADAL" clId="{D847A0EA-A55B-493F-98F5-6CE02B3F3B80}" dt="2023-07-04T02:05:03.882" v="84" actId="1076"/>
          <ac:picMkLst>
            <pc:docMk/>
            <pc:sldMk cId="3096131400" sldId="269"/>
            <ac:picMk id="3" creationId="{70035D00-7E9F-3691-B74E-7DC4122CF6D9}"/>
          </ac:picMkLst>
        </pc:picChg>
        <pc:picChg chg="del">
          <ac:chgData name="Ian Parr" userId="4f46477c-3823-44e3-a023-ec7a0abfe074" providerId="ADAL" clId="{D847A0EA-A55B-493F-98F5-6CE02B3F3B80}" dt="2023-07-04T02:01:49.125" v="51" actId="478"/>
          <ac:picMkLst>
            <pc:docMk/>
            <pc:sldMk cId="3096131400" sldId="269"/>
            <ac:picMk id="6" creationId="{C1DCA167-FD67-B806-A6A2-10CCA2465555}"/>
          </ac:picMkLst>
        </pc:picChg>
        <pc:picChg chg="add del mod">
          <ac:chgData name="Ian Parr" userId="4f46477c-3823-44e3-a023-ec7a0abfe074" providerId="ADAL" clId="{D847A0EA-A55B-493F-98F5-6CE02B3F3B80}" dt="2023-07-04T02:03:33.313" v="63" actId="478"/>
          <ac:picMkLst>
            <pc:docMk/>
            <pc:sldMk cId="3096131400" sldId="269"/>
            <ac:picMk id="7" creationId="{7CCE7B44-E830-DB21-EDF9-DC11E92E3D8B}"/>
          </ac:picMkLst>
        </pc:picChg>
      </pc:sldChg>
      <pc:sldChg chg="del">
        <pc:chgData name="Ian Parr" userId="4f46477c-3823-44e3-a023-ec7a0abfe074" providerId="ADAL" clId="{D847A0EA-A55B-493F-98F5-6CE02B3F3B80}" dt="2023-07-04T05:21:04.648" v="2617" actId="2696"/>
        <pc:sldMkLst>
          <pc:docMk/>
          <pc:sldMk cId="3239031814" sldId="270"/>
        </pc:sldMkLst>
      </pc:sldChg>
      <pc:sldChg chg="del">
        <pc:chgData name="Ian Parr" userId="4f46477c-3823-44e3-a023-ec7a0abfe074" providerId="ADAL" clId="{D847A0EA-A55B-493F-98F5-6CE02B3F3B80}" dt="2023-07-04T05:21:14.677" v="2618" actId="2696"/>
        <pc:sldMkLst>
          <pc:docMk/>
          <pc:sldMk cId="102963872" sldId="271"/>
        </pc:sldMkLst>
      </pc:sldChg>
      <pc:sldChg chg="del">
        <pc:chgData name="Ian Parr" userId="4f46477c-3823-44e3-a023-ec7a0abfe074" providerId="ADAL" clId="{D847A0EA-A55B-493F-98F5-6CE02B3F3B80}" dt="2023-07-04T05:21:14.677" v="2618" actId="2696"/>
        <pc:sldMkLst>
          <pc:docMk/>
          <pc:sldMk cId="1506818410" sldId="272"/>
        </pc:sldMkLst>
      </pc:sldChg>
      <pc:sldChg chg="del">
        <pc:chgData name="Ian Parr" userId="4f46477c-3823-44e3-a023-ec7a0abfe074" providerId="ADAL" clId="{D847A0EA-A55B-493F-98F5-6CE02B3F3B80}" dt="2023-07-04T05:21:14.677" v="2618" actId="2696"/>
        <pc:sldMkLst>
          <pc:docMk/>
          <pc:sldMk cId="1381967022" sldId="275"/>
        </pc:sldMkLst>
      </pc:sldChg>
      <pc:sldChg chg="addSp delSp modSp mod ord">
        <pc:chgData name="Ian Parr" userId="4f46477c-3823-44e3-a023-ec7a0abfe074" providerId="ADAL" clId="{D847A0EA-A55B-493F-98F5-6CE02B3F3B80}" dt="2023-07-04T02:10:14.941" v="125" actId="1076"/>
        <pc:sldMkLst>
          <pc:docMk/>
          <pc:sldMk cId="1516207296" sldId="276"/>
        </pc:sldMkLst>
        <pc:spChg chg="del">
          <ac:chgData name="Ian Parr" userId="4f46477c-3823-44e3-a023-ec7a0abfe074" providerId="ADAL" clId="{D847A0EA-A55B-493F-98F5-6CE02B3F3B80}" dt="2023-07-04T02:08:33.761" v="107" actId="478"/>
          <ac:spMkLst>
            <pc:docMk/>
            <pc:sldMk cId="1516207296" sldId="276"/>
            <ac:spMk id="2" creationId="{4979C3D2-F2E3-44DC-E560-AA7CB59E0B28}"/>
          </ac:spMkLst>
        </pc:spChg>
        <pc:spChg chg="add mod">
          <ac:chgData name="Ian Parr" userId="4f46477c-3823-44e3-a023-ec7a0abfe074" providerId="ADAL" clId="{D847A0EA-A55B-493F-98F5-6CE02B3F3B80}" dt="2023-07-04T02:09:28.130" v="113" actId="1076"/>
          <ac:spMkLst>
            <pc:docMk/>
            <pc:sldMk cId="1516207296" sldId="276"/>
            <ac:spMk id="5" creationId="{D622A349-27D4-86D8-9DCA-AC77DC3213FA}"/>
          </ac:spMkLst>
        </pc:spChg>
        <pc:spChg chg="add mod">
          <ac:chgData name="Ian Parr" userId="4f46477c-3823-44e3-a023-ec7a0abfe074" providerId="ADAL" clId="{D847A0EA-A55B-493F-98F5-6CE02B3F3B80}" dt="2023-07-04T02:10:14.941" v="125" actId="1076"/>
          <ac:spMkLst>
            <pc:docMk/>
            <pc:sldMk cId="1516207296" sldId="276"/>
            <ac:spMk id="6" creationId="{E081C378-CFC6-1562-2F5D-9EC69677FECE}"/>
          </ac:spMkLst>
        </pc:spChg>
        <pc:picChg chg="add mod">
          <ac:chgData name="Ian Parr" userId="4f46477c-3823-44e3-a023-ec7a0abfe074" providerId="ADAL" clId="{D847A0EA-A55B-493F-98F5-6CE02B3F3B80}" dt="2023-07-04T02:08:56.728" v="109" actId="1076"/>
          <ac:picMkLst>
            <pc:docMk/>
            <pc:sldMk cId="1516207296" sldId="276"/>
            <ac:picMk id="3" creationId="{047EA0D6-3C4A-21DD-C116-1589CDD07EFF}"/>
          </ac:picMkLst>
        </pc:picChg>
      </pc:sldChg>
      <pc:sldChg chg="addSp delSp modSp mod ord setBg delDesignElem">
        <pc:chgData name="Ian Parr" userId="4f46477c-3823-44e3-a023-ec7a0abfe074" providerId="ADAL" clId="{D847A0EA-A55B-493F-98F5-6CE02B3F3B80}" dt="2023-07-04T05:18:55.296" v="2611" actId="14100"/>
        <pc:sldMkLst>
          <pc:docMk/>
          <pc:sldMk cId="3695235706" sldId="277"/>
        </pc:sldMkLst>
        <pc:spChg chg="mod">
          <ac:chgData name="Ian Parr" userId="4f46477c-3823-44e3-a023-ec7a0abfe074" providerId="ADAL" clId="{D847A0EA-A55B-493F-98F5-6CE02B3F3B80}" dt="2023-07-04T02:42:28.933" v="811" actId="1076"/>
          <ac:spMkLst>
            <pc:docMk/>
            <pc:sldMk cId="3695235706" sldId="277"/>
            <ac:spMk id="2" creationId="{4979C3D2-F2E3-44DC-E560-AA7CB59E0B28}"/>
          </ac:spMkLst>
        </pc:spChg>
        <pc:spChg chg="add mod">
          <ac:chgData name="Ian Parr" userId="4f46477c-3823-44e3-a023-ec7a0abfe074" providerId="ADAL" clId="{D847A0EA-A55B-493F-98F5-6CE02B3F3B80}" dt="2023-07-04T02:32:12.686" v="607" actId="1076"/>
          <ac:spMkLst>
            <pc:docMk/>
            <pc:sldMk cId="3695235706" sldId="277"/>
            <ac:spMk id="5" creationId="{DB0A8C5A-18AD-7C39-2DFA-C8BD7413063B}"/>
          </ac:spMkLst>
        </pc:spChg>
        <pc:spChg chg="add del mod">
          <ac:chgData name="Ian Parr" userId="4f46477c-3823-44e3-a023-ec7a0abfe074" providerId="ADAL" clId="{D847A0EA-A55B-493F-98F5-6CE02B3F3B80}" dt="2023-07-04T02:22:53.469" v="483" actId="478"/>
          <ac:spMkLst>
            <pc:docMk/>
            <pc:sldMk cId="3695235706" sldId="277"/>
            <ac:spMk id="6" creationId="{696117CE-64A2-AE02-C037-3BE1817A3D64}"/>
          </ac:spMkLst>
        </pc:spChg>
        <pc:spChg chg="add mod">
          <ac:chgData name="Ian Parr" userId="4f46477c-3823-44e3-a023-ec7a0abfe074" providerId="ADAL" clId="{D847A0EA-A55B-493F-98F5-6CE02B3F3B80}" dt="2023-07-04T02:31:18.166" v="583" actId="20577"/>
          <ac:spMkLst>
            <pc:docMk/>
            <pc:sldMk cId="3695235706" sldId="277"/>
            <ac:spMk id="7" creationId="{048CD191-B46A-CA6D-6ABF-A2D5B96FE249}"/>
          </ac:spMkLst>
        </pc:spChg>
        <pc:spChg chg="add mod">
          <ac:chgData name="Ian Parr" userId="4f46477c-3823-44e3-a023-ec7a0abfe074" providerId="ADAL" clId="{D847A0EA-A55B-493F-98F5-6CE02B3F3B80}" dt="2023-07-04T05:18:55.296" v="2611" actId="14100"/>
          <ac:spMkLst>
            <pc:docMk/>
            <pc:sldMk cId="3695235706" sldId="277"/>
            <ac:spMk id="9" creationId="{00D6BA3C-ABA4-572D-F56D-34DB592F8E67}"/>
          </ac:spMkLst>
        </pc:spChg>
        <pc:grpChg chg="add del">
          <ac:chgData name="Ian Parr" userId="4f46477c-3823-44e3-a023-ec7a0abfe074" providerId="ADAL" clId="{D847A0EA-A55B-493F-98F5-6CE02B3F3B80}" dt="2023-07-04T02:37:10.314" v="632"/>
          <ac:grpSpMkLst>
            <pc:docMk/>
            <pc:sldMk cId="3695235706" sldId="277"/>
            <ac:grpSpMk id="10" creationId="{9795E515-5F57-431F-9A0D-3A0419DF7572}"/>
          </ac:grpSpMkLst>
        </pc:grpChg>
        <pc:grpChg chg="add del">
          <ac:chgData name="Ian Parr" userId="4f46477c-3823-44e3-a023-ec7a0abfe074" providerId="ADAL" clId="{D847A0EA-A55B-493F-98F5-6CE02B3F3B80}" dt="2023-07-04T02:37:10.314" v="632"/>
          <ac:grpSpMkLst>
            <pc:docMk/>
            <pc:sldMk cId="3695235706" sldId="277"/>
            <ac:grpSpMk id="66" creationId="{096A8A5D-137F-4A8A-9811-F7A867F02E3F}"/>
          </ac:grpSpMkLst>
        </pc:grpChg>
        <pc:grpChg chg="add del">
          <ac:chgData name="Ian Parr" userId="4f46477c-3823-44e3-a023-ec7a0abfe074" providerId="ADAL" clId="{D847A0EA-A55B-493F-98F5-6CE02B3F3B80}" dt="2023-07-04T02:37:10.314" v="632"/>
          <ac:grpSpMkLst>
            <pc:docMk/>
            <pc:sldMk cId="3695235706" sldId="277"/>
            <ac:grpSpMk id="70" creationId="{0FA686C7-6B08-416F-AEF3-C204079363A8}"/>
          </ac:grpSpMkLst>
        </pc:grpChg>
        <pc:grpChg chg="add del">
          <ac:chgData name="Ian Parr" userId="4f46477c-3823-44e3-a023-ec7a0abfe074" providerId="ADAL" clId="{D847A0EA-A55B-493F-98F5-6CE02B3F3B80}" dt="2023-07-04T02:37:10.314" v="632"/>
          <ac:grpSpMkLst>
            <pc:docMk/>
            <pc:sldMk cId="3695235706" sldId="277"/>
            <ac:grpSpMk id="126" creationId="{4C78E281-F596-4ECB-979A-89D89452AAD7}"/>
          </ac:grpSpMkLst>
        </pc:grpChg>
        <pc:picChg chg="add del mod">
          <ac:chgData name="Ian Parr" userId="4f46477c-3823-44e3-a023-ec7a0abfe074" providerId="ADAL" clId="{D847A0EA-A55B-493F-98F5-6CE02B3F3B80}" dt="2023-07-04T02:13:41.897" v="139" actId="478"/>
          <ac:picMkLst>
            <pc:docMk/>
            <pc:sldMk cId="3695235706" sldId="277"/>
            <ac:picMk id="3" creationId="{3B0E604F-2B7F-1DA4-3054-1F8035898C7E}"/>
          </ac:picMkLst>
        </pc:picChg>
        <pc:picChg chg="add mod">
          <ac:chgData name="Ian Parr" userId="4f46477c-3823-44e3-a023-ec7a0abfe074" providerId="ADAL" clId="{D847A0EA-A55B-493F-98F5-6CE02B3F3B80}" dt="2023-07-04T02:30:58.167" v="577" actId="1076"/>
          <ac:picMkLst>
            <pc:docMk/>
            <pc:sldMk cId="3695235706" sldId="277"/>
            <ac:picMk id="4" creationId="{C511D3A1-1A40-68AE-FD59-4650D80717F3}"/>
          </ac:picMkLst>
        </pc:picChg>
        <pc:picChg chg="add del">
          <ac:chgData name="Ian Parr" userId="4f46477c-3823-44e3-a023-ec7a0abfe074" providerId="ADAL" clId="{D847A0EA-A55B-493F-98F5-6CE02B3F3B80}" dt="2023-07-04T02:37:10.314" v="632"/>
          <ac:picMkLst>
            <pc:docMk/>
            <pc:sldMk cId="3695235706" sldId="277"/>
            <ac:picMk id="8" creationId="{50C065C3-0FE3-4452-B765-CB05BBB2A983}"/>
          </ac:picMkLst>
        </pc:picChg>
      </pc:sldChg>
      <pc:sldChg chg="new del">
        <pc:chgData name="Ian Parr" userId="4f46477c-3823-44e3-a023-ec7a0abfe074" providerId="ADAL" clId="{D847A0EA-A55B-493F-98F5-6CE02B3F3B80}" dt="2023-07-04T02:35:42.222" v="616" actId="2696"/>
        <pc:sldMkLst>
          <pc:docMk/>
          <pc:sldMk cId="2264250904" sldId="278"/>
        </pc:sldMkLst>
      </pc:sldChg>
      <pc:sldChg chg="modSp new setBg">
        <pc:chgData name="Ian Parr" userId="4f46477c-3823-44e3-a023-ec7a0abfe074" providerId="ADAL" clId="{D847A0EA-A55B-493F-98F5-6CE02B3F3B80}" dt="2023-07-04T04:35:35.071" v="1871"/>
        <pc:sldMkLst>
          <pc:docMk/>
          <pc:sldMk cId="2758879510" sldId="278"/>
        </pc:sldMkLst>
        <pc:spChg chg="mod">
          <ac:chgData name="Ian Parr" userId="4f46477c-3823-44e3-a023-ec7a0abfe074" providerId="ADAL" clId="{D847A0EA-A55B-493F-98F5-6CE02B3F3B80}" dt="2023-07-04T04:35:35.071" v="1871"/>
          <ac:spMkLst>
            <pc:docMk/>
            <pc:sldMk cId="2758879510" sldId="278"/>
            <ac:spMk id="2" creationId="{79971CF2-A49B-DFD6-A71D-FBE8CEA6D41F}"/>
          </ac:spMkLst>
        </pc:spChg>
      </pc:sldChg>
      <pc:sldChg chg="addSp delSp modSp add del mod setBg setClrOvrMap">
        <pc:chgData name="Ian Parr" userId="4f46477c-3823-44e3-a023-ec7a0abfe074" providerId="ADAL" clId="{D847A0EA-A55B-493F-98F5-6CE02B3F3B80}" dt="2023-07-04T02:36:11.475" v="625" actId="2696"/>
        <pc:sldMkLst>
          <pc:docMk/>
          <pc:sldMk cId="4225577117" sldId="278"/>
        </pc:sldMkLst>
        <pc:spChg chg="mod">
          <ac:chgData name="Ian Parr" userId="4f46477c-3823-44e3-a023-ec7a0abfe074" providerId="ADAL" clId="{D847A0EA-A55B-493F-98F5-6CE02B3F3B80}" dt="2023-07-04T02:36:05.701" v="624" actId="26606"/>
          <ac:spMkLst>
            <pc:docMk/>
            <pc:sldMk cId="4225577117" sldId="278"/>
            <ac:spMk id="8" creationId="{2084032C-5FE6-8685-B225-0381053C4285}"/>
          </ac:spMkLst>
        </pc:spChg>
        <pc:spChg chg="add del">
          <ac:chgData name="Ian Parr" userId="4f46477c-3823-44e3-a023-ec7a0abfe074" providerId="ADAL" clId="{D847A0EA-A55B-493F-98F5-6CE02B3F3B80}" dt="2023-07-04T02:35:59.484" v="621" actId="26606"/>
          <ac:spMkLst>
            <pc:docMk/>
            <pc:sldMk cId="4225577117" sldId="278"/>
            <ac:spMk id="75" creationId="{4B24F6DB-F114-44A7-BB56-D401884E4E7F}"/>
          </ac:spMkLst>
        </pc:spChg>
        <pc:grpChg chg="add del">
          <ac:chgData name="Ian Parr" userId="4f46477c-3823-44e3-a023-ec7a0abfe074" providerId="ADAL" clId="{D847A0EA-A55B-493F-98F5-6CE02B3F3B80}" dt="2023-07-04T02:35:59.484" v="621" actId="26606"/>
          <ac:grpSpMkLst>
            <pc:docMk/>
            <pc:sldMk cId="4225577117" sldId="278"/>
            <ac:grpSpMk id="15" creationId="{FF5EAD09-B81D-415F-8BCF-73C81AE05F21}"/>
          </ac:grpSpMkLst>
        </pc:grpChg>
        <pc:grpChg chg="add del">
          <ac:chgData name="Ian Parr" userId="4f46477c-3823-44e3-a023-ec7a0abfe074" providerId="ADAL" clId="{D847A0EA-A55B-493F-98F5-6CE02B3F3B80}" dt="2023-07-04T02:36:05.669" v="623" actId="26606"/>
          <ac:grpSpMkLst>
            <pc:docMk/>
            <pc:sldMk cId="4225577117" sldId="278"/>
            <ac:grpSpMk id="16" creationId="{9795E515-5F57-431F-9A0D-3A0419DF7572}"/>
          </ac:grpSpMkLst>
        </pc:grpChg>
        <pc:grpChg chg="add del">
          <ac:chgData name="Ian Parr" userId="4f46477c-3823-44e3-a023-ec7a0abfe074" providerId="ADAL" clId="{D847A0EA-A55B-493F-98F5-6CE02B3F3B80}" dt="2023-07-04T02:35:59.484" v="621" actId="26606"/>
          <ac:grpSpMkLst>
            <pc:docMk/>
            <pc:sldMk cId="4225577117" sldId="278"/>
            <ac:grpSpMk id="71" creationId="{9BE10567-6165-46A7-867D-4690A16B46D6}"/>
          </ac:grpSpMkLst>
        </pc:grpChg>
        <pc:grpChg chg="add del">
          <ac:chgData name="Ian Parr" userId="4f46477c-3823-44e3-a023-ec7a0abfe074" providerId="ADAL" clId="{D847A0EA-A55B-493F-98F5-6CE02B3F3B80}" dt="2023-07-04T02:36:05.669" v="623" actId="26606"/>
          <ac:grpSpMkLst>
            <pc:docMk/>
            <pc:sldMk cId="4225577117" sldId="278"/>
            <ac:grpSpMk id="76" creationId="{D4116A08-770E-4DC3-AAB6-E3E8E6CEC832}"/>
          </ac:grpSpMkLst>
        </pc:grpChg>
        <pc:grpChg chg="add del">
          <ac:chgData name="Ian Parr" userId="4f46477c-3823-44e3-a023-ec7a0abfe074" providerId="ADAL" clId="{D847A0EA-A55B-493F-98F5-6CE02B3F3B80}" dt="2023-07-04T02:35:59.484" v="621" actId="26606"/>
          <ac:grpSpMkLst>
            <pc:docMk/>
            <pc:sldMk cId="4225577117" sldId="278"/>
            <ac:grpSpMk id="77" creationId="{4DB50ECD-225E-4F81-AF7B-706DD05F3BA8}"/>
          </ac:grpSpMkLst>
        </pc:grpChg>
        <pc:grpChg chg="add del">
          <ac:chgData name="Ian Parr" userId="4f46477c-3823-44e3-a023-ec7a0abfe074" providerId="ADAL" clId="{D847A0EA-A55B-493F-98F5-6CE02B3F3B80}" dt="2023-07-04T02:36:05.669" v="623" actId="26606"/>
          <ac:grpSpMkLst>
            <pc:docMk/>
            <pc:sldMk cId="4225577117" sldId="278"/>
            <ac:grpSpMk id="131" creationId="{1351B104-9B78-4A2B-B970-FA8ABE1CE12D}"/>
          </ac:grpSpMkLst>
        </pc:grpChg>
        <pc:grpChg chg="add del">
          <ac:chgData name="Ian Parr" userId="4f46477c-3823-44e3-a023-ec7a0abfe074" providerId="ADAL" clId="{D847A0EA-A55B-493F-98F5-6CE02B3F3B80}" dt="2023-07-04T02:36:05.669" v="623" actId="26606"/>
          <ac:grpSpMkLst>
            <pc:docMk/>
            <pc:sldMk cId="4225577117" sldId="278"/>
            <ac:grpSpMk id="132" creationId="{77EB1C59-16D1-4C5E-9775-50CB40E022FE}"/>
          </ac:grpSpMkLst>
        </pc:grpChg>
        <pc:grpChg chg="add">
          <ac:chgData name="Ian Parr" userId="4f46477c-3823-44e3-a023-ec7a0abfe074" providerId="ADAL" clId="{D847A0EA-A55B-493F-98F5-6CE02B3F3B80}" dt="2023-07-04T02:36:05.701" v="624" actId="26606"/>
          <ac:grpSpMkLst>
            <pc:docMk/>
            <pc:sldMk cId="4225577117" sldId="278"/>
            <ac:grpSpMk id="146" creationId="{FF5EAD09-B81D-415F-8BCF-73C81AE05F21}"/>
          </ac:grpSpMkLst>
        </pc:grpChg>
        <pc:grpChg chg="add">
          <ac:chgData name="Ian Parr" userId="4f46477c-3823-44e3-a023-ec7a0abfe074" providerId="ADAL" clId="{D847A0EA-A55B-493F-98F5-6CE02B3F3B80}" dt="2023-07-04T02:36:05.701" v="624" actId="26606"/>
          <ac:grpSpMkLst>
            <pc:docMk/>
            <pc:sldMk cId="4225577117" sldId="278"/>
            <ac:grpSpMk id="148" creationId="{82EEA7F3-64E0-47B1-9B06-0677EA6FD79E}"/>
          </ac:grpSpMkLst>
        </pc:grpChg>
        <pc:picChg chg="del">
          <ac:chgData name="Ian Parr" userId="4f46477c-3823-44e3-a023-ec7a0abfe074" providerId="ADAL" clId="{D847A0EA-A55B-493F-98F5-6CE02B3F3B80}" dt="2023-07-04T02:35:52.367" v="619" actId="478"/>
          <ac:picMkLst>
            <pc:docMk/>
            <pc:sldMk cId="4225577117" sldId="278"/>
            <ac:picMk id="3" creationId="{70035D00-7E9F-3691-B74E-7DC4122CF6D9}"/>
          </ac:picMkLst>
        </pc:picChg>
        <pc:picChg chg="add del">
          <ac:chgData name="Ian Parr" userId="4f46477c-3823-44e3-a023-ec7a0abfe074" providerId="ADAL" clId="{D847A0EA-A55B-493F-98F5-6CE02B3F3B80}" dt="2023-07-04T02:36:05.669" v="623" actId="26606"/>
          <ac:picMkLst>
            <pc:docMk/>
            <pc:sldMk cId="4225577117" sldId="278"/>
            <ac:picMk id="10" creationId="{E92FA128-2121-B452-6BA5-555F238D3FAB}"/>
          </ac:picMkLst>
        </pc:picChg>
        <pc:picChg chg="add del">
          <ac:chgData name="Ian Parr" userId="4f46477c-3823-44e3-a023-ec7a0abfe074" providerId="ADAL" clId="{D847A0EA-A55B-493F-98F5-6CE02B3F3B80}" dt="2023-07-04T02:35:59.484" v="621" actId="26606"/>
          <ac:picMkLst>
            <pc:docMk/>
            <pc:sldMk cId="4225577117" sldId="278"/>
            <ac:picMk id="13" creationId="{9ACD3AF8-B16E-4174-8C1A-41F683C4AF8A}"/>
          </ac:picMkLst>
        </pc:picChg>
        <pc:picChg chg="add del">
          <ac:chgData name="Ian Parr" userId="4f46477c-3823-44e3-a023-ec7a0abfe074" providerId="ADAL" clId="{D847A0EA-A55B-493F-98F5-6CE02B3F3B80}" dt="2023-07-04T02:36:05.669" v="623" actId="26606"/>
          <ac:picMkLst>
            <pc:docMk/>
            <pc:sldMk cId="4225577117" sldId="278"/>
            <ac:picMk id="14" creationId="{50C065C3-0FE3-4452-B765-CB05BBB2A983}"/>
          </ac:picMkLst>
        </pc:picChg>
        <pc:picChg chg="add">
          <ac:chgData name="Ian Parr" userId="4f46477c-3823-44e3-a023-ec7a0abfe074" providerId="ADAL" clId="{D847A0EA-A55B-493F-98F5-6CE02B3F3B80}" dt="2023-07-04T02:36:05.701" v="624" actId="26606"/>
          <ac:picMkLst>
            <pc:docMk/>
            <pc:sldMk cId="4225577117" sldId="278"/>
            <ac:picMk id="145" creationId="{9ACD3AF8-B16E-4174-8C1A-41F683C4AF8A}"/>
          </ac:picMkLst>
        </pc:picChg>
      </pc:sldChg>
      <pc:sldChg chg="addSp delSp modSp add mod ord">
        <pc:chgData name="Ian Parr" userId="4f46477c-3823-44e3-a023-ec7a0abfe074" providerId="ADAL" clId="{D847A0EA-A55B-493F-98F5-6CE02B3F3B80}" dt="2023-07-04T05:19:33.878" v="2613" actId="1076"/>
        <pc:sldMkLst>
          <pc:docMk/>
          <pc:sldMk cId="2515922008" sldId="279"/>
        </pc:sldMkLst>
        <pc:spChg chg="del mod">
          <ac:chgData name="Ian Parr" userId="4f46477c-3823-44e3-a023-ec7a0abfe074" providerId="ADAL" clId="{D847A0EA-A55B-493F-98F5-6CE02B3F3B80}" dt="2023-07-04T02:37:39.658" v="637" actId="478"/>
          <ac:spMkLst>
            <pc:docMk/>
            <pc:sldMk cId="2515922008" sldId="279"/>
            <ac:spMk id="5" creationId="{D622A349-27D4-86D8-9DCA-AC77DC3213FA}"/>
          </ac:spMkLst>
        </pc:spChg>
        <pc:spChg chg="del">
          <ac:chgData name="Ian Parr" userId="4f46477c-3823-44e3-a023-ec7a0abfe074" providerId="ADAL" clId="{D847A0EA-A55B-493F-98F5-6CE02B3F3B80}" dt="2023-07-04T02:37:41.208" v="638" actId="478"/>
          <ac:spMkLst>
            <pc:docMk/>
            <pc:sldMk cId="2515922008" sldId="279"/>
            <ac:spMk id="6" creationId="{E081C378-CFC6-1562-2F5D-9EC69677FECE}"/>
          </ac:spMkLst>
        </pc:spChg>
        <pc:picChg chg="add del mod">
          <ac:chgData name="Ian Parr" userId="4f46477c-3823-44e3-a023-ec7a0abfe074" providerId="ADAL" clId="{D847A0EA-A55B-493F-98F5-6CE02B3F3B80}" dt="2023-07-04T02:43:07.467" v="815" actId="478"/>
          <ac:picMkLst>
            <pc:docMk/>
            <pc:sldMk cId="2515922008" sldId="279"/>
            <ac:picMk id="2" creationId="{54AC50EA-D391-A546-1BF3-9DE3308F4773}"/>
          </ac:picMkLst>
        </pc:picChg>
        <pc:picChg chg="del">
          <ac:chgData name="Ian Parr" userId="4f46477c-3823-44e3-a023-ec7a0abfe074" providerId="ADAL" clId="{D847A0EA-A55B-493F-98F5-6CE02B3F3B80}" dt="2023-07-04T02:37:42.464" v="639" actId="478"/>
          <ac:picMkLst>
            <pc:docMk/>
            <pc:sldMk cId="2515922008" sldId="279"/>
            <ac:picMk id="3" creationId="{047EA0D6-3C4A-21DD-C116-1589CDD07EFF}"/>
          </ac:picMkLst>
        </pc:picChg>
        <pc:picChg chg="add del mod">
          <ac:chgData name="Ian Parr" userId="4f46477c-3823-44e3-a023-ec7a0abfe074" providerId="ADAL" clId="{D847A0EA-A55B-493F-98F5-6CE02B3F3B80}" dt="2023-07-04T02:51:34.071" v="819" actId="478"/>
          <ac:picMkLst>
            <pc:docMk/>
            <pc:sldMk cId="2515922008" sldId="279"/>
            <ac:picMk id="4" creationId="{954A5F2F-D74F-2600-C533-C7446E44D992}"/>
          </ac:picMkLst>
        </pc:picChg>
        <pc:picChg chg="add del mod">
          <ac:chgData name="Ian Parr" userId="4f46477c-3823-44e3-a023-ec7a0abfe074" providerId="ADAL" clId="{D847A0EA-A55B-493F-98F5-6CE02B3F3B80}" dt="2023-07-04T02:51:58.761" v="822" actId="478"/>
          <ac:picMkLst>
            <pc:docMk/>
            <pc:sldMk cId="2515922008" sldId="279"/>
            <ac:picMk id="7" creationId="{D5E623E2-D4D0-54A3-5C62-DE6E241BE8EB}"/>
          </ac:picMkLst>
        </pc:picChg>
        <pc:picChg chg="add mod">
          <ac:chgData name="Ian Parr" userId="4f46477c-3823-44e3-a023-ec7a0abfe074" providerId="ADAL" clId="{D847A0EA-A55B-493F-98F5-6CE02B3F3B80}" dt="2023-07-04T05:19:33.878" v="2613" actId="1076"/>
          <ac:picMkLst>
            <pc:docMk/>
            <pc:sldMk cId="2515922008" sldId="279"/>
            <ac:picMk id="8" creationId="{68384F3D-BE22-3151-2F83-0E3DFF8535F3}"/>
          </ac:picMkLst>
        </pc:picChg>
      </pc:sldChg>
      <pc:sldChg chg="add del">
        <pc:chgData name="Ian Parr" userId="4f46477c-3823-44e3-a023-ec7a0abfe074" providerId="ADAL" clId="{D847A0EA-A55B-493F-98F5-6CE02B3F3B80}" dt="2023-07-04T02:35:45.062" v="617" actId="47"/>
        <pc:sldMkLst>
          <pc:docMk/>
          <pc:sldMk cId="3334188967" sldId="279"/>
        </pc:sldMkLst>
      </pc:sldChg>
      <pc:sldChg chg="addSp delSp modSp add mod">
        <pc:chgData name="Ian Parr" userId="4f46477c-3823-44e3-a023-ec7a0abfe074" providerId="ADAL" clId="{D847A0EA-A55B-493F-98F5-6CE02B3F3B80}" dt="2023-07-04T02:53:01.894" v="833" actId="1076"/>
        <pc:sldMkLst>
          <pc:docMk/>
          <pc:sldMk cId="836060889" sldId="280"/>
        </pc:sldMkLst>
        <pc:picChg chg="add mod">
          <ac:chgData name="Ian Parr" userId="4f46477c-3823-44e3-a023-ec7a0abfe074" providerId="ADAL" clId="{D847A0EA-A55B-493F-98F5-6CE02B3F3B80}" dt="2023-07-04T02:53:01.894" v="833" actId="1076"/>
          <ac:picMkLst>
            <pc:docMk/>
            <pc:sldMk cId="836060889" sldId="280"/>
            <ac:picMk id="2" creationId="{85CC9233-C80E-CF3F-4117-FB7F98876A76}"/>
          </ac:picMkLst>
        </pc:picChg>
        <pc:picChg chg="del">
          <ac:chgData name="Ian Parr" userId="4f46477c-3823-44e3-a023-ec7a0abfe074" providerId="ADAL" clId="{D847A0EA-A55B-493F-98F5-6CE02B3F3B80}" dt="2023-07-04T02:52:37.414" v="829" actId="478"/>
          <ac:picMkLst>
            <pc:docMk/>
            <pc:sldMk cId="836060889" sldId="280"/>
            <ac:picMk id="8" creationId="{68384F3D-BE22-3151-2F83-0E3DFF8535F3}"/>
          </ac:picMkLst>
        </pc:picChg>
      </pc:sldChg>
      <pc:sldChg chg="addSp modSp add mod ord">
        <pc:chgData name="Ian Parr" userId="4f46477c-3823-44e3-a023-ec7a0abfe074" providerId="ADAL" clId="{D847A0EA-A55B-493F-98F5-6CE02B3F3B80}" dt="2023-07-04T03:18:36.881" v="1247" actId="255"/>
        <pc:sldMkLst>
          <pc:docMk/>
          <pc:sldMk cId="2767118765" sldId="281"/>
        </pc:sldMkLst>
        <pc:spChg chg="add mod">
          <ac:chgData name="Ian Parr" userId="4f46477c-3823-44e3-a023-ec7a0abfe074" providerId="ADAL" clId="{D847A0EA-A55B-493F-98F5-6CE02B3F3B80}" dt="2023-07-04T03:18:36.881" v="1247" actId="255"/>
          <ac:spMkLst>
            <pc:docMk/>
            <pc:sldMk cId="2767118765" sldId="281"/>
            <ac:spMk id="4" creationId="{0CF74FE5-6429-7150-F94A-A1868F942F70}"/>
          </ac:spMkLst>
        </pc:spChg>
        <pc:picChg chg="add mod">
          <ac:chgData name="Ian Parr" userId="4f46477c-3823-44e3-a023-ec7a0abfe074" providerId="ADAL" clId="{D847A0EA-A55B-493F-98F5-6CE02B3F3B80}" dt="2023-07-04T03:17:31.331" v="1236" actId="14100"/>
          <ac:picMkLst>
            <pc:docMk/>
            <pc:sldMk cId="2767118765" sldId="281"/>
            <ac:picMk id="2" creationId="{F405E9B6-267E-66B9-D255-EACBCF50E9DE}"/>
          </ac:picMkLst>
        </pc:picChg>
        <pc:picChg chg="add mod">
          <ac:chgData name="Ian Parr" userId="4f46477c-3823-44e3-a023-ec7a0abfe074" providerId="ADAL" clId="{D847A0EA-A55B-493F-98F5-6CE02B3F3B80}" dt="2023-07-04T03:17:33.774" v="1237" actId="1076"/>
          <ac:picMkLst>
            <pc:docMk/>
            <pc:sldMk cId="2767118765" sldId="281"/>
            <ac:picMk id="3" creationId="{827684F5-8B50-EE08-5E54-C1B9D9DE0D03}"/>
          </ac:picMkLst>
        </pc:picChg>
      </pc:sldChg>
      <pc:sldChg chg="addSp modSp add mod ord setBg">
        <pc:chgData name="Ian Parr" userId="4f46477c-3823-44e3-a023-ec7a0abfe074" providerId="ADAL" clId="{D847A0EA-A55B-493F-98F5-6CE02B3F3B80}" dt="2023-07-04T02:59:59.609" v="1039" actId="1076"/>
        <pc:sldMkLst>
          <pc:docMk/>
          <pc:sldMk cId="2229044288" sldId="282"/>
        </pc:sldMkLst>
        <pc:spChg chg="add mod">
          <ac:chgData name="Ian Parr" userId="4f46477c-3823-44e3-a023-ec7a0abfe074" providerId="ADAL" clId="{D847A0EA-A55B-493F-98F5-6CE02B3F3B80}" dt="2023-07-04T02:59:59.609" v="1039" actId="1076"/>
          <ac:spMkLst>
            <pc:docMk/>
            <pc:sldMk cId="2229044288" sldId="282"/>
            <ac:spMk id="2" creationId="{D781DD0D-6BCC-EA18-FDB7-FB2DF4B6E7DC}"/>
          </ac:spMkLst>
        </pc:spChg>
        <pc:spChg chg="add mod">
          <ac:chgData name="Ian Parr" userId="4f46477c-3823-44e3-a023-ec7a0abfe074" providerId="ADAL" clId="{D847A0EA-A55B-493F-98F5-6CE02B3F3B80}" dt="2023-07-04T02:59:48.043" v="1036" actId="1076"/>
          <ac:spMkLst>
            <pc:docMk/>
            <pc:sldMk cId="2229044288" sldId="282"/>
            <ac:spMk id="3" creationId="{53FB4D62-79A9-C894-3877-45C711DE180B}"/>
          </ac:spMkLst>
        </pc:spChg>
        <pc:spChg chg="add mod">
          <ac:chgData name="Ian Parr" userId="4f46477c-3823-44e3-a023-ec7a0abfe074" providerId="ADAL" clId="{D847A0EA-A55B-493F-98F5-6CE02B3F3B80}" dt="2023-07-04T02:59:29.551" v="1034" actId="1076"/>
          <ac:spMkLst>
            <pc:docMk/>
            <pc:sldMk cId="2229044288" sldId="282"/>
            <ac:spMk id="4" creationId="{F4BC253E-A422-D42A-69F7-20FE85C3B357}"/>
          </ac:spMkLst>
        </pc:spChg>
      </pc:sldChg>
      <pc:sldChg chg="addSp delSp modSp add mod ord setBg">
        <pc:chgData name="Ian Parr" userId="4f46477c-3823-44e3-a023-ec7a0abfe074" providerId="ADAL" clId="{D847A0EA-A55B-493F-98F5-6CE02B3F3B80}" dt="2023-07-04T05:13:23.590" v="2594" actId="14100"/>
        <pc:sldMkLst>
          <pc:docMk/>
          <pc:sldMk cId="1405769051" sldId="283"/>
        </pc:sldMkLst>
        <pc:spChg chg="mod">
          <ac:chgData name="Ian Parr" userId="4f46477c-3823-44e3-a023-ec7a0abfe074" providerId="ADAL" clId="{D847A0EA-A55B-493F-98F5-6CE02B3F3B80}" dt="2023-07-04T04:52:03.404" v="2149" actId="207"/>
          <ac:spMkLst>
            <pc:docMk/>
            <pc:sldMk cId="1405769051" sldId="283"/>
            <ac:spMk id="2" creationId="{4979C3D2-F2E3-44DC-E560-AA7CB59E0B28}"/>
          </ac:spMkLst>
        </pc:spChg>
        <pc:spChg chg="mod">
          <ac:chgData name="Ian Parr" userId="4f46477c-3823-44e3-a023-ec7a0abfe074" providerId="ADAL" clId="{D847A0EA-A55B-493F-98F5-6CE02B3F3B80}" dt="2023-07-04T04:52:12.375" v="2150" actId="20577"/>
          <ac:spMkLst>
            <pc:docMk/>
            <pc:sldMk cId="1405769051" sldId="283"/>
            <ac:spMk id="9" creationId="{00D6BA3C-ABA4-572D-F56D-34DB592F8E67}"/>
          </ac:spMkLst>
        </pc:spChg>
        <pc:picChg chg="add del mod">
          <ac:chgData name="Ian Parr" userId="4f46477c-3823-44e3-a023-ec7a0abfe074" providerId="ADAL" clId="{D847A0EA-A55B-493F-98F5-6CE02B3F3B80}" dt="2023-07-04T05:08:35.118" v="2518" actId="21"/>
          <ac:picMkLst>
            <pc:docMk/>
            <pc:sldMk cId="1405769051" sldId="283"/>
            <ac:picMk id="3" creationId="{42130630-047A-6716-BFC5-CC8F5A3A1E86}"/>
          </ac:picMkLst>
        </pc:picChg>
        <pc:picChg chg="mod">
          <ac:chgData name="Ian Parr" userId="4f46477c-3823-44e3-a023-ec7a0abfe074" providerId="ADAL" clId="{D847A0EA-A55B-493F-98F5-6CE02B3F3B80}" dt="2023-07-04T04:48:41.303" v="2097" actId="1440"/>
          <ac:picMkLst>
            <pc:docMk/>
            <pc:sldMk cId="1405769051" sldId="283"/>
            <ac:picMk id="4" creationId="{C511D3A1-1A40-68AE-FD59-4650D80717F3}"/>
          </ac:picMkLst>
        </pc:picChg>
        <pc:picChg chg="add mod">
          <ac:chgData name="Ian Parr" userId="4f46477c-3823-44e3-a023-ec7a0abfe074" providerId="ADAL" clId="{D847A0EA-A55B-493F-98F5-6CE02B3F3B80}" dt="2023-07-04T05:13:23.590" v="2594" actId="14100"/>
          <ac:picMkLst>
            <pc:docMk/>
            <pc:sldMk cId="1405769051" sldId="283"/>
            <ac:picMk id="6" creationId="{D2789B23-850D-8F88-EAA6-713658E52E59}"/>
          </ac:picMkLst>
        </pc:picChg>
      </pc:sldChg>
      <pc:sldChg chg="addSp delSp modSp add mod ord setBg">
        <pc:chgData name="Ian Parr" userId="4f46477c-3823-44e3-a023-ec7a0abfe074" providerId="ADAL" clId="{D847A0EA-A55B-493F-98F5-6CE02B3F3B80}" dt="2023-07-04T04:34:39.606" v="1869"/>
        <pc:sldMkLst>
          <pc:docMk/>
          <pc:sldMk cId="4009968021" sldId="284"/>
        </pc:sldMkLst>
        <pc:spChg chg="add mod">
          <ac:chgData name="Ian Parr" userId="4f46477c-3823-44e3-a023-ec7a0abfe074" providerId="ADAL" clId="{D847A0EA-A55B-493F-98F5-6CE02B3F3B80}" dt="2023-07-04T03:18:50.480" v="1249" actId="1076"/>
          <ac:spMkLst>
            <pc:docMk/>
            <pc:sldMk cId="4009968021" sldId="284"/>
            <ac:spMk id="6" creationId="{994CCFCD-B6DD-4628-8748-415039946804}"/>
          </ac:spMkLst>
        </pc:spChg>
        <pc:picChg chg="del">
          <ac:chgData name="Ian Parr" userId="4f46477c-3823-44e3-a023-ec7a0abfe074" providerId="ADAL" clId="{D847A0EA-A55B-493F-98F5-6CE02B3F3B80}" dt="2023-07-04T03:01:03.659" v="1043" actId="478"/>
          <ac:picMkLst>
            <pc:docMk/>
            <pc:sldMk cId="4009968021" sldId="284"/>
            <ac:picMk id="2" creationId="{85CC9233-C80E-CF3F-4117-FB7F98876A76}"/>
          </ac:picMkLst>
        </pc:picChg>
        <pc:picChg chg="add del mod">
          <ac:chgData name="Ian Parr" userId="4f46477c-3823-44e3-a023-ec7a0abfe074" providerId="ADAL" clId="{D847A0EA-A55B-493F-98F5-6CE02B3F3B80}" dt="2023-07-04T03:07:19.590" v="1057" actId="478"/>
          <ac:picMkLst>
            <pc:docMk/>
            <pc:sldMk cId="4009968021" sldId="284"/>
            <ac:picMk id="3" creationId="{0C2445FA-03C6-FA4F-B308-A6A07EE6E955}"/>
          </ac:picMkLst>
        </pc:picChg>
        <pc:picChg chg="add mod">
          <ac:chgData name="Ian Parr" userId="4f46477c-3823-44e3-a023-ec7a0abfe074" providerId="ADAL" clId="{D847A0EA-A55B-493F-98F5-6CE02B3F3B80}" dt="2023-07-04T03:07:30.566" v="1062" actId="1076"/>
          <ac:picMkLst>
            <pc:docMk/>
            <pc:sldMk cId="4009968021" sldId="284"/>
            <ac:picMk id="4" creationId="{AEF10921-ED1F-B57D-ADAE-28C1CBD01970}"/>
          </ac:picMkLst>
        </pc:picChg>
        <pc:picChg chg="add mod">
          <ac:chgData name="Ian Parr" userId="4f46477c-3823-44e3-a023-ec7a0abfe074" providerId="ADAL" clId="{D847A0EA-A55B-493F-98F5-6CE02B3F3B80}" dt="2023-07-04T04:04:30.122" v="1257" actId="14100"/>
          <ac:picMkLst>
            <pc:docMk/>
            <pc:sldMk cId="4009968021" sldId="284"/>
            <ac:picMk id="5" creationId="{890ABACE-AC70-5DD1-A3A8-ADAC94057B32}"/>
          </ac:picMkLst>
        </pc:picChg>
      </pc:sldChg>
      <pc:sldChg chg="addSp delSp modSp add mod">
        <pc:chgData name="Ian Parr" userId="4f46477c-3823-44e3-a023-ec7a0abfe074" providerId="ADAL" clId="{D847A0EA-A55B-493F-98F5-6CE02B3F3B80}" dt="2023-07-04T04:07:25.538" v="1337" actId="1076"/>
        <pc:sldMkLst>
          <pc:docMk/>
          <pc:sldMk cId="496521103" sldId="285"/>
        </pc:sldMkLst>
        <pc:spChg chg="del mod">
          <ac:chgData name="Ian Parr" userId="4f46477c-3823-44e3-a023-ec7a0abfe074" providerId="ADAL" clId="{D847A0EA-A55B-493F-98F5-6CE02B3F3B80}" dt="2023-07-04T03:19:08.357" v="1254" actId="478"/>
          <ac:spMkLst>
            <pc:docMk/>
            <pc:sldMk cId="496521103" sldId="285"/>
            <ac:spMk id="4" creationId="{0CF74FE5-6429-7150-F94A-A1868F942F70}"/>
          </ac:spMkLst>
        </pc:spChg>
        <pc:spChg chg="add mod">
          <ac:chgData name="Ian Parr" userId="4f46477c-3823-44e3-a023-ec7a0abfe074" providerId="ADAL" clId="{D847A0EA-A55B-493F-98F5-6CE02B3F3B80}" dt="2023-07-04T04:07:13.907" v="1333" actId="255"/>
          <ac:spMkLst>
            <pc:docMk/>
            <pc:sldMk cId="496521103" sldId="285"/>
            <ac:spMk id="8" creationId="{9CBEC007-19EF-B114-E967-DD30DF01D5B3}"/>
          </ac:spMkLst>
        </pc:spChg>
        <pc:picChg chg="del">
          <ac:chgData name="Ian Parr" userId="4f46477c-3823-44e3-a023-ec7a0abfe074" providerId="ADAL" clId="{D847A0EA-A55B-493F-98F5-6CE02B3F3B80}" dt="2023-07-04T03:19:05.498" v="1251" actId="478"/>
          <ac:picMkLst>
            <pc:docMk/>
            <pc:sldMk cId="496521103" sldId="285"/>
            <ac:picMk id="2" creationId="{F405E9B6-267E-66B9-D255-EACBCF50E9DE}"/>
          </ac:picMkLst>
        </pc:picChg>
        <pc:picChg chg="del">
          <ac:chgData name="Ian Parr" userId="4f46477c-3823-44e3-a023-ec7a0abfe074" providerId="ADAL" clId="{D847A0EA-A55B-493F-98F5-6CE02B3F3B80}" dt="2023-07-04T03:19:06.209" v="1252" actId="478"/>
          <ac:picMkLst>
            <pc:docMk/>
            <pc:sldMk cId="496521103" sldId="285"/>
            <ac:picMk id="3" creationId="{827684F5-8B50-EE08-5E54-C1B9D9DE0D03}"/>
          </ac:picMkLst>
        </pc:picChg>
        <pc:picChg chg="add mod">
          <ac:chgData name="Ian Parr" userId="4f46477c-3823-44e3-a023-ec7a0abfe074" providerId="ADAL" clId="{D847A0EA-A55B-493F-98F5-6CE02B3F3B80}" dt="2023-07-04T04:07:18.644" v="1334" actId="1076"/>
          <ac:picMkLst>
            <pc:docMk/>
            <pc:sldMk cId="496521103" sldId="285"/>
            <ac:picMk id="5" creationId="{6A7B3E4F-7760-A1A0-AC79-CBCA478053F8}"/>
          </ac:picMkLst>
        </pc:picChg>
        <pc:picChg chg="add mod">
          <ac:chgData name="Ian Parr" userId="4f46477c-3823-44e3-a023-ec7a0abfe074" providerId="ADAL" clId="{D847A0EA-A55B-493F-98F5-6CE02B3F3B80}" dt="2023-07-04T04:07:21.103" v="1335" actId="1076"/>
          <ac:picMkLst>
            <pc:docMk/>
            <pc:sldMk cId="496521103" sldId="285"/>
            <ac:picMk id="6" creationId="{1BE8E76D-E9DA-69D3-F333-EC6F6058BC5B}"/>
          </ac:picMkLst>
        </pc:picChg>
        <pc:picChg chg="add mod">
          <ac:chgData name="Ian Parr" userId="4f46477c-3823-44e3-a023-ec7a0abfe074" providerId="ADAL" clId="{D847A0EA-A55B-493F-98F5-6CE02B3F3B80}" dt="2023-07-04T04:07:25.538" v="1337" actId="1076"/>
          <ac:picMkLst>
            <pc:docMk/>
            <pc:sldMk cId="496521103" sldId="285"/>
            <ac:picMk id="7" creationId="{1294AABD-ECA3-9618-B6EC-7B33C445AAA1}"/>
          </ac:picMkLst>
        </pc:picChg>
      </pc:sldChg>
      <pc:sldChg chg="addSp delSp modSp add del mod">
        <pc:chgData name="Ian Parr" userId="4f46477c-3823-44e3-a023-ec7a0abfe074" providerId="ADAL" clId="{D847A0EA-A55B-493F-98F5-6CE02B3F3B80}" dt="2023-07-04T04:14:34.934" v="1360" actId="2696"/>
        <pc:sldMkLst>
          <pc:docMk/>
          <pc:sldMk cId="2750163106" sldId="286"/>
        </pc:sldMkLst>
        <pc:spChg chg="add del mod">
          <ac:chgData name="Ian Parr" userId="4f46477c-3823-44e3-a023-ec7a0abfe074" providerId="ADAL" clId="{D847A0EA-A55B-493F-98F5-6CE02B3F3B80}" dt="2023-07-04T04:14:28.359" v="1359" actId="478"/>
          <ac:spMkLst>
            <pc:docMk/>
            <pc:sldMk cId="2750163106" sldId="286"/>
            <ac:spMk id="3" creationId="{7960ED13-52C3-99F9-BFBC-B3CAD4340AA8}"/>
          </ac:spMkLst>
        </pc:spChg>
        <pc:picChg chg="add">
          <ac:chgData name="Ian Parr" userId="4f46477c-3823-44e3-a023-ec7a0abfe074" providerId="ADAL" clId="{D847A0EA-A55B-493F-98F5-6CE02B3F3B80}" dt="2023-07-04T04:14:21.664" v="1357"/>
          <ac:picMkLst>
            <pc:docMk/>
            <pc:sldMk cId="2750163106" sldId="286"/>
            <ac:picMk id="2" creationId="{2F30930A-C0C8-4603-EB13-EB9492AF5139}"/>
          </ac:picMkLst>
        </pc:picChg>
      </pc:sldChg>
      <pc:sldChg chg="addSp delSp modSp add mod">
        <pc:chgData name="Ian Parr" userId="4f46477c-3823-44e3-a023-ec7a0abfe074" providerId="ADAL" clId="{D847A0EA-A55B-493F-98F5-6CE02B3F3B80}" dt="2023-07-04T04:13:49.717" v="1356" actId="1076"/>
        <pc:sldMkLst>
          <pc:docMk/>
          <pc:sldMk cId="3297710515" sldId="287"/>
        </pc:sldMkLst>
        <pc:spChg chg="add del mod">
          <ac:chgData name="Ian Parr" userId="4f46477c-3823-44e3-a023-ec7a0abfe074" providerId="ADAL" clId="{D847A0EA-A55B-493F-98F5-6CE02B3F3B80}" dt="2023-07-04T04:13:43.600" v="1354"/>
          <ac:spMkLst>
            <pc:docMk/>
            <pc:sldMk cId="3297710515" sldId="287"/>
            <ac:spMk id="4" creationId="{CD5598B7-F116-11EF-0C6D-7AAC0E6DB651}"/>
          </ac:spMkLst>
        </pc:spChg>
        <pc:spChg chg="add mod">
          <ac:chgData name="Ian Parr" userId="4f46477c-3823-44e3-a023-ec7a0abfe074" providerId="ADAL" clId="{D847A0EA-A55B-493F-98F5-6CE02B3F3B80}" dt="2023-07-04T04:13:39.932" v="1352" actId="1076"/>
          <ac:spMkLst>
            <pc:docMk/>
            <pc:sldMk cId="3297710515" sldId="287"/>
            <ac:spMk id="5" creationId="{E3543DD0-A59E-65B2-C211-0EDC7A397D07}"/>
          </ac:spMkLst>
        </pc:spChg>
        <pc:picChg chg="add mod">
          <ac:chgData name="Ian Parr" userId="4f46477c-3823-44e3-a023-ec7a0abfe074" providerId="ADAL" clId="{D847A0EA-A55B-493F-98F5-6CE02B3F3B80}" dt="2023-07-04T04:13:49.717" v="1356" actId="1076"/>
          <ac:picMkLst>
            <pc:docMk/>
            <pc:sldMk cId="3297710515" sldId="287"/>
            <ac:picMk id="2" creationId="{BFA7F780-F349-340D-BD4B-678E10ED0215}"/>
          </ac:picMkLst>
        </pc:picChg>
        <pc:picChg chg="add del mod">
          <ac:chgData name="Ian Parr" userId="4f46477c-3823-44e3-a023-ec7a0abfe074" providerId="ADAL" clId="{D847A0EA-A55B-493F-98F5-6CE02B3F3B80}" dt="2023-07-04T04:13:17.745" v="1348" actId="478"/>
          <ac:picMkLst>
            <pc:docMk/>
            <pc:sldMk cId="3297710515" sldId="287"/>
            <ac:picMk id="3" creationId="{7ADD50CF-E993-FF3A-132B-E45F564C99A5}"/>
          </ac:picMkLst>
        </pc:picChg>
      </pc:sldChg>
      <pc:sldChg chg="addSp delSp modSp add mod ord delDesignElem">
        <pc:chgData name="Ian Parr" userId="4f46477c-3823-44e3-a023-ec7a0abfe074" providerId="ADAL" clId="{D847A0EA-A55B-493F-98F5-6CE02B3F3B80}" dt="2023-07-04T04:44:37.181" v="2090" actId="14100"/>
        <pc:sldMkLst>
          <pc:docMk/>
          <pc:sldMk cId="1336484315" sldId="288"/>
        </pc:sldMkLst>
        <pc:spChg chg="add mod">
          <ac:chgData name="Ian Parr" userId="4f46477c-3823-44e3-a023-ec7a0abfe074" providerId="ADAL" clId="{D847A0EA-A55B-493F-98F5-6CE02B3F3B80}" dt="2023-07-04T04:44:37.181" v="2090" actId="14100"/>
          <ac:spMkLst>
            <pc:docMk/>
            <pc:sldMk cId="1336484315" sldId="288"/>
            <ac:spMk id="4" creationId="{9C682114-2ADD-5B05-3FDA-A8485614CBCB}"/>
          </ac:spMkLst>
        </pc:spChg>
        <pc:spChg chg="del mod">
          <ac:chgData name="Ian Parr" userId="4f46477c-3823-44e3-a023-ec7a0abfe074" providerId="ADAL" clId="{D847A0EA-A55B-493F-98F5-6CE02B3F3B80}" dt="2023-07-04T04:14:51.166" v="1364" actId="478"/>
          <ac:spMkLst>
            <pc:docMk/>
            <pc:sldMk cId="1336484315" sldId="288"/>
            <ac:spMk id="5" creationId="{E3543DD0-A59E-65B2-C211-0EDC7A397D07}"/>
          </ac:spMkLst>
        </pc:spChg>
        <pc:spChg chg="add mod">
          <ac:chgData name="Ian Parr" userId="4f46477c-3823-44e3-a023-ec7a0abfe074" providerId="ADAL" clId="{D847A0EA-A55B-493F-98F5-6CE02B3F3B80}" dt="2023-07-04T04:41:49.201" v="2080" actId="207"/>
          <ac:spMkLst>
            <pc:docMk/>
            <pc:sldMk cId="1336484315" sldId="288"/>
            <ac:spMk id="6" creationId="{01066003-02CA-533F-EFCF-BC3CF782CDBC}"/>
          </ac:spMkLst>
        </pc:spChg>
        <pc:spChg chg="add del">
          <ac:chgData name="Ian Parr" userId="4f46477c-3823-44e3-a023-ec7a0abfe074" providerId="ADAL" clId="{D847A0EA-A55B-493F-98F5-6CE02B3F3B80}" dt="2023-07-04T04:35:35.071" v="1871"/>
          <ac:spMkLst>
            <pc:docMk/>
            <pc:sldMk cId="1336484315" sldId="288"/>
            <ac:spMk id="7" creationId="{AE1AF813-2D2F-4B78-9216-388AF161EDAA}"/>
          </ac:spMkLst>
        </pc:spChg>
        <pc:spChg chg="add del">
          <ac:chgData name="Ian Parr" userId="4f46477c-3823-44e3-a023-ec7a0abfe074" providerId="ADAL" clId="{D847A0EA-A55B-493F-98F5-6CE02B3F3B80}" dt="2023-07-04T04:35:35.071" v="1871"/>
          <ac:spMkLst>
            <pc:docMk/>
            <pc:sldMk cId="1336484315" sldId="288"/>
            <ac:spMk id="9" creationId="{C47181D2-95D5-4439-9BDF-14D4FDC7BD80}"/>
          </ac:spMkLst>
        </pc:spChg>
        <pc:spChg chg="add del">
          <ac:chgData name="Ian Parr" userId="4f46477c-3823-44e3-a023-ec7a0abfe074" providerId="ADAL" clId="{D847A0EA-A55B-493F-98F5-6CE02B3F3B80}" dt="2023-07-04T04:39:22.124" v="1951" actId="478"/>
          <ac:spMkLst>
            <pc:docMk/>
            <pc:sldMk cId="1336484315" sldId="288"/>
            <ac:spMk id="11" creationId="{70BB4185-EAA4-1E49-2A1B-D798997966C1}"/>
          </ac:spMkLst>
        </pc:spChg>
        <pc:spChg chg="add del mod">
          <ac:chgData name="Ian Parr" userId="4f46477c-3823-44e3-a023-ec7a0abfe074" providerId="ADAL" clId="{D847A0EA-A55B-493F-98F5-6CE02B3F3B80}" dt="2023-07-04T04:39:55.080" v="1956"/>
          <ac:spMkLst>
            <pc:docMk/>
            <pc:sldMk cId="1336484315" sldId="288"/>
            <ac:spMk id="12" creationId="{92193AB8-0855-88AF-45D1-94BE4A86CD62}"/>
          </ac:spMkLst>
        </pc:spChg>
        <pc:spChg chg="add mod">
          <ac:chgData name="Ian Parr" userId="4f46477c-3823-44e3-a023-ec7a0abfe074" providerId="ADAL" clId="{D847A0EA-A55B-493F-98F5-6CE02B3F3B80}" dt="2023-07-04T04:42:33.892" v="2084" actId="1076"/>
          <ac:spMkLst>
            <pc:docMk/>
            <pc:sldMk cId="1336484315" sldId="288"/>
            <ac:spMk id="13" creationId="{8DE6ACC4-FDFA-3EC1-8044-E633DDF99429}"/>
          </ac:spMkLst>
        </pc:spChg>
        <pc:picChg chg="del">
          <ac:chgData name="Ian Parr" userId="4f46477c-3823-44e3-a023-ec7a0abfe074" providerId="ADAL" clId="{D847A0EA-A55B-493F-98F5-6CE02B3F3B80}" dt="2023-07-04T04:14:45.646" v="1362" actId="478"/>
          <ac:picMkLst>
            <pc:docMk/>
            <pc:sldMk cId="1336484315" sldId="288"/>
            <ac:picMk id="2" creationId="{BFA7F780-F349-340D-BD4B-678E10ED0215}"/>
          </ac:picMkLst>
        </pc:picChg>
        <pc:picChg chg="add del">
          <ac:chgData name="Ian Parr" userId="4f46477c-3823-44e3-a023-ec7a0abfe074" providerId="ADAL" clId="{D847A0EA-A55B-493F-98F5-6CE02B3F3B80}" dt="2023-07-04T04:34:13.639" v="1866" actId="478"/>
          <ac:picMkLst>
            <pc:docMk/>
            <pc:sldMk cId="1336484315" sldId="288"/>
            <ac:picMk id="3" creationId="{7292435F-4400-D1D8-3010-CE3FBADE80D0}"/>
          </ac:picMkLst>
        </pc:picChg>
        <pc:picChg chg="add mod">
          <ac:chgData name="Ian Parr" userId="4f46477c-3823-44e3-a023-ec7a0abfe074" providerId="ADAL" clId="{D847A0EA-A55B-493F-98F5-6CE02B3F3B80}" dt="2023-07-04T04:42:39.752" v="2086" actId="1076"/>
          <ac:picMkLst>
            <pc:docMk/>
            <pc:sldMk cId="1336484315" sldId="288"/>
            <ac:picMk id="8" creationId="{F19B1802-82F3-3DC5-7315-818221027AB6}"/>
          </ac:picMkLst>
        </pc:picChg>
        <pc:picChg chg="add mod">
          <ac:chgData name="Ian Parr" userId="4f46477c-3823-44e3-a023-ec7a0abfe074" providerId="ADAL" clId="{D847A0EA-A55B-493F-98F5-6CE02B3F3B80}" dt="2023-07-04T04:42:45.077" v="2087" actId="1076"/>
          <ac:picMkLst>
            <pc:docMk/>
            <pc:sldMk cId="1336484315" sldId="288"/>
            <ac:picMk id="10" creationId="{D693643D-302E-A913-4B8B-05865B327166}"/>
          </ac:picMkLst>
        </pc:picChg>
      </pc:sldChg>
      <pc:sldChg chg="addSp modSp add mod ord">
        <pc:chgData name="Ian Parr" userId="4f46477c-3823-44e3-a023-ec7a0abfe074" providerId="ADAL" clId="{D847A0EA-A55B-493F-98F5-6CE02B3F3B80}" dt="2023-07-04T05:16:52.307" v="2605" actId="1076"/>
        <pc:sldMkLst>
          <pc:docMk/>
          <pc:sldMk cId="120385570" sldId="289"/>
        </pc:sldMkLst>
        <pc:spChg chg="add mod">
          <ac:chgData name="Ian Parr" userId="4f46477c-3823-44e3-a023-ec7a0abfe074" providerId="ADAL" clId="{D847A0EA-A55B-493F-98F5-6CE02B3F3B80}" dt="2023-07-04T05:16:44.993" v="2602" actId="1076"/>
          <ac:spMkLst>
            <pc:docMk/>
            <pc:sldMk cId="120385570" sldId="289"/>
            <ac:spMk id="3" creationId="{1F49E2A5-18B9-2AB1-9501-A02477F809AA}"/>
          </ac:spMkLst>
        </pc:spChg>
        <pc:picChg chg="add mod">
          <ac:chgData name="Ian Parr" userId="4f46477c-3823-44e3-a023-ec7a0abfe074" providerId="ADAL" clId="{D847A0EA-A55B-493F-98F5-6CE02B3F3B80}" dt="2023-07-04T05:16:52.307" v="2605" actId="1076"/>
          <ac:picMkLst>
            <pc:docMk/>
            <pc:sldMk cId="120385570" sldId="289"/>
            <ac:picMk id="4" creationId="{998DCB98-8B62-312C-E50F-3CE21B281102}"/>
          </ac:picMkLst>
        </pc:picChg>
      </pc:sldChg>
      <pc:sldChg chg="addSp delSp modSp add mod ord setBg">
        <pc:chgData name="Ian Parr" userId="4f46477c-3823-44e3-a023-ec7a0abfe074" providerId="ADAL" clId="{D847A0EA-A55B-493F-98F5-6CE02B3F3B80}" dt="2023-07-04T04:55:26.093" v="2250" actId="207"/>
        <pc:sldMkLst>
          <pc:docMk/>
          <pc:sldMk cId="4192277966" sldId="290"/>
        </pc:sldMkLst>
        <pc:spChg chg="add mod">
          <ac:chgData name="Ian Parr" userId="4f46477c-3823-44e3-a023-ec7a0abfe074" providerId="ADAL" clId="{D847A0EA-A55B-493F-98F5-6CE02B3F3B80}" dt="2023-07-04T04:55:26.093" v="2250" actId="207"/>
          <ac:spMkLst>
            <pc:docMk/>
            <pc:sldMk cId="4192277966" sldId="290"/>
            <ac:spMk id="3" creationId="{C7AB9FBD-8421-A397-6EB4-B234F1EE8D47}"/>
          </ac:spMkLst>
        </pc:spChg>
        <pc:spChg chg="add mod">
          <ac:chgData name="Ian Parr" userId="4f46477c-3823-44e3-a023-ec7a0abfe074" providerId="ADAL" clId="{D847A0EA-A55B-493F-98F5-6CE02B3F3B80}" dt="2023-07-04T04:55:13.981" v="2248" actId="207"/>
          <ac:spMkLst>
            <pc:docMk/>
            <pc:sldMk cId="4192277966" sldId="290"/>
            <ac:spMk id="4" creationId="{256F9DDA-6AF6-38CD-6B7E-1832604D8520}"/>
          </ac:spMkLst>
        </pc:spChg>
        <pc:picChg chg="add del">
          <ac:chgData name="Ian Parr" userId="4f46477c-3823-44e3-a023-ec7a0abfe074" providerId="ADAL" clId="{D847A0EA-A55B-493F-98F5-6CE02B3F3B80}" dt="2023-07-04T04:53:02.444" v="2157" actId="478"/>
          <ac:picMkLst>
            <pc:docMk/>
            <pc:sldMk cId="4192277966" sldId="290"/>
            <ac:picMk id="2" creationId="{C335DFD5-E9AC-AA73-BF10-EF1283A78848}"/>
          </ac:picMkLst>
        </pc:picChg>
      </pc:sldChg>
      <pc:sldChg chg="addSp delSp modSp add mod ord">
        <pc:chgData name="Ian Parr" userId="4f46477c-3823-44e3-a023-ec7a0abfe074" providerId="ADAL" clId="{D847A0EA-A55B-493F-98F5-6CE02B3F3B80}" dt="2023-07-04T04:17:56.534" v="1428" actId="1076"/>
        <pc:sldMkLst>
          <pc:docMk/>
          <pc:sldMk cId="4191855136" sldId="291"/>
        </pc:sldMkLst>
        <pc:spChg chg="mod">
          <ac:chgData name="Ian Parr" userId="4f46477c-3823-44e3-a023-ec7a0abfe074" providerId="ADAL" clId="{D847A0EA-A55B-493F-98F5-6CE02B3F3B80}" dt="2023-07-04T04:17:00.606" v="1422" actId="14100"/>
          <ac:spMkLst>
            <pc:docMk/>
            <pc:sldMk cId="4191855136" sldId="291"/>
            <ac:spMk id="2" creationId="{D781DD0D-6BCC-EA18-FDB7-FB2DF4B6E7DC}"/>
          </ac:spMkLst>
        </pc:spChg>
        <pc:spChg chg="mod">
          <ac:chgData name="Ian Parr" userId="4f46477c-3823-44e3-a023-ec7a0abfe074" providerId="ADAL" clId="{D847A0EA-A55B-493F-98F5-6CE02B3F3B80}" dt="2023-07-04T04:17:56.534" v="1428" actId="1076"/>
          <ac:spMkLst>
            <pc:docMk/>
            <pc:sldMk cId="4191855136" sldId="291"/>
            <ac:spMk id="3" creationId="{53FB4D62-79A9-C894-3877-45C711DE180B}"/>
          </ac:spMkLst>
        </pc:spChg>
        <pc:spChg chg="del">
          <ac:chgData name="Ian Parr" userId="4f46477c-3823-44e3-a023-ec7a0abfe074" providerId="ADAL" clId="{D847A0EA-A55B-493F-98F5-6CE02B3F3B80}" dt="2023-07-04T04:16:07.969" v="1411" actId="478"/>
          <ac:spMkLst>
            <pc:docMk/>
            <pc:sldMk cId="4191855136" sldId="291"/>
            <ac:spMk id="4" creationId="{F4BC253E-A422-D42A-69F7-20FE85C3B357}"/>
          </ac:spMkLst>
        </pc:spChg>
        <pc:picChg chg="add mod">
          <ac:chgData name="Ian Parr" userId="4f46477c-3823-44e3-a023-ec7a0abfe074" providerId="ADAL" clId="{D847A0EA-A55B-493F-98F5-6CE02B3F3B80}" dt="2023-07-04T04:17:47.427" v="1426" actId="1076"/>
          <ac:picMkLst>
            <pc:docMk/>
            <pc:sldMk cId="4191855136" sldId="291"/>
            <ac:picMk id="5" creationId="{961C66A9-B750-A757-F5FC-0DC403D40D2E}"/>
          </ac:picMkLst>
        </pc:picChg>
      </pc:sldChg>
      <pc:sldChg chg="addSp delSp modSp add mod ord setBg">
        <pc:chgData name="Ian Parr" userId="4f46477c-3823-44e3-a023-ec7a0abfe074" providerId="ADAL" clId="{D847A0EA-A55B-493F-98F5-6CE02B3F3B80}" dt="2023-07-04T04:31:06.339" v="1863" actId="11529"/>
        <pc:sldMkLst>
          <pc:docMk/>
          <pc:sldMk cId="1147854470" sldId="292"/>
        </pc:sldMkLst>
        <pc:spChg chg="mod">
          <ac:chgData name="Ian Parr" userId="4f46477c-3823-44e3-a023-ec7a0abfe074" providerId="ADAL" clId="{D847A0EA-A55B-493F-98F5-6CE02B3F3B80}" dt="2023-07-04T04:19:27.291" v="1584" actId="20577"/>
          <ac:spMkLst>
            <pc:docMk/>
            <pc:sldMk cId="1147854470" sldId="292"/>
            <ac:spMk id="2" creationId="{4979C3D2-F2E3-44DC-E560-AA7CB59E0B28}"/>
          </ac:spMkLst>
        </pc:spChg>
        <pc:spChg chg="add mod">
          <ac:chgData name="Ian Parr" userId="4f46477c-3823-44e3-a023-ec7a0abfe074" providerId="ADAL" clId="{D847A0EA-A55B-493F-98F5-6CE02B3F3B80}" dt="2023-07-04T04:30:08.889" v="1858" actId="5793"/>
          <ac:spMkLst>
            <pc:docMk/>
            <pc:sldMk cId="1147854470" sldId="292"/>
            <ac:spMk id="3" creationId="{36AC5CCA-16E4-5877-2396-1F7B906517C5}"/>
          </ac:spMkLst>
        </pc:spChg>
        <pc:spChg chg="del mod">
          <ac:chgData name="Ian Parr" userId="4f46477c-3823-44e3-a023-ec7a0abfe074" providerId="ADAL" clId="{D847A0EA-A55B-493F-98F5-6CE02B3F3B80}" dt="2023-07-04T04:23:55.715" v="1657" actId="478"/>
          <ac:spMkLst>
            <pc:docMk/>
            <pc:sldMk cId="1147854470" sldId="292"/>
            <ac:spMk id="5" creationId="{DB0A8C5A-18AD-7C39-2DFA-C8BD7413063B}"/>
          </ac:spMkLst>
        </pc:spChg>
        <pc:spChg chg="add del mod">
          <ac:chgData name="Ian Parr" userId="4f46477c-3823-44e3-a023-ec7a0abfe074" providerId="ADAL" clId="{D847A0EA-A55B-493F-98F5-6CE02B3F3B80}" dt="2023-07-04T04:29:24.418" v="1848" actId="478"/>
          <ac:spMkLst>
            <pc:docMk/>
            <pc:sldMk cId="1147854470" sldId="292"/>
            <ac:spMk id="6" creationId="{1BC609E4-01AA-BC1D-BD8C-DFC62156E463}"/>
          </ac:spMkLst>
        </pc:spChg>
        <pc:spChg chg="mod">
          <ac:chgData name="Ian Parr" userId="4f46477c-3823-44e3-a023-ec7a0abfe074" providerId="ADAL" clId="{D847A0EA-A55B-493F-98F5-6CE02B3F3B80}" dt="2023-07-04T04:24:28.017" v="1661" actId="1076"/>
          <ac:spMkLst>
            <pc:docMk/>
            <pc:sldMk cId="1147854470" sldId="292"/>
            <ac:spMk id="7" creationId="{048CD191-B46A-CA6D-6ABF-A2D5B96FE249}"/>
          </ac:spMkLst>
        </pc:spChg>
        <pc:spChg chg="mod">
          <ac:chgData name="Ian Parr" userId="4f46477c-3823-44e3-a023-ec7a0abfe074" providerId="ADAL" clId="{D847A0EA-A55B-493F-98F5-6CE02B3F3B80}" dt="2023-07-04T04:29:54.116" v="1852" actId="1076"/>
          <ac:spMkLst>
            <pc:docMk/>
            <pc:sldMk cId="1147854470" sldId="292"/>
            <ac:spMk id="9" creationId="{00D6BA3C-ABA4-572D-F56D-34DB592F8E67}"/>
          </ac:spMkLst>
        </pc:spChg>
        <pc:picChg chg="del mod">
          <ac:chgData name="Ian Parr" userId="4f46477c-3823-44e3-a023-ec7a0abfe074" providerId="ADAL" clId="{D847A0EA-A55B-493F-98F5-6CE02B3F3B80}" dt="2023-07-04T04:21:06.993" v="1645" actId="478"/>
          <ac:picMkLst>
            <pc:docMk/>
            <pc:sldMk cId="1147854470" sldId="292"/>
            <ac:picMk id="4" creationId="{C511D3A1-1A40-68AE-FD59-4650D80717F3}"/>
          </ac:picMkLst>
        </pc:picChg>
        <pc:cxnChg chg="add del">
          <ac:chgData name="Ian Parr" userId="4f46477c-3823-44e3-a023-ec7a0abfe074" providerId="ADAL" clId="{D847A0EA-A55B-493F-98F5-6CE02B3F3B80}" dt="2023-07-04T04:30:50.480" v="1862" actId="478"/>
          <ac:cxnSpMkLst>
            <pc:docMk/>
            <pc:sldMk cId="1147854470" sldId="292"/>
            <ac:cxnSpMk id="10" creationId="{968975C3-6112-4787-0AF6-73867D08B391}"/>
          </ac:cxnSpMkLst>
        </pc:cxnChg>
        <pc:cxnChg chg="add">
          <ac:chgData name="Ian Parr" userId="4f46477c-3823-44e3-a023-ec7a0abfe074" providerId="ADAL" clId="{D847A0EA-A55B-493F-98F5-6CE02B3F3B80}" dt="2023-07-04T04:31:06.339" v="1863" actId="11529"/>
          <ac:cxnSpMkLst>
            <pc:docMk/>
            <pc:sldMk cId="1147854470" sldId="292"/>
            <ac:cxnSpMk id="12" creationId="{ABB4A251-4617-438C-6842-7774DB40473C}"/>
          </ac:cxnSpMkLst>
        </pc:cxnChg>
      </pc:sldChg>
      <pc:sldChg chg="delSp add mod ord setBg">
        <pc:chgData name="Ian Parr" userId="4f46477c-3823-44e3-a023-ec7a0abfe074" providerId="ADAL" clId="{D847A0EA-A55B-493F-98F5-6CE02B3F3B80}" dt="2023-07-04T04:22:35.926" v="1651" actId="478"/>
        <pc:sldMkLst>
          <pc:docMk/>
          <pc:sldMk cId="2039294370" sldId="293"/>
        </pc:sldMkLst>
        <pc:picChg chg="del">
          <ac:chgData name="Ian Parr" userId="4f46477c-3823-44e3-a023-ec7a0abfe074" providerId="ADAL" clId="{D847A0EA-A55B-493F-98F5-6CE02B3F3B80}" dt="2023-07-04T04:22:35.926" v="1651" actId="478"/>
          <ac:picMkLst>
            <pc:docMk/>
            <pc:sldMk cId="2039294370" sldId="293"/>
            <ac:picMk id="4" creationId="{C511D3A1-1A40-68AE-FD59-4650D80717F3}"/>
          </ac:picMkLst>
        </pc:picChg>
      </pc:sldChg>
      <pc:sldChg chg="add ord">
        <pc:chgData name="Ian Parr" userId="4f46477c-3823-44e3-a023-ec7a0abfe074" providerId="ADAL" clId="{D847A0EA-A55B-493F-98F5-6CE02B3F3B80}" dt="2023-07-04T05:20:55.320" v="2615"/>
        <pc:sldMkLst>
          <pc:docMk/>
          <pc:sldMk cId="1506121415" sldId="294"/>
        </pc:sldMkLst>
      </pc:sldChg>
      <pc:sldChg chg="addSp modSp add mod">
        <pc:chgData name="Ian Parr" userId="4f46477c-3823-44e3-a023-ec7a0abfe074" providerId="ADAL" clId="{D847A0EA-A55B-493F-98F5-6CE02B3F3B80}" dt="2023-07-04T05:04:38.676" v="2461" actId="1076"/>
        <pc:sldMkLst>
          <pc:docMk/>
          <pc:sldMk cId="2665891038" sldId="295"/>
        </pc:sldMkLst>
        <pc:spChg chg="add mod">
          <ac:chgData name="Ian Parr" userId="4f46477c-3823-44e3-a023-ec7a0abfe074" providerId="ADAL" clId="{D847A0EA-A55B-493F-98F5-6CE02B3F3B80}" dt="2023-07-04T05:04:37.375" v="2460" actId="1076"/>
          <ac:spMkLst>
            <pc:docMk/>
            <pc:sldMk cId="2665891038" sldId="295"/>
            <ac:spMk id="2" creationId="{5565F72C-996B-4DB9-AD81-E828404D26E0}"/>
          </ac:spMkLst>
        </pc:spChg>
        <pc:spChg chg="mod">
          <ac:chgData name="Ian Parr" userId="4f46477c-3823-44e3-a023-ec7a0abfe074" providerId="ADAL" clId="{D847A0EA-A55B-493F-98F5-6CE02B3F3B80}" dt="2023-07-04T05:04:38.676" v="2461" actId="1076"/>
          <ac:spMkLst>
            <pc:docMk/>
            <pc:sldMk cId="2665891038" sldId="295"/>
            <ac:spMk id="3" creationId="{C7AB9FBD-8421-A397-6EB4-B234F1EE8D47}"/>
          </ac:spMkLst>
        </pc:spChg>
        <pc:spChg chg="mod">
          <ac:chgData name="Ian Parr" userId="4f46477c-3823-44e3-a023-ec7a0abfe074" providerId="ADAL" clId="{D847A0EA-A55B-493F-98F5-6CE02B3F3B80}" dt="2023-07-04T04:56:32.501" v="2269" actId="20577"/>
          <ac:spMkLst>
            <pc:docMk/>
            <pc:sldMk cId="2665891038" sldId="295"/>
            <ac:spMk id="4" creationId="{256F9DDA-6AF6-38CD-6B7E-1832604D8520}"/>
          </ac:spMkLst>
        </pc:spChg>
      </pc:sldChg>
      <pc:sldChg chg="add del">
        <pc:chgData name="Ian Parr" userId="4f46477c-3823-44e3-a023-ec7a0abfe074" providerId="ADAL" clId="{D847A0EA-A55B-493F-98F5-6CE02B3F3B80}" dt="2023-07-04T04:55:40.746" v="2253" actId="2696"/>
        <pc:sldMkLst>
          <pc:docMk/>
          <pc:sldMk cId="1322091102" sldId="296"/>
        </pc:sldMkLst>
      </pc:sldChg>
      <pc:sldChg chg="addSp delSp modSp add mod">
        <pc:chgData name="Ian Parr" userId="4f46477c-3823-44e3-a023-ec7a0abfe074" providerId="ADAL" clId="{D847A0EA-A55B-493F-98F5-6CE02B3F3B80}" dt="2023-07-04T05:04:45.544" v="2462" actId="1076"/>
        <pc:sldMkLst>
          <pc:docMk/>
          <pc:sldMk cId="2953321169" sldId="296"/>
        </pc:sldMkLst>
        <pc:spChg chg="add mod">
          <ac:chgData name="Ian Parr" userId="4f46477c-3823-44e3-a023-ec7a0abfe074" providerId="ADAL" clId="{D847A0EA-A55B-493F-98F5-6CE02B3F3B80}" dt="2023-07-04T05:04:45.544" v="2462" actId="1076"/>
          <ac:spMkLst>
            <pc:docMk/>
            <pc:sldMk cId="2953321169" sldId="296"/>
            <ac:spMk id="2" creationId="{ECDB7087-F637-76A1-A225-2667BA817E2E}"/>
          </ac:spMkLst>
        </pc:spChg>
        <pc:spChg chg="del">
          <ac:chgData name="Ian Parr" userId="4f46477c-3823-44e3-a023-ec7a0abfe074" providerId="ADAL" clId="{D847A0EA-A55B-493F-98F5-6CE02B3F3B80}" dt="2023-07-04T05:03:32.804" v="2447" actId="478"/>
          <ac:spMkLst>
            <pc:docMk/>
            <pc:sldMk cId="2953321169" sldId="296"/>
            <ac:spMk id="3" creationId="{C7AB9FBD-8421-A397-6EB4-B234F1EE8D47}"/>
          </ac:spMkLst>
        </pc:spChg>
        <pc:spChg chg="mod">
          <ac:chgData name="Ian Parr" userId="4f46477c-3823-44e3-a023-ec7a0abfe074" providerId="ADAL" clId="{D847A0EA-A55B-493F-98F5-6CE02B3F3B80}" dt="2023-07-04T05:03:53.823" v="2452" actId="1076"/>
          <ac:spMkLst>
            <pc:docMk/>
            <pc:sldMk cId="2953321169" sldId="296"/>
            <ac:spMk id="4" creationId="{256F9DDA-6AF6-38CD-6B7E-1832604D8520}"/>
          </ac:spMkLst>
        </pc:spChg>
      </pc:sldChg>
      <pc:sldChg chg="addSp delSp modSp add mod">
        <pc:chgData name="Ian Parr" userId="4f46477c-3823-44e3-a023-ec7a0abfe074" providerId="ADAL" clId="{D847A0EA-A55B-493F-98F5-6CE02B3F3B80}" dt="2023-07-04T05:05:15.757" v="2466" actId="1076"/>
        <pc:sldMkLst>
          <pc:docMk/>
          <pc:sldMk cId="1522469624" sldId="297"/>
        </pc:sldMkLst>
        <pc:spChg chg="add mod">
          <ac:chgData name="Ian Parr" userId="4f46477c-3823-44e3-a023-ec7a0abfe074" providerId="ADAL" clId="{D847A0EA-A55B-493F-98F5-6CE02B3F3B80}" dt="2023-07-04T05:05:15.757" v="2466" actId="1076"/>
          <ac:spMkLst>
            <pc:docMk/>
            <pc:sldMk cId="1522469624" sldId="297"/>
            <ac:spMk id="2" creationId="{2EB95696-549B-5835-8399-0064DD7D0335}"/>
          </ac:spMkLst>
        </pc:spChg>
        <pc:spChg chg="del">
          <ac:chgData name="Ian Parr" userId="4f46477c-3823-44e3-a023-ec7a0abfe074" providerId="ADAL" clId="{D847A0EA-A55B-493F-98F5-6CE02B3F3B80}" dt="2023-07-04T05:04:57.376" v="2463" actId="478"/>
          <ac:spMkLst>
            <pc:docMk/>
            <pc:sldMk cId="1522469624" sldId="297"/>
            <ac:spMk id="3" creationId="{C7AB9FBD-8421-A397-6EB4-B234F1EE8D47}"/>
          </ac:spMkLst>
        </pc:spChg>
        <pc:spChg chg="mod">
          <ac:chgData name="Ian Parr" userId="4f46477c-3823-44e3-a023-ec7a0abfe074" providerId="ADAL" clId="{D847A0EA-A55B-493F-98F5-6CE02B3F3B80}" dt="2023-07-04T04:57:15.798" v="2286" actId="20577"/>
          <ac:spMkLst>
            <pc:docMk/>
            <pc:sldMk cId="1522469624" sldId="297"/>
            <ac:spMk id="4" creationId="{256F9DDA-6AF6-38CD-6B7E-1832604D8520}"/>
          </ac:spMkLst>
        </pc:spChg>
      </pc:sldChg>
      <pc:sldChg chg="addSp delSp modSp add mod">
        <pc:chgData name="Ian Parr" userId="4f46477c-3823-44e3-a023-ec7a0abfe074" providerId="ADAL" clId="{D847A0EA-A55B-493F-98F5-6CE02B3F3B80}" dt="2023-07-04T05:04:18.736" v="2456" actId="1076"/>
        <pc:sldMkLst>
          <pc:docMk/>
          <pc:sldMk cId="789498811" sldId="298"/>
        </pc:sldMkLst>
        <pc:spChg chg="add mod">
          <ac:chgData name="Ian Parr" userId="4f46477c-3823-44e3-a023-ec7a0abfe074" providerId="ADAL" clId="{D847A0EA-A55B-493F-98F5-6CE02B3F3B80}" dt="2023-07-04T05:04:18.736" v="2456" actId="1076"/>
          <ac:spMkLst>
            <pc:docMk/>
            <pc:sldMk cId="789498811" sldId="298"/>
            <ac:spMk id="2" creationId="{7B79B204-C0C6-96D6-FC59-D0498E3675C2}"/>
          </ac:spMkLst>
        </pc:spChg>
        <pc:spChg chg="del">
          <ac:chgData name="Ian Parr" userId="4f46477c-3823-44e3-a023-ec7a0abfe074" providerId="ADAL" clId="{D847A0EA-A55B-493F-98F5-6CE02B3F3B80}" dt="2023-07-04T05:04:01.136" v="2453" actId="478"/>
          <ac:spMkLst>
            <pc:docMk/>
            <pc:sldMk cId="789498811" sldId="298"/>
            <ac:spMk id="3" creationId="{C7AB9FBD-8421-A397-6EB4-B234F1EE8D47}"/>
          </ac:spMkLst>
        </pc:spChg>
        <pc:spChg chg="mod">
          <ac:chgData name="Ian Parr" userId="4f46477c-3823-44e3-a023-ec7a0abfe074" providerId="ADAL" clId="{D847A0EA-A55B-493F-98F5-6CE02B3F3B80}" dt="2023-07-04T04:57:31.990" v="2302" actId="20577"/>
          <ac:spMkLst>
            <pc:docMk/>
            <pc:sldMk cId="789498811" sldId="298"/>
            <ac:spMk id="4" creationId="{256F9DDA-6AF6-38CD-6B7E-1832604D8520}"/>
          </ac:spMkLst>
        </pc:spChg>
      </pc:sldChg>
      <pc:sldChg chg="addSp modSp add mod ord">
        <pc:chgData name="Ian Parr" userId="4f46477c-3823-44e3-a023-ec7a0abfe074" providerId="ADAL" clId="{D847A0EA-A55B-493F-98F5-6CE02B3F3B80}" dt="2023-07-04T05:09:18.703" v="2526" actId="1076"/>
        <pc:sldMkLst>
          <pc:docMk/>
          <pc:sldMk cId="240087822" sldId="299"/>
        </pc:sldMkLst>
        <pc:spChg chg="mod">
          <ac:chgData name="Ian Parr" userId="4f46477c-3823-44e3-a023-ec7a0abfe074" providerId="ADAL" clId="{D847A0EA-A55B-493F-98F5-6CE02B3F3B80}" dt="2023-07-04T05:06:05.285" v="2485" actId="20577"/>
          <ac:spMkLst>
            <pc:docMk/>
            <pc:sldMk cId="240087822" sldId="299"/>
            <ac:spMk id="2" creationId="{4979C3D2-F2E3-44DC-E560-AA7CB59E0B28}"/>
          </ac:spMkLst>
        </pc:spChg>
        <pc:picChg chg="add mod">
          <ac:chgData name="Ian Parr" userId="4f46477c-3823-44e3-a023-ec7a0abfe074" providerId="ADAL" clId="{D847A0EA-A55B-493F-98F5-6CE02B3F3B80}" dt="2023-07-04T05:09:18.703" v="2526" actId="1076"/>
          <ac:picMkLst>
            <pc:docMk/>
            <pc:sldMk cId="240087822" sldId="299"/>
            <ac:picMk id="3" creationId="{F311FEDD-6AAA-97E4-8F1F-71525235DF00}"/>
          </ac:picMkLst>
        </pc:picChg>
      </pc:sldChg>
      <pc:sldChg chg="addSp modSp add mod ord">
        <pc:chgData name="Ian Parr" userId="4f46477c-3823-44e3-a023-ec7a0abfe074" providerId="ADAL" clId="{D847A0EA-A55B-493F-98F5-6CE02B3F3B80}" dt="2023-07-04T05:08:45.375" v="2522" actId="1076"/>
        <pc:sldMkLst>
          <pc:docMk/>
          <pc:sldMk cId="3942294097" sldId="300"/>
        </pc:sldMkLst>
        <pc:spChg chg="mod">
          <ac:chgData name="Ian Parr" userId="4f46477c-3823-44e3-a023-ec7a0abfe074" providerId="ADAL" clId="{D847A0EA-A55B-493F-98F5-6CE02B3F3B80}" dt="2023-07-04T05:06:54.573" v="2511" actId="20577"/>
          <ac:spMkLst>
            <pc:docMk/>
            <pc:sldMk cId="3942294097" sldId="300"/>
            <ac:spMk id="2" creationId="{4979C3D2-F2E3-44DC-E560-AA7CB59E0B28}"/>
          </ac:spMkLst>
        </pc:spChg>
        <pc:picChg chg="add mod">
          <ac:chgData name="Ian Parr" userId="4f46477c-3823-44e3-a023-ec7a0abfe074" providerId="ADAL" clId="{D847A0EA-A55B-493F-98F5-6CE02B3F3B80}" dt="2023-07-04T05:08:45.375" v="2522" actId="1076"/>
          <ac:picMkLst>
            <pc:docMk/>
            <pc:sldMk cId="3942294097" sldId="300"/>
            <ac:picMk id="3" creationId="{0891CA51-0102-E3B9-EA18-33BFCAB3FA2B}"/>
          </ac:picMkLst>
        </pc:picChg>
      </pc:sldChg>
      <pc:sldChg chg="addSp modSp add mod ord">
        <pc:chgData name="Ian Parr" userId="4f46477c-3823-44e3-a023-ec7a0abfe074" providerId="ADAL" clId="{D847A0EA-A55B-493F-98F5-6CE02B3F3B80}" dt="2023-07-04T05:12:28.731" v="2591" actId="20577"/>
        <pc:sldMkLst>
          <pc:docMk/>
          <pc:sldMk cId="2291014636" sldId="301"/>
        </pc:sldMkLst>
        <pc:spChg chg="mod">
          <ac:chgData name="Ian Parr" userId="4f46477c-3823-44e3-a023-ec7a0abfe074" providerId="ADAL" clId="{D847A0EA-A55B-493F-98F5-6CE02B3F3B80}" dt="2023-07-04T05:12:28.731" v="2591" actId="20577"/>
          <ac:spMkLst>
            <pc:docMk/>
            <pc:sldMk cId="2291014636" sldId="301"/>
            <ac:spMk id="2" creationId="{4979C3D2-F2E3-44DC-E560-AA7CB59E0B28}"/>
          </ac:spMkLst>
        </pc:spChg>
        <pc:picChg chg="add mod">
          <ac:chgData name="Ian Parr" userId="4f46477c-3823-44e3-a023-ec7a0abfe074" providerId="ADAL" clId="{D847A0EA-A55B-493F-98F5-6CE02B3F3B80}" dt="2023-07-04T05:10:07.244" v="2531" actId="14100"/>
          <ac:picMkLst>
            <pc:docMk/>
            <pc:sldMk cId="2291014636" sldId="301"/>
            <ac:picMk id="3" creationId="{4648609E-47D6-DBB9-B90B-4FA1A03CFB40}"/>
          </ac:picMkLst>
        </pc:picChg>
      </pc:sldChg>
      <pc:sldChg chg="addSp modSp add mod ord">
        <pc:chgData name="Ian Parr" userId="4f46477c-3823-44e3-a023-ec7a0abfe074" providerId="ADAL" clId="{D847A0EA-A55B-493F-98F5-6CE02B3F3B80}" dt="2023-07-04T05:12:13.270" v="2571" actId="20577"/>
        <pc:sldMkLst>
          <pc:docMk/>
          <pc:sldMk cId="4098420285" sldId="302"/>
        </pc:sldMkLst>
        <pc:spChg chg="mod">
          <ac:chgData name="Ian Parr" userId="4f46477c-3823-44e3-a023-ec7a0abfe074" providerId="ADAL" clId="{D847A0EA-A55B-493F-98F5-6CE02B3F3B80}" dt="2023-07-04T05:12:13.270" v="2571" actId="20577"/>
          <ac:spMkLst>
            <pc:docMk/>
            <pc:sldMk cId="4098420285" sldId="302"/>
            <ac:spMk id="2" creationId="{4979C3D2-F2E3-44DC-E560-AA7CB59E0B28}"/>
          </ac:spMkLst>
        </pc:spChg>
        <pc:picChg chg="add mod">
          <ac:chgData name="Ian Parr" userId="4f46477c-3823-44e3-a023-ec7a0abfe074" providerId="ADAL" clId="{D847A0EA-A55B-493F-98F5-6CE02B3F3B80}" dt="2023-07-04T05:11:08.149" v="2535" actId="1076"/>
          <ac:picMkLst>
            <pc:docMk/>
            <pc:sldMk cId="4098420285" sldId="302"/>
            <ac:picMk id="3" creationId="{FEC06EF4-9025-5EE7-52BF-4C500135944B}"/>
          </ac:picMkLst>
        </pc:picChg>
      </pc:sldChg>
      <pc:sldMasterChg chg="addSp modSldLayout">
        <pc:chgData name="Ian Parr" userId="4f46477c-3823-44e3-a023-ec7a0abfe074" providerId="ADAL" clId="{D847A0EA-A55B-493F-98F5-6CE02B3F3B80}" dt="2023-07-04T02:12:49.293" v="135"/>
        <pc:sldMasterMkLst>
          <pc:docMk/>
          <pc:sldMasterMk cId="3762224188" sldId="2147483659"/>
        </pc:sldMasterMkLst>
        <pc:picChg chg="add">
          <ac:chgData name="Ian Parr" userId="4f46477c-3823-44e3-a023-ec7a0abfe074" providerId="ADAL" clId="{D847A0EA-A55B-493F-98F5-6CE02B3F3B80}" dt="2023-07-04T02:12:49.293" v="135"/>
          <ac:picMkLst>
            <pc:docMk/>
            <pc:sldMasterMk cId="3762224188" sldId="2147483659"/>
            <ac:picMk id="48" creationId="{530A8C84-C732-79F7-2E43-254E778C5F2F}"/>
          </ac:picMkLst>
        </pc:picChg>
        <pc:picChg chg="add">
          <ac:chgData name="Ian Parr" userId="4f46477c-3823-44e3-a023-ec7a0abfe074" providerId="ADAL" clId="{D847A0EA-A55B-493F-98F5-6CE02B3F3B80}" dt="2023-07-04T02:12:49.293" v="135"/>
          <ac:picMkLst>
            <pc:docMk/>
            <pc:sldMasterMk cId="3762224188" sldId="2147483659"/>
            <ac:picMk id="49" creationId="{8E55209A-67BC-5A2A-7D7D-52D34435B3C8}"/>
          </ac:picMkLst>
        </pc:picChg>
        <pc:sldLayoutChg chg="addSp">
          <pc:chgData name="Ian Parr" userId="4f46477c-3823-44e3-a023-ec7a0abfe074" providerId="ADAL" clId="{D847A0EA-A55B-493F-98F5-6CE02B3F3B80}" dt="2023-07-04T02:12:49.293" v="135"/>
          <pc:sldLayoutMkLst>
            <pc:docMk/>
            <pc:sldMasterMk cId="3762224188" sldId="2147483659"/>
            <pc:sldLayoutMk cId="508585730" sldId="2147483662"/>
          </pc:sldLayoutMkLst>
          <pc:cxnChg chg="add">
            <ac:chgData name="Ian Parr" userId="4f46477c-3823-44e3-a023-ec7a0abfe074" providerId="ADAL" clId="{D847A0EA-A55B-493F-98F5-6CE02B3F3B80}" dt="2023-07-04T02:12:49.293" v="135"/>
            <ac:cxnSpMkLst>
              <pc:docMk/>
              <pc:sldMasterMk cId="3762224188" sldId="2147483659"/>
              <pc:sldLayoutMk cId="508585730" sldId="2147483662"/>
              <ac:cxnSpMk id="7" creationId="{AB7EBB4C-2F6D-E04A-BF96-B52BEF718D07}"/>
            </ac:cxnSpMkLst>
          </pc:cxnChg>
        </pc:sldLayoutChg>
        <pc:sldLayoutChg chg="addSp">
          <pc:chgData name="Ian Parr" userId="4f46477c-3823-44e3-a023-ec7a0abfe074" providerId="ADAL" clId="{D847A0EA-A55B-493F-98F5-6CE02B3F3B80}" dt="2023-07-04T02:12:49.293" v="135"/>
          <pc:sldLayoutMkLst>
            <pc:docMk/>
            <pc:sldMasterMk cId="3762224188" sldId="2147483659"/>
            <pc:sldLayoutMk cId="3303754466" sldId="2147483664"/>
          </pc:sldLayoutMkLst>
          <pc:cxnChg chg="add">
            <ac:chgData name="Ian Parr" userId="4f46477c-3823-44e3-a023-ec7a0abfe074" providerId="ADAL" clId="{D847A0EA-A55B-493F-98F5-6CE02B3F3B80}" dt="2023-07-04T02:12:49.293" v="135"/>
            <ac:cxnSpMkLst>
              <pc:docMk/>
              <pc:sldMasterMk cId="3762224188" sldId="2147483659"/>
              <pc:sldLayoutMk cId="3303754466" sldId="2147483664"/>
              <ac:cxnSpMk id="10" creationId="{1CCB1342-37F1-8EB4-B5D3-4B2645533F11}"/>
            </ac:cxnSpMkLst>
          </pc:cxnChg>
        </pc:sldLayoutChg>
      </pc:sldMasterChg>
      <pc:sldMasterChg chg="addSp modSldLayout">
        <pc:chgData name="Ian Parr" userId="4f46477c-3823-44e3-a023-ec7a0abfe074" providerId="ADAL" clId="{D847A0EA-A55B-493F-98F5-6CE02B3F3B80}" dt="2023-07-04T04:33:48.135" v="1864"/>
        <pc:sldMasterMkLst>
          <pc:docMk/>
          <pc:sldMasterMk cId="724486835" sldId="2147483678"/>
        </pc:sldMasterMkLst>
        <pc:picChg chg="add">
          <ac:chgData name="Ian Parr" userId="4f46477c-3823-44e3-a023-ec7a0abfe074" providerId="ADAL" clId="{D847A0EA-A55B-493F-98F5-6CE02B3F3B80}" dt="2023-07-04T04:33:48.135" v="1864"/>
          <ac:picMkLst>
            <pc:docMk/>
            <pc:sldMasterMk cId="724486835" sldId="2147483678"/>
            <ac:picMk id="8" creationId="{6BE5360A-EB9F-966B-25B5-0DAC1EF13C54}"/>
          </ac:picMkLst>
        </pc:picChg>
        <pc:picChg chg="add">
          <ac:chgData name="Ian Parr" userId="4f46477c-3823-44e3-a023-ec7a0abfe074" providerId="ADAL" clId="{D847A0EA-A55B-493F-98F5-6CE02B3F3B80}" dt="2023-07-04T04:33:48.135" v="1864"/>
          <ac:picMkLst>
            <pc:docMk/>
            <pc:sldMasterMk cId="724486835" sldId="2147483678"/>
            <ac:picMk id="11" creationId="{5682182B-EC8C-0D1C-EDEF-40EA37671CF1}"/>
          </ac:picMkLst>
        </pc:picChg>
        <pc:sldLayoutChg chg="addSp">
          <pc:chgData name="Ian Parr" userId="4f46477c-3823-44e3-a023-ec7a0abfe074" providerId="ADAL" clId="{D847A0EA-A55B-493F-98F5-6CE02B3F3B80}" dt="2023-07-04T04:33:48.135" v="1864"/>
          <pc:sldLayoutMkLst>
            <pc:docMk/>
            <pc:sldMasterMk cId="724486835" sldId="2147483678"/>
            <pc:sldLayoutMk cId="3038339467" sldId="2147483681"/>
          </pc:sldLayoutMkLst>
          <pc:cxnChg chg="add">
            <ac:chgData name="Ian Parr" userId="4f46477c-3823-44e3-a023-ec7a0abfe074" providerId="ADAL" clId="{D847A0EA-A55B-493F-98F5-6CE02B3F3B80}" dt="2023-07-04T04:33:48.135" v="1864"/>
            <ac:cxnSpMkLst>
              <pc:docMk/>
              <pc:sldMasterMk cId="724486835" sldId="2147483678"/>
              <pc:sldLayoutMk cId="3038339467" sldId="2147483681"/>
              <ac:cxnSpMk id="10" creationId="{302ACADB-91A1-D990-45DB-8DEF89CEA4B8}"/>
            </ac:cxnSpMkLst>
          </pc:cxnChg>
        </pc:sldLayoutChg>
        <pc:sldLayoutChg chg="addSp">
          <pc:chgData name="Ian Parr" userId="4f46477c-3823-44e3-a023-ec7a0abfe074" providerId="ADAL" clId="{D847A0EA-A55B-493F-98F5-6CE02B3F3B80}" dt="2023-07-04T04:33:48.135" v="1864"/>
          <pc:sldLayoutMkLst>
            <pc:docMk/>
            <pc:sldMasterMk cId="724486835" sldId="2147483678"/>
            <pc:sldLayoutMk cId="941643888" sldId="2147483683"/>
          </pc:sldLayoutMkLst>
          <pc:cxnChg chg="add">
            <ac:chgData name="Ian Parr" userId="4f46477c-3823-44e3-a023-ec7a0abfe074" providerId="ADAL" clId="{D847A0EA-A55B-493F-98F5-6CE02B3F3B80}" dt="2023-07-04T04:33:48.135" v="1864"/>
            <ac:cxnSpMkLst>
              <pc:docMk/>
              <pc:sldMasterMk cId="724486835" sldId="2147483678"/>
              <pc:sldLayoutMk cId="941643888" sldId="2147483683"/>
              <ac:cxnSpMk id="2" creationId="{266E3252-2CCC-459C-AFA4-6A980950B329}"/>
            </ac:cxnSpMkLst>
          </pc:cxnChg>
        </pc:sldLayoutChg>
      </pc:sldMasterChg>
    </pc:docChg>
  </pc:docChgLst>
  <pc:docChgLst>
    <pc:chgData name="Ian Parr" userId="S::iparr@ascschools.edu.au::4f46477c-3823-44e3-a023-ec7a0abfe074" providerId="AD" clId="Web-{B0AE5A1C-CA9B-47FC-AD86-36B63FDD0E6E}"/>
    <pc:docChg chg="modSld">
      <pc:chgData name="Ian Parr" userId="S::iparr@ascschools.edu.au::4f46477c-3823-44e3-a023-ec7a0abfe074" providerId="AD" clId="Web-{B0AE5A1C-CA9B-47FC-AD86-36B63FDD0E6E}" dt="2023-10-03T03:26:56.047" v="38" actId="1076"/>
      <pc:docMkLst>
        <pc:docMk/>
      </pc:docMkLst>
      <pc:sldChg chg="addSp modSp">
        <pc:chgData name="Ian Parr" userId="S::iparr@ascschools.edu.au::4f46477c-3823-44e3-a023-ec7a0abfe074" providerId="AD" clId="Web-{B0AE5A1C-CA9B-47FC-AD86-36B63FDD0E6E}" dt="2023-10-03T03:24:53.746" v="32" actId="1076"/>
        <pc:sldMkLst>
          <pc:docMk/>
          <pc:sldMk cId="236922472" sldId="309"/>
        </pc:sldMkLst>
        <pc:spChg chg="add mod">
          <ac:chgData name="Ian Parr" userId="S::iparr@ascschools.edu.au::4f46477c-3823-44e3-a023-ec7a0abfe074" providerId="AD" clId="Web-{B0AE5A1C-CA9B-47FC-AD86-36B63FDD0E6E}" dt="2023-10-03T03:24:53.746" v="32" actId="1076"/>
          <ac:spMkLst>
            <pc:docMk/>
            <pc:sldMk cId="236922472" sldId="309"/>
            <ac:spMk id="3" creationId="{9148558E-7D22-962C-C082-847D60D63520}"/>
          </ac:spMkLst>
        </pc:spChg>
      </pc:sldChg>
      <pc:sldChg chg="addSp modSp">
        <pc:chgData name="Ian Parr" userId="S::iparr@ascschools.edu.au::4f46477c-3823-44e3-a023-ec7a0abfe074" providerId="AD" clId="Web-{B0AE5A1C-CA9B-47FC-AD86-36B63FDD0E6E}" dt="2023-10-03T03:22:25.429" v="22" actId="1076"/>
        <pc:sldMkLst>
          <pc:docMk/>
          <pc:sldMk cId="2861662554" sldId="311"/>
        </pc:sldMkLst>
        <pc:spChg chg="add mod">
          <ac:chgData name="Ian Parr" userId="S::iparr@ascschools.edu.au::4f46477c-3823-44e3-a023-ec7a0abfe074" providerId="AD" clId="Web-{B0AE5A1C-CA9B-47FC-AD86-36B63FDD0E6E}" dt="2023-10-03T03:22:25.429" v="22" actId="1076"/>
          <ac:spMkLst>
            <pc:docMk/>
            <pc:sldMk cId="2861662554" sldId="311"/>
            <ac:spMk id="2" creationId="{470C2B1D-BF59-A707-C02F-AA62ABE4B6ED}"/>
          </ac:spMkLst>
        </pc:spChg>
      </pc:sldChg>
      <pc:sldChg chg="addSp modSp">
        <pc:chgData name="Ian Parr" userId="S::iparr@ascschools.edu.au::4f46477c-3823-44e3-a023-ec7a0abfe074" providerId="AD" clId="Web-{B0AE5A1C-CA9B-47FC-AD86-36B63FDD0E6E}" dt="2023-10-03T03:20:35.691" v="9" actId="1076"/>
        <pc:sldMkLst>
          <pc:docMk/>
          <pc:sldMk cId="2878838066" sldId="316"/>
        </pc:sldMkLst>
        <pc:spChg chg="add mod">
          <ac:chgData name="Ian Parr" userId="S::iparr@ascschools.edu.au::4f46477c-3823-44e3-a023-ec7a0abfe074" providerId="AD" clId="Web-{B0AE5A1C-CA9B-47FC-AD86-36B63FDD0E6E}" dt="2023-10-03T03:20:35.691" v="9" actId="1076"/>
          <ac:spMkLst>
            <pc:docMk/>
            <pc:sldMk cId="2878838066" sldId="316"/>
            <ac:spMk id="4" creationId="{32AEA30C-EB8D-B9EE-7A6F-C64DE1E4B5A6}"/>
          </ac:spMkLst>
        </pc:spChg>
      </pc:sldChg>
      <pc:sldChg chg="addSp modSp">
        <pc:chgData name="Ian Parr" userId="S::iparr@ascschools.edu.au::4f46477c-3823-44e3-a023-ec7a0abfe074" providerId="AD" clId="Web-{B0AE5A1C-CA9B-47FC-AD86-36B63FDD0E6E}" dt="2023-10-03T03:26:56.047" v="38" actId="1076"/>
        <pc:sldMkLst>
          <pc:docMk/>
          <pc:sldMk cId="924103085" sldId="325"/>
        </pc:sldMkLst>
        <pc:spChg chg="add mod">
          <ac:chgData name="Ian Parr" userId="S::iparr@ascschools.edu.au::4f46477c-3823-44e3-a023-ec7a0abfe074" providerId="AD" clId="Web-{B0AE5A1C-CA9B-47FC-AD86-36B63FDD0E6E}" dt="2023-10-03T03:26:56.047" v="38" actId="1076"/>
          <ac:spMkLst>
            <pc:docMk/>
            <pc:sldMk cId="924103085" sldId="325"/>
            <ac:spMk id="2" creationId="{9F0E6516-A157-4E31-A41B-F1B64D53E381}"/>
          </ac:spMkLst>
        </pc:spChg>
      </pc:sldChg>
    </pc:docChg>
  </pc:docChgLst>
  <pc:docChgLst>
    <pc:chgData name="Ian Parr" userId="4f46477c-3823-44e3-a023-ec7a0abfe074" providerId="ADAL" clId="{BB0C4878-432C-4512-AE29-435F3457A4E3}"/>
    <pc:docChg chg="custSel addSld delSld modSld sldOrd modMainMaster modSection">
      <pc:chgData name="Ian Parr" userId="4f46477c-3823-44e3-a023-ec7a0abfe074" providerId="ADAL" clId="{BB0C4878-432C-4512-AE29-435F3457A4E3}" dt="2023-07-05T03:16:15.107" v="1255" actId="47"/>
      <pc:docMkLst>
        <pc:docMk/>
      </pc:docMkLst>
      <pc:sldChg chg="modSp mod">
        <pc:chgData name="Ian Parr" userId="4f46477c-3823-44e3-a023-ec7a0abfe074" providerId="ADAL" clId="{BB0C4878-432C-4512-AE29-435F3457A4E3}" dt="2023-07-05T01:23:52.367" v="13" actId="20577"/>
        <pc:sldMkLst>
          <pc:docMk/>
          <pc:sldMk cId="2153998600" sldId="258"/>
        </pc:sldMkLst>
        <pc:spChg chg="mod">
          <ac:chgData name="Ian Parr" userId="4f46477c-3823-44e3-a023-ec7a0abfe074" providerId="ADAL" clId="{BB0C4878-432C-4512-AE29-435F3457A4E3}" dt="2023-07-05T01:23:52.367" v="13" actId="20577"/>
          <ac:spMkLst>
            <pc:docMk/>
            <pc:sldMk cId="2153998600" sldId="258"/>
            <ac:spMk id="7" creationId="{BC1EB2F9-7672-F347-9DBD-C0C6A9814DAD}"/>
          </ac:spMkLst>
        </pc:spChg>
      </pc:sldChg>
      <pc:sldChg chg="addSp delSp modSp mod setBg">
        <pc:chgData name="Ian Parr" userId="4f46477c-3823-44e3-a023-ec7a0abfe074" providerId="ADAL" clId="{BB0C4878-432C-4512-AE29-435F3457A4E3}" dt="2023-07-05T02:31:04.094" v="492" actId="1076"/>
        <pc:sldMkLst>
          <pc:docMk/>
          <pc:sldMk cId="908109795" sldId="265"/>
        </pc:sldMkLst>
        <pc:spChg chg="add del">
          <ac:chgData name="Ian Parr" userId="4f46477c-3823-44e3-a023-ec7a0abfe074" providerId="ADAL" clId="{BB0C4878-432C-4512-AE29-435F3457A4E3}" dt="2023-07-05T02:21:28.328" v="369" actId="478"/>
          <ac:spMkLst>
            <pc:docMk/>
            <pc:sldMk cId="908109795" sldId="265"/>
            <ac:spMk id="3" creationId="{641753F5-8A18-C1C3-D3A9-CA078F795F77}"/>
          </ac:spMkLst>
        </pc:spChg>
        <pc:spChg chg="mod">
          <ac:chgData name="Ian Parr" userId="4f46477c-3823-44e3-a023-ec7a0abfe074" providerId="ADAL" clId="{BB0C4878-432C-4512-AE29-435F3457A4E3}" dt="2023-07-05T02:27:18.304" v="447" actId="26606"/>
          <ac:spMkLst>
            <pc:docMk/>
            <pc:sldMk cId="908109795" sldId="265"/>
            <ac:spMk id="4" creationId="{0F55896C-AA80-8EC4-8294-5C3763871976}"/>
          </ac:spMkLst>
        </pc:spChg>
        <pc:spChg chg="add mod">
          <ac:chgData name="Ian Parr" userId="4f46477c-3823-44e3-a023-ec7a0abfe074" providerId="ADAL" clId="{BB0C4878-432C-4512-AE29-435F3457A4E3}" dt="2023-07-05T02:30:58.805" v="491" actId="27636"/>
          <ac:spMkLst>
            <pc:docMk/>
            <pc:sldMk cId="908109795" sldId="265"/>
            <ac:spMk id="8" creationId="{3B7D3EC4-830A-55DD-90CF-17F6741345C9}"/>
          </ac:spMkLst>
        </pc:spChg>
        <pc:spChg chg="add mod">
          <ac:chgData name="Ian Parr" userId="4f46477c-3823-44e3-a023-ec7a0abfe074" providerId="ADAL" clId="{BB0C4878-432C-4512-AE29-435F3457A4E3}" dt="2023-07-05T02:31:04.094" v="492" actId="1076"/>
          <ac:spMkLst>
            <pc:docMk/>
            <pc:sldMk cId="908109795" sldId="265"/>
            <ac:spMk id="12" creationId="{D5547C5B-A4AA-8BCC-9BD2-5D588B11EFCD}"/>
          </ac:spMkLst>
        </pc:spChg>
        <pc:spChg chg="add">
          <ac:chgData name="Ian Parr" userId="4f46477c-3823-44e3-a023-ec7a0abfe074" providerId="ADAL" clId="{BB0C4878-432C-4512-AE29-435F3457A4E3}" dt="2023-07-05T02:27:18.304" v="447" actId="26606"/>
          <ac:spMkLst>
            <pc:docMk/>
            <pc:sldMk cId="908109795" sldId="265"/>
            <ac:spMk id="16" creationId="{45D37F4E-DDB4-456B-97E0-9937730A039F}"/>
          </ac:spMkLst>
        </pc:spChg>
        <pc:spChg chg="add">
          <ac:chgData name="Ian Parr" userId="4f46477c-3823-44e3-a023-ec7a0abfe074" providerId="ADAL" clId="{BB0C4878-432C-4512-AE29-435F3457A4E3}" dt="2023-07-05T02:27:18.304" v="447" actId="26606"/>
          <ac:spMkLst>
            <pc:docMk/>
            <pc:sldMk cId="908109795" sldId="265"/>
            <ac:spMk id="18" creationId="{B2DD41CD-8F47-4F56-AD12-4E2FF7696987}"/>
          </ac:spMkLst>
        </pc:spChg>
        <pc:picChg chg="del mod">
          <ac:chgData name="Ian Parr" userId="4f46477c-3823-44e3-a023-ec7a0abfe074" providerId="ADAL" clId="{BB0C4878-432C-4512-AE29-435F3457A4E3}" dt="2023-07-05T02:24:15.575" v="428" actId="478"/>
          <ac:picMkLst>
            <pc:docMk/>
            <pc:sldMk cId="908109795" sldId="265"/>
            <ac:picMk id="5" creationId="{9937DF08-CBCB-53D8-8521-AECBD58831A1}"/>
          </ac:picMkLst>
        </pc:picChg>
        <pc:picChg chg="del">
          <ac:chgData name="Ian Parr" userId="4f46477c-3823-44e3-a023-ec7a0abfe074" providerId="ADAL" clId="{BB0C4878-432C-4512-AE29-435F3457A4E3}" dt="2023-07-05T02:21:13.165" v="367" actId="478"/>
          <ac:picMkLst>
            <pc:docMk/>
            <pc:sldMk cId="908109795" sldId="265"/>
            <ac:picMk id="6" creationId="{CF7D833A-2383-DF43-B2B8-893193ECED6E}"/>
          </ac:picMkLst>
        </pc:picChg>
        <pc:picChg chg="add del mod">
          <ac:chgData name="Ian Parr" userId="4f46477c-3823-44e3-a023-ec7a0abfe074" providerId="ADAL" clId="{BB0C4878-432C-4512-AE29-435F3457A4E3}" dt="2023-07-05T02:24:56.486" v="432" actId="478"/>
          <ac:picMkLst>
            <pc:docMk/>
            <pc:sldMk cId="908109795" sldId="265"/>
            <ac:picMk id="9" creationId="{AB923F73-A9F9-C568-2353-B8D39CFFF282}"/>
          </ac:picMkLst>
        </pc:picChg>
        <pc:picChg chg="add del mod">
          <ac:chgData name="Ian Parr" userId="4f46477c-3823-44e3-a023-ec7a0abfe074" providerId="ADAL" clId="{BB0C4878-432C-4512-AE29-435F3457A4E3}" dt="2023-07-05T02:26:14.092" v="441" actId="478"/>
          <ac:picMkLst>
            <pc:docMk/>
            <pc:sldMk cId="908109795" sldId="265"/>
            <ac:picMk id="10" creationId="{36D49FE7-CDB1-9674-9CB6-0A016B2692AC}"/>
          </ac:picMkLst>
        </pc:picChg>
        <pc:picChg chg="add mod">
          <ac:chgData name="Ian Parr" userId="4f46477c-3823-44e3-a023-ec7a0abfe074" providerId="ADAL" clId="{BB0C4878-432C-4512-AE29-435F3457A4E3}" dt="2023-07-05T02:28:11.197" v="459" actId="1076"/>
          <ac:picMkLst>
            <pc:docMk/>
            <pc:sldMk cId="908109795" sldId="265"/>
            <ac:picMk id="11" creationId="{B0BBCF2A-2125-A63B-AFF2-B3BB32B05740}"/>
          </ac:picMkLst>
        </pc:picChg>
      </pc:sldChg>
      <pc:sldChg chg="modSp mod">
        <pc:chgData name="Ian Parr" userId="4f46477c-3823-44e3-a023-ec7a0abfe074" providerId="ADAL" clId="{BB0C4878-432C-4512-AE29-435F3457A4E3}" dt="2023-07-05T02:00:35.921" v="24" actId="20577"/>
        <pc:sldMkLst>
          <pc:docMk/>
          <pc:sldMk cId="3096131400" sldId="269"/>
        </pc:sldMkLst>
        <pc:spChg chg="mod">
          <ac:chgData name="Ian Parr" userId="4f46477c-3823-44e3-a023-ec7a0abfe074" providerId="ADAL" clId="{BB0C4878-432C-4512-AE29-435F3457A4E3}" dt="2023-07-05T02:00:35.921" v="24" actId="20577"/>
          <ac:spMkLst>
            <pc:docMk/>
            <pc:sldMk cId="3096131400" sldId="269"/>
            <ac:spMk id="8" creationId="{2084032C-5FE6-8685-B225-0381053C4285}"/>
          </ac:spMkLst>
        </pc:spChg>
      </pc:sldChg>
      <pc:sldChg chg="addSp delSp modSp mod">
        <pc:chgData name="Ian Parr" userId="4f46477c-3823-44e3-a023-ec7a0abfe074" providerId="ADAL" clId="{BB0C4878-432C-4512-AE29-435F3457A4E3}" dt="2023-07-05T02:34:55.476" v="520" actId="1076"/>
        <pc:sldMkLst>
          <pc:docMk/>
          <pc:sldMk cId="1516207296" sldId="276"/>
        </pc:sldMkLst>
        <pc:spChg chg="add mod">
          <ac:chgData name="Ian Parr" userId="4f46477c-3823-44e3-a023-ec7a0abfe074" providerId="ADAL" clId="{BB0C4878-432C-4512-AE29-435F3457A4E3}" dt="2023-07-05T02:32:35.062" v="501" actId="1076"/>
          <ac:spMkLst>
            <pc:docMk/>
            <pc:sldMk cId="1516207296" sldId="276"/>
            <ac:spMk id="4" creationId="{B16DD3FC-7741-E1EC-00CA-297AA35122EE}"/>
          </ac:spMkLst>
        </pc:spChg>
        <pc:spChg chg="del">
          <ac:chgData name="Ian Parr" userId="4f46477c-3823-44e3-a023-ec7a0abfe074" providerId="ADAL" clId="{BB0C4878-432C-4512-AE29-435F3457A4E3}" dt="2023-07-05T02:28:50.491" v="462" actId="478"/>
          <ac:spMkLst>
            <pc:docMk/>
            <pc:sldMk cId="1516207296" sldId="276"/>
            <ac:spMk id="5" creationId="{D622A349-27D4-86D8-9DCA-AC77DC3213FA}"/>
          </ac:spMkLst>
        </pc:spChg>
        <pc:spChg chg="del">
          <ac:chgData name="Ian Parr" userId="4f46477c-3823-44e3-a023-ec7a0abfe074" providerId="ADAL" clId="{BB0C4878-432C-4512-AE29-435F3457A4E3}" dt="2023-07-05T02:28:48.625" v="461" actId="478"/>
          <ac:spMkLst>
            <pc:docMk/>
            <pc:sldMk cId="1516207296" sldId="276"/>
            <ac:spMk id="6" creationId="{E081C378-CFC6-1562-2F5D-9EC69677FECE}"/>
          </ac:spMkLst>
        </pc:spChg>
        <pc:spChg chg="add mod">
          <ac:chgData name="Ian Parr" userId="4f46477c-3823-44e3-a023-ec7a0abfe074" providerId="ADAL" clId="{BB0C4878-432C-4512-AE29-435F3457A4E3}" dt="2023-07-05T02:33:32.606" v="507" actId="1076"/>
          <ac:spMkLst>
            <pc:docMk/>
            <pc:sldMk cId="1516207296" sldId="276"/>
            <ac:spMk id="7" creationId="{B3E620F3-115F-71C3-D396-BBC574C4F47A}"/>
          </ac:spMkLst>
        </pc:spChg>
        <pc:spChg chg="add mod">
          <ac:chgData name="Ian Parr" userId="4f46477c-3823-44e3-a023-ec7a0abfe074" providerId="ADAL" clId="{BB0C4878-432C-4512-AE29-435F3457A4E3}" dt="2023-07-05T02:34:55.476" v="520" actId="1076"/>
          <ac:spMkLst>
            <pc:docMk/>
            <pc:sldMk cId="1516207296" sldId="276"/>
            <ac:spMk id="8" creationId="{9A362DCB-7AE5-8092-F902-1FB916EE6A77}"/>
          </ac:spMkLst>
        </pc:spChg>
        <pc:picChg chg="del">
          <ac:chgData name="Ian Parr" userId="4f46477c-3823-44e3-a023-ec7a0abfe074" providerId="ADAL" clId="{BB0C4878-432C-4512-AE29-435F3457A4E3}" dt="2023-07-05T02:28:46.004" v="460" actId="478"/>
          <ac:picMkLst>
            <pc:docMk/>
            <pc:sldMk cId="1516207296" sldId="276"/>
            <ac:picMk id="3" creationId="{047EA0D6-3C4A-21DD-C116-1589CDD07EFF}"/>
          </ac:picMkLst>
        </pc:picChg>
      </pc:sldChg>
      <pc:sldChg chg="addSp delSp modSp mod">
        <pc:chgData name="Ian Parr" userId="4f46477c-3823-44e3-a023-ec7a0abfe074" providerId="ADAL" clId="{BB0C4878-432C-4512-AE29-435F3457A4E3}" dt="2023-07-05T03:00:44.422" v="1123" actId="207"/>
        <pc:sldMkLst>
          <pc:docMk/>
          <pc:sldMk cId="3695235706" sldId="277"/>
        </pc:sldMkLst>
        <pc:spChg chg="del mod">
          <ac:chgData name="Ian Parr" userId="4f46477c-3823-44e3-a023-ec7a0abfe074" providerId="ADAL" clId="{BB0C4878-432C-4512-AE29-435F3457A4E3}" dt="2023-07-05T02:42:43.981" v="670" actId="478"/>
          <ac:spMkLst>
            <pc:docMk/>
            <pc:sldMk cId="3695235706" sldId="277"/>
            <ac:spMk id="2" creationId="{4979C3D2-F2E3-44DC-E560-AA7CB59E0B28}"/>
          </ac:spMkLst>
        </pc:spChg>
        <pc:spChg chg="add mod">
          <ac:chgData name="Ian Parr" userId="4f46477c-3823-44e3-a023-ec7a0abfe074" providerId="ADAL" clId="{BB0C4878-432C-4512-AE29-435F3457A4E3}" dt="2023-07-05T02:52:57.937" v="1021" actId="20577"/>
          <ac:spMkLst>
            <pc:docMk/>
            <pc:sldMk cId="3695235706" sldId="277"/>
            <ac:spMk id="3" creationId="{6EED3CFD-9847-0A0B-D887-0979C3D59725}"/>
          </ac:spMkLst>
        </pc:spChg>
        <pc:spChg chg="del">
          <ac:chgData name="Ian Parr" userId="4f46477c-3823-44e3-a023-ec7a0abfe074" providerId="ADAL" clId="{BB0C4878-432C-4512-AE29-435F3457A4E3}" dt="2023-07-05T02:41:14.479" v="599" actId="478"/>
          <ac:spMkLst>
            <pc:docMk/>
            <pc:sldMk cId="3695235706" sldId="277"/>
            <ac:spMk id="5" creationId="{DB0A8C5A-18AD-7C39-2DFA-C8BD7413063B}"/>
          </ac:spMkLst>
        </pc:spChg>
        <pc:spChg chg="add mod">
          <ac:chgData name="Ian Parr" userId="4f46477c-3823-44e3-a023-ec7a0abfe074" providerId="ADAL" clId="{BB0C4878-432C-4512-AE29-435F3457A4E3}" dt="2023-07-05T02:49:52.668" v="814" actId="255"/>
          <ac:spMkLst>
            <pc:docMk/>
            <pc:sldMk cId="3695235706" sldId="277"/>
            <ac:spMk id="6" creationId="{874E98E3-34CF-58C3-9E1B-83AEC0BAFC91}"/>
          </ac:spMkLst>
        </pc:spChg>
        <pc:spChg chg="del">
          <ac:chgData name="Ian Parr" userId="4f46477c-3823-44e3-a023-ec7a0abfe074" providerId="ADAL" clId="{BB0C4878-432C-4512-AE29-435F3457A4E3}" dt="2023-07-05T02:41:18.038" v="600" actId="478"/>
          <ac:spMkLst>
            <pc:docMk/>
            <pc:sldMk cId="3695235706" sldId="277"/>
            <ac:spMk id="7" creationId="{048CD191-B46A-CA6D-6ABF-A2D5B96FE249}"/>
          </ac:spMkLst>
        </pc:spChg>
        <pc:spChg chg="del">
          <ac:chgData name="Ian Parr" userId="4f46477c-3823-44e3-a023-ec7a0abfe074" providerId="ADAL" clId="{BB0C4878-432C-4512-AE29-435F3457A4E3}" dt="2023-07-05T02:41:10.301" v="598" actId="478"/>
          <ac:spMkLst>
            <pc:docMk/>
            <pc:sldMk cId="3695235706" sldId="277"/>
            <ac:spMk id="9" creationId="{00D6BA3C-ABA4-572D-F56D-34DB592F8E67}"/>
          </ac:spMkLst>
        </pc:spChg>
        <pc:spChg chg="add mod">
          <ac:chgData name="Ian Parr" userId="4f46477c-3823-44e3-a023-ec7a0abfe074" providerId="ADAL" clId="{BB0C4878-432C-4512-AE29-435F3457A4E3}" dt="2023-07-05T02:54:02.950" v="1057" actId="20577"/>
          <ac:spMkLst>
            <pc:docMk/>
            <pc:sldMk cId="3695235706" sldId="277"/>
            <ac:spMk id="13" creationId="{73C60100-035E-EE03-595D-916709EEF3EC}"/>
          </ac:spMkLst>
        </pc:spChg>
        <pc:spChg chg="add mod">
          <ac:chgData name="Ian Parr" userId="4f46477c-3823-44e3-a023-ec7a0abfe074" providerId="ADAL" clId="{BB0C4878-432C-4512-AE29-435F3457A4E3}" dt="2023-07-05T02:58:55.785" v="1111" actId="20577"/>
          <ac:spMkLst>
            <pc:docMk/>
            <pc:sldMk cId="3695235706" sldId="277"/>
            <ac:spMk id="14" creationId="{60C4C96B-021F-CE8B-9EF8-2CA922E5A416}"/>
          </ac:spMkLst>
        </pc:spChg>
        <pc:spChg chg="add mod">
          <ac:chgData name="Ian Parr" userId="4f46477c-3823-44e3-a023-ec7a0abfe074" providerId="ADAL" clId="{BB0C4878-432C-4512-AE29-435F3457A4E3}" dt="2023-07-05T02:51:37.952" v="968" actId="255"/>
          <ac:spMkLst>
            <pc:docMk/>
            <pc:sldMk cId="3695235706" sldId="277"/>
            <ac:spMk id="15" creationId="{F736EAEF-EA95-D318-27B6-0F77E7062F1A}"/>
          </ac:spMkLst>
        </pc:spChg>
        <pc:spChg chg="add mod">
          <ac:chgData name="Ian Parr" userId="4f46477c-3823-44e3-a023-ec7a0abfe074" providerId="ADAL" clId="{BB0C4878-432C-4512-AE29-435F3457A4E3}" dt="2023-07-05T02:52:03.208" v="997" actId="20577"/>
          <ac:spMkLst>
            <pc:docMk/>
            <pc:sldMk cId="3695235706" sldId="277"/>
            <ac:spMk id="16" creationId="{FBECA76E-91AD-B11D-CE19-A9C8A3C71226}"/>
          </ac:spMkLst>
        </pc:spChg>
        <pc:spChg chg="add mod ord">
          <ac:chgData name="Ian Parr" userId="4f46477c-3823-44e3-a023-ec7a0abfe074" providerId="ADAL" clId="{BB0C4878-432C-4512-AE29-435F3457A4E3}" dt="2023-07-05T03:00:44.422" v="1123" actId="207"/>
          <ac:spMkLst>
            <pc:docMk/>
            <pc:sldMk cId="3695235706" sldId="277"/>
            <ac:spMk id="17" creationId="{15AD0E2B-7CF6-37F5-D47B-BABAD17A7DAA}"/>
          </ac:spMkLst>
        </pc:spChg>
        <pc:spChg chg="add del mod">
          <ac:chgData name="Ian Parr" userId="4f46477c-3823-44e3-a023-ec7a0abfe074" providerId="ADAL" clId="{BB0C4878-432C-4512-AE29-435F3457A4E3}" dt="2023-07-05T02:54:34.070" v="1059"/>
          <ac:spMkLst>
            <pc:docMk/>
            <pc:sldMk cId="3695235706" sldId="277"/>
            <ac:spMk id="18" creationId="{F400A608-C4E4-4C17-AEC8-582D69D27FEE}"/>
          </ac:spMkLst>
        </pc:spChg>
        <pc:picChg chg="del">
          <ac:chgData name="Ian Parr" userId="4f46477c-3823-44e3-a023-ec7a0abfe074" providerId="ADAL" clId="{BB0C4878-432C-4512-AE29-435F3457A4E3}" dt="2023-07-05T02:41:00.186" v="597" actId="478"/>
          <ac:picMkLst>
            <pc:docMk/>
            <pc:sldMk cId="3695235706" sldId="277"/>
            <ac:picMk id="4" creationId="{C511D3A1-1A40-68AE-FD59-4650D80717F3}"/>
          </ac:picMkLst>
        </pc:picChg>
        <pc:picChg chg="add del mod">
          <ac:chgData name="Ian Parr" userId="4f46477c-3823-44e3-a023-ec7a0abfe074" providerId="ADAL" clId="{BB0C4878-432C-4512-AE29-435F3457A4E3}" dt="2023-07-05T02:46:09.515" v="735" actId="478"/>
          <ac:picMkLst>
            <pc:docMk/>
            <pc:sldMk cId="3695235706" sldId="277"/>
            <ac:picMk id="8" creationId="{E70A78BB-0D66-DF95-E868-C4A5D595E54F}"/>
          </ac:picMkLst>
        </pc:picChg>
        <pc:picChg chg="add del mod">
          <ac:chgData name="Ian Parr" userId="4f46477c-3823-44e3-a023-ec7a0abfe074" providerId="ADAL" clId="{BB0C4878-432C-4512-AE29-435F3457A4E3}" dt="2023-07-05T02:46:11.851" v="736" actId="478"/>
          <ac:picMkLst>
            <pc:docMk/>
            <pc:sldMk cId="3695235706" sldId="277"/>
            <ac:picMk id="10" creationId="{EA32518E-C721-E983-ABB3-620D64C88AE6}"/>
          </ac:picMkLst>
        </pc:picChg>
        <pc:picChg chg="add del mod">
          <ac:chgData name="Ian Parr" userId="4f46477c-3823-44e3-a023-ec7a0abfe074" providerId="ADAL" clId="{BB0C4878-432C-4512-AE29-435F3457A4E3}" dt="2023-07-05T02:46:14.264" v="737" actId="478"/>
          <ac:picMkLst>
            <pc:docMk/>
            <pc:sldMk cId="3695235706" sldId="277"/>
            <ac:picMk id="11" creationId="{2A2098C0-1AB8-3527-2B62-A99D5962CD06}"/>
          </ac:picMkLst>
        </pc:picChg>
        <pc:picChg chg="add del">
          <ac:chgData name="Ian Parr" userId="4f46477c-3823-44e3-a023-ec7a0abfe074" providerId="ADAL" clId="{BB0C4878-432C-4512-AE29-435F3457A4E3}" dt="2023-07-05T02:45:55.038" v="732" actId="478"/>
          <ac:picMkLst>
            <pc:docMk/>
            <pc:sldMk cId="3695235706" sldId="277"/>
            <ac:picMk id="12" creationId="{A93A0754-80EA-6101-999B-9810C59796C7}"/>
          </ac:picMkLst>
        </pc:picChg>
        <pc:picChg chg="add del mod">
          <ac:chgData name="Ian Parr" userId="4f46477c-3823-44e3-a023-ec7a0abfe074" providerId="ADAL" clId="{BB0C4878-432C-4512-AE29-435F3457A4E3}" dt="2023-07-05T02:56:11.752" v="1064" actId="478"/>
          <ac:picMkLst>
            <pc:docMk/>
            <pc:sldMk cId="3695235706" sldId="277"/>
            <ac:picMk id="20" creationId="{AC804AFF-0F5F-6757-4E5F-75162B2FFE51}"/>
          </ac:picMkLst>
        </pc:picChg>
        <pc:picChg chg="add mod">
          <ac:chgData name="Ian Parr" userId="4f46477c-3823-44e3-a023-ec7a0abfe074" providerId="ADAL" clId="{BB0C4878-432C-4512-AE29-435F3457A4E3}" dt="2023-07-05T02:56:47.150" v="1071" actId="1076"/>
          <ac:picMkLst>
            <pc:docMk/>
            <pc:sldMk cId="3695235706" sldId="277"/>
            <ac:picMk id="22" creationId="{D73AC1DF-00ED-4DEC-E5FA-09DB74515A44}"/>
          </ac:picMkLst>
        </pc:picChg>
        <pc:picChg chg="add mod">
          <ac:chgData name="Ian Parr" userId="4f46477c-3823-44e3-a023-ec7a0abfe074" providerId="ADAL" clId="{BB0C4878-432C-4512-AE29-435F3457A4E3}" dt="2023-07-05T02:57:40.750" v="1078" actId="1076"/>
          <ac:picMkLst>
            <pc:docMk/>
            <pc:sldMk cId="3695235706" sldId="277"/>
            <ac:picMk id="24" creationId="{019D0696-4529-D2B6-2EF0-C99840DC61C2}"/>
          </ac:picMkLst>
        </pc:picChg>
        <pc:picChg chg="add mod">
          <ac:chgData name="Ian Parr" userId="4f46477c-3823-44e3-a023-ec7a0abfe074" providerId="ADAL" clId="{BB0C4878-432C-4512-AE29-435F3457A4E3}" dt="2023-07-05T02:59:00.231" v="1112" actId="1076"/>
          <ac:picMkLst>
            <pc:docMk/>
            <pc:sldMk cId="3695235706" sldId="277"/>
            <ac:picMk id="26" creationId="{4B218262-ACF1-481E-DFE9-ED597A89672D}"/>
          </ac:picMkLst>
        </pc:picChg>
        <pc:picChg chg="add mod">
          <ac:chgData name="Ian Parr" userId="4f46477c-3823-44e3-a023-ec7a0abfe074" providerId="ADAL" clId="{BB0C4878-432C-4512-AE29-435F3457A4E3}" dt="2023-07-05T02:59:43.871" v="1117" actId="1076"/>
          <ac:picMkLst>
            <pc:docMk/>
            <pc:sldMk cId="3695235706" sldId="277"/>
            <ac:picMk id="28" creationId="{56606107-CDEA-929C-74F1-A89539EC27D5}"/>
          </ac:picMkLst>
        </pc:picChg>
        <pc:picChg chg="add mod">
          <ac:chgData name="Ian Parr" userId="4f46477c-3823-44e3-a023-ec7a0abfe074" providerId="ADAL" clId="{BB0C4878-432C-4512-AE29-435F3457A4E3}" dt="2023-07-05T03:00:16.399" v="1122" actId="1076"/>
          <ac:picMkLst>
            <pc:docMk/>
            <pc:sldMk cId="3695235706" sldId="277"/>
            <ac:picMk id="30" creationId="{D0C3D7A9-F57D-D6D8-BB16-92DA79567E1A}"/>
          </ac:picMkLst>
        </pc:picChg>
      </pc:sldChg>
      <pc:sldChg chg="modSp del">
        <pc:chgData name="Ian Parr" userId="4f46477c-3823-44e3-a023-ec7a0abfe074" providerId="ADAL" clId="{BB0C4878-432C-4512-AE29-435F3457A4E3}" dt="2023-07-05T03:16:15.107" v="1255" actId="47"/>
        <pc:sldMkLst>
          <pc:docMk/>
          <pc:sldMk cId="2758879510" sldId="278"/>
        </pc:sldMkLst>
        <pc:spChg chg="mod">
          <ac:chgData name="Ian Parr" userId="4f46477c-3823-44e3-a023-ec7a0abfe074" providerId="ADAL" clId="{BB0C4878-432C-4512-AE29-435F3457A4E3}" dt="2023-07-05T02:05:30.411" v="78"/>
          <ac:spMkLst>
            <pc:docMk/>
            <pc:sldMk cId="2758879510" sldId="278"/>
            <ac:spMk id="2" creationId="{79971CF2-A49B-DFD6-A71D-FBE8CEA6D41F}"/>
          </ac:spMkLst>
        </pc:spChg>
      </pc:sldChg>
      <pc:sldChg chg="delSp mod">
        <pc:chgData name="Ian Parr" userId="4f46477c-3823-44e3-a023-ec7a0abfe074" providerId="ADAL" clId="{BB0C4878-432C-4512-AE29-435F3457A4E3}" dt="2023-07-05T03:14:29.757" v="1242" actId="478"/>
        <pc:sldMkLst>
          <pc:docMk/>
          <pc:sldMk cId="2515922008" sldId="279"/>
        </pc:sldMkLst>
        <pc:picChg chg="del">
          <ac:chgData name="Ian Parr" userId="4f46477c-3823-44e3-a023-ec7a0abfe074" providerId="ADAL" clId="{BB0C4878-432C-4512-AE29-435F3457A4E3}" dt="2023-07-05T03:14:29.757" v="1242" actId="478"/>
          <ac:picMkLst>
            <pc:docMk/>
            <pc:sldMk cId="2515922008" sldId="279"/>
            <ac:picMk id="8" creationId="{68384F3D-BE22-3151-2F83-0E3DFF8535F3}"/>
          </ac:picMkLst>
        </pc:picChg>
      </pc:sldChg>
      <pc:sldChg chg="addSp delSp modSp mod ord setBg">
        <pc:chgData name="Ian Parr" userId="4f46477c-3823-44e3-a023-ec7a0abfe074" providerId="ADAL" clId="{BB0C4878-432C-4512-AE29-435F3457A4E3}" dt="2023-07-05T02:20:51.645" v="366" actId="207"/>
        <pc:sldMkLst>
          <pc:docMk/>
          <pc:sldMk cId="836060889" sldId="280"/>
        </pc:sldMkLst>
        <pc:spChg chg="add del mod">
          <ac:chgData name="Ian Parr" userId="4f46477c-3823-44e3-a023-ec7a0abfe074" providerId="ADAL" clId="{BB0C4878-432C-4512-AE29-435F3457A4E3}" dt="2023-07-05T02:14:30.185" v="216"/>
          <ac:spMkLst>
            <pc:docMk/>
            <pc:sldMk cId="836060889" sldId="280"/>
            <ac:spMk id="3" creationId="{1DE4B455-1B30-0E41-2F0B-B3447683E951}"/>
          </ac:spMkLst>
        </pc:spChg>
        <pc:spChg chg="add del mod">
          <ac:chgData name="Ian Parr" userId="4f46477c-3823-44e3-a023-ec7a0abfe074" providerId="ADAL" clId="{BB0C4878-432C-4512-AE29-435F3457A4E3}" dt="2023-07-05T02:14:23.816" v="213" actId="478"/>
          <ac:spMkLst>
            <pc:docMk/>
            <pc:sldMk cId="836060889" sldId="280"/>
            <ac:spMk id="4" creationId="{7BFE2F8E-9641-14B5-9284-C1198BCAD5EF}"/>
          </ac:spMkLst>
        </pc:spChg>
        <pc:spChg chg="add del mod">
          <ac:chgData name="Ian Parr" userId="4f46477c-3823-44e3-a023-ec7a0abfe074" providerId="ADAL" clId="{BB0C4878-432C-4512-AE29-435F3457A4E3}" dt="2023-07-05T02:13:25.835" v="204" actId="478"/>
          <ac:spMkLst>
            <pc:docMk/>
            <pc:sldMk cId="836060889" sldId="280"/>
            <ac:spMk id="5" creationId="{79B4E00C-20E7-B636-6FCE-5519C50A070F}"/>
          </ac:spMkLst>
        </pc:spChg>
        <pc:spChg chg="add mod">
          <ac:chgData name="Ian Parr" userId="4f46477c-3823-44e3-a023-ec7a0abfe074" providerId="ADAL" clId="{BB0C4878-432C-4512-AE29-435F3457A4E3}" dt="2023-07-05T02:20:51.645" v="366" actId="207"/>
          <ac:spMkLst>
            <pc:docMk/>
            <pc:sldMk cId="836060889" sldId="280"/>
            <ac:spMk id="6" creationId="{6CEE6E1C-4420-6A93-4682-CAE936BC23B0}"/>
          </ac:spMkLst>
        </pc:spChg>
        <pc:spChg chg="add del">
          <ac:chgData name="Ian Parr" userId="4f46477c-3823-44e3-a023-ec7a0abfe074" providerId="ADAL" clId="{BB0C4878-432C-4512-AE29-435F3457A4E3}" dt="2023-07-05T02:16:04.221" v="227" actId="478"/>
          <ac:spMkLst>
            <pc:docMk/>
            <pc:sldMk cId="836060889" sldId="280"/>
            <ac:spMk id="7" creationId="{2C93FCA1-4C8D-BF82-8D5A-66EDAF488FEB}"/>
          </ac:spMkLst>
        </pc:spChg>
        <pc:spChg chg="add del mod ord">
          <ac:chgData name="Ian Parr" userId="4f46477c-3823-44e3-a023-ec7a0abfe074" providerId="ADAL" clId="{BB0C4878-432C-4512-AE29-435F3457A4E3}" dt="2023-07-05T02:17:18.672" v="239" actId="478"/>
          <ac:spMkLst>
            <pc:docMk/>
            <pc:sldMk cId="836060889" sldId="280"/>
            <ac:spMk id="8" creationId="{B140C0B4-2BF2-44FE-294F-FB1C66E894C4}"/>
          </ac:spMkLst>
        </pc:spChg>
        <pc:spChg chg="add mod">
          <ac:chgData name="Ian Parr" userId="4f46477c-3823-44e3-a023-ec7a0abfe074" providerId="ADAL" clId="{BB0C4878-432C-4512-AE29-435F3457A4E3}" dt="2023-07-05T02:19:50.096" v="365" actId="20577"/>
          <ac:spMkLst>
            <pc:docMk/>
            <pc:sldMk cId="836060889" sldId="280"/>
            <ac:spMk id="9" creationId="{6F59708C-CFDC-839C-0742-F37EE432D0A6}"/>
          </ac:spMkLst>
        </pc:spChg>
        <pc:picChg chg="del">
          <ac:chgData name="Ian Parr" userId="4f46477c-3823-44e3-a023-ec7a0abfe074" providerId="ADAL" clId="{BB0C4878-432C-4512-AE29-435F3457A4E3}" dt="2023-07-05T02:02:12.776" v="27" actId="478"/>
          <ac:picMkLst>
            <pc:docMk/>
            <pc:sldMk cId="836060889" sldId="280"/>
            <ac:picMk id="2" creationId="{85CC9233-C80E-CF3F-4117-FB7F98876A76}"/>
          </ac:picMkLst>
        </pc:picChg>
      </pc:sldChg>
      <pc:sldChg chg="del">
        <pc:chgData name="Ian Parr" userId="4f46477c-3823-44e3-a023-ec7a0abfe074" providerId="ADAL" clId="{BB0C4878-432C-4512-AE29-435F3457A4E3}" dt="2023-07-05T03:16:15.107" v="1255" actId="47"/>
        <pc:sldMkLst>
          <pc:docMk/>
          <pc:sldMk cId="2767118765" sldId="281"/>
        </pc:sldMkLst>
      </pc:sldChg>
      <pc:sldChg chg="addSp delSp modSp mod ord">
        <pc:chgData name="Ian Parr" userId="4f46477c-3823-44e3-a023-ec7a0abfe074" providerId="ADAL" clId="{BB0C4878-432C-4512-AE29-435F3457A4E3}" dt="2023-07-05T03:15:54.318" v="1254" actId="1076"/>
        <pc:sldMkLst>
          <pc:docMk/>
          <pc:sldMk cId="2229044288" sldId="282"/>
        </pc:sldMkLst>
        <pc:spChg chg="del">
          <ac:chgData name="Ian Parr" userId="4f46477c-3823-44e3-a023-ec7a0abfe074" providerId="ADAL" clId="{BB0C4878-432C-4512-AE29-435F3457A4E3}" dt="2023-07-05T03:08:13.718" v="1208" actId="478"/>
          <ac:spMkLst>
            <pc:docMk/>
            <pc:sldMk cId="2229044288" sldId="282"/>
            <ac:spMk id="2" creationId="{D781DD0D-6BCC-EA18-FDB7-FB2DF4B6E7DC}"/>
          </ac:spMkLst>
        </pc:spChg>
        <pc:spChg chg="del mod">
          <ac:chgData name="Ian Parr" userId="4f46477c-3823-44e3-a023-ec7a0abfe074" providerId="ADAL" clId="{BB0C4878-432C-4512-AE29-435F3457A4E3}" dt="2023-07-05T03:08:22.976" v="1211" actId="478"/>
          <ac:spMkLst>
            <pc:docMk/>
            <pc:sldMk cId="2229044288" sldId="282"/>
            <ac:spMk id="3" creationId="{53FB4D62-79A9-C894-3877-45C711DE180B}"/>
          </ac:spMkLst>
        </pc:spChg>
        <pc:spChg chg="del">
          <ac:chgData name="Ian Parr" userId="4f46477c-3823-44e3-a023-ec7a0abfe074" providerId="ADAL" clId="{BB0C4878-432C-4512-AE29-435F3457A4E3}" dt="2023-07-05T03:08:16.527" v="1209" actId="478"/>
          <ac:spMkLst>
            <pc:docMk/>
            <pc:sldMk cId="2229044288" sldId="282"/>
            <ac:spMk id="4" creationId="{F4BC253E-A422-D42A-69F7-20FE85C3B357}"/>
          </ac:spMkLst>
        </pc:spChg>
        <pc:spChg chg="add del">
          <ac:chgData name="Ian Parr" userId="4f46477c-3823-44e3-a023-ec7a0abfe074" providerId="ADAL" clId="{BB0C4878-432C-4512-AE29-435F3457A4E3}" dt="2023-07-05T03:08:33.456" v="1213" actId="478"/>
          <ac:spMkLst>
            <pc:docMk/>
            <pc:sldMk cId="2229044288" sldId="282"/>
            <ac:spMk id="6" creationId="{5FC6F48A-AA0C-C878-5409-3689B16F55F0}"/>
          </ac:spMkLst>
        </pc:spChg>
        <pc:spChg chg="add">
          <ac:chgData name="Ian Parr" userId="4f46477c-3823-44e3-a023-ec7a0abfe074" providerId="ADAL" clId="{BB0C4878-432C-4512-AE29-435F3457A4E3}" dt="2023-07-05T03:08:37.739" v="1214" actId="22"/>
          <ac:spMkLst>
            <pc:docMk/>
            <pc:sldMk cId="2229044288" sldId="282"/>
            <ac:spMk id="8" creationId="{1C78B541-271A-F1A6-E19A-FE924B8D4B60}"/>
          </ac:spMkLst>
        </pc:spChg>
        <pc:spChg chg="add del">
          <ac:chgData name="Ian Parr" userId="4f46477c-3823-44e3-a023-ec7a0abfe074" providerId="ADAL" clId="{BB0C4878-432C-4512-AE29-435F3457A4E3}" dt="2023-07-05T03:08:50.861" v="1216" actId="478"/>
          <ac:spMkLst>
            <pc:docMk/>
            <pc:sldMk cId="2229044288" sldId="282"/>
            <ac:spMk id="10" creationId="{E429F468-907F-C713-7051-9DE599030756}"/>
          </ac:spMkLst>
        </pc:spChg>
        <pc:spChg chg="add">
          <ac:chgData name="Ian Parr" userId="4f46477c-3823-44e3-a023-ec7a0abfe074" providerId="ADAL" clId="{BB0C4878-432C-4512-AE29-435F3457A4E3}" dt="2023-07-05T03:09:17.132" v="1217" actId="22"/>
          <ac:spMkLst>
            <pc:docMk/>
            <pc:sldMk cId="2229044288" sldId="282"/>
            <ac:spMk id="12" creationId="{E0C60385-2473-0872-C8AB-8242EE89CEA9}"/>
          </ac:spMkLst>
        </pc:spChg>
        <pc:spChg chg="add mod">
          <ac:chgData name="Ian Parr" userId="4f46477c-3823-44e3-a023-ec7a0abfe074" providerId="ADAL" clId="{BB0C4878-432C-4512-AE29-435F3457A4E3}" dt="2023-07-05T03:15:54.318" v="1254" actId="1076"/>
          <ac:spMkLst>
            <pc:docMk/>
            <pc:sldMk cId="2229044288" sldId="282"/>
            <ac:spMk id="14" creationId="{7761E58D-F3A8-6860-EDC7-E865A1DD52F2}"/>
          </ac:spMkLst>
        </pc:spChg>
        <pc:spChg chg="add del mod">
          <ac:chgData name="Ian Parr" userId="4f46477c-3823-44e3-a023-ec7a0abfe074" providerId="ADAL" clId="{BB0C4878-432C-4512-AE29-435F3457A4E3}" dt="2023-07-05T03:10:18.729" v="1224"/>
          <ac:spMkLst>
            <pc:docMk/>
            <pc:sldMk cId="2229044288" sldId="282"/>
            <ac:spMk id="16" creationId="{1BFB9B8B-30B7-C29E-C65D-6DB493F3A540}"/>
          </ac:spMkLst>
        </pc:spChg>
        <pc:picChg chg="add del mod">
          <ac:chgData name="Ian Parr" userId="4f46477c-3823-44e3-a023-ec7a0abfe074" providerId="ADAL" clId="{BB0C4878-432C-4512-AE29-435F3457A4E3}" dt="2023-07-05T03:15:21.512" v="1243" actId="478"/>
          <ac:picMkLst>
            <pc:docMk/>
            <pc:sldMk cId="2229044288" sldId="282"/>
            <ac:picMk id="17" creationId="{E1581D92-00E6-33B2-00F5-89F47E64E589}"/>
          </ac:picMkLst>
        </pc:picChg>
        <pc:picChg chg="add mod">
          <ac:chgData name="Ian Parr" userId="4f46477c-3823-44e3-a023-ec7a0abfe074" providerId="ADAL" clId="{BB0C4878-432C-4512-AE29-435F3457A4E3}" dt="2023-07-05T03:15:51.805" v="1253" actId="14100"/>
          <ac:picMkLst>
            <pc:docMk/>
            <pc:sldMk cId="2229044288" sldId="282"/>
            <ac:picMk id="18" creationId="{58F97630-08A9-6530-3266-FD63472612F2}"/>
          </ac:picMkLst>
        </pc:picChg>
        <pc:picChg chg="add mod">
          <ac:chgData name="Ian Parr" userId="4f46477c-3823-44e3-a023-ec7a0abfe074" providerId="ADAL" clId="{BB0C4878-432C-4512-AE29-435F3457A4E3}" dt="2023-07-05T03:15:47.013" v="1252" actId="14100"/>
          <ac:picMkLst>
            <pc:docMk/>
            <pc:sldMk cId="2229044288" sldId="282"/>
            <ac:picMk id="19" creationId="{02D97A36-0258-FCEC-8BBE-B38F5F2E43EB}"/>
          </ac:picMkLst>
        </pc:picChg>
      </pc:sldChg>
      <pc:sldChg chg="modSp del mod">
        <pc:chgData name="Ian Parr" userId="4f46477c-3823-44e3-a023-ec7a0abfe074" providerId="ADAL" clId="{BB0C4878-432C-4512-AE29-435F3457A4E3}" dt="2023-07-05T03:16:15.107" v="1255" actId="47"/>
        <pc:sldMkLst>
          <pc:docMk/>
          <pc:sldMk cId="1405769051" sldId="283"/>
        </pc:sldMkLst>
        <pc:spChg chg="mod">
          <ac:chgData name="Ian Parr" userId="4f46477c-3823-44e3-a023-ec7a0abfe074" providerId="ADAL" clId="{BB0C4878-432C-4512-AE29-435F3457A4E3}" dt="2023-07-05T02:04:30.441" v="71" actId="27636"/>
          <ac:spMkLst>
            <pc:docMk/>
            <pc:sldMk cId="1405769051" sldId="283"/>
            <ac:spMk id="2" creationId="{4979C3D2-F2E3-44DC-E560-AA7CB59E0B28}"/>
          </ac:spMkLst>
        </pc:spChg>
      </pc:sldChg>
      <pc:sldChg chg="del">
        <pc:chgData name="Ian Parr" userId="4f46477c-3823-44e3-a023-ec7a0abfe074" providerId="ADAL" clId="{BB0C4878-432C-4512-AE29-435F3457A4E3}" dt="2023-07-05T03:16:15.107" v="1255" actId="47"/>
        <pc:sldMkLst>
          <pc:docMk/>
          <pc:sldMk cId="4009968021" sldId="284"/>
        </pc:sldMkLst>
      </pc:sldChg>
      <pc:sldChg chg="del">
        <pc:chgData name="Ian Parr" userId="4f46477c-3823-44e3-a023-ec7a0abfe074" providerId="ADAL" clId="{BB0C4878-432C-4512-AE29-435F3457A4E3}" dt="2023-07-05T03:16:15.107" v="1255" actId="47"/>
        <pc:sldMkLst>
          <pc:docMk/>
          <pc:sldMk cId="496521103" sldId="285"/>
        </pc:sldMkLst>
      </pc:sldChg>
      <pc:sldChg chg="del">
        <pc:chgData name="Ian Parr" userId="4f46477c-3823-44e3-a023-ec7a0abfe074" providerId="ADAL" clId="{BB0C4878-432C-4512-AE29-435F3457A4E3}" dt="2023-07-05T03:16:15.107" v="1255" actId="47"/>
        <pc:sldMkLst>
          <pc:docMk/>
          <pc:sldMk cId="3297710515" sldId="287"/>
        </pc:sldMkLst>
      </pc:sldChg>
      <pc:sldChg chg="del">
        <pc:chgData name="Ian Parr" userId="4f46477c-3823-44e3-a023-ec7a0abfe074" providerId="ADAL" clId="{BB0C4878-432C-4512-AE29-435F3457A4E3}" dt="2023-07-05T03:16:15.107" v="1255" actId="47"/>
        <pc:sldMkLst>
          <pc:docMk/>
          <pc:sldMk cId="1336484315" sldId="288"/>
        </pc:sldMkLst>
      </pc:sldChg>
      <pc:sldChg chg="del">
        <pc:chgData name="Ian Parr" userId="4f46477c-3823-44e3-a023-ec7a0abfe074" providerId="ADAL" clId="{BB0C4878-432C-4512-AE29-435F3457A4E3}" dt="2023-07-05T03:16:15.107" v="1255" actId="47"/>
        <pc:sldMkLst>
          <pc:docMk/>
          <pc:sldMk cId="120385570" sldId="289"/>
        </pc:sldMkLst>
      </pc:sldChg>
      <pc:sldChg chg="del">
        <pc:chgData name="Ian Parr" userId="4f46477c-3823-44e3-a023-ec7a0abfe074" providerId="ADAL" clId="{BB0C4878-432C-4512-AE29-435F3457A4E3}" dt="2023-07-05T03:16:15.107" v="1255" actId="47"/>
        <pc:sldMkLst>
          <pc:docMk/>
          <pc:sldMk cId="4192277966" sldId="290"/>
        </pc:sldMkLst>
      </pc:sldChg>
      <pc:sldChg chg="del">
        <pc:chgData name="Ian Parr" userId="4f46477c-3823-44e3-a023-ec7a0abfe074" providerId="ADAL" clId="{BB0C4878-432C-4512-AE29-435F3457A4E3}" dt="2023-07-05T03:16:15.107" v="1255" actId="47"/>
        <pc:sldMkLst>
          <pc:docMk/>
          <pc:sldMk cId="4191855136" sldId="291"/>
        </pc:sldMkLst>
      </pc:sldChg>
      <pc:sldChg chg="del">
        <pc:chgData name="Ian Parr" userId="4f46477c-3823-44e3-a023-ec7a0abfe074" providerId="ADAL" clId="{BB0C4878-432C-4512-AE29-435F3457A4E3}" dt="2023-07-05T03:16:15.107" v="1255" actId="47"/>
        <pc:sldMkLst>
          <pc:docMk/>
          <pc:sldMk cId="1147854470" sldId="292"/>
        </pc:sldMkLst>
      </pc:sldChg>
      <pc:sldChg chg="modSp del mod">
        <pc:chgData name="Ian Parr" userId="4f46477c-3823-44e3-a023-ec7a0abfe074" providerId="ADAL" clId="{BB0C4878-432C-4512-AE29-435F3457A4E3}" dt="2023-07-05T03:16:15.107" v="1255" actId="47"/>
        <pc:sldMkLst>
          <pc:docMk/>
          <pc:sldMk cId="2039294370" sldId="293"/>
        </pc:sldMkLst>
        <pc:spChg chg="mod">
          <ac:chgData name="Ian Parr" userId="4f46477c-3823-44e3-a023-ec7a0abfe074" providerId="ADAL" clId="{BB0C4878-432C-4512-AE29-435F3457A4E3}" dt="2023-07-05T02:04:30.472" v="76" actId="27636"/>
          <ac:spMkLst>
            <pc:docMk/>
            <pc:sldMk cId="2039294370" sldId="293"/>
            <ac:spMk id="2" creationId="{4979C3D2-F2E3-44DC-E560-AA7CB59E0B28}"/>
          </ac:spMkLst>
        </pc:spChg>
      </pc:sldChg>
      <pc:sldChg chg="modSp del mod">
        <pc:chgData name="Ian Parr" userId="4f46477c-3823-44e3-a023-ec7a0abfe074" providerId="ADAL" clId="{BB0C4878-432C-4512-AE29-435F3457A4E3}" dt="2023-07-05T03:16:15.107" v="1255" actId="47"/>
        <pc:sldMkLst>
          <pc:docMk/>
          <pc:sldMk cId="1506121415" sldId="294"/>
        </pc:sldMkLst>
        <pc:spChg chg="mod">
          <ac:chgData name="Ian Parr" userId="4f46477c-3823-44e3-a023-ec7a0abfe074" providerId="ADAL" clId="{BB0C4878-432C-4512-AE29-435F3457A4E3}" dt="2023-07-05T02:04:30.472" v="77" actId="27636"/>
          <ac:spMkLst>
            <pc:docMk/>
            <pc:sldMk cId="1506121415" sldId="294"/>
            <ac:spMk id="2" creationId="{4979C3D2-F2E3-44DC-E560-AA7CB59E0B28}"/>
          </ac:spMkLst>
        </pc:spChg>
      </pc:sldChg>
      <pc:sldChg chg="del">
        <pc:chgData name="Ian Parr" userId="4f46477c-3823-44e3-a023-ec7a0abfe074" providerId="ADAL" clId="{BB0C4878-432C-4512-AE29-435F3457A4E3}" dt="2023-07-05T03:16:15.107" v="1255" actId="47"/>
        <pc:sldMkLst>
          <pc:docMk/>
          <pc:sldMk cId="2665891038" sldId="295"/>
        </pc:sldMkLst>
      </pc:sldChg>
      <pc:sldChg chg="del">
        <pc:chgData name="Ian Parr" userId="4f46477c-3823-44e3-a023-ec7a0abfe074" providerId="ADAL" clId="{BB0C4878-432C-4512-AE29-435F3457A4E3}" dt="2023-07-05T03:16:15.107" v="1255" actId="47"/>
        <pc:sldMkLst>
          <pc:docMk/>
          <pc:sldMk cId="2953321169" sldId="296"/>
        </pc:sldMkLst>
      </pc:sldChg>
      <pc:sldChg chg="del">
        <pc:chgData name="Ian Parr" userId="4f46477c-3823-44e3-a023-ec7a0abfe074" providerId="ADAL" clId="{BB0C4878-432C-4512-AE29-435F3457A4E3}" dt="2023-07-05T03:16:15.107" v="1255" actId="47"/>
        <pc:sldMkLst>
          <pc:docMk/>
          <pc:sldMk cId="1522469624" sldId="297"/>
        </pc:sldMkLst>
      </pc:sldChg>
      <pc:sldChg chg="modSp del mod">
        <pc:chgData name="Ian Parr" userId="4f46477c-3823-44e3-a023-ec7a0abfe074" providerId="ADAL" clId="{BB0C4878-432C-4512-AE29-435F3457A4E3}" dt="2023-07-05T03:16:15.107" v="1255" actId="47"/>
        <pc:sldMkLst>
          <pc:docMk/>
          <pc:sldMk cId="789498811" sldId="298"/>
        </pc:sldMkLst>
        <pc:spChg chg="mod">
          <ac:chgData name="Ian Parr" userId="4f46477c-3823-44e3-a023-ec7a0abfe074" providerId="ADAL" clId="{BB0C4878-432C-4512-AE29-435F3457A4E3}" dt="2023-07-05T02:04:26.260" v="66" actId="27636"/>
          <ac:spMkLst>
            <pc:docMk/>
            <pc:sldMk cId="789498811" sldId="298"/>
            <ac:spMk id="2" creationId="{7B79B204-C0C6-96D6-FC59-D0498E3675C2}"/>
          </ac:spMkLst>
        </pc:spChg>
      </pc:sldChg>
      <pc:sldChg chg="modSp del mod">
        <pc:chgData name="Ian Parr" userId="4f46477c-3823-44e3-a023-ec7a0abfe074" providerId="ADAL" clId="{BB0C4878-432C-4512-AE29-435F3457A4E3}" dt="2023-07-05T03:16:15.107" v="1255" actId="47"/>
        <pc:sldMkLst>
          <pc:docMk/>
          <pc:sldMk cId="240087822" sldId="299"/>
        </pc:sldMkLst>
        <pc:spChg chg="mod">
          <ac:chgData name="Ian Parr" userId="4f46477c-3823-44e3-a023-ec7a0abfe074" providerId="ADAL" clId="{BB0C4878-432C-4512-AE29-435F3457A4E3}" dt="2023-07-05T02:04:30.456" v="72" actId="27636"/>
          <ac:spMkLst>
            <pc:docMk/>
            <pc:sldMk cId="240087822" sldId="299"/>
            <ac:spMk id="2" creationId="{4979C3D2-F2E3-44DC-E560-AA7CB59E0B28}"/>
          </ac:spMkLst>
        </pc:spChg>
      </pc:sldChg>
      <pc:sldChg chg="modSp del mod">
        <pc:chgData name="Ian Parr" userId="4f46477c-3823-44e3-a023-ec7a0abfe074" providerId="ADAL" clId="{BB0C4878-432C-4512-AE29-435F3457A4E3}" dt="2023-07-05T03:16:15.107" v="1255" actId="47"/>
        <pc:sldMkLst>
          <pc:docMk/>
          <pc:sldMk cId="3942294097" sldId="300"/>
        </pc:sldMkLst>
        <pc:spChg chg="mod">
          <ac:chgData name="Ian Parr" userId="4f46477c-3823-44e3-a023-ec7a0abfe074" providerId="ADAL" clId="{BB0C4878-432C-4512-AE29-435F3457A4E3}" dt="2023-07-05T02:04:30.456" v="73" actId="27636"/>
          <ac:spMkLst>
            <pc:docMk/>
            <pc:sldMk cId="3942294097" sldId="300"/>
            <ac:spMk id="2" creationId="{4979C3D2-F2E3-44DC-E560-AA7CB59E0B28}"/>
          </ac:spMkLst>
        </pc:spChg>
      </pc:sldChg>
      <pc:sldChg chg="modSp del mod">
        <pc:chgData name="Ian Parr" userId="4f46477c-3823-44e3-a023-ec7a0abfe074" providerId="ADAL" clId="{BB0C4878-432C-4512-AE29-435F3457A4E3}" dt="2023-07-05T03:16:15.107" v="1255" actId="47"/>
        <pc:sldMkLst>
          <pc:docMk/>
          <pc:sldMk cId="2291014636" sldId="301"/>
        </pc:sldMkLst>
        <pc:spChg chg="mod">
          <ac:chgData name="Ian Parr" userId="4f46477c-3823-44e3-a023-ec7a0abfe074" providerId="ADAL" clId="{BB0C4878-432C-4512-AE29-435F3457A4E3}" dt="2023-07-05T02:04:30.456" v="74" actId="27636"/>
          <ac:spMkLst>
            <pc:docMk/>
            <pc:sldMk cId="2291014636" sldId="301"/>
            <ac:spMk id="2" creationId="{4979C3D2-F2E3-44DC-E560-AA7CB59E0B28}"/>
          </ac:spMkLst>
        </pc:spChg>
      </pc:sldChg>
      <pc:sldChg chg="modSp del mod">
        <pc:chgData name="Ian Parr" userId="4f46477c-3823-44e3-a023-ec7a0abfe074" providerId="ADAL" clId="{BB0C4878-432C-4512-AE29-435F3457A4E3}" dt="2023-07-05T03:16:15.107" v="1255" actId="47"/>
        <pc:sldMkLst>
          <pc:docMk/>
          <pc:sldMk cId="4098420285" sldId="302"/>
        </pc:sldMkLst>
        <pc:spChg chg="mod">
          <ac:chgData name="Ian Parr" userId="4f46477c-3823-44e3-a023-ec7a0abfe074" providerId="ADAL" clId="{BB0C4878-432C-4512-AE29-435F3457A4E3}" dt="2023-07-05T02:04:30.472" v="75" actId="27636"/>
          <ac:spMkLst>
            <pc:docMk/>
            <pc:sldMk cId="4098420285" sldId="302"/>
            <ac:spMk id="2" creationId="{4979C3D2-F2E3-44DC-E560-AA7CB59E0B28}"/>
          </ac:spMkLst>
        </pc:spChg>
      </pc:sldChg>
      <pc:sldChg chg="add">
        <pc:chgData name="Ian Parr" userId="4f46477c-3823-44e3-a023-ec7a0abfe074" providerId="ADAL" clId="{BB0C4878-432C-4512-AE29-435F3457A4E3}" dt="2023-07-05T02:26:54.422" v="446" actId="2890"/>
        <pc:sldMkLst>
          <pc:docMk/>
          <pc:sldMk cId="1684063862" sldId="303"/>
        </pc:sldMkLst>
      </pc:sldChg>
      <pc:sldChg chg="addSp delSp modSp add mod">
        <pc:chgData name="Ian Parr" userId="4f46477c-3823-44e3-a023-ec7a0abfe074" providerId="ADAL" clId="{BB0C4878-432C-4512-AE29-435F3457A4E3}" dt="2023-07-05T02:38:26.660" v="579" actId="14100"/>
        <pc:sldMkLst>
          <pc:docMk/>
          <pc:sldMk cId="1828544279" sldId="304"/>
        </pc:sldMkLst>
        <pc:spChg chg="del mod">
          <ac:chgData name="Ian Parr" userId="4f46477c-3823-44e3-a023-ec7a0abfe074" providerId="ADAL" clId="{BB0C4878-432C-4512-AE29-435F3457A4E3}" dt="2023-07-05T02:37:32.653" v="572" actId="478"/>
          <ac:spMkLst>
            <pc:docMk/>
            <pc:sldMk cId="1828544279" sldId="304"/>
            <ac:spMk id="4" creationId="{B16DD3FC-7741-E1EC-00CA-297AA35122EE}"/>
          </ac:spMkLst>
        </pc:spChg>
        <pc:spChg chg="del mod">
          <ac:chgData name="Ian Parr" userId="4f46477c-3823-44e3-a023-ec7a0abfe074" providerId="ADAL" clId="{BB0C4878-432C-4512-AE29-435F3457A4E3}" dt="2023-07-05T02:36:42.921" v="569" actId="478"/>
          <ac:spMkLst>
            <pc:docMk/>
            <pc:sldMk cId="1828544279" sldId="304"/>
            <ac:spMk id="7" creationId="{B3E620F3-115F-71C3-D396-BBC574C4F47A}"/>
          </ac:spMkLst>
        </pc:spChg>
        <pc:spChg chg="del mod">
          <ac:chgData name="Ian Parr" userId="4f46477c-3823-44e3-a023-ec7a0abfe074" providerId="ADAL" clId="{BB0C4878-432C-4512-AE29-435F3457A4E3}" dt="2023-07-05T02:36:46.046" v="571" actId="478"/>
          <ac:spMkLst>
            <pc:docMk/>
            <pc:sldMk cId="1828544279" sldId="304"/>
            <ac:spMk id="8" creationId="{9A362DCB-7AE5-8092-F902-1FB916EE6A77}"/>
          </ac:spMkLst>
        </pc:spChg>
        <pc:picChg chg="add mod">
          <ac:chgData name="Ian Parr" userId="4f46477c-3823-44e3-a023-ec7a0abfe074" providerId="ADAL" clId="{BB0C4878-432C-4512-AE29-435F3457A4E3}" dt="2023-07-05T02:38:26.660" v="579" actId="14100"/>
          <ac:picMkLst>
            <pc:docMk/>
            <pc:sldMk cId="1828544279" sldId="304"/>
            <ac:picMk id="1026" creationId="{3A0CD0E6-9919-3B5E-36E3-6360D4F1CDAA}"/>
          </ac:picMkLst>
        </pc:picChg>
      </pc:sldChg>
      <pc:sldChg chg="addSp delSp modSp add modNotesTx">
        <pc:chgData name="Ian Parr" userId="4f46477c-3823-44e3-a023-ec7a0abfe074" providerId="ADAL" clId="{BB0C4878-432C-4512-AE29-435F3457A4E3}" dt="2023-07-05T02:39:27.885" v="586"/>
        <pc:sldMkLst>
          <pc:docMk/>
          <pc:sldMk cId="2155865765" sldId="305"/>
        </pc:sldMkLst>
        <pc:picChg chg="del">
          <ac:chgData name="Ian Parr" userId="4f46477c-3823-44e3-a023-ec7a0abfe074" providerId="ADAL" clId="{BB0C4878-432C-4512-AE29-435F3457A4E3}" dt="2023-07-05T02:38:56.004" v="581" actId="478"/>
          <ac:picMkLst>
            <pc:docMk/>
            <pc:sldMk cId="2155865765" sldId="305"/>
            <ac:picMk id="1026" creationId="{3A0CD0E6-9919-3B5E-36E3-6360D4F1CDAA}"/>
          </ac:picMkLst>
        </pc:picChg>
        <pc:picChg chg="add mod">
          <ac:chgData name="Ian Parr" userId="4f46477c-3823-44e3-a023-ec7a0abfe074" providerId="ADAL" clId="{BB0C4878-432C-4512-AE29-435F3457A4E3}" dt="2023-07-05T02:39:12.493" v="585" actId="14100"/>
          <ac:picMkLst>
            <pc:docMk/>
            <pc:sldMk cId="2155865765" sldId="305"/>
            <ac:picMk id="2050" creationId="{E6453A14-D520-6F07-2017-D2E4DEFFA35D}"/>
          </ac:picMkLst>
        </pc:picChg>
      </pc:sldChg>
      <pc:sldChg chg="addSp delSp modSp add">
        <pc:chgData name="Ian Parr" userId="4f46477c-3823-44e3-a023-ec7a0abfe074" providerId="ADAL" clId="{BB0C4878-432C-4512-AE29-435F3457A4E3}" dt="2023-07-05T02:40:27.517" v="596" actId="14100"/>
        <pc:sldMkLst>
          <pc:docMk/>
          <pc:sldMk cId="1536126777" sldId="306"/>
        </pc:sldMkLst>
        <pc:picChg chg="del">
          <ac:chgData name="Ian Parr" userId="4f46477c-3823-44e3-a023-ec7a0abfe074" providerId="ADAL" clId="{BB0C4878-432C-4512-AE29-435F3457A4E3}" dt="2023-07-05T02:39:54.054" v="588" actId="478"/>
          <ac:picMkLst>
            <pc:docMk/>
            <pc:sldMk cId="1536126777" sldId="306"/>
            <ac:picMk id="2050" creationId="{E6453A14-D520-6F07-2017-D2E4DEFFA35D}"/>
          </ac:picMkLst>
        </pc:picChg>
        <pc:picChg chg="add mod">
          <ac:chgData name="Ian Parr" userId="4f46477c-3823-44e3-a023-ec7a0abfe074" providerId="ADAL" clId="{BB0C4878-432C-4512-AE29-435F3457A4E3}" dt="2023-07-05T02:40:27.517" v="596" actId="14100"/>
          <ac:picMkLst>
            <pc:docMk/>
            <pc:sldMk cId="1536126777" sldId="306"/>
            <ac:picMk id="3074" creationId="{B99DE222-9792-8792-7E68-4A4A485D2977}"/>
          </ac:picMkLst>
        </pc:picChg>
      </pc:sldChg>
      <pc:sldChg chg="addSp delSp modSp add mod ord modNotesTx">
        <pc:chgData name="Ian Parr" userId="4f46477c-3823-44e3-a023-ec7a0abfe074" providerId="ADAL" clId="{BB0C4878-432C-4512-AE29-435F3457A4E3}" dt="2023-07-05T03:06:12.395" v="1194" actId="20577"/>
        <pc:sldMkLst>
          <pc:docMk/>
          <pc:sldMk cId="735803078" sldId="307"/>
        </pc:sldMkLst>
        <pc:spChg chg="add">
          <ac:chgData name="Ian Parr" userId="4f46477c-3823-44e3-a023-ec7a0abfe074" providerId="ADAL" clId="{BB0C4878-432C-4512-AE29-435F3457A4E3}" dt="2023-07-05T03:01:41.930" v="1130" actId="22"/>
          <ac:spMkLst>
            <pc:docMk/>
            <pc:sldMk cId="735803078" sldId="307"/>
            <ac:spMk id="3" creationId="{E54E4809-B465-0DD7-05E8-EB8333028676}"/>
          </ac:spMkLst>
        </pc:spChg>
        <pc:spChg chg="add">
          <ac:chgData name="Ian Parr" userId="4f46477c-3823-44e3-a023-ec7a0abfe074" providerId="ADAL" clId="{BB0C4878-432C-4512-AE29-435F3457A4E3}" dt="2023-07-05T03:01:44.681" v="1131" actId="22"/>
          <ac:spMkLst>
            <pc:docMk/>
            <pc:sldMk cId="735803078" sldId="307"/>
            <ac:spMk id="5" creationId="{3CE1B09C-10CA-68B3-6982-86BF413DA039}"/>
          </ac:spMkLst>
        </pc:spChg>
        <pc:spChg chg="add">
          <ac:chgData name="Ian Parr" userId="4f46477c-3823-44e3-a023-ec7a0abfe074" providerId="ADAL" clId="{BB0C4878-432C-4512-AE29-435F3457A4E3}" dt="2023-07-05T03:01:46.574" v="1132" actId="22"/>
          <ac:spMkLst>
            <pc:docMk/>
            <pc:sldMk cId="735803078" sldId="307"/>
            <ac:spMk id="7" creationId="{801380E4-BC08-01D3-4973-24B5E717253B}"/>
          </ac:spMkLst>
        </pc:spChg>
        <pc:spChg chg="add del">
          <ac:chgData name="Ian Parr" userId="4f46477c-3823-44e3-a023-ec7a0abfe074" providerId="ADAL" clId="{BB0C4878-432C-4512-AE29-435F3457A4E3}" dt="2023-07-05T03:02:15.303" v="1134" actId="478"/>
          <ac:spMkLst>
            <pc:docMk/>
            <pc:sldMk cId="735803078" sldId="307"/>
            <ac:spMk id="9" creationId="{E9E05D74-0C75-2AAA-A035-DC14AB8EA7DB}"/>
          </ac:spMkLst>
        </pc:spChg>
        <pc:spChg chg="add mod">
          <ac:chgData name="Ian Parr" userId="4f46477c-3823-44e3-a023-ec7a0abfe074" providerId="ADAL" clId="{BB0C4878-432C-4512-AE29-435F3457A4E3}" dt="2023-07-05T03:06:08.479" v="1193" actId="1076"/>
          <ac:spMkLst>
            <pc:docMk/>
            <pc:sldMk cId="735803078" sldId="307"/>
            <ac:spMk id="16" creationId="{CE0796EF-DDF8-FC74-EC2B-8E949EA21345}"/>
          </ac:spMkLst>
        </pc:spChg>
        <pc:spChg chg="add del mod">
          <ac:chgData name="Ian Parr" userId="4f46477c-3823-44e3-a023-ec7a0abfe074" providerId="ADAL" clId="{BB0C4878-432C-4512-AE29-435F3457A4E3}" dt="2023-07-05T03:04:30.383" v="1153"/>
          <ac:spMkLst>
            <pc:docMk/>
            <pc:sldMk cId="735803078" sldId="307"/>
            <ac:spMk id="17" creationId="{AACD09CC-2245-F7F5-742E-14B7088C5292}"/>
          </ac:spMkLst>
        </pc:spChg>
        <pc:spChg chg="add del">
          <ac:chgData name="Ian Parr" userId="4f46477c-3823-44e3-a023-ec7a0abfe074" providerId="ADAL" clId="{BB0C4878-432C-4512-AE29-435F3457A4E3}" dt="2023-07-05T03:04:36.264" v="1155" actId="478"/>
          <ac:spMkLst>
            <pc:docMk/>
            <pc:sldMk cId="735803078" sldId="307"/>
            <ac:spMk id="19" creationId="{74CEA0BE-7288-7743-F2F3-32DF28EF6788}"/>
          </ac:spMkLst>
        </pc:spChg>
        <pc:spChg chg="add mod">
          <ac:chgData name="Ian Parr" userId="4f46477c-3823-44e3-a023-ec7a0abfe074" providerId="ADAL" clId="{BB0C4878-432C-4512-AE29-435F3457A4E3}" dt="2023-07-05T03:06:05.107" v="1192" actId="20577"/>
          <ac:spMkLst>
            <pc:docMk/>
            <pc:sldMk cId="735803078" sldId="307"/>
            <ac:spMk id="21" creationId="{FF6CAF98-B827-8ED0-3FD8-DEC5370FA7E6}"/>
          </ac:spMkLst>
        </pc:spChg>
        <pc:picChg chg="del">
          <ac:chgData name="Ian Parr" userId="4f46477c-3823-44e3-a023-ec7a0abfe074" providerId="ADAL" clId="{BB0C4878-432C-4512-AE29-435F3457A4E3}" dt="2023-07-05T03:01:29.307" v="1129" actId="478"/>
          <ac:picMkLst>
            <pc:docMk/>
            <pc:sldMk cId="735803078" sldId="307"/>
            <ac:picMk id="2050" creationId="{E6453A14-D520-6F07-2017-D2E4DEFFA35D}"/>
          </ac:picMkLst>
        </pc:picChg>
        <pc:cxnChg chg="add mod">
          <ac:chgData name="Ian Parr" userId="4f46477c-3823-44e3-a023-ec7a0abfe074" providerId="ADAL" clId="{BB0C4878-432C-4512-AE29-435F3457A4E3}" dt="2023-07-05T03:03:38.327" v="1143" actId="1076"/>
          <ac:cxnSpMkLst>
            <pc:docMk/>
            <pc:sldMk cId="735803078" sldId="307"/>
            <ac:cxnSpMk id="11" creationId="{E8664F53-29F7-0BAA-4D03-2273572592DB}"/>
          </ac:cxnSpMkLst>
        </pc:cxnChg>
        <pc:cxnChg chg="add mod">
          <ac:chgData name="Ian Parr" userId="4f46477c-3823-44e3-a023-ec7a0abfe074" providerId="ADAL" clId="{BB0C4878-432C-4512-AE29-435F3457A4E3}" dt="2023-07-05T03:03:32.254" v="1142" actId="1076"/>
          <ac:cxnSpMkLst>
            <pc:docMk/>
            <pc:sldMk cId="735803078" sldId="307"/>
            <ac:cxnSpMk id="13" creationId="{875F2925-5E9A-8C0C-F1EF-79BA5D8D488F}"/>
          </ac:cxnSpMkLst>
        </pc:cxnChg>
      </pc:sldChg>
      <pc:sldChg chg="addSp modSp add mod">
        <pc:chgData name="Ian Parr" userId="4f46477c-3823-44e3-a023-ec7a0abfe074" providerId="ADAL" clId="{BB0C4878-432C-4512-AE29-435F3457A4E3}" dt="2023-07-05T03:07:43.840" v="1207" actId="20577"/>
        <pc:sldMkLst>
          <pc:docMk/>
          <pc:sldMk cId="2564422129" sldId="308"/>
        </pc:sldMkLst>
        <pc:spChg chg="add mod">
          <ac:chgData name="Ian Parr" userId="4f46477c-3823-44e3-a023-ec7a0abfe074" providerId="ADAL" clId="{BB0C4878-432C-4512-AE29-435F3457A4E3}" dt="2023-07-05T03:07:43.840" v="1207" actId="20577"/>
          <ac:spMkLst>
            <pc:docMk/>
            <pc:sldMk cId="2564422129" sldId="308"/>
            <ac:spMk id="4" creationId="{1DEC11DB-DBFC-D6EC-FF59-F0287F611636}"/>
          </ac:spMkLst>
        </pc:spChg>
        <pc:spChg chg="mod">
          <ac:chgData name="Ian Parr" userId="4f46477c-3823-44e3-a023-ec7a0abfe074" providerId="ADAL" clId="{BB0C4878-432C-4512-AE29-435F3457A4E3}" dt="2023-07-05T03:07:31.439" v="1204" actId="1076"/>
          <ac:spMkLst>
            <pc:docMk/>
            <pc:sldMk cId="2564422129" sldId="308"/>
            <ac:spMk id="16" creationId="{CE0796EF-DDF8-FC74-EC2B-8E949EA21345}"/>
          </ac:spMkLst>
        </pc:spChg>
      </pc:sldChg>
      <pc:sldMasterChg chg="addSp modSldLayout">
        <pc:chgData name="Ian Parr" userId="4f46477c-3823-44e3-a023-ec7a0abfe074" providerId="ADAL" clId="{BB0C4878-432C-4512-AE29-435F3457A4E3}" dt="2023-07-05T02:02:58.286" v="28"/>
        <pc:sldMasterMkLst>
          <pc:docMk/>
          <pc:sldMasterMk cId="1766113946" sldId="2147483691"/>
        </pc:sldMasterMkLst>
        <pc:picChg chg="add">
          <ac:chgData name="Ian Parr" userId="4f46477c-3823-44e3-a023-ec7a0abfe074" providerId="ADAL" clId="{BB0C4878-432C-4512-AE29-435F3457A4E3}" dt="2023-07-05T02:02:58.286" v="28"/>
          <ac:picMkLst>
            <pc:docMk/>
            <pc:sldMasterMk cId="1766113946" sldId="2147483691"/>
            <ac:picMk id="12" creationId="{3A720EE1-59DC-4834-3590-9086FF2EDEFC}"/>
          </ac:picMkLst>
        </pc:picChg>
        <pc:picChg chg="add">
          <ac:chgData name="Ian Parr" userId="4f46477c-3823-44e3-a023-ec7a0abfe074" providerId="ADAL" clId="{BB0C4878-432C-4512-AE29-435F3457A4E3}" dt="2023-07-05T02:02:58.286" v="28"/>
          <ac:picMkLst>
            <pc:docMk/>
            <pc:sldMasterMk cId="1766113946" sldId="2147483691"/>
            <ac:picMk id="13" creationId="{0AE19637-BBBA-1EFE-2E69-619291C70748}"/>
          </ac:picMkLst>
        </pc:picChg>
        <pc:sldLayoutChg chg="addSp">
          <pc:chgData name="Ian Parr" userId="4f46477c-3823-44e3-a023-ec7a0abfe074" providerId="ADAL" clId="{BB0C4878-432C-4512-AE29-435F3457A4E3}" dt="2023-07-05T02:02:58.286" v="28"/>
          <pc:sldLayoutMkLst>
            <pc:docMk/>
            <pc:sldMasterMk cId="1766113946" sldId="2147483691"/>
            <pc:sldLayoutMk cId="365163658" sldId="2147483694"/>
          </pc:sldLayoutMkLst>
          <pc:cxnChg chg="add">
            <ac:chgData name="Ian Parr" userId="4f46477c-3823-44e3-a023-ec7a0abfe074" providerId="ADAL" clId="{BB0C4878-432C-4512-AE29-435F3457A4E3}" dt="2023-07-05T02:02:58.286" v="28"/>
            <ac:cxnSpMkLst>
              <pc:docMk/>
              <pc:sldMasterMk cId="1766113946" sldId="2147483691"/>
              <pc:sldLayoutMk cId="365163658" sldId="2147483694"/>
              <ac:cxnSpMk id="7" creationId="{6C836435-F74E-3516-4103-ADC34B7E58A8}"/>
            </ac:cxnSpMkLst>
          </pc:cxnChg>
        </pc:sldLayoutChg>
        <pc:sldLayoutChg chg="addSp">
          <pc:chgData name="Ian Parr" userId="4f46477c-3823-44e3-a023-ec7a0abfe074" providerId="ADAL" clId="{BB0C4878-432C-4512-AE29-435F3457A4E3}" dt="2023-07-05T02:02:58.286" v="28"/>
          <pc:sldLayoutMkLst>
            <pc:docMk/>
            <pc:sldMasterMk cId="1766113946" sldId="2147483691"/>
            <pc:sldLayoutMk cId="2343141279" sldId="2147483696"/>
          </pc:sldLayoutMkLst>
          <pc:cxnChg chg="add">
            <ac:chgData name="Ian Parr" userId="4f46477c-3823-44e3-a023-ec7a0abfe074" providerId="ADAL" clId="{BB0C4878-432C-4512-AE29-435F3457A4E3}" dt="2023-07-05T02:02:58.286" v="28"/>
            <ac:cxnSpMkLst>
              <pc:docMk/>
              <pc:sldMasterMk cId="1766113946" sldId="2147483691"/>
              <pc:sldLayoutMk cId="2343141279" sldId="2147483696"/>
              <ac:cxnSpMk id="10" creationId="{D20B44E8-9A05-369F-8C7F-C6E2981978C6}"/>
            </ac:cxnSpMkLst>
          </pc:cxnChg>
        </pc:sldLayoutChg>
      </pc:sldMasterChg>
      <pc:sldMasterChg chg="addSp modSldLayout">
        <pc:chgData name="Ian Parr" userId="4f46477c-3823-44e3-a023-ec7a0abfe074" providerId="ADAL" clId="{BB0C4878-432C-4512-AE29-435F3457A4E3}" dt="2023-07-05T02:03:34.588" v="37"/>
        <pc:sldMasterMkLst>
          <pc:docMk/>
          <pc:sldMasterMk cId="1573500589" sldId="2147483710"/>
        </pc:sldMasterMkLst>
        <pc:picChg chg="add">
          <ac:chgData name="Ian Parr" userId="4f46477c-3823-44e3-a023-ec7a0abfe074" providerId="ADAL" clId="{BB0C4878-432C-4512-AE29-435F3457A4E3}" dt="2023-07-05T02:03:34.588" v="37"/>
          <ac:picMkLst>
            <pc:docMk/>
            <pc:sldMasterMk cId="1573500589" sldId="2147483710"/>
            <ac:picMk id="7" creationId="{D2FE999A-59BF-7575-C795-EFC2F5C4428D}"/>
          </ac:picMkLst>
        </pc:picChg>
        <pc:picChg chg="add">
          <ac:chgData name="Ian Parr" userId="4f46477c-3823-44e3-a023-ec7a0abfe074" providerId="ADAL" clId="{BB0C4878-432C-4512-AE29-435F3457A4E3}" dt="2023-07-05T02:03:34.588" v="37"/>
          <ac:picMkLst>
            <pc:docMk/>
            <pc:sldMasterMk cId="1573500589" sldId="2147483710"/>
            <ac:picMk id="8" creationId="{42EC524A-843C-E0C2-34C0-316FEC2BECDD}"/>
          </ac:picMkLst>
        </pc:picChg>
        <pc:sldLayoutChg chg="addSp">
          <pc:chgData name="Ian Parr" userId="4f46477c-3823-44e3-a023-ec7a0abfe074" providerId="ADAL" clId="{BB0C4878-432C-4512-AE29-435F3457A4E3}" dt="2023-07-05T02:03:34.588" v="37"/>
          <pc:sldLayoutMkLst>
            <pc:docMk/>
            <pc:sldMasterMk cId="1573500589" sldId="2147483710"/>
            <pc:sldLayoutMk cId="604035600" sldId="2147483713"/>
          </pc:sldLayoutMkLst>
          <pc:cxnChg chg="add">
            <ac:chgData name="Ian Parr" userId="4f46477c-3823-44e3-a023-ec7a0abfe074" providerId="ADAL" clId="{BB0C4878-432C-4512-AE29-435F3457A4E3}" dt="2023-07-05T02:03:34.588" v="37"/>
            <ac:cxnSpMkLst>
              <pc:docMk/>
              <pc:sldMasterMk cId="1573500589" sldId="2147483710"/>
              <pc:sldLayoutMk cId="604035600" sldId="2147483713"/>
              <ac:cxnSpMk id="7" creationId="{FA5D4EA8-C509-A922-4C34-4E35ED0C81A4}"/>
            </ac:cxnSpMkLst>
          </pc:cxnChg>
        </pc:sldLayoutChg>
        <pc:sldLayoutChg chg="addSp">
          <pc:chgData name="Ian Parr" userId="4f46477c-3823-44e3-a023-ec7a0abfe074" providerId="ADAL" clId="{BB0C4878-432C-4512-AE29-435F3457A4E3}" dt="2023-07-05T02:03:34.588" v="37"/>
          <pc:sldLayoutMkLst>
            <pc:docMk/>
            <pc:sldMasterMk cId="1573500589" sldId="2147483710"/>
            <pc:sldLayoutMk cId="598735" sldId="2147483715"/>
          </pc:sldLayoutMkLst>
          <pc:cxnChg chg="add">
            <ac:chgData name="Ian Parr" userId="4f46477c-3823-44e3-a023-ec7a0abfe074" providerId="ADAL" clId="{BB0C4878-432C-4512-AE29-435F3457A4E3}" dt="2023-07-05T02:03:34.588" v="37"/>
            <ac:cxnSpMkLst>
              <pc:docMk/>
              <pc:sldMasterMk cId="1573500589" sldId="2147483710"/>
              <pc:sldLayoutMk cId="598735" sldId="2147483715"/>
              <ac:cxnSpMk id="10" creationId="{1CF07754-554C-0300-83ED-1BB6DA9EE1FC}"/>
            </ac:cxnSpMkLst>
          </pc:cxnChg>
        </pc:sldLayoutChg>
      </pc:sldMasterChg>
      <pc:sldMasterChg chg="addSp modSldLayout">
        <pc:chgData name="Ian Parr" userId="4f46477c-3823-44e3-a023-ec7a0abfe074" providerId="ADAL" clId="{BB0C4878-432C-4512-AE29-435F3457A4E3}" dt="2023-07-05T02:04:18.407" v="47"/>
        <pc:sldMasterMkLst>
          <pc:docMk/>
          <pc:sldMasterMk cId="2525232546" sldId="2147483723"/>
        </pc:sldMasterMkLst>
        <pc:picChg chg="add">
          <ac:chgData name="Ian Parr" userId="4f46477c-3823-44e3-a023-ec7a0abfe074" providerId="ADAL" clId="{BB0C4878-432C-4512-AE29-435F3457A4E3}" dt="2023-07-05T02:04:18.407" v="47"/>
          <ac:picMkLst>
            <pc:docMk/>
            <pc:sldMasterMk cId="2525232546" sldId="2147483723"/>
            <ac:picMk id="7" creationId="{FADCF1BF-AEB3-4FC8-1167-F5451583473F}"/>
          </ac:picMkLst>
        </pc:picChg>
        <pc:picChg chg="add">
          <ac:chgData name="Ian Parr" userId="4f46477c-3823-44e3-a023-ec7a0abfe074" providerId="ADAL" clId="{BB0C4878-432C-4512-AE29-435F3457A4E3}" dt="2023-07-05T02:04:18.407" v="47"/>
          <ac:picMkLst>
            <pc:docMk/>
            <pc:sldMasterMk cId="2525232546" sldId="2147483723"/>
            <ac:picMk id="8" creationId="{21108140-7E83-2120-481B-802F3FFAAE15}"/>
          </ac:picMkLst>
        </pc:picChg>
        <pc:sldLayoutChg chg="addSp">
          <pc:chgData name="Ian Parr" userId="4f46477c-3823-44e3-a023-ec7a0abfe074" providerId="ADAL" clId="{BB0C4878-432C-4512-AE29-435F3457A4E3}" dt="2023-07-05T02:04:18.407" v="47"/>
          <pc:sldLayoutMkLst>
            <pc:docMk/>
            <pc:sldMasterMk cId="2525232546" sldId="2147483723"/>
            <pc:sldLayoutMk cId="4124253295" sldId="2147483726"/>
          </pc:sldLayoutMkLst>
          <pc:cxnChg chg="add">
            <ac:chgData name="Ian Parr" userId="4f46477c-3823-44e3-a023-ec7a0abfe074" providerId="ADAL" clId="{BB0C4878-432C-4512-AE29-435F3457A4E3}" dt="2023-07-05T02:04:18.407" v="47"/>
            <ac:cxnSpMkLst>
              <pc:docMk/>
              <pc:sldMasterMk cId="2525232546" sldId="2147483723"/>
              <pc:sldLayoutMk cId="4124253295" sldId="2147483726"/>
              <ac:cxnSpMk id="7" creationId="{89B4B06B-4D4E-2442-3FDA-21CD5DC2FF4E}"/>
            </ac:cxnSpMkLst>
          </pc:cxnChg>
        </pc:sldLayoutChg>
        <pc:sldLayoutChg chg="addSp">
          <pc:chgData name="Ian Parr" userId="4f46477c-3823-44e3-a023-ec7a0abfe074" providerId="ADAL" clId="{BB0C4878-432C-4512-AE29-435F3457A4E3}" dt="2023-07-05T02:04:18.407" v="47"/>
          <pc:sldLayoutMkLst>
            <pc:docMk/>
            <pc:sldMasterMk cId="2525232546" sldId="2147483723"/>
            <pc:sldLayoutMk cId="2361534345" sldId="2147483728"/>
          </pc:sldLayoutMkLst>
          <pc:cxnChg chg="add">
            <ac:chgData name="Ian Parr" userId="4f46477c-3823-44e3-a023-ec7a0abfe074" providerId="ADAL" clId="{BB0C4878-432C-4512-AE29-435F3457A4E3}" dt="2023-07-05T02:04:18.407" v="47"/>
            <ac:cxnSpMkLst>
              <pc:docMk/>
              <pc:sldMasterMk cId="2525232546" sldId="2147483723"/>
              <pc:sldLayoutMk cId="2361534345" sldId="2147483728"/>
              <ac:cxnSpMk id="10" creationId="{0224FE1C-6695-17AA-41F9-0F8D5D928ED4}"/>
            </ac:cxnSpMkLst>
          </pc:cxnChg>
        </pc:sldLayoutChg>
      </pc:sldMasterChg>
      <pc:sldMasterChg chg="addSp modSldLayout">
        <pc:chgData name="Ian Parr" userId="4f46477c-3823-44e3-a023-ec7a0abfe074" providerId="ADAL" clId="{BB0C4878-432C-4512-AE29-435F3457A4E3}" dt="2023-07-05T02:04:20.838" v="48"/>
        <pc:sldMasterMkLst>
          <pc:docMk/>
          <pc:sldMasterMk cId="2267967074" sldId="2147483736"/>
        </pc:sldMasterMkLst>
        <pc:picChg chg="add">
          <ac:chgData name="Ian Parr" userId="4f46477c-3823-44e3-a023-ec7a0abfe074" providerId="ADAL" clId="{BB0C4878-432C-4512-AE29-435F3457A4E3}" dt="2023-07-05T02:04:20.838" v="48"/>
          <ac:picMkLst>
            <pc:docMk/>
            <pc:sldMasterMk cId="2267967074" sldId="2147483736"/>
            <ac:picMk id="7" creationId="{ABCFCBFB-DE1C-C852-C839-CC3BC9D38F10}"/>
          </ac:picMkLst>
        </pc:picChg>
        <pc:picChg chg="add">
          <ac:chgData name="Ian Parr" userId="4f46477c-3823-44e3-a023-ec7a0abfe074" providerId="ADAL" clId="{BB0C4878-432C-4512-AE29-435F3457A4E3}" dt="2023-07-05T02:04:20.838" v="48"/>
          <ac:picMkLst>
            <pc:docMk/>
            <pc:sldMasterMk cId="2267967074" sldId="2147483736"/>
            <ac:picMk id="8" creationId="{92149476-95DA-AE6A-EAAE-DB4961FE7C9E}"/>
          </ac:picMkLst>
        </pc:picChg>
        <pc:sldLayoutChg chg="addSp">
          <pc:chgData name="Ian Parr" userId="4f46477c-3823-44e3-a023-ec7a0abfe074" providerId="ADAL" clId="{BB0C4878-432C-4512-AE29-435F3457A4E3}" dt="2023-07-05T02:04:20.838" v="48"/>
          <pc:sldLayoutMkLst>
            <pc:docMk/>
            <pc:sldMasterMk cId="2267967074" sldId="2147483736"/>
            <pc:sldLayoutMk cId="3241648642" sldId="2147483739"/>
          </pc:sldLayoutMkLst>
          <pc:cxnChg chg="add">
            <ac:chgData name="Ian Parr" userId="4f46477c-3823-44e3-a023-ec7a0abfe074" providerId="ADAL" clId="{BB0C4878-432C-4512-AE29-435F3457A4E3}" dt="2023-07-05T02:04:20.838" v="48"/>
            <ac:cxnSpMkLst>
              <pc:docMk/>
              <pc:sldMasterMk cId="2267967074" sldId="2147483736"/>
              <pc:sldLayoutMk cId="3241648642" sldId="2147483739"/>
              <ac:cxnSpMk id="7" creationId="{AC9ADB48-82A8-2271-0D23-53D4824000BE}"/>
            </ac:cxnSpMkLst>
          </pc:cxnChg>
        </pc:sldLayoutChg>
        <pc:sldLayoutChg chg="addSp">
          <pc:chgData name="Ian Parr" userId="4f46477c-3823-44e3-a023-ec7a0abfe074" providerId="ADAL" clId="{BB0C4878-432C-4512-AE29-435F3457A4E3}" dt="2023-07-05T02:04:20.838" v="48"/>
          <pc:sldLayoutMkLst>
            <pc:docMk/>
            <pc:sldMasterMk cId="2267967074" sldId="2147483736"/>
            <pc:sldLayoutMk cId="4113967424" sldId="2147483741"/>
          </pc:sldLayoutMkLst>
          <pc:cxnChg chg="add">
            <ac:chgData name="Ian Parr" userId="4f46477c-3823-44e3-a023-ec7a0abfe074" providerId="ADAL" clId="{BB0C4878-432C-4512-AE29-435F3457A4E3}" dt="2023-07-05T02:04:20.838" v="48"/>
            <ac:cxnSpMkLst>
              <pc:docMk/>
              <pc:sldMasterMk cId="2267967074" sldId="2147483736"/>
              <pc:sldLayoutMk cId="4113967424" sldId="2147483741"/>
              <ac:cxnSpMk id="10" creationId="{8DA2A3ED-98CF-6A74-0B1E-543AD23068D2}"/>
            </ac:cxnSpMkLst>
          </pc:cxnChg>
        </pc:sldLayoutChg>
      </pc:sldMasterChg>
      <pc:sldMasterChg chg="addSp modSldLayout">
        <pc:chgData name="Ian Parr" userId="4f46477c-3823-44e3-a023-ec7a0abfe074" providerId="ADAL" clId="{BB0C4878-432C-4512-AE29-435F3457A4E3}" dt="2023-07-05T02:04:24.612" v="49"/>
        <pc:sldMasterMkLst>
          <pc:docMk/>
          <pc:sldMasterMk cId="1698294639" sldId="2147483749"/>
        </pc:sldMasterMkLst>
        <pc:picChg chg="add">
          <ac:chgData name="Ian Parr" userId="4f46477c-3823-44e3-a023-ec7a0abfe074" providerId="ADAL" clId="{BB0C4878-432C-4512-AE29-435F3457A4E3}" dt="2023-07-05T02:04:24.612" v="49"/>
          <ac:picMkLst>
            <pc:docMk/>
            <pc:sldMasterMk cId="1698294639" sldId="2147483749"/>
            <ac:picMk id="8" creationId="{FCD4A86A-6119-105A-6DA0-2824022DFE86}"/>
          </ac:picMkLst>
        </pc:picChg>
        <pc:picChg chg="add">
          <ac:chgData name="Ian Parr" userId="4f46477c-3823-44e3-a023-ec7a0abfe074" providerId="ADAL" clId="{BB0C4878-432C-4512-AE29-435F3457A4E3}" dt="2023-07-05T02:04:24.612" v="49"/>
          <ac:picMkLst>
            <pc:docMk/>
            <pc:sldMasterMk cId="1698294639" sldId="2147483749"/>
            <ac:picMk id="9" creationId="{1138B57B-C980-743A-C4F8-53C42BD4DA05}"/>
          </ac:picMkLst>
        </pc:picChg>
        <pc:sldLayoutChg chg="addSp">
          <pc:chgData name="Ian Parr" userId="4f46477c-3823-44e3-a023-ec7a0abfe074" providerId="ADAL" clId="{BB0C4878-432C-4512-AE29-435F3457A4E3}" dt="2023-07-05T02:04:24.612" v="49"/>
          <pc:sldLayoutMkLst>
            <pc:docMk/>
            <pc:sldMasterMk cId="1698294639" sldId="2147483749"/>
            <pc:sldLayoutMk cId="1708788426" sldId="2147483752"/>
          </pc:sldLayoutMkLst>
          <pc:cxnChg chg="add">
            <ac:chgData name="Ian Parr" userId="4f46477c-3823-44e3-a023-ec7a0abfe074" providerId="ADAL" clId="{BB0C4878-432C-4512-AE29-435F3457A4E3}" dt="2023-07-05T02:04:24.612" v="49"/>
            <ac:cxnSpMkLst>
              <pc:docMk/>
              <pc:sldMasterMk cId="1698294639" sldId="2147483749"/>
              <pc:sldLayoutMk cId="1708788426" sldId="2147483752"/>
              <ac:cxnSpMk id="7" creationId="{A8ACC364-1BFC-B8DA-08FA-0C86E44B7772}"/>
            </ac:cxnSpMkLst>
          </pc:cxnChg>
        </pc:sldLayoutChg>
        <pc:sldLayoutChg chg="addSp">
          <pc:chgData name="Ian Parr" userId="4f46477c-3823-44e3-a023-ec7a0abfe074" providerId="ADAL" clId="{BB0C4878-432C-4512-AE29-435F3457A4E3}" dt="2023-07-05T02:04:24.612" v="49"/>
          <pc:sldLayoutMkLst>
            <pc:docMk/>
            <pc:sldMasterMk cId="1698294639" sldId="2147483749"/>
            <pc:sldLayoutMk cId="2067149124" sldId="2147483754"/>
          </pc:sldLayoutMkLst>
          <pc:cxnChg chg="add">
            <ac:chgData name="Ian Parr" userId="4f46477c-3823-44e3-a023-ec7a0abfe074" providerId="ADAL" clId="{BB0C4878-432C-4512-AE29-435F3457A4E3}" dt="2023-07-05T02:04:24.612" v="49"/>
            <ac:cxnSpMkLst>
              <pc:docMk/>
              <pc:sldMasterMk cId="1698294639" sldId="2147483749"/>
              <pc:sldLayoutMk cId="2067149124" sldId="2147483754"/>
              <ac:cxnSpMk id="10" creationId="{1E1C64AF-719F-FA2C-5BD5-5B2858CD8456}"/>
            </ac:cxnSpMkLst>
          </pc:cxnChg>
        </pc:sldLayoutChg>
      </pc:sldMasterChg>
      <pc:sldMasterChg chg="addSp modSldLayout">
        <pc:chgData name="Ian Parr" userId="4f46477c-3823-44e3-a023-ec7a0abfe074" providerId="ADAL" clId="{BB0C4878-432C-4512-AE29-435F3457A4E3}" dt="2023-07-05T02:04:26.035" v="59"/>
        <pc:sldMasterMkLst>
          <pc:docMk/>
          <pc:sldMasterMk cId="3510434696" sldId="2147483767"/>
        </pc:sldMasterMkLst>
        <pc:picChg chg="add">
          <ac:chgData name="Ian Parr" userId="4f46477c-3823-44e3-a023-ec7a0abfe074" providerId="ADAL" clId="{BB0C4878-432C-4512-AE29-435F3457A4E3}" dt="2023-07-05T02:04:26.035" v="59"/>
          <ac:picMkLst>
            <pc:docMk/>
            <pc:sldMasterMk cId="3510434696" sldId="2147483767"/>
            <ac:picMk id="9" creationId="{F1775850-7C45-6C5C-3615-58898FB2F97F}"/>
          </ac:picMkLst>
        </pc:picChg>
        <pc:picChg chg="add">
          <ac:chgData name="Ian Parr" userId="4f46477c-3823-44e3-a023-ec7a0abfe074" providerId="ADAL" clId="{BB0C4878-432C-4512-AE29-435F3457A4E3}" dt="2023-07-05T02:04:26.035" v="59"/>
          <ac:picMkLst>
            <pc:docMk/>
            <pc:sldMasterMk cId="3510434696" sldId="2147483767"/>
            <ac:picMk id="11" creationId="{646E0850-B0C2-EDEA-467B-42481DE14259}"/>
          </ac:picMkLst>
        </pc:picChg>
        <pc:sldLayoutChg chg="addSp">
          <pc:chgData name="Ian Parr" userId="4f46477c-3823-44e3-a023-ec7a0abfe074" providerId="ADAL" clId="{BB0C4878-432C-4512-AE29-435F3457A4E3}" dt="2023-07-05T02:04:26.035" v="59"/>
          <pc:sldLayoutMkLst>
            <pc:docMk/>
            <pc:sldMasterMk cId="3510434696" sldId="2147483767"/>
            <pc:sldLayoutMk cId="3083587077" sldId="2147483770"/>
          </pc:sldLayoutMkLst>
          <pc:cxnChg chg="add">
            <ac:chgData name="Ian Parr" userId="4f46477c-3823-44e3-a023-ec7a0abfe074" providerId="ADAL" clId="{BB0C4878-432C-4512-AE29-435F3457A4E3}" dt="2023-07-05T02:04:26.035" v="59"/>
            <ac:cxnSpMkLst>
              <pc:docMk/>
              <pc:sldMasterMk cId="3510434696" sldId="2147483767"/>
              <pc:sldLayoutMk cId="3083587077" sldId="2147483770"/>
              <ac:cxnSpMk id="7" creationId="{64A15567-CE97-A821-9D79-B18AD626862D}"/>
            </ac:cxnSpMkLst>
          </pc:cxnChg>
        </pc:sldLayoutChg>
        <pc:sldLayoutChg chg="addSp">
          <pc:chgData name="Ian Parr" userId="4f46477c-3823-44e3-a023-ec7a0abfe074" providerId="ADAL" clId="{BB0C4878-432C-4512-AE29-435F3457A4E3}" dt="2023-07-05T02:04:26.035" v="59"/>
          <pc:sldLayoutMkLst>
            <pc:docMk/>
            <pc:sldMasterMk cId="3510434696" sldId="2147483767"/>
            <pc:sldLayoutMk cId="1900807563" sldId="2147483772"/>
          </pc:sldLayoutMkLst>
          <pc:cxnChg chg="add">
            <ac:chgData name="Ian Parr" userId="4f46477c-3823-44e3-a023-ec7a0abfe074" providerId="ADAL" clId="{BB0C4878-432C-4512-AE29-435F3457A4E3}" dt="2023-07-05T02:04:26.035" v="59"/>
            <ac:cxnSpMkLst>
              <pc:docMk/>
              <pc:sldMasterMk cId="3510434696" sldId="2147483767"/>
              <pc:sldLayoutMk cId="1900807563" sldId="2147483772"/>
              <ac:cxnSpMk id="10" creationId="{8DD5283F-664B-902F-901F-823896C76726}"/>
            </ac:cxnSpMkLst>
          </pc:cxnChg>
        </pc:sldLayoutChg>
      </pc:sldMasterChg>
      <pc:sldMasterChg chg="addSp modSldLayout">
        <pc:chgData name="Ian Parr" userId="4f46477c-3823-44e3-a023-ec7a0abfe074" providerId="ADAL" clId="{BB0C4878-432C-4512-AE29-435F3457A4E3}" dt="2023-07-05T02:05:30.411" v="78"/>
        <pc:sldMasterMkLst>
          <pc:docMk/>
          <pc:sldMasterMk cId="1245284592" sldId="2147483780"/>
        </pc:sldMasterMkLst>
        <pc:picChg chg="add">
          <ac:chgData name="Ian Parr" userId="4f46477c-3823-44e3-a023-ec7a0abfe074" providerId="ADAL" clId="{BB0C4878-432C-4512-AE29-435F3457A4E3}" dt="2023-07-05T02:05:30.411" v="78"/>
          <ac:picMkLst>
            <pc:docMk/>
            <pc:sldMasterMk cId="1245284592" sldId="2147483780"/>
            <ac:picMk id="7" creationId="{8E637B6C-C3AF-525A-E4ED-DAC5144002D4}"/>
          </ac:picMkLst>
        </pc:picChg>
        <pc:picChg chg="add">
          <ac:chgData name="Ian Parr" userId="4f46477c-3823-44e3-a023-ec7a0abfe074" providerId="ADAL" clId="{BB0C4878-432C-4512-AE29-435F3457A4E3}" dt="2023-07-05T02:05:30.411" v="78"/>
          <ac:picMkLst>
            <pc:docMk/>
            <pc:sldMasterMk cId="1245284592" sldId="2147483780"/>
            <ac:picMk id="8" creationId="{36ABE7AE-31FE-7F59-02E1-975175B40A9B}"/>
          </ac:picMkLst>
        </pc:picChg>
        <pc:sldLayoutChg chg="addSp">
          <pc:chgData name="Ian Parr" userId="4f46477c-3823-44e3-a023-ec7a0abfe074" providerId="ADAL" clId="{BB0C4878-432C-4512-AE29-435F3457A4E3}" dt="2023-07-05T02:05:30.411" v="78"/>
          <pc:sldLayoutMkLst>
            <pc:docMk/>
            <pc:sldMasterMk cId="1245284592" sldId="2147483780"/>
            <pc:sldLayoutMk cId="1833467174" sldId="2147483783"/>
          </pc:sldLayoutMkLst>
          <pc:cxnChg chg="add">
            <ac:chgData name="Ian Parr" userId="4f46477c-3823-44e3-a023-ec7a0abfe074" providerId="ADAL" clId="{BB0C4878-432C-4512-AE29-435F3457A4E3}" dt="2023-07-05T02:05:30.411" v="78"/>
            <ac:cxnSpMkLst>
              <pc:docMk/>
              <pc:sldMasterMk cId="1245284592" sldId="2147483780"/>
              <pc:sldLayoutMk cId="1833467174" sldId="2147483783"/>
              <ac:cxnSpMk id="7" creationId="{2C828284-283D-2F81-789F-13C176C530F9}"/>
            </ac:cxnSpMkLst>
          </pc:cxnChg>
        </pc:sldLayoutChg>
        <pc:sldLayoutChg chg="addSp">
          <pc:chgData name="Ian Parr" userId="4f46477c-3823-44e3-a023-ec7a0abfe074" providerId="ADAL" clId="{BB0C4878-432C-4512-AE29-435F3457A4E3}" dt="2023-07-05T02:05:30.411" v="78"/>
          <pc:sldLayoutMkLst>
            <pc:docMk/>
            <pc:sldMasterMk cId="1245284592" sldId="2147483780"/>
            <pc:sldLayoutMk cId="957039071" sldId="2147483785"/>
          </pc:sldLayoutMkLst>
          <pc:cxnChg chg="add">
            <ac:chgData name="Ian Parr" userId="4f46477c-3823-44e3-a023-ec7a0abfe074" providerId="ADAL" clId="{BB0C4878-432C-4512-AE29-435F3457A4E3}" dt="2023-07-05T02:05:30.411" v="78"/>
            <ac:cxnSpMkLst>
              <pc:docMk/>
              <pc:sldMasterMk cId="1245284592" sldId="2147483780"/>
              <pc:sldLayoutMk cId="957039071" sldId="2147483785"/>
              <ac:cxnSpMk id="10" creationId="{1DA920CC-607C-97E0-0680-BCB15E3BD49D}"/>
            </ac:cxnSpMkLst>
          </pc:cxnChg>
        </pc:sldLayoutChg>
      </pc:sldMasterChg>
    </pc:docChg>
  </pc:docChgLst>
  <pc:docChgLst>
    <pc:chgData name="Ian Parr" userId="4f46477c-3823-44e3-a023-ec7a0abfe074" providerId="ADAL" clId="{E1E26952-0ACC-44E4-96BE-0DF08E485298}"/>
    <pc:docChg chg="modSld sldOrd">
      <pc:chgData name="Ian Parr" userId="4f46477c-3823-44e3-a023-ec7a0abfe074" providerId="ADAL" clId="{E1E26952-0ACC-44E4-96BE-0DF08E485298}" dt="2023-03-16T01:12:17.861" v="70" actId="14100"/>
      <pc:docMkLst>
        <pc:docMk/>
      </pc:docMkLst>
      <pc:sldChg chg="modSp mod">
        <pc:chgData name="Ian Parr" userId="4f46477c-3823-44e3-a023-ec7a0abfe074" providerId="ADAL" clId="{E1E26952-0ACC-44E4-96BE-0DF08E485298}" dt="2023-03-16T00:05:02.805" v="1" actId="20577"/>
        <pc:sldMkLst>
          <pc:docMk/>
          <pc:sldMk cId="2153998600" sldId="258"/>
        </pc:sldMkLst>
        <pc:spChg chg="mod">
          <ac:chgData name="Ian Parr" userId="4f46477c-3823-44e3-a023-ec7a0abfe074" providerId="ADAL" clId="{E1E26952-0ACC-44E4-96BE-0DF08E485298}" dt="2023-03-16T00:05:02.805" v="1" actId="20577"/>
          <ac:spMkLst>
            <pc:docMk/>
            <pc:sldMk cId="2153998600" sldId="258"/>
            <ac:spMk id="8" creationId="{B5FDC317-D686-0542-A15E-3D6D4B2156C4}"/>
          </ac:spMkLst>
        </pc:spChg>
      </pc:sldChg>
      <pc:sldChg chg="modSp mod">
        <pc:chgData name="Ian Parr" userId="4f46477c-3823-44e3-a023-ec7a0abfe074" providerId="ADAL" clId="{E1E26952-0ACC-44E4-96BE-0DF08E485298}" dt="2023-03-16T01:10:07.491" v="12" actId="20577"/>
        <pc:sldMkLst>
          <pc:docMk/>
          <pc:sldMk cId="3705924410" sldId="259"/>
        </pc:sldMkLst>
        <pc:spChg chg="mod">
          <ac:chgData name="Ian Parr" userId="4f46477c-3823-44e3-a023-ec7a0abfe074" providerId="ADAL" clId="{E1E26952-0ACC-44E4-96BE-0DF08E485298}" dt="2023-03-16T01:10:07.491" v="12" actId="20577"/>
          <ac:spMkLst>
            <pc:docMk/>
            <pc:sldMk cId="3705924410" sldId="259"/>
            <ac:spMk id="3" creationId="{06C3C4AE-3BB5-5646-9E52-3D9D50275C20}"/>
          </ac:spMkLst>
        </pc:spChg>
      </pc:sldChg>
      <pc:sldChg chg="modSp mod">
        <pc:chgData name="Ian Parr" userId="4f46477c-3823-44e3-a023-ec7a0abfe074" providerId="ADAL" clId="{E1E26952-0ACC-44E4-96BE-0DF08E485298}" dt="2023-03-16T00:05:54.601" v="3" actId="20577"/>
        <pc:sldMkLst>
          <pc:docMk/>
          <pc:sldMk cId="908109795" sldId="265"/>
        </pc:sldMkLst>
        <pc:spChg chg="mod">
          <ac:chgData name="Ian Parr" userId="4f46477c-3823-44e3-a023-ec7a0abfe074" providerId="ADAL" clId="{E1E26952-0ACC-44E4-96BE-0DF08E485298}" dt="2023-03-16T00:05:54.601" v="3" actId="20577"/>
          <ac:spMkLst>
            <pc:docMk/>
            <pc:sldMk cId="908109795" sldId="265"/>
            <ac:spMk id="3" creationId="{06C3C4AE-3BB5-5646-9E52-3D9D50275C20}"/>
          </ac:spMkLst>
        </pc:spChg>
      </pc:sldChg>
      <pc:sldChg chg="modSp mod ord">
        <pc:chgData name="Ian Parr" userId="4f46477c-3823-44e3-a023-ec7a0abfe074" providerId="ADAL" clId="{E1E26952-0ACC-44E4-96BE-0DF08E485298}" dt="2023-03-16T01:12:17.861" v="70" actId="14100"/>
        <pc:sldMkLst>
          <pc:docMk/>
          <pc:sldMk cId="3574695121" sldId="267"/>
        </pc:sldMkLst>
        <pc:spChg chg="mod">
          <ac:chgData name="Ian Parr" userId="4f46477c-3823-44e3-a023-ec7a0abfe074" providerId="ADAL" clId="{E1E26952-0ACC-44E4-96BE-0DF08E485298}" dt="2023-03-16T01:12:17.861" v="70" actId="14100"/>
          <ac:spMkLst>
            <pc:docMk/>
            <pc:sldMk cId="3574695121" sldId="267"/>
            <ac:spMk id="3" creationId="{06C3C4AE-3BB5-5646-9E52-3D9D50275C20}"/>
          </ac:spMkLst>
        </pc:spChg>
      </pc:sldChg>
    </pc:docChg>
  </pc:docChgLst>
  <pc:docChgLst>
    <pc:chgData name="Ian Parr" userId="S::iparr@ascschools.edu.au::4f46477c-3823-44e3-a023-ec7a0abfe074" providerId="AD" clId="Web-{4A26579D-4931-4FF9-AC61-7B82CBCB4AB3}"/>
    <pc:docChg chg="addSld modSld modSection">
      <pc:chgData name="Ian Parr" userId="S::iparr@ascschools.edu.au::4f46477c-3823-44e3-a023-ec7a0abfe074" providerId="AD" clId="Web-{4A26579D-4931-4FF9-AC61-7B82CBCB4AB3}" dt="2023-11-14T00:33:50.186" v="11" actId="1076"/>
      <pc:docMkLst>
        <pc:docMk/>
      </pc:docMkLst>
      <pc:sldChg chg="addSp delSp modSp add replId">
        <pc:chgData name="Ian Parr" userId="S::iparr@ascschools.edu.au::4f46477c-3823-44e3-a023-ec7a0abfe074" providerId="AD" clId="Web-{4A26579D-4931-4FF9-AC61-7B82CBCB4AB3}" dt="2023-11-14T00:33:50.186" v="11" actId="1076"/>
        <pc:sldMkLst>
          <pc:docMk/>
          <pc:sldMk cId="236816673" sldId="326"/>
        </pc:sldMkLst>
        <pc:spChg chg="del mod">
          <ac:chgData name="Ian Parr" userId="S::iparr@ascschools.edu.au::4f46477c-3823-44e3-a023-ec7a0abfe074" providerId="AD" clId="Web-{4A26579D-4931-4FF9-AC61-7B82CBCB4AB3}" dt="2023-11-14T00:33:46.123" v="10"/>
          <ac:spMkLst>
            <pc:docMk/>
            <pc:sldMk cId="236816673" sldId="326"/>
            <ac:spMk id="2" creationId="{E204937C-AB07-8535-438E-F9664232906D}"/>
          </ac:spMkLst>
        </pc:spChg>
        <pc:spChg chg="add mod">
          <ac:chgData name="Ian Parr" userId="S::iparr@ascschools.edu.au::4f46477c-3823-44e3-a023-ec7a0abfe074" providerId="AD" clId="Web-{4A26579D-4931-4FF9-AC61-7B82CBCB4AB3}" dt="2023-11-14T00:33:50.186" v="11" actId="1076"/>
          <ac:spMkLst>
            <pc:docMk/>
            <pc:sldMk cId="236816673" sldId="326"/>
            <ac:spMk id="4" creationId="{541BC101-BF18-3A2A-ECC4-528E1B603136}"/>
          </ac:spMkLst>
        </pc:spChg>
        <pc:spChg chg="del">
          <ac:chgData name="Ian Parr" userId="S::iparr@ascschools.edu.au::4f46477c-3823-44e3-a023-ec7a0abfe074" providerId="AD" clId="Web-{4A26579D-4931-4FF9-AC61-7B82CBCB4AB3}" dt="2023-11-14T00:33:31.748" v="7"/>
          <ac:spMkLst>
            <pc:docMk/>
            <pc:sldMk cId="236816673" sldId="326"/>
            <ac:spMk id="5" creationId="{27679564-C7F0-7C7D-8503-0FB88B0B6458}"/>
          </ac:spMkLst>
        </pc:spChg>
        <pc:picChg chg="del">
          <ac:chgData name="Ian Parr" userId="S::iparr@ascschools.edu.au::4f46477c-3823-44e3-a023-ec7a0abfe074" providerId="AD" clId="Web-{4A26579D-4931-4FF9-AC61-7B82CBCB4AB3}" dt="2023-11-14T00:32:25.027" v="1"/>
          <ac:picMkLst>
            <pc:docMk/>
            <pc:sldMk cId="236816673" sldId="326"/>
            <ac:picMk id="7" creationId="{4AE0C03E-3DA5-34F4-3D0F-B9880CDF357C}"/>
          </ac:picMkLst>
        </pc:picChg>
        <pc:picChg chg="del">
          <ac:chgData name="Ian Parr" userId="S::iparr@ascschools.edu.au::4f46477c-3823-44e3-a023-ec7a0abfe074" providerId="AD" clId="Web-{4A26579D-4931-4FF9-AC61-7B82CBCB4AB3}" dt="2023-11-14T00:32:36.902" v="2"/>
          <ac:picMkLst>
            <pc:docMk/>
            <pc:sldMk cId="236816673" sldId="326"/>
            <ac:picMk id="13" creationId="{491ACEB7-960C-FEEB-5AF3-65611F7A4D7E}"/>
          </ac:picMkLst>
        </pc:picChg>
        <pc:picChg chg="del">
          <ac:chgData name="Ian Parr" userId="S::iparr@ascschools.edu.au::4f46477c-3823-44e3-a023-ec7a0abfe074" providerId="AD" clId="Web-{4A26579D-4931-4FF9-AC61-7B82CBCB4AB3}" dt="2023-11-14T00:32:37.543" v="3"/>
          <ac:picMkLst>
            <pc:docMk/>
            <pc:sldMk cId="236816673" sldId="326"/>
            <ac:picMk id="16" creationId="{4DE54062-5A19-3190-EF77-C7807A415404}"/>
          </ac:picMkLst>
        </pc:picChg>
      </pc:sldChg>
    </pc:docChg>
  </pc:docChgLst>
  <pc:docChgLst>
    <pc:chgData name="Ian Parr" userId="S::iparr@ascschools.edu.au::4f46477c-3823-44e3-a023-ec7a0abfe074" providerId="AD" clId="Web-{18D09C34-A6A3-4C58-9C29-D74BA7ABEE24}"/>
    <pc:docChg chg="modSld">
      <pc:chgData name="Ian Parr" userId="S::iparr@ascschools.edu.au::4f46477c-3823-44e3-a023-ec7a0abfe074" providerId="AD" clId="Web-{18D09C34-A6A3-4C58-9C29-D74BA7ABEE24}" dt="2023-10-03T03:28:40.117" v="6" actId="1076"/>
      <pc:docMkLst>
        <pc:docMk/>
      </pc:docMkLst>
      <pc:sldChg chg="addSp modSp">
        <pc:chgData name="Ian Parr" userId="S::iparr@ascschools.edu.au::4f46477c-3823-44e3-a023-ec7a0abfe074" providerId="AD" clId="Web-{18D09C34-A6A3-4C58-9C29-D74BA7ABEE24}" dt="2023-10-03T03:28:40.117" v="6" actId="1076"/>
        <pc:sldMkLst>
          <pc:docMk/>
          <pc:sldMk cId="3165490863" sldId="323"/>
        </pc:sldMkLst>
        <pc:spChg chg="add mod">
          <ac:chgData name="Ian Parr" userId="S::iparr@ascschools.edu.au::4f46477c-3823-44e3-a023-ec7a0abfe074" providerId="AD" clId="Web-{18D09C34-A6A3-4C58-9C29-D74BA7ABEE24}" dt="2023-10-03T03:28:40.117" v="6" actId="1076"/>
          <ac:spMkLst>
            <pc:docMk/>
            <pc:sldMk cId="3165490863" sldId="323"/>
            <ac:spMk id="2" creationId="{84E12E7D-13A5-435B-5B57-B735A48D3870}"/>
          </ac:spMkLst>
        </pc:spChg>
      </pc:sldChg>
    </pc:docChg>
  </pc:docChgLst>
  <pc:docChgLst>
    <pc:chgData name="Ian Parr" userId="4f46477c-3823-44e3-a023-ec7a0abfe074" providerId="ADAL" clId="{DDFC1318-FBF3-4F72-86FE-96E2F61C6293}"/>
    <pc:docChg chg="custSel addSld delSld modSld sldOrd">
      <pc:chgData name="Ian Parr" userId="4f46477c-3823-44e3-a023-ec7a0abfe074" providerId="ADAL" clId="{DDFC1318-FBF3-4F72-86FE-96E2F61C6293}" dt="2023-06-07T05:54:29.804" v="1368"/>
      <pc:docMkLst>
        <pc:docMk/>
      </pc:docMkLst>
      <pc:sldChg chg="addSp delSp modSp mod">
        <pc:chgData name="Ian Parr" userId="4f46477c-3823-44e3-a023-ec7a0abfe074" providerId="ADAL" clId="{DDFC1318-FBF3-4F72-86FE-96E2F61C6293}" dt="2023-06-07T05:51:59.496" v="1366" actId="14100"/>
        <pc:sldMkLst>
          <pc:docMk/>
          <pc:sldMk cId="2153998600" sldId="258"/>
        </pc:sldMkLst>
        <pc:spChg chg="add del mod">
          <ac:chgData name="Ian Parr" userId="4f46477c-3823-44e3-a023-ec7a0abfe074" providerId="ADAL" clId="{DDFC1318-FBF3-4F72-86FE-96E2F61C6293}" dt="2023-06-07T01:09:49.753" v="80" actId="478"/>
          <ac:spMkLst>
            <pc:docMk/>
            <pc:sldMk cId="2153998600" sldId="258"/>
            <ac:spMk id="2" creationId="{F2D16306-E432-B381-1B5A-C2F742F5B483}"/>
          </ac:spMkLst>
        </pc:spChg>
        <pc:spChg chg="mod">
          <ac:chgData name="Ian Parr" userId="4f46477c-3823-44e3-a023-ec7a0abfe074" providerId="ADAL" clId="{DDFC1318-FBF3-4F72-86FE-96E2F61C6293}" dt="2023-06-07T05:41:57.557" v="1270" actId="20577"/>
          <ac:spMkLst>
            <pc:docMk/>
            <pc:sldMk cId="2153998600" sldId="258"/>
            <ac:spMk id="7" creationId="{BC1EB2F9-7672-F347-9DBD-C0C6A9814DAD}"/>
          </ac:spMkLst>
        </pc:spChg>
        <pc:spChg chg="mod">
          <ac:chgData name="Ian Parr" userId="4f46477c-3823-44e3-a023-ec7a0abfe074" providerId="ADAL" clId="{DDFC1318-FBF3-4F72-86FE-96E2F61C6293}" dt="2023-06-07T05:51:59.496" v="1366" actId="14100"/>
          <ac:spMkLst>
            <pc:docMk/>
            <pc:sldMk cId="2153998600" sldId="258"/>
            <ac:spMk id="8" creationId="{B5FDC317-D686-0542-A15E-3D6D4B2156C4}"/>
          </ac:spMkLst>
        </pc:spChg>
      </pc:sldChg>
      <pc:sldChg chg="addSp delSp modSp mod">
        <pc:chgData name="Ian Parr" userId="4f46477c-3823-44e3-a023-ec7a0abfe074" providerId="ADAL" clId="{DDFC1318-FBF3-4F72-86FE-96E2F61C6293}" dt="2023-06-07T01:12:36.620" v="100" actId="255"/>
        <pc:sldMkLst>
          <pc:docMk/>
          <pc:sldMk cId="908109795" sldId="265"/>
        </pc:sldMkLst>
        <pc:spChg chg="mod">
          <ac:chgData name="Ian Parr" userId="4f46477c-3823-44e3-a023-ec7a0abfe074" providerId="ADAL" clId="{DDFC1318-FBF3-4F72-86FE-96E2F61C6293}" dt="2023-06-07T01:12:36.620" v="100" actId="255"/>
          <ac:spMkLst>
            <pc:docMk/>
            <pc:sldMk cId="908109795" sldId="265"/>
            <ac:spMk id="2" creationId="{A8D8A4B1-735F-8B4D-8429-02AC0F272D43}"/>
          </ac:spMkLst>
        </pc:spChg>
        <pc:spChg chg="del mod">
          <ac:chgData name="Ian Parr" userId="4f46477c-3823-44e3-a023-ec7a0abfe074" providerId="ADAL" clId="{DDFC1318-FBF3-4F72-86FE-96E2F61C6293}" dt="2023-06-07T01:11:00.594" v="89" actId="478"/>
          <ac:spMkLst>
            <pc:docMk/>
            <pc:sldMk cId="908109795" sldId="265"/>
            <ac:spMk id="5" creationId="{CBE84C0D-6D8D-7E12-4F5E-319114A57856}"/>
          </ac:spMkLst>
        </pc:spChg>
        <pc:spChg chg="del">
          <ac:chgData name="Ian Parr" userId="4f46477c-3823-44e3-a023-ec7a0abfe074" providerId="ADAL" clId="{DDFC1318-FBF3-4F72-86FE-96E2F61C6293}" dt="2023-06-07T01:11:13.272" v="92" actId="478"/>
          <ac:spMkLst>
            <pc:docMk/>
            <pc:sldMk cId="908109795" sldId="265"/>
            <ac:spMk id="8" creationId="{D0DF085D-58CB-7061-97AA-F928F44A7843}"/>
          </ac:spMkLst>
        </pc:spChg>
        <pc:spChg chg="del">
          <ac:chgData name="Ian Parr" userId="4f46477c-3823-44e3-a023-ec7a0abfe074" providerId="ADAL" clId="{DDFC1318-FBF3-4F72-86FE-96E2F61C6293}" dt="2023-06-07T01:11:03.179" v="90" actId="478"/>
          <ac:spMkLst>
            <pc:docMk/>
            <pc:sldMk cId="908109795" sldId="265"/>
            <ac:spMk id="9" creationId="{85542720-F5AB-46B8-B920-A1593D33CE23}"/>
          </ac:spMkLst>
        </pc:spChg>
        <pc:spChg chg="add del mod">
          <ac:chgData name="Ian Parr" userId="4f46477c-3823-44e3-a023-ec7a0abfe074" providerId="ADAL" clId="{DDFC1318-FBF3-4F72-86FE-96E2F61C6293}" dt="2023-06-07T01:11:10.291" v="91" actId="478"/>
          <ac:spMkLst>
            <pc:docMk/>
            <pc:sldMk cId="908109795" sldId="265"/>
            <ac:spMk id="10" creationId="{4A584456-DFBA-0A32-A1B1-EC269C7EFFE7}"/>
          </ac:spMkLst>
        </pc:spChg>
        <pc:spChg chg="add mod">
          <ac:chgData name="Ian Parr" userId="4f46477c-3823-44e3-a023-ec7a0abfe074" providerId="ADAL" clId="{DDFC1318-FBF3-4F72-86FE-96E2F61C6293}" dt="2023-06-07T01:12:21.404" v="99" actId="20577"/>
          <ac:spMkLst>
            <pc:docMk/>
            <pc:sldMk cId="908109795" sldId="265"/>
            <ac:spMk id="12" creationId="{FEBF7918-DE86-CB2D-6901-D9B56C65A625}"/>
          </ac:spMkLst>
        </pc:spChg>
        <pc:picChg chg="del">
          <ac:chgData name="Ian Parr" userId="4f46477c-3823-44e3-a023-ec7a0abfe074" providerId="ADAL" clId="{DDFC1318-FBF3-4F72-86FE-96E2F61C6293}" dt="2023-06-07T01:10:56.702" v="87" actId="478"/>
          <ac:picMkLst>
            <pc:docMk/>
            <pc:sldMk cId="908109795" sldId="265"/>
            <ac:picMk id="3" creationId="{BA697822-7073-C3B5-E32B-3C862D90BC7A}"/>
          </ac:picMkLst>
        </pc:picChg>
        <pc:picChg chg="del">
          <ac:chgData name="Ian Parr" userId="4f46477c-3823-44e3-a023-ec7a0abfe074" providerId="ADAL" clId="{DDFC1318-FBF3-4F72-86FE-96E2F61C6293}" dt="2023-06-07T01:10:55.699" v="86" actId="478"/>
          <ac:picMkLst>
            <pc:docMk/>
            <pc:sldMk cId="908109795" sldId="265"/>
            <ac:picMk id="4" creationId="{5D017BFA-7EE9-CD18-E3D4-A60BA79F5A86}"/>
          </ac:picMkLst>
        </pc:picChg>
        <pc:picChg chg="del">
          <ac:chgData name="Ian Parr" userId="4f46477c-3823-44e3-a023-ec7a0abfe074" providerId="ADAL" clId="{DDFC1318-FBF3-4F72-86FE-96E2F61C6293}" dt="2023-06-07T01:10:53.377" v="85" actId="478"/>
          <ac:picMkLst>
            <pc:docMk/>
            <pc:sldMk cId="908109795" sldId="265"/>
            <ac:picMk id="7" creationId="{85E3187F-8B11-E439-902E-F43E9019484B}"/>
          </ac:picMkLst>
        </pc:picChg>
      </pc:sldChg>
      <pc:sldChg chg="addSp delSp modSp del mod">
        <pc:chgData name="Ian Parr" userId="4f46477c-3823-44e3-a023-ec7a0abfe074" providerId="ADAL" clId="{DDFC1318-FBF3-4F72-86FE-96E2F61C6293}" dt="2023-06-07T01:13:13.674" v="109" actId="2696"/>
        <pc:sldMkLst>
          <pc:docMk/>
          <pc:sldMk cId="3574695121" sldId="267"/>
        </pc:sldMkLst>
        <pc:spChg chg="add mod">
          <ac:chgData name="Ian Parr" userId="4f46477c-3823-44e3-a023-ec7a0abfe074" providerId="ADAL" clId="{DDFC1318-FBF3-4F72-86FE-96E2F61C6293}" dt="2023-06-07T01:13:00.215" v="106" actId="478"/>
          <ac:spMkLst>
            <pc:docMk/>
            <pc:sldMk cId="3574695121" sldId="267"/>
            <ac:spMk id="5" creationId="{3E9D375E-B18B-6AD9-6D25-0DB2E5ECE6B0}"/>
          </ac:spMkLst>
        </pc:spChg>
        <pc:spChg chg="del mod">
          <ac:chgData name="Ian Parr" userId="4f46477c-3823-44e3-a023-ec7a0abfe074" providerId="ADAL" clId="{DDFC1318-FBF3-4F72-86FE-96E2F61C6293}" dt="2023-06-07T01:13:00.215" v="106" actId="478"/>
          <ac:spMkLst>
            <pc:docMk/>
            <pc:sldMk cId="3574695121" sldId="267"/>
            <ac:spMk id="8" creationId="{A14BD47A-7A36-2739-A264-6814D051DD33}"/>
          </ac:spMkLst>
        </pc:spChg>
        <pc:spChg chg="del">
          <ac:chgData name="Ian Parr" userId="4f46477c-3823-44e3-a023-ec7a0abfe074" providerId="ADAL" clId="{DDFC1318-FBF3-4F72-86FE-96E2F61C6293}" dt="2023-06-07T01:13:03.333" v="107" actId="478"/>
          <ac:spMkLst>
            <pc:docMk/>
            <pc:sldMk cId="3574695121" sldId="267"/>
            <ac:spMk id="15" creationId="{D79FE9EE-AEDB-ACF1-E038-50917EA9DCBC}"/>
          </ac:spMkLst>
        </pc:spChg>
        <pc:spChg chg="del">
          <ac:chgData name="Ian Parr" userId="4f46477c-3823-44e3-a023-ec7a0abfe074" providerId="ADAL" clId="{DDFC1318-FBF3-4F72-86FE-96E2F61C6293}" dt="2023-06-07T01:13:05.731" v="108" actId="478"/>
          <ac:spMkLst>
            <pc:docMk/>
            <pc:sldMk cId="3574695121" sldId="267"/>
            <ac:spMk id="17" creationId="{5182C047-1462-51CB-2B83-8ACB5193E4BF}"/>
          </ac:spMkLst>
        </pc:spChg>
        <pc:picChg chg="del">
          <ac:chgData name="Ian Parr" userId="4f46477c-3823-44e3-a023-ec7a0abfe074" providerId="ADAL" clId="{DDFC1318-FBF3-4F72-86FE-96E2F61C6293}" dt="2023-06-07T01:12:57.482" v="104" actId="478"/>
          <ac:picMkLst>
            <pc:docMk/>
            <pc:sldMk cId="3574695121" sldId="267"/>
            <ac:picMk id="4" creationId="{56281909-C30E-D324-D1B1-3BA6557C934E}"/>
          </ac:picMkLst>
        </pc:picChg>
        <pc:picChg chg="del">
          <ac:chgData name="Ian Parr" userId="4f46477c-3823-44e3-a023-ec7a0abfe074" providerId="ADAL" clId="{DDFC1318-FBF3-4F72-86FE-96E2F61C6293}" dt="2023-06-07T01:12:55.544" v="102" actId="478"/>
          <ac:picMkLst>
            <pc:docMk/>
            <pc:sldMk cId="3574695121" sldId="267"/>
            <ac:picMk id="10" creationId="{AB4BE123-48B6-3B25-649A-1CE01BFE9761}"/>
          </ac:picMkLst>
        </pc:picChg>
        <pc:picChg chg="del">
          <ac:chgData name="Ian Parr" userId="4f46477c-3823-44e3-a023-ec7a0abfe074" providerId="ADAL" clId="{DDFC1318-FBF3-4F72-86FE-96E2F61C6293}" dt="2023-06-07T01:12:56.612" v="103" actId="478"/>
          <ac:picMkLst>
            <pc:docMk/>
            <pc:sldMk cId="3574695121" sldId="267"/>
            <ac:picMk id="13" creationId="{F6ADFD9D-56C5-F855-D664-3EB4BC5B6F06}"/>
          </ac:picMkLst>
        </pc:picChg>
      </pc:sldChg>
      <pc:sldChg chg="addSp delSp modSp add mod">
        <pc:chgData name="Ian Parr" userId="4f46477c-3823-44e3-a023-ec7a0abfe074" providerId="ADAL" clId="{DDFC1318-FBF3-4F72-86FE-96E2F61C6293}" dt="2023-06-07T02:57:12.363" v="582" actId="1076"/>
        <pc:sldMkLst>
          <pc:docMk/>
          <pc:sldMk cId="3308465661" sldId="268"/>
        </pc:sldMkLst>
        <pc:spChg chg="mod">
          <ac:chgData name="Ian Parr" userId="4f46477c-3823-44e3-a023-ec7a0abfe074" providerId="ADAL" clId="{DDFC1318-FBF3-4F72-86FE-96E2F61C6293}" dt="2023-06-07T02:55:26.003" v="569" actId="20577"/>
          <ac:spMkLst>
            <pc:docMk/>
            <pc:sldMk cId="3308465661" sldId="268"/>
            <ac:spMk id="2" creationId="{A8D8A4B1-735F-8B4D-8429-02AC0F272D43}"/>
          </ac:spMkLst>
        </pc:spChg>
        <pc:spChg chg="add mod">
          <ac:chgData name="Ian Parr" userId="4f46477c-3823-44e3-a023-ec7a0abfe074" providerId="ADAL" clId="{DDFC1318-FBF3-4F72-86FE-96E2F61C6293}" dt="2023-06-07T02:57:12.363" v="582" actId="1076"/>
          <ac:spMkLst>
            <pc:docMk/>
            <pc:sldMk cId="3308465661" sldId="268"/>
            <ac:spMk id="4" creationId="{89F8254B-877A-9169-947E-5BC1712FFC46}"/>
          </ac:spMkLst>
        </pc:spChg>
        <pc:spChg chg="del mod">
          <ac:chgData name="Ian Parr" userId="4f46477c-3823-44e3-a023-ec7a0abfe074" providerId="ADAL" clId="{DDFC1318-FBF3-4F72-86FE-96E2F61C6293}" dt="2023-06-07T02:55:52.175" v="572" actId="478"/>
          <ac:spMkLst>
            <pc:docMk/>
            <pc:sldMk cId="3308465661" sldId="268"/>
            <ac:spMk id="12" creationId="{FEBF7918-DE86-CB2D-6901-D9B56C65A625}"/>
          </ac:spMkLst>
        </pc:spChg>
        <pc:picChg chg="del">
          <ac:chgData name="Ian Parr" userId="4f46477c-3823-44e3-a023-ec7a0abfe074" providerId="ADAL" clId="{DDFC1318-FBF3-4F72-86FE-96E2F61C6293}" dt="2023-06-07T01:13:48.730" v="110" actId="478"/>
          <ac:picMkLst>
            <pc:docMk/>
            <pc:sldMk cId="3308465661" sldId="268"/>
            <ac:picMk id="3" creationId="{5F6AAC48-CB90-95E9-C5CA-B5B413089525}"/>
          </ac:picMkLst>
        </pc:picChg>
        <pc:picChg chg="add del">
          <ac:chgData name="Ian Parr" userId="4f46477c-3823-44e3-a023-ec7a0abfe074" providerId="ADAL" clId="{DDFC1318-FBF3-4F72-86FE-96E2F61C6293}" dt="2023-06-07T02:55:52.175" v="572" actId="478"/>
          <ac:picMkLst>
            <pc:docMk/>
            <pc:sldMk cId="3308465661" sldId="268"/>
            <ac:picMk id="1026" creationId="{599130AF-533F-67AF-E004-57E542FC8651}"/>
          </ac:picMkLst>
        </pc:picChg>
        <pc:picChg chg="add mod">
          <ac:chgData name="Ian Parr" userId="4f46477c-3823-44e3-a023-ec7a0abfe074" providerId="ADAL" clId="{DDFC1318-FBF3-4F72-86FE-96E2F61C6293}" dt="2023-06-07T02:56:04.115" v="576" actId="14100"/>
          <ac:picMkLst>
            <pc:docMk/>
            <pc:sldMk cId="3308465661" sldId="268"/>
            <ac:picMk id="1028" creationId="{1AD2744C-0765-FFB0-A491-8881445723A7}"/>
          </ac:picMkLst>
        </pc:picChg>
      </pc:sldChg>
      <pc:sldChg chg="addSp modSp new mod ord">
        <pc:chgData name="Ian Parr" userId="4f46477c-3823-44e3-a023-ec7a0abfe074" providerId="ADAL" clId="{DDFC1318-FBF3-4F72-86FE-96E2F61C6293}" dt="2023-06-07T05:54:29.804" v="1368"/>
        <pc:sldMkLst>
          <pc:docMk/>
          <pc:sldMk cId="3096131400" sldId="269"/>
        </pc:sldMkLst>
        <pc:spChg chg="mod">
          <ac:chgData name="Ian Parr" userId="4f46477c-3823-44e3-a023-ec7a0abfe074" providerId="ADAL" clId="{DDFC1318-FBF3-4F72-86FE-96E2F61C6293}" dt="2023-06-07T02:14:24.941" v="125" actId="20577"/>
          <ac:spMkLst>
            <pc:docMk/>
            <pc:sldMk cId="3096131400" sldId="269"/>
            <ac:spMk id="2" creationId="{0AE46559-68B7-105E-106E-0E620619D7EE}"/>
          </ac:spMkLst>
        </pc:spChg>
        <pc:spChg chg="add mod">
          <ac:chgData name="Ian Parr" userId="4f46477c-3823-44e3-a023-ec7a0abfe074" providerId="ADAL" clId="{DDFC1318-FBF3-4F72-86FE-96E2F61C6293}" dt="2023-06-07T01:14:50.861" v="116" actId="1076"/>
          <ac:spMkLst>
            <pc:docMk/>
            <pc:sldMk cId="3096131400" sldId="269"/>
            <ac:spMk id="4" creationId="{E2704DC6-4A5F-22E9-5EDB-CD157E82B7E8}"/>
          </ac:spMkLst>
        </pc:spChg>
        <pc:picChg chg="add mod">
          <ac:chgData name="Ian Parr" userId="4f46477c-3823-44e3-a023-ec7a0abfe074" providerId="ADAL" clId="{DDFC1318-FBF3-4F72-86FE-96E2F61C6293}" dt="2023-06-07T02:14:49.924" v="132" actId="14100"/>
          <ac:picMkLst>
            <pc:docMk/>
            <pc:sldMk cId="3096131400" sldId="269"/>
            <ac:picMk id="6" creationId="{C1DCA167-FD67-B806-A6A2-10CCA2465555}"/>
          </ac:picMkLst>
        </pc:picChg>
      </pc:sldChg>
      <pc:sldChg chg="addSp delSp modSp add mod setBg">
        <pc:chgData name="Ian Parr" userId="4f46477c-3823-44e3-a023-ec7a0abfe074" providerId="ADAL" clId="{DDFC1318-FBF3-4F72-86FE-96E2F61C6293}" dt="2023-06-07T03:19:25.693" v="1236" actId="20577"/>
        <pc:sldMkLst>
          <pc:docMk/>
          <pc:sldMk cId="3239031814" sldId="270"/>
        </pc:sldMkLst>
        <pc:spChg chg="del mod">
          <ac:chgData name="Ian Parr" userId="4f46477c-3823-44e3-a023-ec7a0abfe074" providerId="ADAL" clId="{DDFC1318-FBF3-4F72-86FE-96E2F61C6293}" dt="2023-06-07T02:25:37.127" v="138" actId="478"/>
          <ac:spMkLst>
            <pc:docMk/>
            <pc:sldMk cId="3239031814" sldId="270"/>
            <ac:spMk id="2" creationId="{0AE46559-68B7-105E-106E-0E620619D7EE}"/>
          </ac:spMkLst>
        </pc:spChg>
        <pc:spChg chg="del">
          <ac:chgData name="Ian Parr" userId="4f46477c-3823-44e3-a023-ec7a0abfe074" providerId="ADAL" clId="{DDFC1318-FBF3-4F72-86FE-96E2F61C6293}" dt="2023-06-07T02:24:19.135" v="135" actId="478"/>
          <ac:spMkLst>
            <pc:docMk/>
            <pc:sldMk cId="3239031814" sldId="270"/>
            <ac:spMk id="4" creationId="{E2704DC6-4A5F-22E9-5EDB-CD157E82B7E8}"/>
          </ac:spMkLst>
        </pc:spChg>
        <pc:spChg chg="add del mod">
          <ac:chgData name="Ian Parr" userId="4f46477c-3823-44e3-a023-ec7a0abfe074" providerId="ADAL" clId="{DDFC1318-FBF3-4F72-86FE-96E2F61C6293}" dt="2023-06-07T02:34:14.965" v="155" actId="478"/>
          <ac:spMkLst>
            <pc:docMk/>
            <pc:sldMk cId="3239031814" sldId="270"/>
            <ac:spMk id="5" creationId="{86191BB3-A9FB-E098-0CE0-B3AD075CB4A0}"/>
          </ac:spMkLst>
        </pc:spChg>
        <pc:spChg chg="add mod">
          <ac:chgData name="Ian Parr" userId="4f46477c-3823-44e3-a023-ec7a0abfe074" providerId="ADAL" clId="{DDFC1318-FBF3-4F72-86FE-96E2F61C6293}" dt="2023-06-07T03:17:22.986" v="1220" actId="1076"/>
          <ac:spMkLst>
            <pc:docMk/>
            <pc:sldMk cId="3239031814" sldId="270"/>
            <ac:spMk id="8" creationId="{F2CC8E66-0818-47CD-7659-D6800116DB22}"/>
          </ac:spMkLst>
        </pc:spChg>
        <pc:spChg chg="add mod">
          <ac:chgData name="Ian Parr" userId="4f46477c-3823-44e3-a023-ec7a0abfe074" providerId="ADAL" clId="{DDFC1318-FBF3-4F72-86FE-96E2F61C6293}" dt="2023-06-07T02:50:40.095" v="522" actId="207"/>
          <ac:spMkLst>
            <pc:docMk/>
            <pc:sldMk cId="3239031814" sldId="270"/>
            <ac:spMk id="11" creationId="{BB6A34BF-2889-DC98-DB53-2994872C4808}"/>
          </ac:spMkLst>
        </pc:spChg>
        <pc:spChg chg="add mod">
          <ac:chgData name="Ian Parr" userId="4f46477c-3823-44e3-a023-ec7a0abfe074" providerId="ADAL" clId="{DDFC1318-FBF3-4F72-86FE-96E2F61C6293}" dt="2023-06-07T02:54:36.841" v="557" actId="14100"/>
          <ac:spMkLst>
            <pc:docMk/>
            <pc:sldMk cId="3239031814" sldId="270"/>
            <ac:spMk id="12" creationId="{B993ED62-134A-1EDE-A55E-1E9F9CB3F358}"/>
          </ac:spMkLst>
        </pc:spChg>
        <pc:graphicFrameChg chg="add mod modGraphic">
          <ac:chgData name="Ian Parr" userId="4f46477c-3823-44e3-a023-ec7a0abfe074" providerId="ADAL" clId="{DDFC1318-FBF3-4F72-86FE-96E2F61C6293}" dt="2023-06-07T03:19:25.693" v="1236" actId="20577"/>
          <ac:graphicFrameMkLst>
            <pc:docMk/>
            <pc:sldMk cId="3239031814" sldId="270"/>
            <ac:graphicFrameMk id="7" creationId="{1A05851E-1385-6023-7716-816082934970}"/>
          </ac:graphicFrameMkLst>
        </pc:graphicFrameChg>
        <pc:picChg chg="del">
          <ac:chgData name="Ian Parr" userId="4f46477c-3823-44e3-a023-ec7a0abfe074" providerId="ADAL" clId="{DDFC1318-FBF3-4F72-86FE-96E2F61C6293}" dt="2023-06-07T02:24:16.027" v="134" actId="478"/>
          <ac:picMkLst>
            <pc:docMk/>
            <pc:sldMk cId="3239031814" sldId="270"/>
            <ac:picMk id="6" creationId="{C1DCA167-FD67-B806-A6A2-10CCA2465555}"/>
          </ac:picMkLst>
        </pc:picChg>
        <pc:picChg chg="add del mod">
          <ac:chgData name="Ian Parr" userId="4f46477c-3823-44e3-a023-ec7a0abfe074" providerId="ADAL" clId="{DDFC1318-FBF3-4F72-86FE-96E2F61C6293}" dt="2023-06-07T02:53:34.983" v="546" actId="478"/>
          <ac:picMkLst>
            <pc:docMk/>
            <pc:sldMk cId="3239031814" sldId="270"/>
            <ac:picMk id="9" creationId="{498D6855-DCA9-BB90-C2BB-754998CE01DC}"/>
          </ac:picMkLst>
        </pc:picChg>
        <pc:picChg chg="add del mod">
          <ac:chgData name="Ian Parr" userId="4f46477c-3823-44e3-a023-ec7a0abfe074" providerId="ADAL" clId="{DDFC1318-FBF3-4F72-86FE-96E2F61C6293}" dt="2023-06-07T02:53:42.228" v="548" actId="478"/>
          <ac:picMkLst>
            <pc:docMk/>
            <pc:sldMk cId="3239031814" sldId="270"/>
            <ac:picMk id="10" creationId="{5A371897-B5FC-BE5D-E3E3-A682F329010A}"/>
          </ac:picMkLst>
        </pc:picChg>
        <pc:picChg chg="add mod">
          <ac:chgData name="Ian Parr" userId="4f46477c-3823-44e3-a023-ec7a0abfe074" providerId="ADAL" clId="{DDFC1318-FBF3-4F72-86FE-96E2F61C6293}" dt="2023-06-07T03:17:37.010" v="1222" actId="1076"/>
          <ac:picMkLst>
            <pc:docMk/>
            <pc:sldMk cId="3239031814" sldId="270"/>
            <ac:picMk id="13" creationId="{173F9DBE-C692-95E6-C302-7B8DAF4AC539}"/>
          </ac:picMkLst>
        </pc:picChg>
        <pc:picChg chg="add mod">
          <ac:chgData name="Ian Parr" userId="4f46477c-3823-44e3-a023-ec7a0abfe074" providerId="ADAL" clId="{DDFC1318-FBF3-4F72-86FE-96E2F61C6293}" dt="2023-06-07T03:17:31.019" v="1221" actId="1076"/>
          <ac:picMkLst>
            <pc:docMk/>
            <pc:sldMk cId="3239031814" sldId="270"/>
            <ac:picMk id="14" creationId="{A336442D-EDD6-2EDA-2D12-C3F2A6C33A69}"/>
          </ac:picMkLst>
        </pc:picChg>
      </pc:sldChg>
      <pc:sldChg chg="addSp delSp modSp add mod ord">
        <pc:chgData name="Ian Parr" userId="4f46477c-3823-44e3-a023-ec7a0abfe074" providerId="ADAL" clId="{DDFC1318-FBF3-4F72-86FE-96E2F61C6293}" dt="2023-06-07T03:15:55.460" v="1215" actId="255"/>
        <pc:sldMkLst>
          <pc:docMk/>
          <pc:sldMk cId="102963872" sldId="271"/>
        </pc:sldMkLst>
        <pc:spChg chg="del">
          <ac:chgData name="Ian Parr" userId="4f46477c-3823-44e3-a023-ec7a0abfe074" providerId="ADAL" clId="{DDFC1318-FBF3-4F72-86FE-96E2F61C6293}" dt="2023-06-07T02:59:59.579" v="593" actId="478"/>
          <ac:spMkLst>
            <pc:docMk/>
            <pc:sldMk cId="102963872" sldId="271"/>
            <ac:spMk id="2" creationId="{0AE46559-68B7-105E-106E-0E620619D7EE}"/>
          </ac:spMkLst>
        </pc:spChg>
        <pc:spChg chg="del mod">
          <ac:chgData name="Ian Parr" userId="4f46477c-3823-44e3-a023-ec7a0abfe074" providerId="ADAL" clId="{DDFC1318-FBF3-4F72-86FE-96E2F61C6293}" dt="2023-06-07T02:59:54.054" v="592" actId="478"/>
          <ac:spMkLst>
            <pc:docMk/>
            <pc:sldMk cId="102963872" sldId="271"/>
            <ac:spMk id="4" creationId="{E2704DC6-4A5F-22E9-5EDB-CD157E82B7E8}"/>
          </ac:spMkLst>
        </pc:spChg>
        <pc:spChg chg="add del mod">
          <ac:chgData name="Ian Parr" userId="4f46477c-3823-44e3-a023-ec7a0abfe074" providerId="ADAL" clId="{DDFC1318-FBF3-4F72-86FE-96E2F61C6293}" dt="2023-06-07T03:02:13.470" v="608" actId="478"/>
          <ac:spMkLst>
            <pc:docMk/>
            <pc:sldMk cId="102963872" sldId="271"/>
            <ac:spMk id="8" creationId="{DBDFBA12-092F-1F2B-CB86-DC8505A0DF53}"/>
          </ac:spMkLst>
        </pc:spChg>
        <pc:spChg chg="add mod">
          <ac:chgData name="Ian Parr" userId="4f46477c-3823-44e3-a023-ec7a0abfe074" providerId="ADAL" clId="{DDFC1318-FBF3-4F72-86FE-96E2F61C6293}" dt="2023-06-07T03:15:55.460" v="1215" actId="255"/>
          <ac:spMkLst>
            <pc:docMk/>
            <pc:sldMk cId="102963872" sldId="271"/>
            <ac:spMk id="9" creationId="{6FD7ABF2-0C49-DCDF-8B36-6F8CB3BDE740}"/>
          </ac:spMkLst>
        </pc:spChg>
        <pc:picChg chg="add mod">
          <ac:chgData name="Ian Parr" userId="4f46477c-3823-44e3-a023-ec7a0abfe074" providerId="ADAL" clId="{DDFC1318-FBF3-4F72-86FE-96E2F61C6293}" dt="2023-06-07T03:05:10.451" v="844" actId="14100"/>
          <ac:picMkLst>
            <pc:docMk/>
            <pc:sldMk cId="102963872" sldId="271"/>
            <ac:picMk id="5" creationId="{FB4CABF6-3161-082F-97B0-A20520A32BF5}"/>
          </ac:picMkLst>
        </pc:picChg>
        <pc:picChg chg="del">
          <ac:chgData name="Ian Parr" userId="4f46477c-3823-44e3-a023-ec7a0abfe074" providerId="ADAL" clId="{DDFC1318-FBF3-4F72-86FE-96E2F61C6293}" dt="2023-06-07T02:59:51.326" v="590" actId="478"/>
          <ac:picMkLst>
            <pc:docMk/>
            <pc:sldMk cId="102963872" sldId="271"/>
            <ac:picMk id="6" creationId="{C1DCA167-FD67-B806-A6A2-10CCA2465555}"/>
          </ac:picMkLst>
        </pc:picChg>
      </pc:sldChg>
      <pc:sldChg chg="add del ord">
        <pc:chgData name="Ian Parr" userId="4f46477c-3823-44e3-a023-ec7a0abfe074" providerId="ADAL" clId="{DDFC1318-FBF3-4F72-86FE-96E2F61C6293}" dt="2023-06-07T02:59:40.247" v="586" actId="47"/>
        <pc:sldMkLst>
          <pc:docMk/>
          <pc:sldMk cId="1003984065" sldId="271"/>
        </pc:sldMkLst>
      </pc:sldChg>
      <pc:sldChg chg="addSp delSp modSp add mod ord modNotesTx">
        <pc:chgData name="Ian Parr" userId="4f46477c-3823-44e3-a023-ec7a0abfe074" providerId="ADAL" clId="{DDFC1318-FBF3-4F72-86FE-96E2F61C6293}" dt="2023-06-07T03:24:04.302" v="1257"/>
        <pc:sldMkLst>
          <pc:docMk/>
          <pc:sldMk cId="1506818410" sldId="272"/>
        </pc:sldMkLst>
        <pc:spChg chg="add">
          <ac:chgData name="Ian Parr" userId="4f46477c-3823-44e3-a023-ec7a0abfe074" providerId="ADAL" clId="{DDFC1318-FBF3-4F72-86FE-96E2F61C6293}" dt="2023-06-07T03:11:57.724" v="1103" actId="22"/>
          <ac:spMkLst>
            <pc:docMk/>
            <pc:sldMk cId="1506818410" sldId="272"/>
            <ac:spMk id="3" creationId="{23051E49-5B27-7A83-0D77-3E5919130D5D}"/>
          </ac:spMkLst>
        </pc:spChg>
        <pc:spChg chg="add del mod">
          <ac:chgData name="Ian Parr" userId="4f46477c-3823-44e3-a023-ec7a0abfe074" providerId="ADAL" clId="{DDFC1318-FBF3-4F72-86FE-96E2F61C6293}" dt="2023-06-07T03:13:16.737" v="1106" actId="478"/>
          <ac:spMkLst>
            <pc:docMk/>
            <pc:sldMk cId="1506818410" sldId="272"/>
            <ac:spMk id="4" creationId="{888F8D6A-EEF1-72BF-5E2E-EC3F4AC82DE2}"/>
          </ac:spMkLst>
        </pc:spChg>
        <pc:spChg chg="add del mod">
          <ac:chgData name="Ian Parr" userId="4f46477c-3823-44e3-a023-ec7a0abfe074" providerId="ADAL" clId="{DDFC1318-FBF3-4F72-86FE-96E2F61C6293}" dt="2023-06-07T03:20:55.656" v="1245" actId="478"/>
          <ac:spMkLst>
            <pc:docMk/>
            <pc:sldMk cId="1506818410" sldId="272"/>
            <ac:spMk id="6" creationId="{3A80A9A8-932E-2464-4B48-A22C6155437D}"/>
          </ac:spMkLst>
        </pc:spChg>
        <pc:spChg chg="mod">
          <ac:chgData name="Ian Parr" userId="4f46477c-3823-44e3-a023-ec7a0abfe074" providerId="ADAL" clId="{DDFC1318-FBF3-4F72-86FE-96E2F61C6293}" dt="2023-06-07T03:17:05.975" v="1219" actId="113"/>
          <ac:spMkLst>
            <pc:docMk/>
            <pc:sldMk cId="1506818410" sldId="272"/>
            <ac:spMk id="9" creationId="{6FD7ABF2-0C49-DCDF-8B36-6F8CB3BDE740}"/>
          </ac:spMkLst>
        </pc:spChg>
        <pc:picChg chg="del">
          <ac:chgData name="Ian Parr" userId="4f46477c-3823-44e3-a023-ec7a0abfe074" providerId="ADAL" clId="{DDFC1318-FBF3-4F72-86FE-96E2F61C6293}" dt="2023-06-07T03:06:10.615" v="847" actId="478"/>
          <ac:picMkLst>
            <pc:docMk/>
            <pc:sldMk cId="1506818410" sldId="272"/>
            <ac:picMk id="5" creationId="{FB4CABF6-3161-082F-97B0-A20520A32BF5}"/>
          </ac:picMkLst>
        </pc:picChg>
        <pc:picChg chg="add mod">
          <ac:chgData name="Ian Parr" userId="4f46477c-3823-44e3-a023-ec7a0abfe074" providerId="ADAL" clId="{DDFC1318-FBF3-4F72-86FE-96E2F61C6293}" dt="2023-06-07T03:21:00.146" v="1247" actId="1076"/>
          <ac:picMkLst>
            <pc:docMk/>
            <pc:sldMk cId="1506818410" sldId="272"/>
            <ac:picMk id="7" creationId="{58C2DEC1-D1F2-9D42-7608-559AACA81212}"/>
          </ac:picMkLst>
        </pc:picChg>
        <pc:picChg chg="add del mod">
          <ac:chgData name="Ian Parr" userId="4f46477c-3823-44e3-a023-ec7a0abfe074" providerId="ADAL" clId="{DDFC1318-FBF3-4F72-86FE-96E2F61C6293}" dt="2023-06-07T03:14:21.314" v="1205" actId="21"/>
          <ac:picMkLst>
            <pc:docMk/>
            <pc:sldMk cId="1506818410" sldId="272"/>
            <ac:picMk id="2050" creationId="{36E33B7C-FF05-2768-EAF7-3CD5E6B9286C}"/>
          </ac:picMkLst>
        </pc:picChg>
      </pc:sldChg>
      <pc:sldChg chg="modSp add del mod">
        <pc:chgData name="Ian Parr" userId="4f46477c-3823-44e3-a023-ec7a0abfe074" providerId="ADAL" clId="{DDFC1318-FBF3-4F72-86FE-96E2F61C6293}" dt="2023-06-07T03:24:41.227" v="1260" actId="2696"/>
        <pc:sldMkLst>
          <pc:docMk/>
          <pc:sldMk cId="3111457465" sldId="273"/>
        </pc:sldMkLst>
        <pc:spChg chg="mod">
          <ac:chgData name="Ian Parr" userId="4f46477c-3823-44e3-a023-ec7a0abfe074" providerId="ADAL" clId="{DDFC1318-FBF3-4F72-86FE-96E2F61C6293}" dt="2023-06-07T03:16:53.426" v="1217" actId="255"/>
          <ac:spMkLst>
            <pc:docMk/>
            <pc:sldMk cId="3111457465" sldId="273"/>
            <ac:spMk id="9" creationId="{6FD7ABF2-0C49-DCDF-8B36-6F8CB3BDE740}"/>
          </ac:spMkLst>
        </pc:spChg>
      </pc:sldChg>
      <pc:sldChg chg="delSp add del mod">
        <pc:chgData name="Ian Parr" userId="4f46477c-3823-44e3-a023-ec7a0abfe074" providerId="ADAL" clId="{DDFC1318-FBF3-4F72-86FE-96E2F61C6293}" dt="2023-06-07T03:20:41.222" v="1244" actId="2696"/>
        <pc:sldMkLst>
          <pc:docMk/>
          <pc:sldMk cId="2552590135" sldId="274"/>
        </pc:sldMkLst>
        <pc:picChg chg="del">
          <ac:chgData name="Ian Parr" userId="4f46477c-3823-44e3-a023-ec7a0abfe074" providerId="ADAL" clId="{DDFC1318-FBF3-4F72-86FE-96E2F61C6293}" dt="2023-06-07T03:20:06.178" v="1238" actId="478"/>
          <ac:picMkLst>
            <pc:docMk/>
            <pc:sldMk cId="2552590135" sldId="274"/>
            <ac:picMk id="5" creationId="{FB4CABF6-3161-082F-97B0-A20520A32BF5}"/>
          </ac:picMkLst>
        </pc:picChg>
      </pc:sldChg>
      <pc:sldChg chg="modSp add mod ord">
        <pc:chgData name="Ian Parr" userId="4f46477c-3823-44e3-a023-ec7a0abfe074" providerId="ADAL" clId="{DDFC1318-FBF3-4F72-86FE-96E2F61C6293}" dt="2023-06-07T03:24:13.957" v="1259"/>
        <pc:sldMkLst>
          <pc:docMk/>
          <pc:sldMk cId="1381967022" sldId="275"/>
        </pc:sldMkLst>
        <pc:spChg chg="mod">
          <ac:chgData name="Ian Parr" userId="4f46477c-3823-44e3-a023-ec7a0abfe074" providerId="ADAL" clId="{DDFC1318-FBF3-4F72-86FE-96E2F61C6293}" dt="2023-06-07T03:23:47.245" v="1255" actId="115"/>
          <ac:spMkLst>
            <pc:docMk/>
            <pc:sldMk cId="1381967022" sldId="275"/>
            <ac:spMk id="9" creationId="{6FD7ABF2-0C49-DCDF-8B36-6F8CB3BDE740}"/>
          </ac:spMkLst>
        </pc:spChg>
      </pc:sldChg>
      <pc:sldChg chg="addSp delSp modSp add mod">
        <pc:chgData name="Ian Parr" userId="4f46477c-3823-44e3-a023-ec7a0abfe074" providerId="ADAL" clId="{DDFC1318-FBF3-4F72-86FE-96E2F61C6293}" dt="2023-06-07T05:44:01.009" v="1334" actId="255"/>
        <pc:sldMkLst>
          <pc:docMk/>
          <pc:sldMk cId="1516207296" sldId="276"/>
        </pc:sldMkLst>
        <pc:spChg chg="add mod">
          <ac:chgData name="Ian Parr" userId="4f46477c-3823-44e3-a023-ec7a0abfe074" providerId="ADAL" clId="{DDFC1318-FBF3-4F72-86FE-96E2F61C6293}" dt="2023-06-07T05:44:01.009" v="1334" actId="255"/>
          <ac:spMkLst>
            <pc:docMk/>
            <pc:sldMk cId="1516207296" sldId="276"/>
            <ac:spMk id="2" creationId="{4979C3D2-F2E3-44DC-E560-AA7CB59E0B28}"/>
          </ac:spMkLst>
        </pc:spChg>
        <pc:spChg chg="del">
          <ac:chgData name="Ian Parr" userId="4f46477c-3823-44e3-a023-ec7a0abfe074" providerId="ADAL" clId="{DDFC1318-FBF3-4F72-86FE-96E2F61C6293}" dt="2023-06-07T05:42:33.866" v="1276" actId="478"/>
          <ac:spMkLst>
            <pc:docMk/>
            <pc:sldMk cId="1516207296" sldId="276"/>
            <ac:spMk id="8" creationId="{F2CC8E66-0818-47CD-7659-D6800116DB22}"/>
          </ac:spMkLst>
        </pc:spChg>
        <pc:spChg chg="del">
          <ac:chgData name="Ian Parr" userId="4f46477c-3823-44e3-a023-ec7a0abfe074" providerId="ADAL" clId="{DDFC1318-FBF3-4F72-86FE-96E2F61C6293}" dt="2023-06-07T05:42:27.365" v="1274" actId="478"/>
          <ac:spMkLst>
            <pc:docMk/>
            <pc:sldMk cId="1516207296" sldId="276"/>
            <ac:spMk id="11" creationId="{BB6A34BF-2889-DC98-DB53-2994872C4808}"/>
          </ac:spMkLst>
        </pc:spChg>
        <pc:spChg chg="del">
          <ac:chgData name="Ian Parr" userId="4f46477c-3823-44e3-a023-ec7a0abfe074" providerId="ADAL" clId="{DDFC1318-FBF3-4F72-86FE-96E2F61C6293}" dt="2023-06-07T05:42:32.402" v="1275" actId="478"/>
          <ac:spMkLst>
            <pc:docMk/>
            <pc:sldMk cId="1516207296" sldId="276"/>
            <ac:spMk id="12" creationId="{B993ED62-134A-1EDE-A55E-1E9F9CB3F358}"/>
          </ac:spMkLst>
        </pc:spChg>
        <pc:graphicFrameChg chg="del modGraphic">
          <ac:chgData name="Ian Parr" userId="4f46477c-3823-44e3-a023-ec7a0abfe074" providerId="ADAL" clId="{DDFC1318-FBF3-4F72-86FE-96E2F61C6293}" dt="2023-06-07T05:42:22.648" v="1273" actId="478"/>
          <ac:graphicFrameMkLst>
            <pc:docMk/>
            <pc:sldMk cId="1516207296" sldId="276"/>
            <ac:graphicFrameMk id="7" creationId="{1A05851E-1385-6023-7716-816082934970}"/>
          </ac:graphicFrameMkLst>
        </pc:graphicFrameChg>
        <pc:picChg chg="del">
          <ac:chgData name="Ian Parr" userId="4f46477c-3823-44e3-a023-ec7a0abfe074" providerId="ADAL" clId="{DDFC1318-FBF3-4F72-86FE-96E2F61C6293}" dt="2023-06-07T05:42:34.969" v="1277" actId="478"/>
          <ac:picMkLst>
            <pc:docMk/>
            <pc:sldMk cId="1516207296" sldId="276"/>
            <ac:picMk id="13" creationId="{173F9DBE-C692-95E6-C302-7B8DAF4AC539}"/>
          </ac:picMkLst>
        </pc:picChg>
        <pc:picChg chg="del">
          <ac:chgData name="Ian Parr" userId="4f46477c-3823-44e3-a023-ec7a0abfe074" providerId="ADAL" clId="{DDFC1318-FBF3-4F72-86FE-96E2F61C6293}" dt="2023-06-07T05:42:36.205" v="1278" actId="478"/>
          <ac:picMkLst>
            <pc:docMk/>
            <pc:sldMk cId="1516207296" sldId="276"/>
            <ac:picMk id="14" creationId="{A336442D-EDD6-2EDA-2D12-C3F2A6C33A69}"/>
          </ac:picMkLst>
        </pc:picChg>
      </pc:sldChg>
      <pc:sldChg chg="modSp add mod">
        <pc:chgData name="Ian Parr" userId="4f46477c-3823-44e3-a023-ec7a0abfe074" providerId="ADAL" clId="{DDFC1318-FBF3-4F72-86FE-96E2F61C6293}" dt="2023-06-07T05:44:14.730" v="1337" actId="14100"/>
        <pc:sldMkLst>
          <pc:docMk/>
          <pc:sldMk cId="3695235706" sldId="277"/>
        </pc:sldMkLst>
        <pc:spChg chg="mod">
          <ac:chgData name="Ian Parr" userId="4f46477c-3823-44e3-a023-ec7a0abfe074" providerId="ADAL" clId="{DDFC1318-FBF3-4F72-86FE-96E2F61C6293}" dt="2023-06-07T05:44:14.730" v="1337" actId="14100"/>
          <ac:spMkLst>
            <pc:docMk/>
            <pc:sldMk cId="3695235706" sldId="277"/>
            <ac:spMk id="2" creationId="{4979C3D2-F2E3-44DC-E560-AA7CB59E0B28}"/>
          </ac:spMkLst>
        </pc:spChg>
      </pc:sldChg>
    </pc:docChg>
  </pc:docChgLst>
  <pc:docChgLst>
    <pc:chgData name="Ian Parr" userId="4f46477c-3823-44e3-a023-ec7a0abfe074" providerId="ADAL" clId="{AD412BDC-9890-4954-AAF0-BFCCDD012704}"/>
    <pc:docChg chg="undo custSel addSld delSld modSld sldOrd modSection">
      <pc:chgData name="Ian Parr" userId="4f46477c-3823-44e3-a023-ec7a0abfe074" providerId="ADAL" clId="{AD412BDC-9890-4954-AAF0-BFCCDD012704}" dt="2023-07-26T05:06:41.016" v="1324" actId="5793"/>
      <pc:docMkLst>
        <pc:docMk/>
      </pc:docMkLst>
      <pc:sldChg chg="modSp mod">
        <pc:chgData name="Ian Parr" userId="4f46477c-3823-44e3-a023-ec7a0abfe074" providerId="ADAL" clId="{AD412BDC-9890-4954-AAF0-BFCCDD012704}" dt="2023-07-11T00:10:57.146" v="4" actId="20577"/>
        <pc:sldMkLst>
          <pc:docMk/>
          <pc:sldMk cId="2153998600" sldId="258"/>
        </pc:sldMkLst>
        <pc:spChg chg="mod">
          <ac:chgData name="Ian Parr" userId="4f46477c-3823-44e3-a023-ec7a0abfe074" providerId="ADAL" clId="{AD412BDC-9890-4954-AAF0-BFCCDD012704}" dt="2023-07-11T00:10:57.146" v="4" actId="20577"/>
          <ac:spMkLst>
            <pc:docMk/>
            <pc:sldMk cId="2153998600" sldId="258"/>
            <ac:spMk id="7" creationId="{BC1EB2F9-7672-F347-9DBD-C0C6A9814DAD}"/>
          </ac:spMkLst>
        </pc:spChg>
      </pc:sldChg>
      <pc:sldChg chg="del ord">
        <pc:chgData name="Ian Parr" userId="4f46477c-3823-44e3-a023-ec7a0abfe074" providerId="ADAL" clId="{AD412BDC-9890-4954-AAF0-BFCCDD012704}" dt="2023-07-11T00:14:26.020" v="46" actId="2696"/>
        <pc:sldMkLst>
          <pc:docMk/>
          <pc:sldMk cId="908109795" sldId="265"/>
        </pc:sldMkLst>
      </pc:sldChg>
      <pc:sldChg chg="modSp mod">
        <pc:chgData name="Ian Parr" userId="4f46477c-3823-44e3-a023-ec7a0abfe074" providerId="ADAL" clId="{AD412BDC-9890-4954-AAF0-BFCCDD012704}" dt="2023-07-11T00:13:19.102" v="36" actId="1076"/>
        <pc:sldMkLst>
          <pc:docMk/>
          <pc:sldMk cId="3096131400" sldId="269"/>
        </pc:sldMkLst>
        <pc:spChg chg="mod">
          <ac:chgData name="Ian Parr" userId="4f46477c-3823-44e3-a023-ec7a0abfe074" providerId="ADAL" clId="{AD412BDC-9890-4954-AAF0-BFCCDD012704}" dt="2023-07-11T00:13:19.102" v="36" actId="1076"/>
          <ac:spMkLst>
            <pc:docMk/>
            <pc:sldMk cId="3096131400" sldId="269"/>
            <ac:spMk id="8" creationId="{2084032C-5FE6-8685-B225-0381053C4285}"/>
          </ac:spMkLst>
        </pc:spChg>
      </pc:sldChg>
      <pc:sldChg chg="del">
        <pc:chgData name="Ian Parr" userId="4f46477c-3823-44e3-a023-ec7a0abfe074" providerId="ADAL" clId="{AD412BDC-9890-4954-AAF0-BFCCDD012704}" dt="2023-07-11T02:21:41.351" v="1037" actId="47"/>
        <pc:sldMkLst>
          <pc:docMk/>
          <pc:sldMk cId="1516207296" sldId="276"/>
        </pc:sldMkLst>
      </pc:sldChg>
      <pc:sldChg chg="del">
        <pc:chgData name="Ian Parr" userId="4f46477c-3823-44e3-a023-ec7a0abfe074" providerId="ADAL" clId="{AD412BDC-9890-4954-AAF0-BFCCDD012704}" dt="2023-07-11T02:21:41.351" v="1037" actId="47"/>
        <pc:sldMkLst>
          <pc:docMk/>
          <pc:sldMk cId="3695235706" sldId="277"/>
        </pc:sldMkLst>
      </pc:sldChg>
      <pc:sldChg chg="del">
        <pc:chgData name="Ian Parr" userId="4f46477c-3823-44e3-a023-ec7a0abfe074" providerId="ADAL" clId="{AD412BDC-9890-4954-AAF0-BFCCDD012704}" dt="2023-07-11T02:21:41.351" v="1037" actId="47"/>
        <pc:sldMkLst>
          <pc:docMk/>
          <pc:sldMk cId="2515922008" sldId="279"/>
        </pc:sldMkLst>
      </pc:sldChg>
      <pc:sldChg chg="addSp delSp modSp mod ord setBg modClrScheme chgLayout modNotesTx">
        <pc:chgData name="Ian Parr" userId="4f46477c-3823-44e3-a023-ec7a0abfe074" providerId="ADAL" clId="{AD412BDC-9890-4954-AAF0-BFCCDD012704}" dt="2023-07-26T04:25:04.833" v="1249"/>
        <pc:sldMkLst>
          <pc:docMk/>
          <pc:sldMk cId="836060889" sldId="280"/>
        </pc:sldMkLst>
        <pc:spChg chg="del mod">
          <ac:chgData name="Ian Parr" userId="4f46477c-3823-44e3-a023-ec7a0abfe074" providerId="ADAL" clId="{AD412BDC-9890-4954-AAF0-BFCCDD012704}" dt="2023-07-11T00:14:11.776" v="41" actId="478"/>
          <ac:spMkLst>
            <pc:docMk/>
            <pc:sldMk cId="836060889" sldId="280"/>
            <ac:spMk id="6" creationId="{6CEE6E1C-4420-6A93-4682-CAE936BC23B0}"/>
          </ac:spMkLst>
        </pc:spChg>
        <pc:spChg chg="del mod">
          <ac:chgData name="Ian Parr" userId="4f46477c-3823-44e3-a023-ec7a0abfe074" providerId="ADAL" clId="{AD412BDC-9890-4954-AAF0-BFCCDD012704}" dt="2023-07-11T00:14:13.583" v="42" actId="478"/>
          <ac:spMkLst>
            <pc:docMk/>
            <pc:sldMk cId="836060889" sldId="280"/>
            <ac:spMk id="9" creationId="{6F59708C-CFDC-839C-0742-F37EE432D0A6}"/>
          </ac:spMkLst>
        </pc:spChg>
        <pc:picChg chg="add del">
          <ac:chgData name="Ian Parr" userId="4f46477c-3823-44e3-a023-ec7a0abfe074" providerId="ADAL" clId="{AD412BDC-9890-4954-AAF0-BFCCDD012704}" dt="2023-07-11T01:19:39.155" v="49" actId="478"/>
          <ac:picMkLst>
            <pc:docMk/>
            <pc:sldMk cId="836060889" sldId="280"/>
            <ac:picMk id="3" creationId="{961F4163-AC38-6AD2-3EB9-851ABEBB9E3B}"/>
          </ac:picMkLst>
        </pc:picChg>
        <pc:picChg chg="add mod">
          <ac:chgData name="Ian Parr" userId="4f46477c-3823-44e3-a023-ec7a0abfe074" providerId="ADAL" clId="{AD412BDC-9890-4954-AAF0-BFCCDD012704}" dt="2023-07-11T01:21:44.346" v="52" actId="962"/>
          <ac:picMkLst>
            <pc:docMk/>
            <pc:sldMk cId="836060889" sldId="280"/>
            <ac:picMk id="5" creationId="{1FF6D9A0-60B6-E41D-E679-E57503D83D10}"/>
          </ac:picMkLst>
        </pc:picChg>
      </pc:sldChg>
      <pc:sldChg chg="del">
        <pc:chgData name="Ian Parr" userId="4f46477c-3823-44e3-a023-ec7a0abfe074" providerId="ADAL" clId="{AD412BDC-9890-4954-AAF0-BFCCDD012704}" dt="2023-07-11T02:21:41.351" v="1037" actId="47"/>
        <pc:sldMkLst>
          <pc:docMk/>
          <pc:sldMk cId="2229044288" sldId="282"/>
        </pc:sldMkLst>
      </pc:sldChg>
      <pc:sldChg chg="del">
        <pc:chgData name="Ian Parr" userId="4f46477c-3823-44e3-a023-ec7a0abfe074" providerId="ADAL" clId="{AD412BDC-9890-4954-AAF0-BFCCDD012704}" dt="2023-07-11T02:21:41.351" v="1037" actId="47"/>
        <pc:sldMkLst>
          <pc:docMk/>
          <pc:sldMk cId="1684063862" sldId="303"/>
        </pc:sldMkLst>
      </pc:sldChg>
      <pc:sldChg chg="del">
        <pc:chgData name="Ian Parr" userId="4f46477c-3823-44e3-a023-ec7a0abfe074" providerId="ADAL" clId="{AD412BDC-9890-4954-AAF0-BFCCDD012704}" dt="2023-07-11T02:21:41.351" v="1037" actId="47"/>
        <pc:sldMkLst>
          <pc:docMk/>
          <pc:sldMk cId="1828544279" sldId="304"/>
        </pc:sldMkLst>
      </pc:sldChg>
      <pc:sldChg chg="del">
        <pc:chgData name="Ian Parr" userId="4f46477c-3823-44e3-a023-ec7a0abfe074" providerId="ADAL" clId="{AD412BDC-9890-4954-AAF0-BFCCDD012704}" dt="2023-07-11T02:21:41.351" v="1037" actId="47"/>
        <pc:sldMkLst>
          <pc:docMk/>
          <pc:sldMk cId="2155865765" sldId="305"/>
        </pc:sldMkLst>
      </pc:sldChg>
      <pc:sldChg chg="del">
        <pc:chgData name="Ian Parr" userId="4f46477c-3823-44e3-a023-ec7a0abfe074" providerId="ADAL" clId="{AD412BDC-9890-4954-AAF0-BFCCDD012704}" dt="2023-07-11T02:21:41.351" v="1037" actId="47"/>
        <pc:sldMkLst>
          <pc:docMk/>
          <pc:sldMk cId="1536126777" sldId="306"/>
        </pc:sldMkLst>
      </pc:sldChg>
      <pc:sldChg chg="del">
        <pc:chgData name="Ian Parr" userId="4f46477c-3823-44e3-a023-ec7a0abfe074" providerId="ADAL" clId="{AD412BDC-9890-4954-AAF0-BFCCDD012704}" dt="2023-07-11T02:21:41.351" v="1037" actId="47"/>
        <pc:sldMkLst>
          <pc:docMk/>
          <pc:sldMk cId="735803078" sldId="307"/>
        </pc:sldMkLst>
      </pc:sldChg>
      <pc:sldChg chg="del">
        <pc:chgData name="Ian Parr" userId="4f46477c-3823-44e3-a023-ec7a0abfe074" providerId="ADAL" clId="{AD412BDC-9890-4954-AAF0-BFCCDD012704}" dt="2023-07-11T02:21:41.351" v="1037" actId="47"/>
        <pc:sldMkLst>
          <pc:docMk/>
          <pc:sldMk cId="2564422129" sldId="308"/>
        </pc:sldMkLst>
      </pc:sldChg>
      <pc:sldChg chg="addSp modSp add mod ord modNotesTx">
        <pc:chgData name="Ian Parr" userId="4f46477c-3823-44e3-a023-ec7a0abfe074" providerId="ADAL" clId="{AD412BDC-9890-4954-AAF0-BFCCDD012704}" dt="2023-07-26T04:27:35.625" v="1253"/>
        <pc:sldMkLst>
          <pc:docMk/>
          <pc:sldMk cId="236922472" sldId="309"/>
        </pc:sldMkLst>
        <pc:picChg chg="add mod">
          <ac:chgData name="Ian Parr" userId="4f46477c-3823-44e3-a023-ec7a0abfe074" providerId="ADAL" clId="{AD412BDC-9890-4954-AAF0-BFCCDD012704}" dt="2023-07-11T01:42:35.609" v="319" actId="14100"/>
          <ac:picMkLst>
            <pc:docMk/>
            <pc:sldMk cId="236922472" sldId="309"/>
            <ac:picMk id="2" creationId="{0E37B147-1208-C4A7-147F-272BEA82D3E3}"/>
          </ac:picMkLst>
        </pc:picChg>
      </pc:sldChg>
      <pc:sldChg chg="addSp modSp add mod ord modNotesTx">
        <pc:chgData name="Ian Parr" userId="4f46477c-3823-44e3-a023-ec7a0abfe074" providerId="ADAL" clId="{AD412BDC-9890-4954-AAF0-BFCCDD012704}" dt="2023-07-26T04:25:04.833" v="1249"/>
        <pc:sldMkLst>
          <pc:docMk/>
          <pc:sldMk cId="2793716650" sldId="310"/>
        </pc:sldMkLst>
        <pc:spChg chg="add mod">
          <ac:chgData name="Ian Parr" userId="4f46477c-3823-44e3-a023-ec7a0abfe074" providerId="ADAL" clId="{AD412BDC-9890-4954-AAF0-BFCCDD012704}" dt="2023-07-11T01:29:35.912" v="157" actId="114"/>
          <ac:spMkLst>
            <pc:docMk/>
            <pc:sldMk cId="2793716650" sldId="310"/>
            <ac:spMk id="2" creationId="{DBB88297-7B82-C1EF-A06F-D891D900C591}"/>
          </ac:spMkLst>
        </pc:spChg>
        <pc:spChg chg="add mod">
          <ac:chgData name="Ian Parr" userId="4f46477c-3823-44e3-a023-ec7a0abfe074" providerId="ADAL" clId="{AD412BDC-9890-4954-AAF0-BFCCDD012704}" dt="2023-07-11T01:30:25.378" v="160" actId="1076"/>
          <ac:spMkLst>
            <pc:docMk/>
            <pc:sldMk cId="2793716650" sldId="310"/>
            <ac:spMk id="3" creationId="{505AF29C-903A-D13B-7F49-EE3C5C7A0CE1}"/>
          </ac:spMkLst>
        </pc:spChg>
      </pc:sldChg>
      <pc:sldChg chg="addSp delSp modSp add mod ord modNotesTx">
        <pc:chgData name="Ian Parr" userId="4f46477c-3823-44e3-a023-ec7a0abfe074" providerId="ADAL" clId="{AD412BDC-9890-4954-AAF0-BFCCDD012704}" dt="2023-07-26T04:25:04.833" v="1249"/>
        <pc:sldMkLst>
          <pc:docMk/>
          <pc:sldMk cId="2861662554" sldId="311"/>
        </pc:sldMkLst>
        <pc:spChg chg="add mod">
          <ac:chgData name="Ian Parr" userId="4f46477c-3823-44e3-a023-ec7a0abfe074" providerId="ADAL" clId="{AD412BDC-9890-4954-AAF0-BFCCDD012704}" dt="2023-07-11T01:23:01.689" v="59" actId="1076"/>
          <ac:spMkLst>
            <pc:docMk/>
            <pc:sldMk cId="2861662554" sldId="311"/>
            <ac:spMk id="3" creationId="{5A838532-0E84-06A9-293B-F43F73A54C67}"/>
          </ac:spMkLst>
        </pc:spChg>
        <pc:picChg chg="add del">
          <ac:chgData name="Ian Parr" userId="4f46477c-3823-44e3-a023-ec7a0abfe074" providerId="ADAL" clId="{AD412BDC-9890-4954-AAF0-BFCCDD012704}" dt="2023-07-11T01:22:42.199" v="56" actId="478"/>
          <ac:picMkLst>
            <pc:docMk/>
            <pc:sldMk cId="2861662554" sldId="311"/>
            <ac:picMk id="2" creationId="{4BF6C7CF-FDA7-A3D6-6920-C4206A556F5F}"/>
          </ac:picMkLst>
        </pc:picChg>
        <pc:picChg chg="add mod">
          <ac:chgData name="Ian Parr" userId="4f46477c-3823-44e3-a023-ec7a0abfe074" providerId="ADAL" clId="{AD412BDC-9890-4954-AAF0-BFCCDD012704}" dt="2023-07-11T01:26:10.432" v="80" actId="1076"/>
          <ac:picMkLst>
            <pc:docMk/>
            <pc:sldMk cId="2861662554" sldId="311"/>
            <ac:picMk id="4" creationId="{D49ED0E9-E5CE-03FA-A48B-A70B048C197D}"/>
          </ac:picMkLst>
        </pc:picChg>
        <pc:picChg chg="add del mod">
          <ac:chgData name="Ian Parr" userId="4f46477c-3823-44e3-a023-ec7a0abfe074" providerId="ADAL" clId="{AD412BDC-9890-4954-AAF0-BFCCDD012704}" dt="2023-07-11T01:25:57.153" v="72" actId="478"/>
          <ac:picMkLst>
            <pc:docMk/>
            <pc:sldMk cId="2861662554" sldId="311"/>
            <ac:picMk id="5" creationId="{272B699E-5DC9-49FD-F0C1-6E6455CDAFA1}"/>
          </ac:picMkLst>
        </pc:picChg>
        <pc:picChg chg="add mod">
          <ac:chgData name="Ian Parr" userId="4f46477c-3823-44e3-a023-ec7a0abfe074" providerId="ADAL" clId="{AD412BDC-9890-4954-AAF0-BFCCDD012704}" dt="2023-07-11T01:26:08.695" v="79" actId="1076"/>
          <ac:picMkLst>
            <pc:docMk/>
            <pc:sldMk cId="2861662554" sldId="311"/>
            <ac:picMk id="6" creationId="{3B41B4D0-5B9E-32DA-E6B0-9C051E0E172E}"/>
          </ac:picMkLst>
        </pc:picChg>
        <pc:picChg chg="add mod">
          <ac:chgData name="Ian Parr" userId="4f46477c-3823-44e3-a023-ec7a0abfe074" providerId="ADAL" clId="{AD412BDC-9890-4954-AAF0-BFCCDD012704}" dt="2023-07-11T01:26:12.175" v="81" actId="1076"/>
          <ac:picMkLst>
            <pc:docMk/>
            <pc:sldMk cId="2861662554" sldId="311"/>
            <ac:picMk id="7" creationId="{EFEC8343-9EAB-B187-B8F6-D5E6F5B06971}"/>
          </ac:picMkLst>
        </pc:picChg>
      </pc:sldChg>
      <pc:sldChg chg="addSp delSp modSp add mod modNotesTx">
        <pc:chgData name="Ian Parr" userId="4f46477c-3823-44e3-a023-ec7a0abfe074" providerId="ADAL" clId="{AD412BDC-9890-4954-AAF0-BFCCDD012704}" dt="2023-07-11T01:57:33.971" v="809" actId="20577"/>
        <pc:sldMkLst>
          <pc:docMk/>
          <pc:sldMk cId="2236561163" sldId="312"/>
        </pc:sldMkLst>
        <pc:spChg chg="add mod">
          <ac:chgData name="Ian Parr" userId="4f46477c-3823-44e3-a023-ec7a0abfe074" providerId="ADAL" clId="{AD412BDC-9890-4954-AAF0-BFCCDD012704}" dt="2023-07-11T01:47:41.113" v="716" actId="1076"/>
          <ac:spMkLst>
            <pc:docMk/>
            <pc:sldMk cId="2236561163" sldId="312"/>
            <ac:spMk id="3" creationId="{66BED34C-E736-EAB7-A678-CF329ED193A1}"/>
          </ac:spMkLst>
        </pc:spChg>
        <pc:spChg chg="add del mod">
          <ac:chgData name="Ian Parr" userId="4f46477c-3823-44e3-a023-ec7a0abfe074" providerId="ADAL" clId="{AD412BDC-9890-4954-AAF0-BFCCDD012704}" dt="2023-07-11T01:48:03.221" v="718" actId="478"/>
          <ac:spMkLst>
            <pc:docMk/>
            <pc:sldMk cId="2236561163" sldId="312"/>
            <ac:spMk id="4" creationId="{1AE06822-B824-88D9-C225-7A8ED6F3FB97}"/>
          </ac:spMkLst>
        </pc:spChg>
        <pc:spChg chg="add mod">
          <ac:chgData name="Ian Parr" userId="4f46477c-3823-44e3-a023-ec7a0abfe074" providerId="ADAL" clId="{AD412BDC-9890-4954-AAF0-BFCCDD012704}" dt="2023-07-11T01:48:59.835" v="743" actId="14100"/>
          <ac:spMkLst>
            <pc:docMk/>
            <pc:sldMk cId="2236561163" sldId="312"/>
            <ac:spMk id="5" creationId="{27679564-C7F0-7C7D-8503-0FB88B0B6458}"/>
          </ac:spMkLst>
        </pc:spChg>
        <pc:picChg chg="add del mod">
          <ac:chgData name="Ian Parr" userId="4f46477c-3823-44e3-a023-ec7a0abfe074" providerId="ADAL" clId="{AD412BDC-9890-4954-AAF0-BFCCDD012704}" dt="2023-07-11T01:46:58.786" v="695" actId="478"/>
          <ac:picMkLst>
            <pc:docMk/>
            <pc:sldMk cId="2236561163" sldId="312"/>
            <ac:picMk id="2" creationId="{80B637F6-9041-72D5-CE4F-0C08DB5CEA87}"/>
          </ac:picMkLst>
        </pc:picChg>
        <pc:picChg chg="add del mod">
          <ac:chgData name="Ian Parr" userId="4f46477c-3823-44e3-a023-ec7a0abfe074" providerId="ADAL" clId="{AD412BDC-9890-4954-AAF0-BFCCDD012704}" dt="2023-07-11T01:54:38.345" v="763" actId="478"/>
          <ac:picMkLst>
            <pc:docMk/>
            <pc:sldMk cId="2236561163" sldId="312"/>
            <ac:picMk id="6" creationId="{E50F3793-23F1-FA12-BE9E-4D81706D4100}"/>
          </ac:picMkLst>
        </pc:picChg>
        <pc:picChg chg="add mod">
          <ac:chgData name="Ian Parr" userId="4f46477c-3823-44e3-a023-ec7a0abfe074" providerId="ADAL" clId="{AD412BDC-9890-4954-AAF0-BFCCDD012704}" dt="2023-07-11T01:55:39.761" v="775" actId="1076"/>
          <ac:picMkLst>
            <pc:docMk/>
            <pc:sldMk cId="2236561163" sldId="312"/>
            <ac:picMk id="7" creationId="{4AE0C03E-3DA5-34F4-3D0F-B9880CDF357C}"/>
          </ac:picMkLst>
        </pc:picChg>
        <pc:picChg chg="add del mod">
          <ac:chgData name="Ian Parr" userId="4f46477c-3823-44e3-a023-ec7a0abfe074" providerId="ADAL" clId="{AD412BDC-9890-4954-AAF0-BFCCDD012704}" dt="2023-07-11T01:52:47.102" v="751" actId="478"/>
          <ac:picMkLst>
            <pc:docMk/>
            <pc:sldMk cId="2236561163" sldId="312"/>
            <ac:picMk id="8" creationId="{00F7F81B-F6CA-8CD0-140F-6686A1B6C15D}"/>
          </ac:picMkLst>
        </pc:picChg>
        <pc:picChg chg="add del">
          <ac:chgData name="Ian Parr" userId="4f46477c-3823-44e3-a023-ec7a0abfe074" providerId="ADAL" clId="{AD412BDC-9890-4954-AAF0-BFCCDD012704}" dt="2023-07-11T01:53:14.768" v="753" actId="478"/>
          <ac:picMkLst>
            <pc:docMk/>
            <pc:sldMk cId="2236561163" sldId="312"/>
            <ac:picMk id="9" creationId="{EABF9422-0341-7089-4502-5B817F00B3D8}"/>
          </ac:picMkLst>
        </pc:picChg>
        <pc:picChg chg="add del mod">
          <ac:chgData name="Ian Parr" userId="4f46477c-3823-44e3-a023-ec7a0abfe074" providerId="ADAL" clId="{AD412BDC-9890-4954-AAF0-BFCCDD012704}" dt="2023-07-11T01:55:00.326" v="768" actId="21"/>
          <ac:picMkLst>
            <pc:docMk/>
            <pc:sldMk cId="2236561163" sldId="312"/>
            <ac:picMk id="10" creationId="{C5DE5437-6F6A-2758-83C7-9385D469DAAA}"/>
          </ac:picMkLst>
        </pc:picChg>
        <pc:picChg chg="add del mod">
          <ac:chgData name="Ian Parr" userId="4f46477c-3823-44e3-a023-ec7a0abfe074" providerId="ADAL" clId="{AD412BDC-9890-4954-AAF0-BFCCDD012704}" dt="2023-07-11T01:55:18.341" v="771" actId="478"/>
          <ac:picMkLst>
            <pc:docMk/>
            <pc:sldMk cId="2236561163" sldId="312"/>
            <ac:picMk id="11" creationId="{9BCE784A-DFE2-C046-B3E2-5F076C6BC956}"/>
          </ac:picMkLst>
        </pc:picChg>
        <pc:picChg chg="add del">
          <ac:chgData name="Ian Parr" userId="4f46477c-3823-44e3-a023-ec7a0abfe074" providerId="ADAL" clId="{AD412BDC-9890-4954-AAF0-BFCCDD012704}" dt="2023-07-11T01:55:04.279" v="770" actId="478"/>
          <ac:picMkLst>
            <pc:docMk/>
            <pc:sldMk cId="2236561163" sldId="312"/>
            <ac:picMk id="12" creationId="{24BED543-FC8F-941E-5820-684B4DF4F1E8}"/>
          </ac:picMkLst>
        </pc:picChg>
        <pc:picChg chg="add mod">
          <ac:chgData name="Ian Parr" userId="4f46477c-3823-44e3-a023-ec7a0abfe074" providerId="ADAL" clId="{AD412BDC-9890-4954-AAF0-BFCCDD012704}" dt="2023-07-11T01:55:44.034" v="777" actId="14100"/>
          <ac:picMkLst>
            <pc:docMk/>
            <pc:sldMk cId="2236561163" sldId="312"/>
            <ac:picMk id="13" creationId="{491ACEB7-960C-FEEB-5AF3-65611F7A4D7E}"/>
          </ac:picMkLst>
        </pc:picChg>
        <pc:picChg chg="add del mod">
          <ac:chgData name="Ian Parr" userId="4f46477c-3823-44e3-a023-ec7a0abfe074" providerId="ADAL" clId="{AD412BDC-9890-4954-AAF0-BFCCDD012704}" dt="2023-07-11T01:56:14.175" v="781" actId="478"/>
          <ac:picMkLst>
            <pc:docMk/>
            <pc:sldMk cId="2236561163" sldId="312"/>
            <ac:picMk id="14" creationId="{6D2145C7-AB8C-3897-E213-2FA529CC64AA}"/>
          </ac:picMkLst>
        </pc:picChg>
        <pc:picChg chg="add del mod">
          <ac:chgData name="Ian Parr" userId="4f46477c-3823-44e3-a023-ec7a0abfe074" providerId="ADAL" clId="{AD412BDC-9890-4954-AAF0-BFCCDD012704}" dt="2023-07-11T01:56:46.039" v="785" actId="478"/>
          <ac:picMkLst>
            <pc:docMk/>
            <pc:sldMk cId="2236561163" sldId="312"/>
            <ac:picMk id="15" creationId="{1509812D-5091-5F28-EBFB-A326DE649B93}"/>
          </ac:picMkLst>
        </pc:picChg>
        <pc:picChg chg="add mod">
          <ac:chgData name="Ian Parr" userId="4f46477c-3823-44e3-a023-ec7a0abfe074" providerId="ADAL" clId="{AD412BDC-9890-4954-AAF0-BFCCDD012704}" dt="2023-07-11T01:57:21.598" v="790" actId="1076"/>
          <ac:picMkLst>
            <pc:docMk/>
            <pc:sldMk cId="2236561163" sldId="312"/>
            <ac:picMk id="16" creationId="{4DE54062-5A19-3190-EF77-C7807A415404}"/>
          </ac:picMkLst>
        </pc:picChg>
      </pc:sldChg>
      <pc:sldChg chg="addSp modSp add mod modNotesTx">
        <pc:chgData name="Ian Parr" userId="4f46477c-3823-44e3-a023-ec7a0abfe074" providerId="ADAL" clId="{AD412BDC-9890-4954-AAF0-BFCCDD012704}" dt="2023-07-11T01:59:41.553" v="829" actId="20577"/>
        <pc:sldMkLst>
          <pc:docMk/>
          <pc:sldMk cId="2048248153" sldId="313"/>
        </pc:sldMkLst>
        <pc:spChg chg="add mod">
          <ac:chgData name="Ian Parr" userId="4f46477c-3823-44e3-a023-ec7a0abfe074" providerId="ADAL" clId="{AD412BDC-9890-4954-AAF0-BFCCDD012704}" dt="2023-07-11T01:59:41.553" v="829" actId="20577"/>
          <ac:spMkLst>
            <pc:docMk/>
            <pc:sldMk cId="2048248153" sldId="313"/>
            <ac:spMk id="3" creationId="{8AEB5C47-CF0E-6F19-3B0D-48342C0EF099}"/>
          </ac:spMkLst>
        </pc:spChg>
        <pc:picChg chg="add mod">
          <ac:chgData name="Ian Parr" userId="4f46477c-3823-44e3-a023-ec7a0abfe074" providerId="ADAL" clId="{AD412BDC-9890-4954-AAF0-BFCCDD012704}" dt="2023-07-11T01:58:03.298" v="811" actId="1076"/>
          <ac:picMkLst>
            <pc:docMk/>
            <pc:sldMk cId="2048248153" sldId="313"/>
            <ac:picMk id="2" creationId="{D02CEFC7-6824-3B0B-D911-61066890BB6B}"/>
          </ac:picMkLst>
        </pc:picChg>
      </pc:sldChg>
      <pc:sldChg chg="addSp modSp add mod">
        <pc:chgData name="Ian Parr" userId="4f46477c-3823-44e3-a023-ec7a0abfe074" providerId="ADAL" clId="{AD412BDC-9890-4954-AAF0-BFCCDD012704}" dt="2023-07-11T02:02:21.769" v="869" actId="1076"/>
        <pc:sldMkLst>
          <pc:docMk/>
          <pc:sldMk cId="26654263" sldId="314"/>
        </pc:sldMkLst>
        <pc:spChg chg="add mod">
          <ac:chgData name="Ian Parr" userId="4f46477c-3823-44e3-a023-ec7a0abfe074" providerId="ADAL" clId="{AD412BDC-9890-4954-AAF0-BFCCDD012704}" dt="2023-07-11T02:02:21.769" v="869" actId="1076"/>
          <ac:spMkLst>
            <pc:docMk/>
            <pc:sldMk cId="26654263" sldId="314"/>
            <ac:spMk id="3" creationId="{34EDE1D4-A96E-93D0-2ED5-555F0DE9184C}"/>
          </ac:spMkLst>
        </pc:spChg>
        <pc:picChg chg="add mod">
          <ac:chgData name="Ian Parr" userId="4f46477c-3823-44e3-a023-ec7a0abfe074" providerId="ADAL" clId="{AD412BDC-9890-4954-AAF0-BFCCDD012704}" dt="2023-07-11T02:01:39.049" v="846" actId="1076"/>
          <ac:picMkLst>
            <pc:docMk/>
            <pc:sldMk cId="26654263" sldId="314"/>
            <ac:picMk id="2" creationId="{2EDB178E-964E-8162-C41D-6AB5D121857F}"/>
          </ac:picMkLst>
        </pc:picChg>
      </pc:sldChg>
      <pc:sldChg chg="addSp modSp add mod ord modNotesTx">
        <pc:chgData name="Ian Parr" userId="4f46477c-3823-44e3-a023-ec7a0abfe074" providerId="ADAL" clId="{AD412BDC-9890-4954-AAF0-BFCCDD012704}" dt="2023-07-26T04:25:04.833" v="1249"/>
        <pc:sldMkLst>
          <pc:docMk/>
          <pc:sldMk cId="4282765186" sldId="315"/>
        </pc:sldMkLst>
        <pc:spChg chg="mod">
          <ac:chgData name="Ian Parr" userId="4f46477c-3823-44e3-a023-ec7a0abfe074" providerId="ADAL" clId="{AD412BDC-9890-4954-AAF0-BFCCDD012704}" dt="2023-07-11T01:31:14.780" v="165" actId="20577"/>
          <ac:spMkLst>
            <pc:docMk/>
            <pc:sldMk cId="4282765186" sldId="315"/>
            <ac:spMk id="2" creationId="{DBB88297-7B82-C1EF-A06F-D891D900C591}"/>
          </ac:spMkLst>
        </pc:spChg>
        <pc:spChg chg="mod">
          <ac:chgData name="Ian Parr" userId="4f46477c-3823-44e3-a023-ec7a0abfe074" providerId="ADAL" clId="{AD412BDC-9890-4954-AAF0-BFCCDD012704}" dt="2023-07-11T01:32:09.859" v="176" actId="207"/>
          <ac:spMkLst>
            <pc:docMk/>
            <pc:sldMk cId="4282765186" sldId="315"/>
            <ac:spMk id="3" creationId="{505AF29C-903A-D13B-7F49-EE3C5C7A0CE1}"/>
          </ac:spMkLst>
        </pc:spChg>
        <pc:spChg chg="add mod">
          <ac:chgData name="Ian Parr" userId="4f46477c-3823-44e3-a023-ec7a0abfe074" providerId="ADAL" clId="{AD412BDC-9890-4954-AAF0-BFCCDD012704}" dt="2023-07-11T01:32:44.352" v="308" actId="20577"/>
          <ac:spMkLst>
            <pc:docMk/>
            <pc:sldMk cId="4282765186" sldId="315"/>
            <ac:spMk id="4" creationId="{F557B87E-F919-FD82-264F-D413D59E6928}"/>
          </ac:spMkLst>
        </pc:spChg>
      </pc:sldChg>
      <pc:sldChg chg="addSp modSp add mod modNotesTx">
        <pc:chgData name="Ian Parr" userId="4f46477c-3823-44e3-a023-ec7a0abfe074" providerId="ADAL" clId="{AD412BDC-9890-4954-AAF0-BFCCDD012704}" dt="2023-07-11T02:03:55.094" v="878"/>
        <pc:sldMkLst>
          <pc:docMk/>
          <pc:sldMk cId="2878838066" sldId="316"/>
        </pc:sldMkLst>
        <pc:spChg chg="add mod">
          <ac:chgData name="Ian Parr" userId="4f46477c-3823-44e3-a023-ec7a0abfe074" providerId="ADAL" clId="{AD412BDC-9890-4954-AAF0-BFCCDD012704}" dt="2023-07-11T02:03:25.218" v="877" actId="14100"/>
          <ac:spMkLst>
            <pc:docMk/>
            <pc:sldMk cId="2878838066" sldId="316"/>
            <ac:spMk id="3" creationId="{5859C516-0806-D5C0-700B-28993BDFD206}"/>
          </ac:spMkLst>
        </pc:spChg>
        <pc:picChg chg="add mod">
          <ac:chgData name="Ian Parr" userId="4f46477c-3823-44e3-a023-ec7a0abfe074" providerId="ADAL" clId="{AD412BDC-9890-4954-AAF0-BFCCDD012704}" dt="2023-07-11T02:03:07.666" v="874" actId="1076"/>
          <ac:picMkLst>
            <pc:docMk/>
            <pc:sldMk cId="2878838066" sldId="316"/>
            <ac:picMk id="2" creationId="{45EAB244-D570-6A1F-464E-E145ECA4D7E4}"/>
          </ac:picMkLst>
        </pc:picChg>
      </pc:sldChg>
      <pc:sldChg chg="addSp modSp add mod ord">
        <pc:chgData name="Ian Parr" userId="4f46477c-3823-44e3-a023-ec7a0abfe074" providerId="ADAL" clId="{AD412BDC-9890-4954-AAF0-BFCCDD012704}" dt="2023-07-11T02:00:54.131" v="840"/>
        <pc:sldMkLst>
          <pc:docMk/>
          <pc:sldMk cId="960544546" sldId="317"/>
        </pc:sldMkLst>
        <pc:picChg chg="add mod">
          <ac:chgData name="Ian Parr" userId="4f46477c-3823-44e3-a023-ec7a0abfe074" providerId="ADAL" clId="{AD412BDC-9890-4954-AAF0-BFCCDD012704}" dt="2023-07-11T02:00:34.882" v="838" actId="14100"/>
          <ac:picMkLst>
            <pc:docMk/>
            <pc:sldMk cId="960544546" sldId="317"/>
            <ac:picMk id="2" creationId="{55492F1B-0C1A-4989-B137-E42F1CB15806}"/>
          </ac:picMkLst>
        </pc:picChg>
      </pc:sldChg>
      <pc:sldChg chg="addSp delSp modSp add mod modNotesTx">
        <pc:chgData name="Ian Parr" userId="4f46477c-3823-44e3-a023-ec7a0abfe074" providerId="ADAL" clId="{AD412BDC-9890-4954-AAF0-BFCCDD012704}" dt="2023-07-11T02:13:04.815" v="902" actId="26606"/>
        <pc:sldMkLst>
          <pc:docMk/>
          <pc:sldMk cId="1198838518" sldId="318"/>
        </pc:sldMkLst>
        <pc:spChg chg="del">
          <ac:chgData name="Ian Parr" userId="4f46477c-3823-44e3-a023-ec7a0abfe074" providerId="ADAL" clId="{AD412BDC-9890-4954-AAF0-BFCCDD012704}" dt="2023-07-11T02:04:12.338" v="881" actId="478"/>
          <ac:spMkLst>
            <pc:docMk/>
            <pc:sldMk cId="1198838518" sldId="318"/>
            <ac:spMk id="3" creationId="{5859C516-0806-D5C0-700B-28993BDFD206}"/>
          </ac:spMkLst>
        </pc:spChg>
        <pc:spChg chg="add del">
          <ac:chgData name="Ian Parr" userId="4f46477c-3823-44e3-a023-ec7a0abfe074" providerId="ADAL" clId="{AD412BDC-9890-4954-AAF0-BFCCDD012704}" dt="2023-07-11T02:13:02.840" v="899" actId="26606"/>
          <ac:spMkLst>
            <pc:docMk/>
            <pc:sldMk cId="1198838518" sldId="318"/>
            <ac:spMk id="7" creationId="{5D9FC6AC-4A12-4825-8ABE-0732B8EF4D16}"/>
          </ac:spMkLst>
        </pc:spChg>
        <pc:spChg chg="add del">
          <ac:chgData name="Ian Parr" userId="4f46477c-3823-44e3-a023-ec7a0abfe074" providerId="ADAL" clId="{AD412BDC-9890-4954-AAF0-BFCCDD012704}" dt="2023-07-11T02:13:04.812" v="901" actId="26606"/>
          <ac:spMkLst>
            <pc:docMk/>
            <pc:sldMk cId="1198838518" sldId="318"/>
            <ac:spMk id="9" creationId="{CB44330D-EA18-4254-AA95-EB49948539B8}"/>
          </ac:spMkLst>
        </pc:spChg>
        <pc:spChg chg="add del">
          <ac:chgData name="Ian Parr" userId="4f46477c-3823-44e3-a023-ec7a0abfe074" providerId="ADAL" clId="{AD412BDC-9890-4954-AAF0-BFCCDD012704}" dt="2023-07-11T02:13:04.812" v="901" actId="26606"/>
          <ac:spMkLst>
            <pc:docMk/>
            <pc:sldMk cId="1198838518" sldId="318"/>
            <ac:spMk id="10" creationId="{32BC26D8-82FB-445E-AA49-62A77D7C1EE0}"/>
          </ac:spMkLst>
        </pc:spChg>
        <pc:spChg chg="add">
          <ac:chgData name="Ian Parr" userId="4f46477c-3823-44e3-a023-ec7a0abfe074" providerId="ADAL" clId="{AD412BDC-9890-4954-AAF0-BFCCDD012704}" dt="2023-07-11T02:13:04.815" v="902" actId="26606"/>
          <ac:spMkLst>
            <pc:docMk/>
            <pc:sldMk cId="1198838518" sldId="318"/>
            <ac:spMk id="12" creationId="{5D9FC6AC-4A12-4825-8ABE-0732B8EF4D16}"/>
          </ac:spMkLst>
        </pc:spChg>
        <pc:picChg chg="del">
          <ac:chgData name="Ian Parr" userId="4f46477c-3823-44e3-a023-ec7a0abfe074" providerId="ADAL" clId="{AD412BDC-9890-4954-AAF0-BFCCDD012704}" dt="2023-07-11T02:04:08.492" v="880" actId="478"/>
          <ac:picMkLst>
            <pc:docMk/>
            <pc:sldMk cId="1198838518" sldId="318"/>
            <ac:picMk id="2" creationId="{45EAB244-D570-6A1F-464E-E145ECA4D7E4}"/>
          </ac:picMkLst>
        </pc:picChg>
        <pc:picChg chg="add mod">
          <ac:chgData name="Ian Parr" userId="4f46477c-3823-44e3-a023-ec7a0abfe074" providerId="ADAL" clId="{AD412BDC-9890-4954-AAF0-BFCCDD012704}" dt="2023-07-11T02:13:04.815" v="902" actId="26606"/>
          <ac:picMkLst>
            <pc:docMk/>
            <pc:sldMk cId="1198838518" sldId="318"/>
            <ac:picMk id="2" creationId="{B2D05878-CDDC-7A1E-ED09-4FE908E88EB0}"/>
          </ac:picMkLst>
        </pc:picChg>
      </pc:sldChg>
      <pc:sldChg chg="addSp delSp modSp add del mod modNotesTx">
        <pc:chgData name="Ian Parr" userId="4f46477c-3823-44e3-a023-ec7a0abfe074" providerId="ADAL" clId="{AD412BDC-9890-4954-AAF0-BFCCDD012704}" dt="2023-07-11T02:21:41.351" v="1037" actId="47"/>
        <pc:sldMkLst>
          <pc:docMk/>
          <pc:sldMk cId="3374503299" sldId="319"/>
        </pc:sldMkLst>
        <pc:spChg chg="add del">
          <ac:chgData name="Ian Parr" userId="4f46477c-3823-44e3-a023-ec7a0abfe074" providerId="ADAL" clId="{AD412BDC-9890-4954-AAF0-BFCCDD012704}" dt="2023-07-11T02:18:49.744" v="979" actId="26606"/>
          <ac:spMkLst>
            <pc:docMk/>
            <pc:sldMk cId="3374503299" sldId="319"/>
            <ac:spMk id="7" creationId="{42A4FC2C-047E-45A5-965D-8E1E3BF09BC6}"/>
          </ac:spMkLst>
        </pc:spChg>
        <pc:spChg chg="add">
          <ac:chgData name="Ian Parr" userId="4f46477c-3823-44e3-a023-ec7a0abfe074" providerId="ADAL" clId="{AD412BDC-9890-4954-AAF0-BFCCDD012704}" dt="2023-07-11T02:18:49.749" v="980" actId="26606"/>
          <ac:spMkLst>
            <pc:docMk/>
            <pc:sldMk cId="3374503299" sldId="319"/>
            <ac:spMk id="9" creationId="{736F0DFD-0954-464F-BF12-DD2E6F6E0380}"/>
          </ac:spMkLst>
        </pc:spChg>
        <pc:spChg chg="add">
          <ac:chgData name="Ian Parr" userId="4f46477c-3823-44e3-a023-ec7a0abfe074" providerId="ADAL" clId="{AD412BDC-9890-4954-AAF0-BFCCDD012704}" dt="2023-07-11T02:18:49.749" v="980" actId="26606"/>
          <ac:spMkLst>
            <pc:docMk/>
            <pc:sldMk cId="3374503299" sldId="319"/>
            <ac:spMk id="10" creationId="{7C1E5815-D54C-487F-A054-6D4930ADE3DF}"/>
          </ac:spMkLst>
        </pc:spChg>
        <pc:picChg chg="add del mod">
          <ac:chgData name="Ian Parr" userId="4f46477c-3823-44e3-a023-ec7a0abfe074" providerId="ADAL" clId="{AD412BDC-9890-4954-AAF0-BFCCDD012704}" dt="2023-07-11T02:18:52.320" v="981" actId="21"/>
          <ac:picMkLst>
            <pc:docMk/>
            <pc:sldMk cId="3374503299" sldId="319"/>
            <ac:picMk id="2" creationId="{8A48E849-0C4A-27BF-631C-03AE5B051B25}"/>
          </ac:picMkLst>
        </pc:picChg>
      </pc:sldChg>
      <pc:sldChg chg="addSp modSp add mod ord">
        <pc:chgData name="Ian Parr" userId="4f46477c-3823-44e3-a023-ec7a0abfe074" providerId="ADAL" clId="{AD412BDC-9890-4954-AAF0-BFCCDD012704}" dt="2023-07-11T02:11:53.868" v="893"/>
        <pc:sldMkLst>
          <pc:docMk/>
          <pc:sldMk cId="295052647" sldId="320"/>
        </pc:sldMkLst>
        <pc:picChg chg="add mod">
          <ac:chgData name="Ian Parr" userId="4f46477c-3823-44e3-a023-ec7a0abfe074" providerId="ADAL" clId="{AD412BDC-9890-4954-AAF0-BFCCDD012704}" dt="2023-07-11T02:10:28.033" v="891" actId="962"/>
          <ac:picMkLst>
            <pc:docMk/>
            <pc:sldMk cId="295052647" sldId="320"/>
            <ac:picMk id="3" creationId="{36E3599F-0FE7-B846-361B-448295B0E09E}"/>
          </ac:picMkLst>
        </pc:picChg>
      </pc:sldChg>
      <pc:sldChg chg="addSp modSp add mod ord modNotesTx">
        <pc:chgData name="Ian Parr" userId="4f46477c-3823-44e3-a023-ec7a0abfe074" providerId="ADAL" clId="{AD412BDC-9890-4954-AAF0-BFCCDD012704}" dt="2023-07-26T05:06:41.016" v="1324" actId="5793"/>
        <pc:sldMkLst>
          <pc:docMk/>
          <pc:sldMk cId="1976835360" sldId="321"/>
        </pc:sldMkLst>
        <pc:spChg chg="add mod">
          <ac:chgData name="Ian Parr" userId="4f46477c-3823-44e3-a023-ec7a0abfe074" providerId="ADAL" clId="{AD412BDC-9890-4954-AAF0-BFCCDD012704}" dt="2023-07-11T02:15:32.026" v="952" actId="1076"/>
          <ac:spMkLst>
            <pc:docMk/>
            <pc:sldMk cId="1976835360" sldId="321"/>
            <ac:spMk id="3" creationId="{D9D4020F-BD6B-8A2B-A4F8-3FBB9DF6E13C}"/>
          </ac:spMkLst>
        </pc:spChg>
        <pc:spChg chg="add mod">
          <ac:chgData name="Ian Parr" userId="4f46477c-3823-44e3-a023-ec7a0abfe074" providerId="ADAL" clId="{AD412BDC-9890-4954-AAF0-BFCCDD012704}" dt="2023-07-26T05:06:41.016" v="1324" actId="5793"/>
          <ac:spMkLst>
            <pc:docMk/>
            <pc:sldMk cId="1976835360" sldId="321"/>
            <ac:spMk id="4" creationId="{B9CDFCC5-6AC7-C1E1-3A20-B0730D774BD6}"/>
          </ac:spMkLst>
        </pc:spChg>
        <pc:picChg chg="add mod">
          <ac:chgData name="Ian Parr" userId="4f46477c-3823-44e3-a023-ec7a0abfe074" providerId="ADAL" clId="{AD412BDC-9890-4954-AAF0-BFCCDD012704}" dt="2023-07-11T02:16:17.097" v="960" actId="1076"/>
          <ac:picMkLst>
            <pc:docMk/>
            <pc:sldMk cId="1976835360" sldId="321"/>
            <ac:picMk id="2" creationId="{E31F2D8C-CF20-6E5C-9089-16143A15D49E}"/>
          </ac:picMkLst>
        </pc:picChg>
      </pc:sldChg>
      <pc:sldChg chg="addSp delSp modSp add del mod ord modNotesTx">
        <pc:chgData name="Ian Parr" userId="4f46477c-3823-44e3-a023-ec7a0abfe074" providerId="ADAL" clId="{AD412BDC-9890-4954-AAF0-BFCCDD012704}" dt="2023-07-11T02:38:56.909" v="1136" actId="2696"/>
        <pc:sldMkLst>
          <pc:docMk/>
          <pc:sldMk cId="331530272" sldId="322"/>
        </pc:sldMkLst>
        <pc:picChg chg="del">
          <ac:chgData name="Ian Parr" userId="4f46477c-3823-44e3-a023-ec7a0abfe074" providerId="ADAL" clId="{AD412BDC-9890-4954-AAF0-BFCCDD012704}" dt="2023-07-11T02:22:29.701" v="1041" actId="478"/>
          <ac:picMkLst>
            <pc:docMk/>
            <pc:sldMk cId="331530272" sldId="322"/>
            <ac:picMk id="2" creationId="{B2D05878-CDDC-7A1E-ED09-4FE908E88EB0}"/>
          </ac:picMkLst>
        </pc:picChg>
        <pc:picChg chg="add mod">
          <ac:chgData name="Ian Parr" userId="4f46477c-3823-44e3-a023-ec7a0abfe074" providerId="ADAL" clId="{AD412BDC-9890-4954-AAF0-BFCCDD012704}" dt="2023-07-11T02:35:36.977" v="1086" actId="962"/>
          <ac:picMkLst>
            <pc:docMk/>
            <pc:sldMk cId="331530272" sldId="322"/>
            <ac:picMk id="4" creationId="{CB40D410-5CE9-8D59-800C-9656E36C967B}"/>
          </ac:picMkLst>
        </pc:picChg>
      </pc:sldChg>
      <pc:sldChg chg="addSp delSp modSp add del mod modNotesTx">
        <pc:chgData name="Ian Parr" userId="4f46477c-3823-44e3-a023-ec7a0abfe074" providerId="ADAL" clId="{AD412BDC-9890-4954-AAF0-BFCCDD012704}" dt="2023-07-11T02:21:41.351" v="1037" actId="47"/>
        <pc:sldMkLst>
          <pc:docMk/>
          <pc:sldMk cId="1672433860" sldId="322"/>
        </pc:sldMkLst>
        <pc:spChg chg="mod">
          <ac:chgData name="Ian Parr" userId="4f46477c-3823-44e3-a023-ec7a0abfe074" providerId="ADAL" clId="{AD412BDC-9890-4954-AAF0-BFCCDD012704}" dt="2023-07-11T02:19:35.822" v="1006" actId="207"/>
          <ac:spMkLst>
            <pc:docMk/>
            <pc:sldMk cId="1672433860" sldId="322"/>
            <ac:spMk id="3" creationId="{D9D4020F-BD6B-8A2B-A4F8-3FBB9DF6E13C}"/>
          </ac:spMkLst>
        </pc:spChg>
        <pc:spChg chg="del">
          <ac:chgData name="Ian Parr" userId="4f46477c-3823-44e3-a023-ec7a0abfe074" providerId="ADAL" clId="{AD412BDC-9890-4954-AAF0-BFCCDD012704}" dt="2023-07-11T02:19:06.766" v="983" actId="478"/>
          <ac:spMkLst>
            <pc:docMk/>
            <pc:sldMk cId="1672433860" sldId="322"/>
            <ac:spMk id="4" creationId="{B9CDFCC5-6AC7-C1E1-3A20-B0730D774BD6}"/>
          </ac:spMkLst>
        </pc:spChg>
        <pc:picChg chg="del">
          <ac:chgData name="Ian Parr" userId="4f46477c-3823-44e3-a023-ec7a0abfe074" providerId="ADAL" clId="{AD412BDC-9890-4954-AAF0-BFCCDD012704}" dt="2023-07-11T02:19:08.703" v="984" actId="478"/>
          <ac:picMkLst>
            <pc:docMk/>
            <pc:sldMk cId="1672433860" sldId="322"/>
            <ac:picMk id="2" creationId="{E31F2D8C-CF20-6E5C-9089-16143A15D49E}"/>
          </ac:picMkLst>
        </pc:picChg>
        <pc:picChg chg="add mod">
          <ac:chgData name="Ian Parr" userId="4f46477c-3823-44e3-a023-ec7a0abfe074" providerId="ADAL" clId="{AD412BDC-9890-4954-AAF0-BFCCDD012704}" dt="2023-07-11T02:19:41.786" v="1007" actId="1076"/>
          <ac:picMkLst>
            <pc:docMk/>
            <pc:sldMk cId="1672433860" sldId="322"/>
            <ac:picMk id="5" creationId="{B5628022-8BD5-CA42-29C8-E5A6BBF610B7}"/>
          </ac:picMkLst>
        </pc:picChg>
      </pc:sldChg>
      <pc:sldChg chg="addSp delSp modSp add mod modAnim modNotesTx">
        <pc:chgData name="Ian Parr" userId="4f46477c-3823-44e3-a023-ec7a0abfe074" providerId="ADAL" clId="{AD412BDC-9890-4954-AAF0-BFCCDD012704}" dt="2023-07-11T02:25:02.658" v="1083" actId="5793"/>
        <pc:sldMkLst>
          <pc:docMk/>
          <pc:sldMk cId="3165490863" sldId="323"/>
        </pc:sldMkLst>
        <pc:spChg chg="del">
          <ac:chgData name="Ian Parr" userId="4f46477c-3823-44e3-a023-ec7a0abfe074" providerId="ADAL" clId="{AD412BDC-9890-4954-AAF0-BFCCDD012704}" dt="2023-07-11T02:22:48.704" v="1044" actId="478"/>
          <ac:spMkLst>
            <pc:docMk/>
            <pc:sldMk cId="3165490863" sldId="323"/>
            <ac:spMk id="3" creationId="{D9D4020F-BD6B-8A2B-A4F8-3FBB9DF6E13C}"/>
          </ac:spMkLst>
        </pc:spChg>
        <pc:spChg chg="del">
          <ac:chgData name="Ian Parr" userId="4f46477c-3823-44e3-a023-ec7a0abfe074" providerId="ADAL" clId="{AD412BDC-9890-4954-AAF0-BFCCDD012704}" dt="2023-07-11T02:22:51.375" v="1045" actId="478"/>
          <ac:spMkLst>
            <pc:docMk/>
            <pc:sldMk cId="3165490863" sldId="323"/>
            <ac:spMk id="4" creationId="{B9CDFCC5-6AC7-C1E1-3A20-B0730D774BD6}"/>
          </ac:spMkLst>
        </pc:spChg>
        <pc:spChg chg="add del mod">
          <ac:chgData name="Ian Parr" userId="4f46477c-3823-44e3-a023-ec7a0abfe074" providerId="ADAL" clId="{AD412BDC-9890-4954-AAF0-BFCCDD012704}" dt="2023-07-11T02:23:20.458" v="1051"/>
          <ac:spMkLst>
            <pc:docMk/>
            <pc:sldMk cId="3165490863" sldId="323"/>
            <ac:spMk id="6" creationId="{C08E9199-8420-673A-31DC-39BBEF2E2D71}"/>
          </ac:spMkLst>
        </pc:spChg>
        <pc:spChg chg="add mod">
          <ac:chgData name="Ian Parr" userId="4f46477c-3823-44e3-a023-ec7a0abfe074" providerId="ADAL" clId="{AD412BDC-9890-4954-AAF0-BFCCDD012704}" dt="2023-07-11T02:24:03.946" v="1079" actId="1076"/>
          <ac:spMkLst>
            <pc:docMk/>
            <pc:sldMk cId="3165490863" sldId="323"/>
            <ac:spMk id="7" creationId="{D3377895-66AE-4B38-E5F1-6D4C9DF6B576}"/>
          </ac:spMkLst>
        </pc:spChg>
        <pc:picChg chg="del">
          <ac:chgData name="Ian Parr" userId="4f46477c-3823-44e3-a023-ec7a0abfe074" providerId="ADAL" clId="{AD412BDC-9890-4954-AAF0-BFCCDD012704}" dt="2023-07-11T02:22:53.027" v="1046" actId="478"/>
          <ac:picMkLst>
            <pc:docMk/>
            <pc:sldMk cId="3165490863" sldId="323"/>
            <ac:picMk id="2" creationId="{E31F2D8C-CF20-6E5C-9089-16143A15D49E}"/>
          </ac:picMkLst>
        </pc:picChg>
        <pc:picChg chg="add mod">
          <ac:chgData name="Ian Parr" userId="4f46477c-3823-44e3-a023-ec7a0abfe074" providerId="ADAL" clId="{AD412BDC-9890-4954-AAF0-BFCCDD012704}" dt="2023-07-11T02:24:08.738" v="1080" actId="1076"/>
          <ac:picMkLst>
            <pc:docMk/>
            <pc:sldMk cId="3165490863" sldId="323"/>
            <ac:picMk id="5" creationId="{CC365151-CD36-BC05-B3B6-C50BAFB7A233}"/>
          </ac:picMkLst>
        </pc:picChg>
      </pc:sldChg>
      <pc:sldChg chg="addSp delSp modSp add mod ord delAnim modNotesTx">
        <pc:chgData name="Ian Parr" userId="4f46477c-3823-44e3-a023-ec7a0abfe074" providerId="ADAL" clId="{AD412BDC-9890-4954-AAF0-BFCCDD012704}" dt="2023-07-26T04:45:59.184" v="1283" actId="21"/>
        <pc:sldMkLst>
          <pc:docMk/>
          <pc:sldMk cId="493208149" sldId="324"/>
        </pc:sldMkLst>
        <pc:spChg chg="mod">
          <ac:chgData name="Ian Parr" userId="4f46477c-3823-44e3-a023-ec7a0abfe074" providerId="ADAL" clId="{AD412BDC-9890-4954-AAF0-BFCCDD012704}" dt="2023-07-11T02:38:12.020" v="1131" actId="20577"/>
          <ac:spMkLst>
            <pc:docMk/>
            <pc:sldMk cId="493208149" sldId="324"/>
            <ac:spMk id="7" creationId="{D3377895-66AE-4B38-E5F1-6D4C9DF6B576}"/>
          </ac:spMkLst>
        </pc:spChg>
        <pc:graphicFrameChg chg="add del mod modGraphic">
          <ac:chgData name="Ian Parr" userId="4f46477c-3823-44e3-a023-ec7a0abfe074" providerId="ADAL" clId="{AD412BDC-9890-4954-AAF0-BFCCDD012704}" dt="2023-07-11T02:39:29.646" v="1137" actId="478"/>
          <ac:graphicFrameMkLst>
            <pc:docMk/>
            <pc:sldMk cId="493208149" sldId="324"/>
            <ac:graphicFrameMk id="3" creationId="{2F597382-10C7-0F04-20DD-156E1FE58EA9}"/>
          </ac:graphicFrameMkLst>
        </pc:graphicFrameChg>
        <pc:picChg chg="add del mod">
          <ac:chgData name="Ian Parr" userId="4f46477c-3823-44e3-a023-ec7a0abfe074" providerId="ADAL" clId="{AD412BDC-9890-4954-AAF0-BFCCDD012704}" dt="2023-07-26T04:45:59.184" v="1283" actId="21"/>
          <ac:picMkLst>
            <pc:docMk/>
            <pc:sldMk cId="493208149" sldId="324"/>
            <ac:picMk id="2" creationId="{A160A89E-4640-A4D0-1C02-3FFCAA1BEC9A}"/>
          </ac:picMkLst>
        </pc:picChg>
        <pc:picChg chg="del">
          <ac:chgData name="Ian Parr" userId="4f46477c-3823-44e3-a023-ec7a0abfe074" providerId="ADAL" clId="{AD412BDC-9890-4954-AAF0-BFCCDD012704}" dt="2023-07-11T02:35:43.782" v="1088" actId="478"/>
          <ac:picMkLst>
            <pc:docMk/>
            <pc:sldMk cId="493208149" sldId="324"/>
            <ac:picMk id="5" creationId="{CC365151-CD36-BC05-B3B6-C50BAFB7A233}"/>
          </ac:picMkLst>
        </pc:picChg>
        <pc:picChg chg="add mod">
          <ac:chgData name="Ian Parr" userId="4f46477c-3823-44e3-a023-ec7a0abfe074" providerId="ADAL" clId="{AD412BDC-9890-4954-AAF0-BFCCDD012704}" dt="2023-07-11T02:40:00.842" v="1146" actId="14100"/>
          <ac:picMkLst>
            <pc:docMk/>
            <pc:sldMk cId="493208149" sldId="324"/>
            <ac:picMk id="6" creationId="{EAC21AE0-C8B7-92B3-CBA1-867E43508D77}"/>
          </ac:picMkLst>
        </pc:picChg>
      </pc:sldChg>
      <pc:sldChg chg="addSp delSp modSp add mod ord delAnim modNotesTx">
        <pc:chgData name="Ian Parr" userId="4f46477c-3823-44e3-a023-ec7a0abfe074" providerId="ADAL" clId="{AD412BDC-9890-4954-AAF0-BFCCDD012704}" dt="2023-07-11T02:51:19.222" v="1223" actId="14100"/>
        <pc:sldMkLst>
          <pc:docMk/>
          <pc:sldMk cId="924103085" sldId="325"/>
        </pc:sldMkLst>
        <pc:spChg chg="mod">
          <ac:chgData name="Ian Parr" userId="4f46477c-3823-44e3-a023-ec7a0abfe074" providerId="ADAL" clId="{AD412BDC-9890-4954-AAF0-BFCCDD012704}" dt="2023-07-11T02:47:15.692" v="1200" actId="1076"/>
          <ac:spMkLst>
            <pc:docMk/>
            <pc:sldMk cId="924103085" sldId="325"/>
            <ac:spMk id="7" creationId="{D3377895-66AE-4B38-E5F1-6D4C9DF6B576}"/>
          </ac:spMkLst>
        </pc:spChg>
        <pc:picChg chg="add del mod">
          <ac:chgData name="Ian Parr" userId="4f46477c-3823-44e3-a023-ec7a0abfe074" providerId="ADAL" clId="{AD412BDC-9890-4954-AAF0-BFCCDD012704}" dt="2023-07-11T02:50:50.479" v="1212" actId="478"/>
          <ac:picMkLst>
            <pc:docMk/>
            <pc:sldMk cId="924103085" sldId="325"/>
            <ac:picMk id="3" creationId="{26F4986F-2D7D-0FE4-9509-C54A2B52D7E1}"/>
          </ac:picMkLst>
        </pc:picChg>
        <pc:picChg chg="del">
          <ac:chgData name="Ian Parr" userId="4f46477c-3823-44e3-a023-ec7a0abfe074" providerId="ADAL" clId="{AD412BDC-9890-4954-AAF0-BFCCDD012704}" dt="2023-07-11T02:46:48.559" v="1159" actId="478"/>
          <ac:picMkLst>
            <pc:docMk/>
            <pc:sldMk cId="924103085" sldId="325"/>
            <ac:picMk id="5" creationId="{CC365151-CD36-BC05-B3B6-C50BAFB7A233}"/>
          </ac:picMkLst>
        </pc:picChg>
        <pc:picChg chg="add mod">
          <ac:chgData name="Ian Parr" userId="4f46477c-3823-44e3-a023-ec7a0abfe074" providerId="ADAL" clId="{AD412BDC-9890-4954-AAF0-BFCCDD012704}" dt="2023-07-11T02:51:19.222" v="1223" actId="14100"/>
          <ac:picMkLst>
            <pc:docMk/>
            <pc:sldMk cId="924103085" sldId="325"/>
            <ac:picMk id="6" creationId="{8B0A52CF-72E4-51CE-FDFA-E9D9B9A54FAA}"/>
          </ac:picMkLst>
        </pc:picChg>
      </pc:sldChg>
    </pc:docChg>
  </pc:docChgLst>
  <pc:docChgLst>
    <pc:chgData name="Ian Parr" userId="S::iparr@ascschools.edu.au::4f46477c-3823-44e3-a023-ec7a0abfe074" providerId="AD" clId="Web-{E48C4C96-0BCA-4B91-82DE-5D73C62BD34E}"/>
    <pc:docChg chg="modSld">
      <pc:chgData name="Ian Parr" userId="S::iparr@ascschools.edu.au::4f46477c-3823-44e3-a023-ec7a0abfe074" providerId="AD" clId="Web-{E48C4C96-0BCA-4B91-82DE-5D73C62BD34E}" dt="2023-10-03T03:16:24.504" v="10" actId="20577"/>
      <pc:docMkLst>
        <pc:docMk/>
      </pc:docMkLst>
      <pc:sldChg chg="addSp modSp">
        <pc:chgData name="Ian Parr" userId="S::iparr@ascschools.edu.au::4f46477c-3823-44e3-a023-ec7a0abfe074" providerId="AD" clId="Web-{E48C4C96-0BCA-4B91-82DE-5D73C62BD34E}" dt="2023-10-03T03:16:24.504" v="10" actId="20577"/>
        <pc:sldMkLst>
          <pc:docMk/>
          <pc:sldMk cId="2236561163" sldId="312"/>
        </pc:sldMkLst>
        <pc:spChg chg="add mod">
          <ac:chgData name="Ian Parr" userId="S::iparr@ascschools.edu.au::4f46477c-3823-44e3-a023-ec7a0abfe074" providerId="AD" clId="Web-{E48C4C96-0BCA-4B91-82DE-5D73C62BD34E}" dt="2023-10-03T03:16:24.504" v="10" actId="20577"/>
          <ac:spMkLst>
            <pc:docMk/>
            <pc:sldMk cId="2236561163" sldId="312"/>
            <ac:spMk id="2" creationId="{E204937C-AB07-8535-438E-F9664232906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8EC473-0B92-4325-91B1-84E12D62C113}"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0FDC7-E149-4FA4-83EB-0CE84E90B781}" type="slidenum">
              <a:rPr lang="en-US" smtClean="0"/>
              <a:t>‹#›</a:t>
            </a:fld>
            <a:endParaRPr lang="en-US"/>
          </a:p>
        </p:txBody>
      </p:sp>
    </p:spTree>
    <p:extLst>
      <p:ext uri="{BB962C8B-B14F-4D97-AF65-F5344CB8AC3E}">
        <p14:creationId xmlns:p14="http://schemas.microsoft.com/office/powerpoint/2010/main" val="3854817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oodmag.com.au/explainer-what-is-halal-and-how-does-certification-work/#:~:text=Halal%20is%20a%20part%20of%20sharia%20as%20a,halal%20forms%20no%20part%20of%20any%20Australian%20law."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publicchristianity.org/jesus-a-prophet-of-islam-diaa-mohamed/#.U4NJR00RCU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alFL_xneGSk"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watch/?v=1410166565682455"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bing.com/videos/search?q=tiur+of+austrlain+mosque&amp;&amp;view=detail&amp;mid=D28ADD8220E05ABE2A0AD28ADD8220E05ABE2A0A&amp;&amp;FORM=VRDGAR&amp;ru=%2Fvideos%2Fsearch%3Fq%3Dtiur%2Bof%2Baustrlain%2Bmosque%26FORM%3DHDRSC6"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wZVqUU_R9Vc"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Mosques in Perth WA</a:t>
            </a:r>
          </a:p>
        </p:txBody>
      </p:sp>
      <p:sp>
        <p:nvSpPr>
          <p:cNvPr id="4" name="Slide Number Placeholder 3"/>
          <p:cNvSpPr>
            <a:spLocks noGrp="1"/>
          </p:cNvSpPr>
          <p:nvPr>
            <p:ph type="sldNum" sz="quarter" idx="5"/>
          </p:nvPr>
        </p:nvSpPr>
        <p:spPr/>
        <p:txBody>
          <a:bodyPr/>
          <a:lstStyle/>
          <a:p>
            <a:fld id="{5CA0FDC7-E149-4FA4-83EB-0CE84E90B781}" type="slidenum">
              <a:rPr lang="en-US" smtClean="0"/>
              <a:t>3</a:t>
            </a:fld>
            <a:endParaRPr lang="en-US"/>
          </a:p>
        </p:txBody>
      </p:sp>
    </p:spTree>
    <p:extLst>
      <p:ext uri="{BB962C8B-B14F-4D97-AF65-F5344CB8AC3E}">
        <p14:creationId xmlns:p14="http://schemas.microsoft.com/office/powerpoint/2010/main" val="3684610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www.bbc.co.uk/religion/religions/islam/beliefs/jihad_1.shtml#:~:text=Jihad-,The%20literal%20meaning%20of%20Jihad%20is%20struggle%20or%20effort%2C%20and,build%20a%20good%20Muslim%20society</a:t>
            </a:r>
          </a:p>
          <a:p>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13</a:t>
            </a:fld>
            <a:endParaRPr lang="en-US"/>
          </a:p>
        </p:txBody>
      </p:sp>
    </p:spTree>
    <p:extLst>
      <p:ext uri="{BB962C8B-B14F-4D97-AF65-F5344CB8AC3E}">
        <p14:creationId xmlns:p14="http://schemas.microsoft.com/office/powerpoint/2010/main" val="3676651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https://www.youtube.com/watch?v=mtjMANw2hCA</a:t>
            </a:r>
          </a:p>
          <a:p>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14</a:t>
            </a:fld>
            <a:endParaRPr lang="en-US"/>
          </a:p>
        </p:txBody>
      </p:sp>
    </p:spTree>
    <p:extLst>
      <p:ext uri="{BB962C8B-B14F-4D97-AF65-F5344CB8AC3E}">
        <p14:creationId xmlns:p14="http://schemas.microsoft.com/office/powerpoint/2010/main" val="2492530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very personal testimony and a confronting video but, by the end, you will see it is actually a story of miraculous grace.</a:t>
            </a:r>
          </a:p>
          <a:p>
            <a:r>
              <a:rPr lang="en-US"/>
              <a:t>It’s important that you view the whole clip before presenting it to any class.</a:t>
            </a:r>
          </a:p>
          <a:p>
            <a:r>
              <a:rPr lang="en-US"/>
              <a:t>Then you will know how to present it in your particular context.</a:t>
            </a:r>
          </a:p>
        </p:txBody>
      </p:sp>
      <p:sp>
        <p:nvSpPr>
          <p:cNvPr id="4" name="Slide Number Placeholder 3"/>
          <p:cNvSpPr>
            <a:spLocks noGrp="1"/>
          </p:cNvSpPr>
          <p:nvPr>
            <p:ph type="sldNum" sz="quarter" idx="5"/>
          </p:nvPr>
        </p:nvSpPr>
        <p:spPr/>
        <p:txBody>
          <a:bodyPr/>
          <a:lstStyle/>
          <a:p>
            <a:fld id="{5CA0FDC7-E149-4FA4-83EB-0CE84E90B781}" type="slidenum">
              <a:rPr lang="en-US" smtClean="0"/>
              <a:t>15</a:t>
            </a:fld>
            <a:endParaRPr lang="en-US"/>
          </a:p>
        </p:txBody>
      </p:sp>
    </p:spTree>
    <p:extLst>
      <p:ext uri="{BB962C8B-B14F-4D97-AF65-F5344CB8AC3E}">
        <p14:creationId xmlns:p14="http://schemas.microsoft.com/office/powerpoint/2010/main" val="3794657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ttps://halalfoundation.org/what-is-halal-food-discover-the-meaning-tradition-of-halal-food/</a:t>
            </a:r>
          </a:p>
          <a:p>
            <a:r>
              <a:rPr lang="en-US"/>
              <a:t>American Halal Foundation</a:t>
            </a:r>
          </a:p>
          <a:p>
            <a:r>
              <a:rPr lang="en-US">
                <a:hlinkClick r:id="rId3"/>
              </a:rPr>
              <a:t>Explainer: what is halal, and how does certification work? - Food &amp; Beverage Industry News (foodmag.com.au)</a:t>
            </a:r>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16</a:t>
            </a:fld>
            <a:endParaRPr lang="en-US"/>
          </a:p>
        </p:txBody>
      </p:sp>
    </p:spTree>
    <p:extLst>
      <p:ext uri="{BB962C8B-B14F-4D97-AF65-F5344CB8AC3E}">
        <p14:creationId xmlns:p14="http://schemas.microsoft.com/office/powerpoint/2010/main" val="3478082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Jesus a prophet of Islam? </a:t>
            </a:r>
            <a:r>
              <a:rPr lang="en-US" err="1">
                <a:hlinkClick r:id="rId3"/>
              </a:rPr>
              <a:t>Diaa</a:t>
            </a:r>
            <a:r>
              <a:rPr lang="en-US">
                <a:hlinkClick r:id="rId3"/>
              </a:rPr>
              <a:t> Mohamed - Centre for Public Christianity</a:t>
            </a:r>
            <a:endParaRPr lang="en-US"/>
          </a:p>
          <a:p>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17</a:t>
            </a:fld>
            <a:endParaRPr lang="en-US"/>
          </a:p>
        </p:txBody>
      </p:sp>
    </p:spTree>
    <p:extLst>
      <p:ext uri="{BB962C8B-B14F-4D97-AF65-F5344CB8AC3E}">
        <p14:creationId xmlns:p14="http://schemas.microsoft.com/office/powerpoint/2010/main" val="3786930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Tour of a Bolton Mosque – YouTube</a:t>
            </a:r>
            <a:endParaRPr lang="en-US"/>
          </a:p>
          <a:p>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18</a:t>
            </a:fld>
            <a:endParaRPr lang="en-US"/>
          </a:p>
        </p:txBody>
      </p:sp>
    </p:spTree>
    <p:extLst>
      <p:ext uri="{BB962C8B-B14F-4D97-AF65-F5344CB8AC3E}">
        <p14:creationId xmlns:p14="http://schemas.microsoft.com/office/powerpoint/2010/main" val="3558090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Mosques in Perth WA</a:t>
            </a:r>
          </a:p>
        </p:txBody>
      </p:sp>
      <p:sp>
        <p:nvSpPr>
          <p:cNvPr id="4" name="Slide Number Placeholder 3"/>
          <p:cNvSpPr>
            <a:spLocks noGrp="1"/>
          </p:cNvSpPr>
          <p:nvPr>
            <p:ph type="sldNum" sz="quarter" idx="5"/>
          </p:nvPr>
        </p:nvSpPr>
        <p:spPr/>
        <p:txBody>
          <a:bodyPr/>
          <a:lstStyle/>
          <a:p>
            <a:fld id="{5CA0FDC7-E149-4FA4-83EB-0CE84E90B781}" type="slidenum">
              <a:rPr lang="en-US" smtClean="0"/>
              <a:t>4</a:t>
            </a:fld>
            <a:endParaRPr lang="en-US"/>
          </a:p>
        </p:txBody>
      </p:sp>
    </p:spTree>
    <p:extLst>
      <p:ext uri="{BB962C8B-B14F-4D97-AF65-F5344CB8AC3E}">
        <p14:creationId xmlns:p14="http://schemas.microsoft.com/office/powerpoint/2010/main" val="4066985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Mosques in Perth WA</a:t>
            </a:r>
          </a:p>
        </p:txBody>
      </p:sp>
      <p:sp>
        <p:nvSpPr>
          <p:cNvPr id="4" name="Slide Number Placeholder 3"/>
          <p:cNvSpPr>
            <a:spLocks noGrp="1"/>
          </p:cNvSpPr>
          <p:nvPr>
            <p:ph type="sldNum" sz="quarter" idx="5"/>
          </p:nvPr>
        </p:nvSpPr>
        <p:spPr/>
        <p:txBody>
          <a:bodyPr/>
          <a:lstStyle/>
          <a:p>
            <a:fld id="{5CA0FDC7-E149-4FA4-83EB-0CE84E90B781}" type="slidenum">
              <a:rPr lang="en-US" smtClean="0"/>
              <a:t>5</a:t>
            </a:fld>
            <a:endParaRPr lang="en-US"/>
          </a:p>
        </p:txBody>
      </p:sp>
    </p:spTree>
    <p:extLst>
      <p:ext uri="{BB962C8B-B14F-4D97-AF65-F5344CB8AC3E}">
        <p14:creationId xmlns:p14="http://schemas.microsoft.com/office/powerpoint/2010/main" val="472659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Mosques in Perth WA</a:t>
            </a:r>
          </a:p>
        </p:txBody>
      </p:sp>
      <p:sp>
        <p:nvSpPr>
          <p:cNvPr id="4" name="Slide Number Placeholder 3"/>
          <p:cNvSpPr>
            <a:spLocks noGrp="1"/>
          </p:cNvSpPr>
          <p:nvPr>
            <p:ph type="sldNum" sz="quarter" idx="5"/>
          </p:nvPr>
        </p:nvSpPr>
        <p:spPr/>
        <p:txBody>
          <a:bodyPr/>
          <a:lstStyle/>
          <a:p>
            <a:fld id="{5CA0FDC7-E149-4FA4-83EB-0CE84E90B781}" type="slidenum">
              <a:rPr lang="en-US" smtClean="0"/>
              <a:t>6</a:t>
            </a:fld>
            <a:endParaRPr lang="en-US"/>
          </a:p>
        </p:txBody>
      </p:sp>
    </p:spTree>
    <p:extLst>
      <p:ext uri="{BB962C8B-B14F-4D97-AF65-F5344CB8AC3E}">
        <p14:creationId xmlns:p14="http://schemas.microsoft.com/office/powerpoint/2010/main" val="1934776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https://en.wikipedia.org/wiki/Dome_of_the_Rock</a:t>
            </a:r>
          </a:p>
          <a:p>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7</a:t>
            </a:fld>
            <a:endParaRPr lang="en-US"/>
          </a:p>
        </p:txBody>
      </p:sp>
    </p:spTree>
    <p:extLst>
      <p:ext uri="{BB962C8B-B14F-4D97-AF65-F5344CB8AC3E}">
        <p14:creationId xmlns:p14="http://schemas.microsoft.com/office/powerpoint/2010/main" val="463081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True Tube, cannot get it on YouTube cannot add link from True Tube</a:t>
            </a:r>
          </a:p>
          <a:p>
            <a:r>
              <a:rPr lang="en-AU"/>
              <a:t>Holy Cribs: the Mosque, 7 minutes</a:t>
            </a:r>
          </a:p>
          <a:p>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9</a:t>
            </a:fld>
            <a:endParaRPr lang="en-US"/>
          </a:p>
        </p:txBody>
      </p:sp>
    </p:spTree>
    <p:extLst>
      <p:ext uri="{BB962C8B-B14F-4D97-AF65-F5344CB8AC3E}">
        <p14:creationId xmlns:p14="http://schemas.microsoft.com/office/powerpoint/2010/main" val="2145630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 Video | Facebook</a:t>
            </a:r>
            <a:r>
              <a:rPr lang="en-US"/>
              <a:t> 2022 - (2mins)</a:t>
            </a:r>
            <a:endParaRPr lang="en-US">
              <a:hlinkClick r:id="rId4"/>
            </a:endParaRPr>
          </a:p>
          <a:p>
            <a:r>
              <a:rPr lang="en-US">
                <a:hlinkClick r:id="rId4"/>
              </a:rPr>
              <a:t>Australian mosques open doors to public - Bing video</a:t>
            </a:r>
            <a:r>
              <a:rPr lang="en-US"/>
              <a:t>  2020 -  (7mins)</a:t>
            </a:r>
          </a:p>
        </p:txBody>
      </p:sp>
      <p:sp>
        <p:nvSpPr>
          <p:cNvPr id="4" name="Slide Number Placeholder 3"/>
          <p:cNvSpPr>
            <a:spLocks noGrp="1"/>
          </p:cNvSpPr>
          <p:nvPr>
            <p:ph type="sldNum" sz="quarter" idx="5"/>
          </p:nvPr>
        </p:nvSpPr>
        <p:spPr/>
        <p:txBody>
          <a:bodyPr/>
          <a:lstStyle/>
          <a:p>
            <a:fld id="{5CA0FDC7-E149-4FA4-83EB-0CE84E90B781}" type="slidenum">
              <a:rPr lang="en-US" smtClean="0"/>
              <a:t>10</a:t>
            </a:fld>
            <a:endParaRPr lang="en-US"/>
          </a:p>
        </p:txBody>
      </p:sp>
    </p:spTree>
    <p:extLst>
      <p:ext uri="{BB962C8B-B14F-4D97-AF65-F5344CB8AC3E}">
        <p14:creationId xmlns:p14="http://schemas.microsoft.com/office/powerpoint/2010/main" val="3623466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Class intro discussion: what do you know about Islam?</a:t>
            </a:r>
          </a:p>
        </p:txBody>
      </p:sp>
      <p:sp>
        <p:nvSpPr>
          <p:cNvPr id="4" name="Slide Number Placeholder 3"/>
          <p:cNvSpPr>
            <a:spLocks noGrp="1"/>
          </p:cNvSpPr>
          <p:nvPr>
            <p:ph type="sldNum" sz="quarter" idx="5"/>
          </p:nvPr>
        </p:nvSpPr>
        <p:spPr/>
        <p:txBody>
          <a:bodyPr/>
          <a:lstStyle/>
          <a:p>
            <a:fld id="{5CA0FDC7-E149-4FA4-83EB-0CE84E90B781}" type="slidenum">
              <a:rPr lang="en-US" smtClean="0"/>
              <a:t>11</a:t>
            </a:fld>
            <a:endParaRPr lang="en-US"/>
          </a:p>
        </p:txBody>
      </p:sp>
    </p:spTree>
    <p:extLst>
      <p:ext uri="{BB962C8B-B14F-4D97-AF65-F5344CB8AC3E}">
        <p14:creationId xmlns:p14="http://schemas.microsoft.com/office/powerpoint/2010/main" val="4140378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AU" sz="1200" b="0" i="0" kern="1200">
                <a:solidFill>
                  <a:schemeClr val="tx1"/>
                </a:solidFill>
                <a:effectLst/>
                <a:latin typeface="+mn-lt"/>
                <a:ea typeface="+mn-ea"/>
                <a:cs typeface="+mn-cs"/>
              </a:rPr>
              <a:t>MUSLIM HATE IN AUSTRALIA | SOCIAL EXPERIMENT, Staged with actors for see the response of others</a:t>
            </a:r>
          </a:p>
          <a:p>
            <a:pPr rtl="0"/>
            <a:endParaRPr lang="en-AU" sz="1200" b="0" i="0" kern="1200">
              <a:solidFill>
                <a:schemeClr val="tx1"/>
              </a:solidFill>
              <a:effectLst/>
              <a:latin typeface="+mn-lt"/>
              <a:ea typeface="+mn-ea"/>
              <a:cs typeface="+mn-cs"/>
            </a:endParaRPr>
          </a:p>
          <a:p>
            <a:pPr rtl="0"/>
            <a:r>
              <a:rPr lang="en-US">
                <a:hlinkClick r:id="rId3"/>
              </a:rPr>
              <a:t>MUSLIM HATE IN AUSTRALIA | SOCIAL EXPERIMENT – YouTube</a:t>
            </a:r>
            <a:r>
              <a:rPr lang="en-US"/>
              <a:t> </a:t>
            </a:r>
          </a:p>
        </p:txBody>
      </p:sp>
      <p:sp>
        <p:nvSpPr>
          <p:cNvPr id="4" name="Slide Number Placeholder 3"/>
          <p:cNvSpPr>
            <a:spLocks noGrp="1"/>
          </p:cNvSpPr>
          <p:nvPr>
            <p:ph type="sldNum" sz="quarter" idx="5"/>
          </p:nvPr>
        </p:nvSpPr>
        <p:spPr/>
        <p:txBody>
          <a:bodyPr/>
          <a:lstStyle/>
          <a:p>
            <a:fld id="{5CA0FDC7-E149-4FA4-83EB-0CE84E90B781}" type="slidenum">
              <a:rPr lang="en-US" smtClean="0"/>
              <a:t>12</a:t>
            </a:fld>
            <a:endParaRPr lang="en-US"/>
          </a:p>
        </p:txBody>
      </p:sp>
    </p:spTree>
    <p:extLst>
      <p:ext uri="{BB962C8B-B14F-4D97-AF65-F5344CB8AC3E}">
        <p14:creationId xmlns:p14="http://schemas.microsoft.com/office/powerpoint/2010/main" val="3914622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CB8E1-76E0-0745-8525-A8F9F5C29729}"/>
              </a:ext>
            </a:extLst>
          </p:cNvPr>
          <p:cNvSpPr>
            <a:spLocks noGrp="1"/>
          </p:cNvSpPr>
          <p:nvPr>
            <p:ph type="ctrTitle"/>
          </p:nvPr>
        </p:nvSpPr>
        <p:spPr>
          <a:xfrm>
            <a:off x="2677886" y="702486"/>
            <a:ext cx="7794171" cy="631792"/>
          </a:xfrm>
          <a:effectLst/>
        </p:spPr>
        <p:txBody>
          <a:bodyPr anchor="b">
            <a:normAutofit/>
          </a:bodyPr>
          <a:lstStyle>
            <a:lvl1pPr algn="l">
              <a:defRPr sz="3200">
                <a:solidFill>
                  <a:srgbClr val="EF4135"/>
                </a:solidFill>
              </a:defRPr>
            </a:lvl1pPr>
          </a:lstStyle>
          <a:p>
            <a:r>
              <a:rPr lang="en-US"/>
              <a:t>Click to edit Master title style</a:t>
            </a:r>
          </a:p>
        </p:txBody>
      </p:sp>
      <p:sp>
        <p:nvSpPr>
          <p:cNvPr id="3" name="Subtitle 2">
            <a:extLst>
              <a:ext uri="{FF2B5EF4-FFF2-40B4-BE49-F238E27FC236}">
                <a16:creationId xmlns:a16="http://schemas.microsoft.com/office/drawing/2014/main" id="{196F6330-BE0D-F846-AECF-868AD17B304C}"/>
              </a:ext>
            </a:extLst>
          </p:cNvPr>
          <p:cNvSpPr>
            <a:spLocks noGrp="1"/>
          </p:cNvSpPr>
          <p:nvPr>
            <p:ph type="subTitle" idx="1"/>
          </p:nvPr>
        </p:nvSpPr>
        <p:spPr>
          <a:xfrm>
            <a:off x="2677886" y="1717255"/>
            <a:ext cx="914400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7825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a:t>Text goes here</a:t>
            </a:r>
          </a:p>
        </p:txBody>
      </p:sp>
    </p:spTree>
    <p:extLst>
      <p:ext uri="{BB962C8B-B14F-4D97-AF65-F5344CB8AC3E}">
        <p14:creationId xmlns:p14="http://schemas.microsoft.com/office/powerpoint/2010/main" val="3441072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a:t>Text goes here</a:t>
            </a:r>
          </a:p>
        </p:txBody>
      </p:sp>
    </p:spTree>
    <p:extLst>
      <p:ext uri="{BB962C8B-B14F-4D97-AF65-F5344CB8AC3E}">
        <p14:creationId xmlns:p14="http://schemas.microsoft.com/office/powerpoint/2010/main" val="1028877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0F8FB-D6F5-B70B-0A93-1657A1ACA4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420716-3701-D5ED-A2C9-FBD1538E26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406F6D-3E1E-F7D1-DC13-57C149E4B861}"/>
              </a:ext>
            </a:extLst>
          </p:cNvPr>
          <p:cNvSpPr>
            <a:spLocks noGrp="1"/>
          </p:cNvSpPr>
          <p:nvPr>
            <p:ph type="dt" sz="half" idx="10"/>
          </p:nvPr>
        </p:nvSpPr>
        <p:spPr/>
        <p:txBody>
          <a:bodyPr/>
          <a:lstStyle/>
          <a:p>
            <a:fld id="{994565AD-168A-4AAA-BAE8-543F0CDCD83B}" type="datetimeFigureOut">
              <a:rPr lang="en-US" smtClean="0"/>
              <a:t>11/14/2023</a:t>
            </a:fld>
            <a:endParaRPr lang="en-US"/>
          </a:p>
        </p:txBody>
      </p:sp>
      <p:sp>
        <p:nvSpPr>
          <p:cNvPr id="5" name="Footer Placeholder 4">
            <a:extLst>
              <a:ext uri="{FF2B5EF4-FFF2-40B4-BE49-F238E27FC236}">
                <a16:creationId xmlns:a16="http://schemas.microsoft.com/office/drawing/2014/main" id="{B6D77FFC-8CAB-7EFF-F814-512340DFCC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34500-0245-8C94-FE6E-5051228404EC}"/>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2536148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9461-CF6A-E785-D73E-DCFCDF03F2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3C3D1B-0935-5BE5-AB35-8F90E079AE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EF1CA-49F4-00FD-FD16-BDF3B6A02C60}"/>
              </a:ext>
            </a:extLst>
          </p:cNvPr>
          <p:cNvSpPr>
            <a:spLocks noGrp="1"/>
          </p:cNvSpPr>
          <p:nvPr>
            <p:ph type="dt" sz="half" idx="10"/>
          </p:nvPr>
        </p:nvSpPr>
        <p:spPr/>
        <p:txBody>
          <a:bodyPr/>
          <a:lstStyle/>
          <a:p>
            <a:fld id="{994565AD-168A-4AAA-BAE8-543F0CDCD83B}" type="datetimeFigureOut">
              <a:rPr lang="en-US" smtClean="0"/>
              <a:t>11/14/2023</a:t>
            </a:fld>
            <a:endParaRPr lang="en-US"/>
          </a:p>
        </p:txBody>
      </p:sp>
      <p:sp>
        <p:nvSpPr>
          <p:cNvPr id="5" name="Footer Placeholder 4">
            <a:extLst>
              <a:ext uri="{FF2B5EF4-FFF2-40B4-BE49-F238E27FC236}">
                <a16:creationId xmlns:a16="http://schemas.microsoft.com/office/drawing/2014/main" id="{98DBA98E-A0B3-F303-BCC4-AAD1DCFB4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F45087-8558-4A7F-E1ED-F988E1367967}"/>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1086027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50FB-F430-4965-C9DC-389A7C35B4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F1FACD-417A-A943-128B-DFE4964DD1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4F2B2D-C56C-7738-5D10-3457964B59C4}"/>
              </a:ext>
            </a:extLst>
          </p:cNvPr>
          <p:cNvSpPr>
            <a:spLocks noGrp="1"/>
          </p:cNvSpPr>
          <p:nvPr>
            <p:ph type="dt" sz="half" idx="10"/>
          </p:nvPr>
        </p:nvSpPr>
        <p:spPr/>
        <p:txBody>
          <a:bodyPr/>
          <a:lstStyle/>
          <a:p>
            <a:fld id="{994565AD-168A-4AAA-BAE8-543F0CDCD83B}" type="datetimeFigureOut">
              <a:rPr lang="en-US" smtClean="0"/>
              <a:t>11/14/2023</a:t>
            </a:fld>
            <a:endParaRPr lang="en-US"/>
          </a:p>
        </p:txBody>
      </p:sp>
      <p:sp>
        <p:nvSpPr>
          <p:cNvPr id="5" name="Footer Placeholder 4">
            <a:extLst>
              <a:ext uri="{FF2B5EF4-FFF2-40B4-BE49-F238E27FC236}">
                <a16:creationId xmlns:a16="http://schemas.microsoft.com/office/drawing/2014/main" id="{42DD514E-3AB2-AF48-C67A-10EA67E4C4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63944E-40D3-6349-7E49-FC898AB7891C}"/>
              </a:ext>
            </a:extLst>
          </p:cNvPr>
          <p:cNvSpPr>
            <a:spLocks noGrp="1"/>
          </p:cNvSpPr>
          <p:nvPr>
            <p:ph type="sldNum" sz="quarter" idx="12"/>
          </p:nvPr>
        </p:nvSpPr>
        <p:spPr/>
        <p:txBody>
          <a:bodyPr/>
          <a:lstStyle/>
          <a:p>
            <a:fld id="{72CFA92A-2D3A-4A98-B826-4E007D9F9AD4}" type="slidenum">
              <a:rPr lang="en-US" smtClean="0"/>
              <a:t>‹#›</a:t>
            </a:fld>
            <a:endParaRPr lang="en-US"/>
          </a:p>
        </p:txBody>
      </p:sp>
      <p:cxnSp>
        <p:nvCxnSpPr>
          <p:cNvPr id="7" name="Straight Connector 6">
            <a:extLst>
              <a:ext uri="{FF2B5EF4-FFF2-40B4-BE49-F238E27FC236}">
                <a16:creationId xmlns:a16="http://schemas.microsoft.com/office/drawing/2014/main" id="{2C828284-283D-2F81-789F-13C176C530F9}"/>
              </a:ext>
            </a:extLst>
          </p:cNvPr>
          <p:cNvCxnSpPr>
            <a:cxnSpLocks/>
          </p:cNvCxnSpPr>
          <p:nvPr userDrawn="1"/>
        </p:nvCxnSpPr>
        <p:spPr>
          <a:xfrm flipH="1">
            <a:off x="354563" y="3671672"/>
            <a:ext cx="11252719" cy="0"/>
          </a:xfrm>
          <a:prstGeom prst="line">
            <a:avLst/>
          </a:prstGeom>
          <a:ln w="34925">
            <a:solidFill>
              <a:srgbClr val="1C3F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467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68B2C-E043-3601-DE9E-69444E51B7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B9B22A-A469-DB53-27ED-BA9E18AFBA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DE22AC-B1E5-86A3-81BC-94797885EC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85F9F8-9BDA-0ABC-61BF-D0CC2E06C236}"/>
              </a:ext>
            </a:extLst>
          </p:cNvPr>
          <p:cNvSpPr>
            <a:spLocks noGrp="1"/>
          </p:cNvSpPr>
          <p:nvPr>
            <p:ph type="dt" sz="half" idx="10"/>
          </p:nvPr>
        </p:nvSpPr>
        <p:spPr/>
        <p:txBody>
          <a:bodyPr/>
          <a:lstStyle/>
          <a:p>
            <a:fld id="{994565AD-168A-4AAA-BAE8-543F0CDCD83B}" type="datetimeFigureOut">
              <a:rPr lang="en-US" smtClean="0"/>
              <a:t>11/14/2023</a:t>
            </a:fld>
            <a:endParaRPr lang="en-US"/>
          </a:p>
        </p:txBody>
      </p:sp>
      <p:sp>
        <p:nvSpPr>
          <p:cNvPr id="6" name="Footer Placeholder 5">
            <a:extLst>
              <a:ext uri="{FF2B5EF4-FFF2-40B4-BE49-F238E27FC236}">
                <a16:creationId xmlns:a16="http://schemas.microsoft.com/office/drawing/2014/main" id="{CD7CFF49-BEB0-05B3-BDF2-F95E06056E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4200DC-4DD9-1084-C2FB-1DE5B3F3F5E3}"/>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1345190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6B08C-EDA9-AD16-01AB-3BA0DCE9BB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A3D3AC-C613-07F4-E88C-4E72D5E9C6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842BA2-2C2D-EE37-7167-51D4A265F7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0B1C69-2761-BAC7-DD29-42462C6365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C74570-374F-3029-FF8F-10FD44E4E0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127CC1-19F2-DDD4-C06F-34927764A150}"/>
              </a:ext>
            </a:extLst>
          </p:cNvPr>
          <p:cNvSpPr>
            <a:spLocks noGrp="1"/>
          </p:cNvSpPr>
          <p:nvPr>
            <p:ph type="dt" sz="half" idx="10"/>
          </p:nvPr>
        </p:nvSpPr>
        <p:spPr/>
        <p:txBody>
          <a:bodyPr/>
          <a:lstStyle/>
          <a:p>
            <a:fld id="{994565AD-168A-4AAA-BAE8-543F0CDCD83B}" type="datetimeFigureOut">
              <a:rPr lang="en-US" smtClean="0"/>
              <a:t>11/14/2023</a:t>
            </a:fld>
            <a:endParaRPr lang="en-US"/>
          </a:p>
        </p:txBody>
      </p:sp>
      <p:sp>
        <p:nvSpPr>
          <p:cNvPr id="8" name="Footer Placeholder 7">
            <a:extLst>
              <a:ext uri="{FF2B5EF4-FFF2-40B4-BE49-F238E27FC236}">
                <a16:creationId xmlns:a16="http://schemas.microsoft.com/office/drawing/2014/main" id="{0B457A7F-93AE-C5C4-8287-B4F13E9AD5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668BB8-D706-88D0-35DE-28EFAB511153}"/>
              </a:ext>
            </a:extLst>
          </p:cNvPr>
          <p:cNvSpPr>
            <a:spLocks noGrp="1"/>
          </p:cNvSpPr>
          <p:nvPr>
            <p:ph type="sldNum" sz="quarter" idx="12"/>
          </p:nvPr>
        </p:nvSpPr>
        <p:spPr/>
        <p:txBody>
          <a:bodyPr/>
          <a:lstStyle/>
          <a:p>
            <a:fld id="{72CFA92A-2D3A-4A98-B826-4E007D9F9AD4}" type="slidenum">
              <a:rPr lang="en-US" smtClean="0"/>
              <a:t>‹#›</a:t>
            </a:fld>
            <a:endParaRPr lang="en-US"/>
          </a:p>
        </p:txBody>
      </p:sp>
      <p:cxnSp>
        <p:nvCxnSpPr>
          <p:cNvPr id="10" name="Straight Connector 9">
            <a:extLst>
              <a:ext uri="{FF2B5EF4-FFF2-40B4-BE49-F238E27FC236}">
                <a16:creationId xmlns:a16="http://schemas.microsoft.com/office/drawing/2014/main" id="{1DA920CC-607C-97E0-0680-BCB15E3BD49D}"/>
              </a:ext>
            </a:extLst>
          </p:cNvPr>
          <p:cNvCxnSpPr>
            <a:cxnSpLocks/>
          </p:cNvCxnSpPr>
          <p:nvPr userDrawn="1"/>
        </p:nvCxnSpPr>
        <p:spPr>
          <a:xfrm flipH="1">
            <a:off x="354563" y="1595535"/>
            <a:ext cx="11252719" cy="0"/>
          </a:xfrm>
          <a:prstGeom prst="line">
            <a:avLst/>
          </a:prstGeom>
          <a:ln w="34925">
            <a:solidFill>
              <a:srgbClr val="1C3F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039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78F31-9920-BF2F-92C7-04F7BD9AF7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4277DA-C0C3-8894-FA42-65A3C4F48539}"/>
              </a:ext>
            </a:extLst>
          </p:cNvPr>
          <p:cNvSpPr>
            <a:spLocks noGrp="1"/>
          </p:cNvSpPr>
          <p:nvPr>
            <p:ph type="dt" sz="half" idx="10"/>
          </p:nvPr>
        </p:nvSpPr>
        <p:spPr/>
        <p:txBody>
          <a:bodyPr/>
          <a:lstStyle/>
          <a:p>
            <a:fld id="{994565AD-168A-4AAA-BAE8-543F0CDCD83B}" type="datetimeFigureOut">
              <a:rPr lang="en-US" smtClean="0"/>
              <a:t>11/14/2023</a:t>
            </a:fld>
            <a:endParaRPr lang="en-US"/>
          </a:p>
        </p:txBody>
      </p:sp>
      <p:sp>
        <p:nvSpPr>
          <p:cNvPr id="4" name="Footer Placeholder 3">
            <a:extLst>
              <a:ext uri="{FF2B5EF4-FFF2-40B4-BE49-F238E27FC236}">
                <a16:creationId xmlns:a16="http://schemas.microsoft.com/office/drawing/2014/main" id="{B7AD15EA-A3C8-E369-6E6E-6B799AA2D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E83A0A-69C4-7ED2-2D67-3736662D7E7C}"/>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3325134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CBB4CC-D209-8506-9A2B-0939DCF70F1D}"/>
              </a:ext>
            </a:extLst>
          </p:cNvPr>
          <p:cNvSpPr>
            <a:spLocks noGrp="1"/>
          </p:cNvSpPr>
          <p:nvPr>
            <p:ph type="dt" sz="half" idx="10"/>
          </p:nvPr>
        </p:nvSpPr>
        <p:spPr/>
        <p:txBody>
          <a:bodyPr/>
          <a:lstStyle/>
          <a:p>
            <a:fld id="{994565AD-168A-4AAA-BAE8-543F0CDCD83B}" type="datetimeFigureOut">
              <a:rPr lang="en-US" smtClean="0"/>
              <a:t>11/14/2023</a:t>
            </a:fld>
            <a:endParaRPr lang="en-US"/>
          </a:p>
        </p:txBody>
      </p:sp>
      <p:sp>
        <p:nvSpPr>
          <p:cNvPr id="3" name="Footer Placeholder 2">
            <a:extLst>
              <a:ext uri="{FF2B5EF4-FFF2-40B4-BE49-F238E27FC236}">
                <a16:creationId xmlns:a16="http://schemas.microsoft.com/office/drawing/2014/main" id="{1A2A9822-6971-7214-F273-B7B78EAC7F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4FFF8D-9FF3-FB2D-BB2A-20C868A854ED}"/>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951262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25DD-BF6F-BAFD-0279-44D9C98D22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5C2A26-6A72-F81B-C7CA-09C9E60BB8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3B248B-83AD-1689-203C-5E1195F368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BBC915-4FF3-A7B4-70B4-764997982392}"/>
              </a:ext>
            </a:extLst>
          </p:cNvPr>
          <p:cNvSpPr>
            <a:spLocks noGrp="1"/>
          </p:cNvSpPr>
          <p:nvPr>
            <p:ph type="dt" sz="half" idx="10"/>
          </p:nvPr>
        </p:nvSpPr>
        <p:spPr/>
        <p:txBody>
          <a:bodyPr/>
          <a:lstStyle/>
          <a:p>
            <a:fld id="{994565AD-168A-4AAA-BAE8-543F0CDCD83B}" type="datetimeFigureOut">
              <a:rPr lang="en-US" smtClean="0"/>
              <a:t>11/14/2023</a:t>
            </a:fld>
            <a:endParaRPr lang="en-US"/>
          </a:p>
        </p:txBody>
      </p:sp>
      <p:sp>
        <p:nvSpPr>
          <p:cNvPr id="6" name="Footer Placeholder 5">
            <a:extLst>
              <a:ext uri="{FF2B5EF4-FFF2-40B4-BE49-F238E27FC236}">
                <a16:creationId xmlns:a16="http://schemas.microsoft.com/office/drawing/2014/main" id="{746F010A-E195-5354-C518-1D4397D806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291315-4991-DCF6-3568-2D52DBE631D0}"/>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3605528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Heading &amp;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75BDD-E5D9-4441-B905-23646479E71B}"/>
              </a:ext>
            </a:extLst>
          </p:cNvPr>
          <p:cNvSpPr>
            <a:spLocks noGrp="1"/>
          </p:cNvSpPr>
          <p:nvPr>
            <p:ph type="title"/>
          </p:nvPr>
        </p:nvSpPr>
        <p:spPr>
          <a:xfrm>
            <a:off x="457200" y="519765"/>
            <a:ext cx="11150082" cy="945141"/>
          </a:xfrm>
          <a:prstGeom prst="rect">
            <a:avLst/>
          </a:prstGeom>
        </p:spPr>
        <p:txBody>
          <a:bodyPr>
            <a:normAutofit/>
          </a:bodyPr>
          <a:lstStyle>
            <a:lvl1pPr algn="ctr">
              <a:defRPr sz="3200">
                <a:solidFill>
                  <a:srgbClr val="EF413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091BDF-217D-7347-85ED-8CE177494FC2}"/>
              </a:ext>
            </a:extLst>
          </p:cNvPr>
          <p:cNvSpPr>
            <a:spLocks noGrp="1"/>
          </p:cNvSpPr>
          <p:nvPr>
            <p:ph idx="1"/>
          </p:nvPr>
        </p:nvSpPr>
        <p:spPr>
          <a:xfrm>
            <a:off x="1099456" y="1958359"/>
            <a:ext cx="10507825" cy="391992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BB4B53F6-B1F3-6E40-95FC-3E2189EBD63C}"/>
              </a:ext>
            </a:extLst>
          </p:cNvPr>
          <p:cNvCxnSpPr>
            <a:cxnSpLocks/>
          </p:cNvCxnSpPr>
          <p:nvPr userDrawn="1"/>
        </p:nvCxnSpPr>
        <p:spPr>
          <a:xfrm flipH="1">
            <a:off x="354563" y="1595535"/>
            <a:ext cx="11252719" cy="0"/>
          </a:xfrm>
          <a:prstGeom prst="line">
            <a:avLst/>
          </a:prstGeom>
          <a:ln w="34925">
            <a:solidFill>
              <a:srgbClr val="1C3F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699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FEC2C-7FBC-3265-D22B-C5F0462CDB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01939C-FD0B-42D4-560F-96B15D6F6C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AE9D4C-23DF-7172-937D-6C0A38212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7772C0-56CB-4806-01CF-EC3E4F26841F}"/>
              </a:ext>
            </a:extLst>
          </p:cNvPr>
          <p:cNvSpPr>
            <a:spLocks noGrp="1"/>
          </p:cNvSpPr>
          <p:nvPr>
            <p:ph type="dt" sz="half" idx="10"/>
          </p:nvPr>
        </p:nvSpPr>
        <p:spPr/>
        <p:txBody>
          <a:bodyPr/>
          <a:lstStyle/>
          <a:p>
            <a:fld id="{994565AD-168A-4AAA-BAE8-543F0CDCD83B}" type="datetimeFigureOut">
              <a:rPr lang="en-US" smtClean="0"/>
              <a:t>11/14/2023</a:t>
            </a:fld>
            <a:endParaRPr lang="en-US"/>
          </a:p>
        </p:txBody>
      </p:sp>
      <p:sp>
        <p:nvSpPr>
          <p:cNvPr id="6" name="Footer Placeholder 5">
            <a:extLst>
              <a:ext uri="{FF2B5EF4-FFF2-40B4-BE49-F238E27FC236}">
                <a16:creationId xmlns:a16="http://schemas.microsoft.com/office/drawing/2014/main" id="{C74E71EE-785E-E7E6-6045-E34D5C4ECC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990BA3-F526-E8F1-BA21-980A46377531}"/>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1012134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2B8E4-7ACC-8886-C6BD-1BA32F815A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DEF97-C26C-7C92-AB57-E25CC096B5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3F79E4-1128-BBC0-2238-9B659FEA677B}"/>
              </a:ext>
            </a:extLst>
          </p:cNvPr>
          <p:cNvSpPr>
            <a:spLocks noGrp="1"/>
          </p:cNvSpPr>
          <p:nvPr>
            <p:ph type="dt" sz="half" idx="10"/>
          </p:nvPr>
        </p:nvSpPr>
        <p:spPr/>
        <p:txBody>
          <a:bodyPr/>
          <a:lstStyle/>
          <a:p>
            <a:fld id="{994565AD-168A-4AAA-BAE8-543F0CDCD83B}" type="datetimeFigureOut">
              <a:rPr lang="en-US" smtClean="0"/>
              <a:t>11/14/2023</a:t>
            </a:fld>
            <a:endParaRPr lang="en-US"/>
          </a:p>
        </p:txBody>
      </p:sp>
      <p:sp>
        <p:nvSpPr>
          <p:cNvPr id="5" name="Footer Placeholder 4">
            <a:extLst>
              <a:ext uri="{FF2B5EF4-FFF2-40B4-BE49-F238E27FC236}">
                <a16:creationId xmlns:a16="http://schemas.microsoft.com/office/drawing/2014/main" id="{837A79B6-76CF-2089-59EA-921B76056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4BF8C2-9EEB-CDC6-FE46-1343B9080141}"/>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2791050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76C2AA-C408-8789-3BC2-59B9C9AA95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73F1C9-3083-A5EE-4FC2-7FBD22994D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5A274-300C-97CE-3BF5-EE305341C706}"/>
              </a:ext>
            </a:extLst>
          </p:cNvPr>
          <p:cNvSpPr>
            <a:spLocks noGrp="1"/>
          </p:cNvSpPr>
          <p:nvPr>
            <p:ph type="dt" sz="half" idx="10"/>
          </p:nvPr>
        </p:nvSpPr>
        <p:spPr/>
        <p:txBody>
          <a:bodyPr/>
          <a:lstStyle/>
          <a:p>
            <a:fld id="{994565AD-168A-4AAA-BAE8-543F0CDCD83B}" type="datetimeFigureOut">
              <a:rPr lang="en-US" smtClean="0"/>
              <a:t>11/14/2023</a:t>
            </a:fld>
            <a:endParaRPr lang="en-US"/>
          </a:p>
        </p:txBody>
      </p:sp>
      <p:sp>
        <p:nvSpPr>
          <p:cNvPr id="5" name="Footer Placeholder 4">
            <a:extLst>
              <a:ext uri="{FF2B5EF4-FFF2-40B4-BE49-F238E27FC236}">
                <a16:creationId xmlns:a16="http://schemas.microsoft.com/office/drawing/2014/main" id="{AF0FBF7E-8CB0-DCE7-948F-E841E2F8D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F35A0-AB7F-1CB4-B0BA-0FE2DADFB611}"/>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4085600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a:t>Text goes here</a:t>
            </a:r>
          </a:p>
        </p:txBody>
      </p:sp>
    </p:spTree>
    <p:extLst>
      <p:ext uri="{BB962C8B-B14F-4D97-AF65-F5344CB8AC3E}">
        <p14:creationId xmlns:p14="http://schemas.microsoft.com/office/powerpoint/2010/main" val="2381200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a:t>Text goes here</a:t>
            </a:r>
          </a:p>
        </p:txBody>
      </p:sp>
    </p:spTree>
    <p:extLst>
      <p:ext uri="{BB962C8B-B14F-4D97-AF65-F5344CB8AC3E}">
        <p14:creationId xmlns:p14="http://schemas.microsoft.com/office/powerpoint/2010/main" val="3838434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estion Mark Box">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FB33E06F-CFDD-784C-9515-BE1A09302ED4}"/>
              </a:ext>
            </a:extLst>
          </p:cNvPr>
          <p:cNvSpPr>
            <a:spLocks noGrp="1"/>
          </p:cNvSpPr>
          <p:nvPr userDrawn="1">
            <p:ph type="body" sz="quarter" idx="10" hasCustomPrompt="1"/>
          </p:nvPr>
        </p:nvSpPr>
        <p:spPr>
          <a:xfrm>
            <a:off x="907404" y="480421"/>
            <a:ext cx="10607675" cy="3711871"/>
          </a:xfrm>
          <a:prstGeom prst="rect">
            <a:avLst/>
          </a:prstGeom>
        </p:spPr>
        <p:txBody>
          <a:bodyPr/>
          <a:lstStyle>
            <a:lvl1pPr marL="0" indent="0">
              <a:buNone/>
              <a:defRPr sz="1600"/>
            </a:lvl1pPr>
          </a:lstStyle>
          <a:p>
            <a:pPr lvl="0"/>
            <a:r>
              <a:rPr lang="en-US"/>
              <a:t>Text goes here</a:t>
            </a:r>
          </a:p>
        </p:txBody>
      </p:sp>
      <p:sp>
        <p:nvSpPr>
          <p:cNvPr id="26" name="Text Placeholder 25">
            <a:extLst>
              <a:ext uri="{FF2B5EF4-FFF2-40B4-BE49-F238E27FC236}">
                <a16:creationId xmlns:a16="http://schemas.microsoft.com/office/drawing/2014/main" id="{E5B6C3A2-69BD-8447-8EAB-5CC26713CB10}"/>
              </a:ext>
            </a:extLst>
          </p:cNvPr>
          <p:cNvSpPr>
            <a:spLocks noGrp="1"/>
          </p:cNvSpPr>
          <p:nvPr>
            <p:ph type="body" sz="quarter" idx="13" hasCustomPrompt="1"/>
          </p:nvPr>
        </p:nvSpPr>
        <p:spPr>
          <a:xfrm>
            <a:off x="907404" y="4696763"/>
            <a:ext cx="987425" cy="979831"/>
          </a:xfrm>
          <a:prstGeom prst="rect">
            <a:avLst/>
          </a:prstGeom>
          <a:solidFill>
            <a:srgbClr val="EF4135"/>
          </a:solidFill>
          <a:ln w="38100">
            <a:solidFill>
              <a:srgbClr val="EF4135"/>
            </a:solidFill>
          </a:ln>
        </p:spPr>
        <p:txBody>
          <a:bodyPr anchor="ctr"/>
          <a:lstStyle>
            <a:lvl1pPr marL="0" indent="0" algn="ctr">
              <a:buNone/>
              <a:defRPr sz="5400" b="1">
                <a:solidFill>
                  <a:schemeClr val="bg1"/>
                </a:solidFill>
              </a:defRPr>
            </a:lvl1pPr>
          </a:lstStyle>
          <a:p>
            <a:pPr lvl="0"/>
            <a:r>
              <a:rPr lang="en-US"/>
              <a:t>?</a:t>
            </a:r>
          </a:p>
        </p:txBody>
      </p:sp>
      <p:sp>
        <p:nvSpPr>
          <p:cNvPr id="28" name="Text Placeholder 27">
            <a:extLst>
              <a:ext uri="{FF2B5EF4-FFF2-40B4-BE49-F238E27FC236}">
                <a16:creationId xmlns:a16="http://schemas.microsoft.com/office/drawing/2014/main" id="{448F1C58-F215-024F-822C-DB591D3F5065}"/>
              </a:ext>
            </a:extLst>
          </p:cNvPr>
          <p:cNvSpPr>
            <a:spLocks noGrp="1"/>
          </p:cNvSpPr>
          <p:nvPr>
            <p:ph type="body" sz="quarter" idx="14"/>
          </p:nvPr>
        </p:nvSpPr>
        <p:spPr>
          <a:xfrm>
            <a:off x="1895474" y="4697413"/>
            <a:ext cx="8623783" cy="979487"/>
          </a:xfrm>
          <a:prstGeom prst="rect">
            <a:avLst/>
          </a:prstGeom>
          <a:ln w="38100">
            <a:solidFill>
              <a:srgbClr val="EF4135"/>
            </a:solidFill>
          </a:ln>
        </p:spPr>
        <p:txBody>
          <a:bodyPr anchor="ctr"/>
          <a:lstStyle>
            <a:lvl1pPr marL="0" indent="0" algn="ctr">
              <a:lnSpc>
                <a:spcPct val="100000"/>
              </a:lnSpc>
              <a:spcBef>
                <a:spcPts val="400"/>
              </a:spcBef>
              <a:buNone/>
              <a:defRPr sz="1600"/>
            </a:lvl1pPr>
          </a:lstStyle>
          <a:p>
            <a:pPr lvl="0"/>
            <a:endParaRPr lang="en-US"/>
          </a:p>
        </p:txBody>
      </p:sp>
    </p:spTree>
    <p:extLst>
      <p:ext uri="{BB962C8B-B14F-4D97-AF65-F5344CB8AC3E}">
        <p14:creationId xmlns:p14="http://schemas.microsoft.com/office/powerpoint/2010/main" val="4073004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F990DF59-D760-5C43-8954-9C5F3734D781}"/>
              </a:ext>
            </a:extLst>
          </p:cNvPr>
          <p:cNvSpPr>
            <a:spLocks noGrp="1"/>
          </p:cNvSpPr>
          <p:nvPr>
            <p:ph type="body" idx="1"/>
          </p:nvPr>
        </p:nvSpPr>
        <p:spPr>
          <a:xfrm>
            <a:off x="839788" y="1681163"/>
            <a:ext cx="5157787" cy="823912"/>
          </a:xfrm>
          <a:prstGeom prst="rect">
            <a:avLst/>
          </a:prstGeo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3">
            <a:extLst>
              <a:ext uri="{FF2B5EF4-FFF2-40B4-BE49-F238E27FC236}">
                <a16:creationId xmlns:a16="http://schemas.microsoft.com/office/drawing/2014/main" id="{884C2E2D-5703-D347-90EA-88828D41183D}"/>
              </a:ext>
            </a:extLst>
          </p:cNvPr>
          <p:cNvSpPr>
            <a:spLocks noGrp="1"/>
          </p:cNvSpPr>
          <p:nvPr>
            <p:ph sz="half" idx="2"/>
          </p:nvPr>
        </p:nvSpPr>
        <p:spPr>
          <a:xfrm>
            <a:off x="839788" y="2505075"/>
            <a:ext cx="5157787" cy="3684588"/>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3F90DCBC-9619-3E48-BC5C-5B1131CF691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a:extLst>
              <a:ext uri="{FF2B5EF4-FFF2-40B4-BE49-F238E27FC236}">
                <a16:creationId xmlns:a16="http://schemas.microsoft.com/office/drawing/2014/main" id="{9B051D62-AB8A-5A46-B4DF-218D251F6738}"/>
              </a:ext>
            </a:extLst>
          </p:cNvPr>
          <p:cNvSpPr>
            <a:spLocks noGrp="1"/>
          </p:cNvSpPr>
          <p:nvPr>
            <p:ph sz="quarter" idx="4"/>
          </p:nvPr>
        </p:nvSpPr>
        <p:spPr>
          <a:xfrm>
            <a:off x="6172200" y="2505075"/>
            <a:ext cx="5183188" cy="3684588"/>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C7FD5186-493A-F742-AEE8-2F14FA3B5FC1}"/>
              </a:ext>
            </a:extLst>
          </p:cNvPr>
          <p:cNvSpPr>
            <a:spLocks noGrp="1"/>
          </p:cNvSpPr>
          <p:nvPr>
            <p:ph type="title"/>
          </p:nvPr>
        </p:nvSpPr>
        <p:spPr>
          <a:xfrm>
            <a:off x="457200" y="519765"/>
            <a:ext cx="11150082" cy="945141"/>
          </a:xfrm>
          <a:prstGeom prst="rect">
            <a:avLst/>
          </a:prstGeom>
        </p:spPr>
        <p:txBody>
          <a:bodyPr>
            <a:normAutofit/>
          </a:bodyPr>
          <a:lstStyle>
            <a:lvl1pPr algn="ctr">
              <a:defRPr sz="3200">
                <a:solidFill>
                  <a:srgbClr val="EF4135"/>
                </a:solidFill>
              </a:defRPr>
            </a:lvl1pPr>
          </a:lstStyle>
          <a:p>
            <a:r>
              <a:rPr lang="en-US"/>
              <a:t>Click to edit Master title style</a:t>
            </a:r>
          </a:p>
        </p:txBody>
      </p:sp>
      <p:cxnSp>
        <p:nvCxnSpPr>
          <p:cNvPr id="16" name="Straight Connector 15">
            <a:extLst>
              <a:ext uri="{FF2B5EF4-FFF2-40B4-BE49-F238E27FC236}">
                <a16:creationId xmlns:a16="http://schemas.microsoft.com/office/drawing/2014/main" id="{6165878F-6316-5E42-A231-E2A9FEE22265}"/>
              </a:ext>
            </a:extLst>
          </p:cNvPr>
          <p:cNvCxnSpPr>
            <a:cxnSpLocks/>
          </p:cNvCxnSpPr>
          <p:nvPr userDrawn="1"/>
        </p:nvCxnSpPr>
        <p:spPr>
          <a:xfrm flipH="1">
            <a:off x="354563" y="1595535"/>
            <a:ext cx="11252719" cy="0"/>
          </a:xfrm>
          <a:prstGeom prst="line">
            <a:avLst/>
          </a:prstGeom>
          <a:ln w="34925">
            <a:solidFill>
              <a:srgbClr val="1C3F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622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F29DB4-D2DD-BF4F-924F-4F1BAAC6C7EC}"/>
              </a:ext>
            </a:extLst>
          </p:cNvPr>
          <p:cNvSpPr>
            <a:spLocks noGrp="1"/>
          </p:cNvSpPr>
          <p:nvPr>
            <p:ph type="title"/>
          </p:nvPr>
        </p:nvSpPr>
        <p:spPr>
          <a:xfrm>
            <a:off x="831850" y="1499875"/>
            <a:ext cx="10515600" cy="1940367"/>
          </a:xfrm>
          <a:prstGeom prst="rect">
            <a:avLst/>
          </a:prstGeom>
        </p:spPr>
        <p:txBody>
          <a:bodyPr anchor="b"/>
          <a:lstStyle>
            <a:lvl1pPr>
              <a:defRPr sz="4800">
                <a:solidFill>
                  <a:srgbClr val="EF4135"/>
                </a:solidFill>
              </a:defRPr>
            </a:lvl1pPr>
          </a:lstStyle>
          <a:p>
            <a:r>
              <a:rPr lang="en-US"/>
              <a:t>Click to edit Master title style</a:t>
            </a:r>
          </a:p>
        </p:txBody>
      </p:sp>
      <p:sp>
        <p:nvSpPr>
          <p:cNvPr id="4" name="Text Placeholder 2">
            <a:extLst>
              <a:ext uri="{FF2B5EF4-FFF2-40B4-BE49-F238E27FC236}">
                <a16:creationId xmlns:a16="http://schemas.microsoft.com/office/drawing/2014/main" id="{28519559-F12B-4349-98F9-3AD1A6A0427B}"/>
              </a:ext>
            </a:extLst>
          </p:cNvPr>
          <p:cNvSpPr>
            <a:spLocks noGrp="1"/>
          </p:cNvSpPr>
          <p:nvPr>
            <p:ph type="body" idx="1"/>
          </p:nvPr>
        </p:nvSpPr>
        <p:spPr>
          <a:xfrm>
            <a:off x="831850" y="3967371"/>
            <a:ext cx="10515600" cy="1500187"/>
          </a:xfrm>
          <a:prstGeom prst="rect">
            <a:avLst/>
          </a:prstGeom>
        </p:spPr>
        <p:txBody>
          <a:bodyPr/>
          <a:lstStyle>
            <a:lvl1pPr marL="0" indent="0">
              <a:buNone/>
              <a:defRPr sz="2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6" name="Straight Connector 5">
            <a:extLst>
              <a:ext uri="{FF2B5EF4-FFF2-40B4-BE49-F238E27FC236}">
                <a16:creationId xmlns:a16="http://schemas.microsoft.com/office/drawing/2014/main" id="{F61F2AD6-F0EF-D844-9655-2DF17DE0EAEB}"/>
              </a:ext>
            </a:extLst>
          </p:cNvPr>
          <p:cNvCxnSpPr>
            <a:cxnSpLocks/>
          </p:cNvCxnSpPr>
          <p:nvPr userDrawn="1"/>
        </p:nvCxnSpPr>
        <p:spPr>
          <a:xfrm flipH="1">
            <a:off x="354563" y="3671672"/>
            <a:ext cx="11252719" cy="0"/>
          </a:xfrm>
          <a:prstGeom prst="line">
            <a:avLst/>
          </a:prstGeom>
          <a:ln w="34925">
            <a:solidFill>
              <a:srgbClr val="1C3F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347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0982AE-63F6-9548-8C28-B969E30C9538}"/>
              </a:ext>
            </a:extLst>
          </p:cNvPr>
          <p:cNvSpPr>
            <a:spLocks noGrp="1"/>
          </p:cNvSpPr>
          <p:nvPr>
            <p:ph type="pic" idx="1"/>
          </p:nvPr>
        </p:nvSpPr>
        <p:spPr>
          <a:xfrm>
            <a:off x="914400" y="515235"/>
            <a:ext cx="10500949"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Text Placeholder 4">
            <a:extLst>
              <a:ext uri="{FF2B5EF4-FFF2-40B4-BE49-F238E27FC236}">
                <a16:creationId xmlns:a16="http://schemas.microsoft.com/office/drawing/2014/main" id="{33E3558E-D696-A346-A64C-C1995A12796E}"/>
              </a:ext>
            </a:extLst>
          </p:cNvPr>
          <p:cNvSpPr>
            <a:spLocks noGrp="1"/>
          </p:cNvSpPr>
          <p:nvPr>
            <p:ph type="body" sz="quarter" idx="10" hasCustomPrompt="1"/>
          </p:nvPr>
        </p:nvSpPr>
        <p:spPr>
          <a:xfrm>
            <a:off x="906463" y="5530850"/>
            <a:ext cx="9055100" cy="420688"/>
          </a:xfrm>
          <a:prstGeom prst="rect">
            <a:avLst/>
          </a:prstGeom>
        </p:spPr>
        <p:txBody>
          <a:bodyPr/>
          <a:lstStyle>
            <a:lvl1pPr marL="0" indent="0">
              <a:buNone/>
              <a:defRPr sz="1400" i="1"/>
            </a:lvl1pPr>
          </a:lstStyle>
          <a:p>
            <a:pPr lvl="0"/>
            <a:r>
              <a:rPr lang="en-US"/>
              <a:t>Caption goes here</a:t>
            </a:r>
          </a:p>
        </p:txBody>
      </p:sp>
    </p:spTree>
    <p:extLst>
      <p:ext uri="{BB962C8B-B14F-4D97-AF65-F5344CB8AC3E}">
        <p14:creationId xmlns:p14="http://schemas.microsoft.com/office/powerpoint/2010/main" val="3601185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a:t>Text goes here</a:t>
            </a:r>
          </a:p>
        </p:txBody>
      </p:sp>
    </p:spTree>
    <p:extLst>
      <p:ext uri="{BB962C8B-B14F-4D97-AF65-F5344CB8AC3E}">
        <p14:creationId xmlns:p14="http://schemas.microsoft.com/office/powerpoint/2010/main" val="2419368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a:t>Text goes here</a:t>
            </a:r>
          </a:p>
        </p:txBody>
      </p:sp>
    </p:spTree>
    <p:extLst>
      <p:ext uri="{BB962C8B-B14F-4D97-AF65-F5344CB8AC3E}">
        <p14:creationId xmlns:p14="http://schemas.microsoft.com/office/powerpoint/2010/main" val="41631521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2.emf"/><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8430E4-F7C6-BD44-A5FB-9E7B2A11405B}"/>
              </a:ext>
            </a:extLst>
          </p:cNvPr>
          <p:cNvSpPr>
            <a:spLocks noGrp="1"/>
          </p:cNvSpPr>
          <p:nvPr>
            <p:ph type="title"/>
          </p:nvPr>
        </p:nvSpPr>
        <p:spPr>
          <a:xfrm>
            <a:off x="6535553" y="519764"/>
            <a:ext cx="5145505" cy="2081379"/>
          </a:xfrm>
          <a:prstGeom prst="rect">
            <a:avLst/>
          </a:prstGeom>
          <a:effectLst/>
        </p:spPr>
        <p:txBody>
          <a:bodyPr vert="horz" lIns="91440" tIns="45720" rIns="91440" bIns="45720" rtlCol="0" anchor="ctr">
            <a:normAutofit/>
          </a:bodyPr>
          <a:lstStyle/>
          <a:p>
            <a:r>
              <a:rPr lang="en-AU" b="1">
                <a:effectLst/>
                <a:latin typeface="Trajan Pro" panose="02020502050506020301" pitchFamily="18" charset="77"/>
              </a:rPr>
              <a:t>Are Science and Religion Compatible?</a:t>
            </a:r>
            <a:endParaRPr lang="en-AU">
              <a:effectLst/>
              <a:latin typeface="Trajan Pro" panose="02020502050506020301" pitchFamily="18" charset="77"/>
            </a:endParaRPr>
          </a:p>
        </p:txBody>
      </p:sp>
      <p:pic>
        <p:nvPicPr>
          <p:cNvPr id="10" name="Picture 9">
            <a:extLst>
              <a:ext uri="{FF2B5EF4-FFF2-40B4-BE49-F238E27FC236}">
                <a16:creationId xmlns:a16="http://schemas.microsoft.com/office/drawing/2014/main" id="{4E459BA8-D9FF-6F4F-8DCF-C169BC0EC614}"/>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5645125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b="1" i="0" kern="1200">
          <a:solidFill>
            <a:schemeClr val="bg1"/>
          </a:solidFill>
          <a:latin typeface="Trajan Pro" panose="02020502050506020301"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27D110E-E98C-5948-9929-71F5D7FC40B7}"/>
              </a:ext>
            </a:extLst>
          </p:cNvPr>
          <p:cNvPicPr>
            <a:picLocks noChangeAspect="1"/>
          </p:cNvPicPr>
          <p:nvPr userDrawn="1"/>
        </p:nvPicPr>
        <p:blipFill>
          <a:blip r:embed="rId12"/>
          <a:stretch>
            <a:fillRect/>
          </a:stretch>
        </p:blipFill>
        <p:spPr>
          <a:xfrm>
            <a:off x="10524930" y="5614135"/>
            <a:ext cx="1390262" cy="1046754"/>
          </a:xfrm>
          <a:prstGeom prst="rect">
            <a:avLst/>
          </a:prstGeom>
        </p:spPr>
      </p:pic>
      <p:pic>
        <p:nvPicPr>
          <p:cNvPr id="4" name="Picture 3">
            <a:extLst>
              <a:ext uri="{FF2B5EF4-FFF2-40B4-BE49-F238E27FC236}">
                <a16:creationId xmlns:a16="http://schemas.microsoft.com/office/drawing/2014/main" id="{1928D909-F78A-544E-8A9E-17D2A645B0FF}"/>
              </a:ext>
            </a:extLst>
          </p:cNvPr>
          <p:cNvPicPr>
            <a:picLocks noChangeAspect="1"/>
          </p:cNvPicPr>
          <p:nvPr userDrawn="1"/>
        </p:nvPicPr>
        <p:blipFill>
          <a:blip r:embed="rId13"/>
          <a:stretch>
            <a:fillRect/>
          </a:stretch>
        </p:blipFill>
        <p:spPr>
          <a:xfrm>
            <a:off x="0" y="0"/>
            <a:ext cx="9144000" cy="6858000"/>
          </a:xfrm>
          <a:prstGeom prst="rect">
            <a:avLst/>
          </a:prstGeom>
        </p:spPr>
      </p:pic>
    </p:spTree>
    <p:extLst>
      <p:ext uri="{BB962C8B-B14F-4D97-AF65-F5344CB8AC3E}">
        <p14:creationId xmlns:p14="http://schemas.microsoft.com/office/powerpoint/2010/main" val="3672277808"/>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77" r:id="rId7"/>
    <p:sldLayoutId id="2147483690" r:id="rId8"/>
    <p:sldLayoutId id="2147483722" r:id="rId9"/>
    <p:sldLayoutId id="2147483779" r:id="rId10"/>
  </p:sldLayoutIdLst>
  <p:txStyles>
    <p:titleStyle>
      <a:lvl1pPr algn="l" defTabSz="914400" rtl="0" eaLnBrk="1" latinLnBrk="0" hangingPunct="1">
        <a:lnSpc>
          <a:spcPct val="90000"/>
        </a:lnSpc>
        <a:spcBef>
          <a:spcPct val="0"/>
        </a:spcBef>
        <a:buNone/>
        <a:defRPr sz="4400" b="1" i="0" kern="1200">
          <a:solidFill>
            <a:schemeClr val="bg1"/>
          </a:solidFill>
          <a:latin typeface="Trajan Pro" panose="02020502050506020301"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87757F-68FE-B739-3959-A396AE43E7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C987C7-69E1-CA4C-1BD6-897CDCFCC8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2134A-9619-4991-0B3D-6C9DB5410E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565AD-168A-4AAA-BAE8-543F0CDCD83B}" type="datetimeFigureOut">
              <a:rPr lang="en-US" smtClean="0"/>
              <a:t>11/14/2023</a:t>
            </a:fld>
            <a:endParaRPr lang="en-US"/>
          </a:p>
        </p:txBody>
      </p:sp>
      <p:sp>
        <p:nvSpPr>
          <p:cNvPr id="5" name="Footer Placeholder 4">
            <a:extLst>
              <a:ext uri="{FF2B5EF4-FFF2-40B4-BE49-F238E27FC236}">
                <a16:creationId xmlns:a16="http://schemas.microsoft.com/office/drawing/2014/main" id="{152A173E-8FD9-E009-1459-97DAD3D4F2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6A0A79-C4E4-7F04-0706-1282EEC42E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CFA92A-2D3A-4A98-B826-4E007D9F9AD4}" type="slidenum">
              <a:rPr lang="en-US" smtClean="0"/>
              <a:t>‹#›</a:t>
            </a:fld>
            <a:endParaRPr lang="en-US"/>
          </a:p>
        </p:txBody>
      </p:sp>
      <p:pic>
        <p:nvPicPr>
          <p:cNvPr id="7" name="Picture 6">
            <a:extLst>
              <a:ext uri="{FF2B5EF4-FFF2-40B4-BE49-F238E27FC236}">
                <a16:creationId xmlns:a16="http://schemas.microsoft.com/office/drawing/2014/main" id="{8E637B6C-C3AF-525A-E4ED-DAC5144002D4}"/>
              </a:ext>
            </a:extLst>
          </p:cNvPr>
          <p:cNvPicPr>
            <a:picLocks noChangeAspect="1"/>
          </p:cNvPicPr>
          <p:nvPr userDrawn="1"/>
        </p:nvPicPr>
        <p:blipFill>
          <a:blip r:embed="rId14"/>
          <a:stretch>
            <a:fillRect/>
          </a:stretch>
        </p:blipFill>
        <p:spPr>
          <a:xfrm>
            <a:off x="10524930" y="5614135"/>
            <a:ext cx="1390262" cy="1046754"/>
          </a:xfrm>
          <a:prstGeom prst="rect">
            <a:avLst/>
          </a:prstGeom>
        </p:spPr>
      </p:pic>
      <p:pic>
        <p:nvPicPr>
          <p:cNvPr id="8" name="Picture 7">
            <a:extLst>
              <a:ext uri="{FF2B5EF4-FFF2-40B4-BE49-F238E27FC236}">
                <a16:creationId xmlns:a16="http://schemas.microsoft.com/office/drawing/2014/main" id="{36ABE7AE-31FE-7F59-02E1-975175B40A9B}"/>
              </a:ext>
            </a:extLst>
          </p:cNvPr>
          <p:cNvPicPr>
            <a:picLocks noChangeAspect="1"/>
          </p:cNvPicPr>
          <p:nvPr userDrawn="1"/>
        </p:nvPicPr>
        <p:blipFill>
          <a:blip r:embed="rId15"/>
          <a:stretch>
            <a:fillRect/>
          </a:stretch>
        </p:blipFill>
        <p:spPr>
          <a:xfrm>
            <a:off x="0" y="0"/>
            <a:ext cx="9144000" cy="6858000"/>
          </a:xfrm>
          <a:prstGeom prst="rect">
            <a:avLst/>
          </a:prstGeom>
        </p:spPr>
      </p:pic>
    </p:spTree>
    <p:extLst>
      <p:ext uri="{BB962C8B-B14F-4D97-AF65-F5344CB8AC3E}">
        <p14:creationId xmlns:p14="http://schemas.microsoft.com/office/powerpoint/2010/main" val="124528459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hyperlink" Target="https://halalfoundation.org/insights/what-is-halal/" TargetMode="External"/><Relationship Id="rId4" Type="http://schemas.openxmlformats.org/officeDocument/2006/relationships/hyperlink" Target="https://www.icv.org.au/about/about-islam-overview/what-is-halal-a-guide-for-non-muslim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video" Target="https://www.youtube.com/embed/alFL_xneGSk?feature=oembed" TargetMode="Externa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https://ascwaeduau.sharepoint.com/sites/AnglicanIdentity/_layouts/15/stream.aspx?id=%2Fsites%2FAnglicanIdentity%2FShared%20Documents%2FGeneral%2FASC%20RELIGIOUS%20STUDIES%2FCURRICULUM%20DOCS%202023%2FWorld%20Religions%2FIslam%20Resources%2FRSLSWR12%20My%20Life%2C%20My%20Religion%20%2D%20Islam%20%2828mins%29%2Emp4&amp;referrer=StreamWebApp%2EWeb&amp;referrerScenario=AddressBarCopied%2Eview"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B7F325C-A649-3C48-98B2-0B9CE2FF7279}"/>
              </a:ext>
            </a:extLst>
          </p:cNvPr>
          <p:cNvCxnSpPr/>
          <p:nvPr/>
        </p:nvCxnSpPr>
        <p:spPr>
          <a:xfrm flipH="1">
            <a:off x="2202024" y="3424335"/>
            <a:ext cx="9989976" cy="0"/>
          </a:xfrm>
          <a:prstGeom prst="line">
            <a:avLst/>
          </a:prstGeom>
          <a:ln w="53975">
            <a:solidFill>
              <a:srgbClr val="1C3F94"/>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BC1EB2F9-7672-F347-9DBD-C0C6A9814DAD}"/>
              </a:ext>
            </a:extLst>
          </p:cNvPr>
          <p:cNvSpPr>
            <a:spLocks noGrp="1"/>
          </p:cNvSpPr>
          <p:nvPr>
            <p:ph type="ctrTitle"/>
          </p:nvPr>
        </p:nvSpPr>
        <p:spPr>
          <a:xfrm>
            <a:off x="5853776" y="565553"/>
            <a:ext cx="5694785" cy="2423268"/>
          </a:xfrm>
          <a:effectLst/>
        </p:spPr>
        <p:txBody>
          <a:bodyPr>
            <a:normAutofit/>
          </a:bodyPr>
          <a:lstStyle/>
          <a:p>
            <a:pPr algn="l"/>
            <a:r>
              <a:rPr lang="en-AU" sz="4800">
                <a:solidFill>
                  <a:srgbClr val="EF4135"/>
                </a:solidFill>
              </a:rPr>
              <a:t>World Religions:  Islam</a:t>
            </a:r>
          </a:p>
        </p:txBody>
      </p:sp>
    </p:spTree>
    <p:extLst>
      <p:ext uri="{BB962C8B-B14F-4D97-AF65-F5344CB8AC3E}">
        <p14:creationId xmlns:p14="http://schemas.microsoft.com/office/powerpoint/2010/main" val="2153998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3377895-66AE-4B38-E5F1-6D4C9DF6B576}"/>
              </a:ext>
            </a:extLst>
          </p:cNvPr>
          <p:cNvSpPr txBox="1"/>
          <p:nvPr/>
        </p:nvSpPr>
        <p:spPr>
          <a:xfrm>
            <a:off x="591938" y="191987"/>
            <a:ext cx="9662337" cy="646331"/>
          </a:xfrm>
          <a:prstGeom prst="rect">
            <a:avLst/>
          </a:prstGeom>
          <a:noFill/>
        </p:spPr>
        <p:txBody>
          <a:bodyPr wrap="square" rtlCol="0">
            <a:spAutoFit/>
          </a:bodyPr>
          <a:lstStyle/>
          <a:p>
            <a:r>
              <a:rPr lang="en-US" sz="3600">
                <a:solidFill>
                  <a:srgbClr val="0070C0"/>
                </a:solidFill>
              </a:rPr>
              <a:t>OPEN DOORS IN AUSTRALIAN MOSQUES</a:t>
            </a:r>
          </a:p>
        </p:txBody>
      </p:sp>
      <p:pic>
        <p:nvPicPr>
          <p:cNvPr id="6" name="Picture 5" descr="A group of people in a room&#10;&#10;Description automatically generated">
            <a:extLst>
              <a:ext uri="{FF2B5EF4-FFF2-40B4-BE49-F238E27FC236}">
                <a16:creationId xmlns:a16="http://schemas.microsoft.com/office/drawing/2014/main" id="{EAC21AE0-C8B7-92B3-CBA1-867E43508D77}"/>
              </a:ext>
            </a:extLst>
          </p:cNvPr>
          <p:cNvPicPr>
            <a:picLocks noChangeAspect="1"/>
          </p:cNvPicPr>
          <p:nvPr/>
        </p:nvPicPr>
        <p:blipFill>
          <a:blip r:embed="rId3"/>
          <a:stretch>
            <a:fillRect/>
          </a:stretch>
        </p:blipFill>
        <p:spPr>
          <a:xfrm>
            <a:off x="1953263" y="1295307"/>
            <a:ext cx="7989895" cy="4144734"/>
          </a:xfrm>
          <a:prstGeom prst="rect">
            <a:avLst/>
          </a:prstGeom>
        </p:spPr>
      </p:pic>
    </p:spTree>
    <p:extLst>
      <p:ext uri="{BB962C8B-B14F-4D97-AF65-F5344CB8AC3E}">
        <p14:creationId xmlns:p14="http://schemas.microsoft.com/office/powerpoint/2010/main" val="493208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A838532-0E84-06A9-293B-F43F73A54C67}"/>
              </a:ext>
            </a:extLst>
          </p:cNvPr>
          <p:cNvSpPr txBox="1">
            <a:spLocks/>
          </p:cNvSpPr>
          <p:nvPr/>
        </p:nvSpPr>
        <p:spPr>
          <a:xfrm>
            <a:off x="1169893" y="497063"/>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a:ln>
                  <a:noFill/>
                </a:ln>
                <a:solidFill>
                  <a:srgbClr val="C00000"/>
                </a:solidFill>
                <a:effectLst/>
                <a:uLnTx/>
                <a:uFillTx/>
                <a:latin typeface="Century Gothic" panose="020B0502020202020204"/>
                <a:ea typeface="+mj-ea"/>
                <a:cs typeface="+mj-cs"/>
              </a:rPr>
              <a:t>Islamophobia, Jihad, Mosque, Halal</a:t>
            </a:r>
            <a:br>
              <a:rPr kumimoji="0" lang="en-AU" sz="4200" b="0" i="0" u="none" strike="noStrike" kern="1200" cap="none" spc="0" normalizeH="0" baseline="0" noProof="0">
                <a:ln>
                  <a:noFill/>
                </a:ln>
                <a:solidFill>
                  <a:srgbClr val="EBEBEB"/>
                </a:solidFill>
                <a:effectLst/>
                <a:uLnTx/>
                <a:uFillTx/>
                <a:latin typeface="Century Gothic" panose="020B0502020202020204"/>
                <a:ea typeface="+mj-ea"/>
                <a:cs typeface="+mj-cs"/>
              </a:rPr>
            </a:br>
            <a:endParaRPr kumimoji="0" lang="en-AU" sz="4200" b="0" i="0" u="none" strike="noStrike" kern="1200" cap="none" spc="0" normalizeH="0" baseline="0" noProof="0">
              <a:ln>
                <a:noFill/>
              </a:ln>
              <a:solidFill>
                <a:srgbClr val="EBEBEB"/>
              </a:solidFill>
              <a:effectLst/>
              <a:uLnTx/>
              <a:uFillTx/>
              <a:latin typeface="Century Gothic" panose="020B0502020202020204"/>
              <a:ea typeface="+mj-ea"/>
              <a:cs typeface="+mj-cs"/>
            </a:endParaRPr>
          </a:p>
        </p:txBody>
      </p:sp>
      <p:pic>
        <p:nvPicPr>
          <p:cNvPr id="4" name="Picture 3">
            <a:extLst>
              <a:ext uri="{FF2B5EF4-FFF2-40B4-BE49-F238E27FC236}">
                <a16:creationId xmlns:a16="http://schemas.microsoft.com/office/drawing/2014/main" id="{D49ED0E9-E5CE-03FA-A48B-A70B048C197D}"/>
              </a:ext>
            </a:extLst>
          </p:cNvPr>
          <p:cNvPicPr>
            <a:picLocks noChangeAspect="1"/>
          </p:cNvPicPr>
          <p:nvPr/>
        </p:nvPicPr>
        <p:blipFill>
          <a:blip r:embed="rId3"/>
          <a:stretch>
            <a:fillRect/>
          </a:stretch>
        </p:blipFill>
        <p:spPr>
          <a:xfrm>
            <a:off x="1169893" y="1577790"/>
            <a:ext cx="4240098" cy="2826732"/>
          </a:xfrm>
          <a:prstGeom prst="rect">
            <a:avLst/>
          </a:prstGeom>
        </p:spPr>
      </p:pic>
      <p:pic>
        <p:nvPicPr>
          <p:cNvPr id="6" name="Picture 5">
            <a:extLst>
              <a:ext uri="{FF2B5EF4-FFF2-40B4-BE49-F238E27FC236}">
                <a16:creationId xmlns:a16="http://schemas.microsoft.com/office/drawing/2014/main" id="{3B41B4D0-5B9E-32DA-E6B0-9C051E0E172E}"/>
              </a:ext>
            </a:extLst>
          </p:cNvPr>
          <p:cNvPicPr>
            <a:picLocks noChangeAspect="1"/>
          </p:cNvPicPr>
          <p:nvPr/>
        </p:nvPicPr>
        <p:blipFill>
          <a:blip r:embed="rId4"/>
          <a:stretch>
            <a:fillRect/>
          </a:stretch>
        </p:blipFill>
        <p:spPr>
          <a:xfrm>
            <a:off x="5172740" y="3678081"/>
            <a:ext cx="3846979" cy="2564653"/>
          </a:xfrm>
          <a:prstGeom prst="rect">
            <a:avLst/>
          </a:prstGeom>
        </p:spPr>
      </p:pic>
      <p:pic>
        <p:nvPicPr>
          <p:cNvPr id="7" name="Picture 6">
            <a:extLst>
              <a:ext uri="{FF2B5EF4-FFF2-40B4-BE49-F238E27FC236}">
                <a16:creationId xmlns:a16="http://schemas.microsoft.com/office/drawing/2014/main" id="{EFEC8343-9EAB-B187-B8F6-D5E6F5B06971}"/>
              </a:ext>
            </a:extLst>
          </p:cNvPr>
          <p:cNvPicPr>
            <a:picLocks noChangeAspect="1"/>
          </p:cNvPicPr>
          <p:nvPr/>
        </p:nvPicPr>
        <p:blipFill>
          <a:blip r:embed="rId5"/>
          <a:stretch>
            <a:fillRect/>
          </a:stretch>
        </p:blipFill>
        <p:spPr>
          <a:xfrm>
            <a:off x="8337175" y="1438989"/>
            <a:ext cx="3362885" cy="2516669"/>
          </a:xfrm>
          <a:prstGeom prst="rect">
            <a:avLst/>
          </a:prstGeom>
        </p:spPr>
      </p:pic>
      <p:sp>
        <p:nvSpPr>
          <p:cNvPr id="2" name="TextBox 1">
            <a:extLst>
              <a:ext uri="{FF2B5EF4-FFF2-40B4-BE49-F238E27FC236}">
                <a16:creationId xmlns:a16="http://schemas.microsoft.com/office/drawing/2014/main" id="{470C2B1D-BF59-A707-C02F-AA62ABE4B6ED}"/>
              </a:ext>
            </a:extLst>
          </p:cNvPr>
          <p:cNvSpPr txBox="1"/>
          <p:nvPr/>
        </p:nvSpPr>
        <p:spPr>
          <a:xfrm>
            <a:off x="835231" y="4783776"/>
            <a:ext cx="624642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https://www.sbs.com.au/language/arabic/en/article/australia</a:t>
            </a:r>
            <a:endParaRPr lang="en-US" sz="1000">
              <a:ea typeface="Calibri"/>
              <a:cs typeface="Calibri"/>
            </a:endParaRPr>
          </a:p>
        </p:txBody>
      </p:sp>
    </p:spTree>
    <p:extLst>
      <p:ext uri="{BB962C8B-B14F-4D97-AF65-F5344CB8AC3E}">
        <p14:creationId xmlns:p14="http://schemas.microsoft.com/office/powerpoint/2010/main" val="2861662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person talking&#10;&#10;Description automatically generated">
            <a:extLst>
              <a:ext uri="{FF2B5EF4-FFF2-40B4-BE49-F238E27FC236}">
                <a16:creationId xmlns:a16="http://schemas.microsoft.com/office/drawing/2014/main" id="{1FF6D9A0-60B6-E41D-E679-E57503D83D10}"/>
              </a:ext>
            </a:extLst>
          </p:cNvPr>
          <p:cNvPicPr>
            <a:picLocks noChangeAspect="1"/>
          </p:cNvPicPr>
          <p:nvPr/>
        </p:nvPicPr>
        <p:blipFill>
          <a:blip r:embed="rId3"/>
          <a:stretch>
            <a:fillRect/>
          </a:stretch>
        </p:blipFill>
        <p:spPr>
          <a:xfrm>
            <a:off x="613559" y="109053"/>
            <a:ext cx="10084130" cy="5610697"/>
          </a:xfrm>
          <a:prstGeom prst="rect">
            <a:avLst/>
          </a:prstGeom>
        </p:spPr>
      </p:pic>
    </p:spTree>
    <p:extLst>
      <p:ext uri="{BB962C8B-B14F-4D97-AF65-F5344CB8AC3E}">
        <p14:creationId xmlns:p14="http://schemas.microsoft.com/office/powerpoint/2010/main" val="836060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BB88297-7B82-C1EF-A06F-D891D900C591}"/>
              </a:ext>
            </a:extLst>
          </p:cNvPr>
          <p:cNvSpPr txBox="1">
            <a:spLocks/>
          </p:cNvSpPr>
          <p:nvPr/>
        </p:nvSpPr>
        <p:spPr>
          <a:xfrm>
            <a:off x="646111" y="1521230"/>
            <a:ext cx="10692449" cy="48840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US" sz="2400" b="0" i="0" u="none" strike="noStrike" kern="1200" cap="none" spc="0" normalizeH="0" baseline="0" noProof="0">
                <a:ln>
                  <a:noFill/>
                </a:ln>
                <a:effectLst/>
                <a:uLnTx/>
                <a:uFillTx/>
                <a:latin typeface="Century Gothic" panose="020B0502020202020204"/>
                <a:ea typeface="+mj-ea"/>
                <a:cs typeface="+mj-cs"/>
              </a:rPr>
              <a:t>The literal meaning of </a:t>
            </a:r>
            <a:r>
              <a:rPr kumimoji="0" lang="en-US" sz="2400" b="0" i="1" u="none" strike="noStrike" kern="1200" cap="none" spc="0" normalizeH="0" baseline="0" noProof="0">
                <a:ln>
                  <a:noFill/>
                </a:ln>
                <a:effectLst/>
                <a:uLnTx/>
                <a:uFillTx/>
                <a:latin typeface="Century Gothic" panose="020B0502020202020204"/>
                <a:ea typeface="+mj-ea"/>
                <a:cs typeface="+mj-cs"/>
              </a:rPr>
              <a:t>Jihad</a:t>
            </a:r>
            <a:r>
              <a:rPr kumimoji="0" lang="en-US" sz="2400" b="0" i="0" u="none" strike="noStrike" kern="1200" cap="none" spc="0" normalizeH="0" baseline="0" noProof="0">
                <a:ln>
                  <a:noFill/>
                </a:ln>
                <a:effectLst/>
                <a:uLnTx/>
                <a:uFillTx/>
                <a:latin typeface="Century Gothic" panose="020B0502020202020204"/>
                <a:ea typeface="+mj-ea"/>
                <a:cs typeface="+mj-cs"/>
              </a:rPr>
              <a:t> is struggle or effort, and it means much more than holy war. Muslims use the word Jihad to describe three different kinds of struggle:</a:t>
            </a: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US" sz="2400" b="0" i="0" u="none" strike="noStrike" kern="1200" cap="none" spc="0" normalizeH="0" baseline="0" noProof="0">
                <a:ln>
                  <a:noFill/>
                </a:ln>
                <a:solidFill>
                  <a:srgbClr val="FFFF00"/>
                </a:solidFill>
                <a:effectLst/>
                <a:uLnTx/>
                <a:uFillTx/>
                <a:latin typeface="Century Gothic" panose="020B0502020202020204"/>
                <a:ea typeface="+mj-ea"/>
                <a:cs typeface="+mj-cs"/>
              </a:rPr>
              <a:t>A believer's internal struggle to live out the Muslim faith as well as possible</a:t>
            </a: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US" sz="2400" b="0" i="0" u="none" strike="noStrike" kern="1200" cap="none" spc="0" normalizeH="0" baseline="0" noProof="0">
                <a:ln>
                  <a:noFill/>
                </a:ln>
                <a:solidFill>
                  <a:srgbClr val="FFFF00"/>
                </a:solidFill>
                <a:effectLst/>
                <a:uLnTx/>
                <a:uFillTx/>
                <a:latin typeface="Century Gothic" panose="020B0502020202020204"/>
                <a:ea typeface="+mj-ea"/>
                <a:cs typeface="+mj-cs"/>
              </a:rPr>
              <a:t>The struggle to build a good Muslim society</a:t>
            </a: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US" sz="2400" b="0" i="0" u="none" strike="noStrike" kern="1200" cap="none" spc="0" normalizeH="0" baseline="0" noProof="0">
                <a:ln>
                  <a:noFill/>
                </a:ln>
                <a:solidFill>
                  <a:srgbClr val="FFFF00"/>
                </a:solidFill>
                <a:effectLst/>
                <a:uLnTx/>
                <a:uFillTx/>
                <a:latin typeface="Century Gothic" panose="020B0502020202020204"/>
                <a:ea typeface="+mj-ea"/>
                <a:cs typeface="+mj-cs"/>
              </a:rPr>
              <a:t>Holy war: the struggle to defend Islam, with force if necessary</a:t>
            </a: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US" sz="2400" b="0" i="0" u="none" strike="noStrike" kern="1200" cap="none" spc="0" normalizeH="0" baseline="0" noProof="0">
                <a:ln>
                  <a:noFill/>
                </a:ln>
                <a:effectLst/>
                <a:uLnTx/>
                <a:uFillTx/>
                <a:latin typeface="Century Gothic" panose="020B0502020202020204"/>
                <a:ea typeface="+mj-ea"/>
                <a:cs typeface="+mj-cs"/>
              </a:rPr>
              <a:t>Many modern writers claim that the main meaning of Jihad is the internal spiritual struggle, and this is accepted by many Muslims. However, there are many references to Jihad as a military struggle in Islamic writings.</a:t>
            </a:r>
            <a:endParaRPr kumimoji="0" lang="en-AU" sz="2400" b="0" i="0" u="none" strike="noStrike" kern="1200" cap="none" spc="0" normalizeH="0" baseline="0" noProof="0">
              <a:ln>
                <a:noFill/>
              </a:ln>
              <a:effectLst/>
              <a:uLnTx/>
              <a:uFillTx/>
              <a:latin typeface="Century Gothic" panose="020B0502020202020204"/>
              <a:ea typeface="+mj-ea"/>
              <a:cs typeface="+mj-cs"/>
            </a:endParaRPr>
          </a:p>
        </p:txBody>
      </p:sp>
      <p:sp>
        <p:nvSpPr>
          <p:cNvPr id="3" name="Title 1">
            <a:extLst>
              <a:ext uri="{FF2B5EF4-FFF2-40B4-BE49-F238E27FC236}">
                <a16:creationId xmlns:a16="http://schemas.microsoft.com/office/drawing/2014/main" id="{505AF29C-903A-D13B-7F49-EE3C5C7A0CE1}"/>
              </a:ext>
            </a:extLst>
          </p:cNvPr>
          <p:cNvSpPr txBox="1">
            <a:spLocks/>
          </p:cNvSpPr>
          <p:nvPr/>
        </p:nvSpPr>
        <p:spPr>
          <a:xfrm>
            <a:off x="726010" y="452718"/>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AU" sz="4200" b="0" i="0" u="none" strike="noStrike" kern="1200" cap="none" spc="0" normalizeH="0" baseline="0" noProof="0">
                <a:ln>
                  <a:noFill/>
                </a:ln>
                <a:solidFill>
                  <a:srgbClr val="EF4135"/>
                </a:solidFill>
                <a:effectLst/>
                <a:uLnTx/>
                <a:uFillTx/>
                <a:latin typeface="Century Gothic" panose="020B0502020202020204"/>
                <a:ea typeface="+mj-ea"/>
                <a:cs typeface="+mj-cs"/>
              </a:rPr>
              <a:t>Jihad</a:t>
            </a:r>
          </a:p>
        </p:txBody>
      </p:sp>
    </p:spTree>
    <p:extLst>
      <p:ext uri="{BB962C8B-B14F-4D97-AF65-F5344CB8AC3E}">
        <p14:creationId xmlns:p14="http://schemas.microsoft.com/office/powerpoint/2010/main" val="2793716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BB88297-7B82-C1EF-A06F-D891D900C591}"/>
              </a:ext>
            </a:extLst>
          </p:cNvPr>
          <p:cNvSpPr txBox="1">
            <a:spLocks/>
          </p:cNvSpPr>
          <p:nvPr/>
        </p:nvSpPr>
        <p:spPr>
          <a:xfrm>
            <a:off x="646111" y="1521230"/>
            <a:ext cx="10692449" cy="48840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AU" sz="2400" b="0" i="0" u="none" strike="noStrike" kern="1200" cap="none" spc="0" normalizeH="0" baseline="0" noProof="0">
              <a:ln>
                <a:noFill/>
              </a:ln>
              <a:effectLst/>
              <a:uLnTx/>
              <a:uFillTx/>
              <a:latin typeface="Century Gothic" panose="020B0502020202020204"/>
              <a:ea typeface="+mj-ea"/>
              <a:cs typeface="+mj-cs"/>
            </a:endParaRPr>
          </a:p>
        </p:txBody>
      </p:sp>
      <p:sp>
        <p:nvSpPr>
          <p:cNvPr id="3" name="Title 1">
            <a:extLst>
              <a:ext uri="{FF2B5EF4-FFF2-40B4-BE49-F238E27FC236}">
                <a16:creationId xmlns:a16="http://schemas.microsoft.com/office/drawing/2014/main" id="{505AF29C-903A-D13B-7F49-EE3C5C7A0CE1}"/>
              </a:ext>
            </a:extLst>
          </p:cNvPr>
          <p:cNvSpPr txBox="1">
            <a:spLocks/>
          </p:cNvSpPr>
          <p:nvPr/>
        </p:nvSpPr>
        <p:spPr>
          <a:xfrm>
            <a:off x="726010" y="452718"/>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US" sz="2800" b="0" i="0" u="none" strike="noStrike" kern="1200" cap="none" spc="0" normalizeH="0" baseline="0" noProof="0">
                <a:ln>
                  <a:noFill/>
                </a:ln>
                <a:solidFill>
                  <a:prstClr val="white"/>
                </a:solidFill>
                <a:effectLst/>
                <a:uLnTx/>
                <a:uFillTx/>
                <a:latin typeface="Century Gothic" panose="020B0502020202020204"/>
                <a:ea typeface="+mj-ea"/>
                <a:cs typeface="+mj-cs"/>
              </a:rPr>
              <a:t>This film left our team in tears!  Raised in Sudan, in was </a:t>
            </a:r>
            <a:r>
              <a:rPr kumimoji="0" lang="en-AU" sz="4200" b="0" i="0" u="none" strike="noStrike" kern="1200" cap="none" spc="0" normalizeH="0" baseline="0" noProof="0">
                <a:ln>
                  <a:noFill/>
                </a:ln>
                <a:solidFill>
                  <a:srgbClr val="EF4135"/>
                </a:solidFill>
                <a:effectLst/>
                <a:uLnTx/>
                <a:uFillTx/>
                <a:latin typeface="Century Gothic" panose="020B0502020202020204"/>
                <a:ea typeface="+mj-ea"/>
                <a:cs typeface="+mj-cs"/>
              </a:rPr>
              <a:t>Jihad, 5 minutes</a:t>
            </a:r>
            <a:r>
              <a:rPr kumimoji="0" lang="en-US" sz="2800" b="0" i="0" u="none" strike="noStrike" kern="1200" cap="none" spc="0" normalizeH="0" baseline="0" noProof="0">
                <a:ln>
                  <a:noFill/>
                </a:ln>
                <a:solidFill>
                  <a:prstClr val="white"/>
                </a:solidFill>
                <a:effectLst/>
                <a:uLnTx/>
                <a:uFillTx/>
                <a:latin typeface="Century Gothic" panose="020B0502020202020204"/>
                <a:ea typeface="+mj-ea"/>
                <a:cs typeface="+mj-cs"/>
              </a:rPr>
              <a:t>raised to hate Christians and especially the Jews.   But God transformed his life from hate to love.  You won't believe the ending!  Please share this powerful story of Redemption and share in the comments how this moved your heart with God's love!</a:t>
            </a:r>
            <a:endParaRPr kumimoji="0" lang="en-AU" sz="2800" b="0" i="0" u="none" strike="noStrike" kern="1200" cap="none" spc="0" normalizeH="0" baseline="0" noProof="0">
              <a:ln>
                <a:noFill/>
              </a:ln>
              <a:solidFill>
                <a:prstClr val="white"/>
              </a:solidFill>
              <a:effectLst/>
              <a:uLnTx/>
              <a:uFillTx/>
              <a:latin typeface="Century Gothic" panose="020B0502020202020204"/>
              <a:ea typeface="+mj-ea"/>
              <a:cs typeface="+mj-cs"/>
            </a:endParaRPr>
          </a:p>
        </p:txBody>
      </p:sp>
      <p:sp>
        <p:nvSpPr>
          <p:cNvPr id="4" name="Content Placeholder 2">
            <a:extLst>
              <a:ext uri="{FF2B5EF4-FFF2-40B4-BE49-F238E27FC236}">
                <a16:creationId xmlns:a16="http://schemas.microsoft.com/office/drawing/2014/main" id="{F557B87E-F919-FD82-264F-D413D59E6928}"/>
              </a:ext>
            </a:extLst>
          </p:cNvPr>
          <p:cNvSpPr txBox="1">
            <a:spLocks/>
          </p:cNvSpPr>
          <p:nvPr/>
        </p:nvSpPr>
        <p:spPr>
          <a:xfrm>
            <a:off x="726010" y="2031516"/>
            <a:ext cx="9528666" cy="41954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This film left our team in tears!                                                                   Raised in Sudan, in the most radical sects of Islam, he was raised to hate Christians and especially the Jews.   But God transformed his life from hate to love.  You won't believe the ending!                                                                  Please share this powerful story of Redemption and share in the comments how this moved your heart with God's love!</a:t>
            </a:r>
            <a:endParaRPr lang="en-AU"/>
          </a:p>
        </p:txBody>
      </p:sp>
    </p:spTree>
    <p:extLst>
      <p:ext uri="{BB962C8B-B14F-4D97-AF65-F5344CB8AC3E}">
        <p14:creationId xmlns:p14="http://schemas.microsoft.com/office/powerpoint/2010/main" val="4282765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37B147-1208-C4A7-147F-272BEA82D3E3}"/>
              </a:ext>
            </a:extLst>
          </p:cNvPr>
          <p:cNvPicPr>
            <a:picLocks noChangeAspect="1"/>
          </p:cNvPicPr>
          <p:nvPr/>
        </p:nvPicPr>
        <p:blipFill>
          <a:blip r:embed="rId3"/>
          <a:stretch>
            <a:fillRect/>
          </a:stretch>
        </p:blipFill>
        <p:spPr>
          <a:xfrm>
            <a:off x="979712" y="286984"/>
            <a:ext cx="9579430" cy="5412914"/>
          </a:xfrm>
          <a:prstGeom prst="rect">
            <a:avLst/>
          </a:prstGeom>
        </p:spPr>
      </p:pic>
      <p:sp>
        <p:nvSpPr>
          <p:cNvPr id="3" name="TextBox 2">
            <a:extLst>
              <a:ext uri="{FF2B5EF4-FFF2-40B4-BE49-F238E27FC236}">
                <a16:creationId xmlns:a16="http://schemas.microsoft.com/office/drawing/2014/main" id="{9148558E-7D22-962C-C082-847D60D63520}"/>
              </a:ext>
            </a:extLst>
          </p:cNvPr>
          <p:cNvSpPr txBox="1"/>
          <p:nvPr/>
        </p:nvSpPr>
        <p:spPr>
          <a:xfrm>
            <a:off x="1349829" y="5872348"/>
            <a:ext cx="155566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Roboto"/>
                <a:ea typeface="Roboto"/>
                <a:cs typeface="Roboto"/>
              </a:rPr>
              <a:t>YouTube: Deep Believer</a:t>
            </a:r>
            <a:endParaRPr lang="en-US"/>
          </a:p>
        </p:txBody>
      </p:sp>
    </p:spTree>
    <p:extLst>
      <p:ext uri="{BB962C8B-B14F-4D97-AF65-F5344CB8AC3E}">
        <p14:creationId xmlns:p14="http://schemas.microsoft.com/office/powerpoint/2010/main" val="236922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1F2D8C-CF20-6E5C-9089-16143A15D49E}"/>
              </a:ext>
            </a:extLst>
          </p:cNvPr>
          <p:cNvPicPr>
            <a:picLocks noChangeAspect="1"/>
          </p:cNvPicPr>
          <p:nvPr/>
        </p:nvPicPr>
        <p:blipFill>
          <a:blip r:embed="rId3"/>
          <a:stretch>
            <a:fillRect/>
          </a:stretch>
        </p:blipFill>
        <p:spPr>
          <a:xfrm>
            <a:off x="578759" y="1899668"/>
            <a:ext cx="2666700" cy="3058664"/>
          </a:xfrm>
          <a:prstGeom prst="rect">
            <a:avLst/>
          </a:prstGeom>
        </p:spPr>
      </p:pic>
      <p:sp>
        <p:nvSpPr>
          <p:cNvPr id="3" name="TextBox 2">
            <a:extLst>
              <a:ext uri="{FF2B5EF4-FFF2-40B4-BE49-F238E27FC236}">
                <a16:creationId xmlns:a16="http://schemas.microsoft.com/office/drawing/2014/main" id="{D9D4020F-BD6B-8A2B-A4F8-3FBB9DF6E13C}"/>
              </a:ext>
            </a:extLst>
          </p:cNvPr>
          <p:cNvSpPr txBox="1"/>
          <p:nvPr/>
        </p:nvSpPr>
        <p:spPr>
          <a:xfrm>
            <a:off x="1016667" y="547805"/>
            <a:ext cx="10471038" cy="830997"/>
          </a:xfrm>
          <a:prstGeom prst="rect">
            <a:avLst/>
          </a:prstGeom>
          <a:noFill/>
        </p:spPr>
        <p:txBody>
          <a:bodyPr wrap="square" rtlCol="0">
            <a:spAutoFit/>
          </a:bodyPr>
          <a:lstStyle/>
          <a:p>
            <a:r>
              <a:rPr lang="en-US" sz="4800"/>
              <a:t>Halal: Research and make notes</a:t>
            </a:r>
          </a:p>
        </p:txBody>
      </p:sp>
      <p:sp>
        <p:nvSpPr>
          <p:cNvPr id="4" name="Content Placeholder 2">
            <a:extLst>
              <a:ext uri="{FF2B5EF4-FFF2-40B4-BE49-F238E27FC236}">
                <a16:creationId xmlns:a16="http://schemas.microsoft.com/office/drawing/2014/main" id="{B9CDFCC5-6AC7-C1E1-3A20-B0730D774BD6}"/>
              </a:ext>
            </a:extLst>
          </p:cNvPr>
          <p:cNvSpPr txBox="1">
            <a:spLocks/>
          </p:cNvSpPr>
          <p:nvPr/>
        </p:nvSpPr>
        <p:spPr>
          <a:xfrm>
            <a:off x="3502911" y="2008530"/>
            <a:ext cx="8946541"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AU" sz="2800" b="0" i="0" u="none" strike="noStrike" kern="1200" cap="none" spc="0" normalizeH="0" baseline="0" noProof="0">
                <a:ln>
                  <a:noFill/>
                </a:ln>
                <a:effectLst/>
                <a:uLnTx/>
                <a:uFillTx/>
                <a:latin typeface="Century Gothic" panose="020B0502020202020204"/>
                <a:ea typeface="+mj-ea"/>
                <a:cs typeface="+mj-cs"/>
              </a:rPr>
              <a:t>Type in Halal in Google, read and make notes.</a:t>
            </a: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AU" sz="2800" b="0" i="0" u="none" strike="noStrike" kern="1200" cap="none" spc="0" normalizeH="0" baseline="0" noProof="0">
              <a:ln>
                <a:noFill/>
              </a:ln>
              <a:effectLst/>
              <a:uLnTx/>
              <a:uFillTx/>
              <a:latin typeface="Century Gothic" panose="020B0502020202020204"/>
              <a:ea typeface="+mj-ea"/>
              <a:cs typeface="+mj-cs"/>
            </a:endParaRP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AU" sz="2400" b="0" i="0"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https://www.icv.org.au/about/about-islam-overview/</a:t>
            </a:r>
            <a:r>
              <a:rPr kumimoji="0" lang="en-AU" sz="2400" b="0" i="0" u="none" strike="noStrike" kern="1200" cap="none" spc="0" normalizeH="0" baseline="0" noProof="0">
                <a:ln>
                  <a:noFill/>
                </a:ln>
                <a:solidFill>
                  <a:srgbClr val="0563C1"/>
                </a:solidFill>
                <a:effectLst/>
                <a:uLnTx/>
                <a:uFillTx/>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what-is-halal-a-guide-for-non-muslims/</a:t>
            </a:r>
            <a:endParaRPr kumimoji="0" lang="en-AU" sz="2400" b="0" i="0" u="none" strike="noStrike" kern="1200" cap="none" spc="0" normalizeH="0" baseline="0" noProof="0">
              <a:ln>
                <a:noFill/>
              </a:ln>
              <a:solidFill>
                <a:srgbClr val="0563C1"/>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None/>
              <a:tabLst/>
              <a:defRPr/>
            </a:pPr>
            <a:endParaRPr kumimoji="0" lang="en-AU" b="0" i="0" u="none" strike="noStrike" kern="1200" cap="none" spc="0" normalizeH="0" baseline="0" noProof="0">
              <a:ln>
                <a:noFill/>
              </a:ln>
              <a:solidFill>
                <a:sysClr val="window" lastClr="FFFFFF"/>
              </a:solidFill>
              <a:effectLst/>
              <a:uLnTx/>
              <a:uFillTx/>
              <a:latin typeface="Century Gothic" panose="020B0502020202020204"/>
              <a:ea typeface="+mj-ea"/>
              <a:cs typeface="+mj-cs"/>
            </a:endParaRP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lang="en-US" sz="2400">
                <a:latin typeface="+mn-lt"/>
                <a:hlinkClick r:id="rId5"/>
              </a:rPr>
              <a:t>What is Halal? What Halal Means - American Halal (halalfoundation.org</a:t>
            </a:r>
            <a:r>
              <a:rPr lang="en-US" sz="2000">
                <a:hlinkClick r:id="rId5"/>
              </a:rPr>
              <a:t>)</a:t>
            </a:r>
            <a:endParaRPr kumimoji="0" lang="en-AU" sz="2400" b="0" i="0" u="none" strike="noStrike" kern="1200" cap="none" spc="0" normalizeH="0" baseline="0" noProof="0">
              <a:ln>
                <a:noFill/>
              </a:ln>
              <a:solidFill>
                <a:sysClr val="window" lastClr="FFFFFF"/>
              </a:solidFill>
              <a:effectLst/>
              <a:uLnTx/>
              <a:uFillTx/>
              <a:latin typeface="Century Gothic" panose="020B0502020202020204"/>
              <a:ea typeface="+mj-ea"/>
              <a:cs typeface="+mj-cs"/>
            </a:endParaRP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AU" sz="2800" b="0" i="0" u="none" strike="noStrike" kern="1200" cap="none" spc="0" normalizeH="0" baseline="0" noProof="0">
              <a:ln>
                <a:noFill/>
              </a:ln>
              <a:solidFill>
                <a:sysClr val="window" lastClr="FFFFFF"/>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1976835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3377895-66AE-4B38-E5F1-6D4C9DF6B576}"/>
              </a:ext>
            </a:extLst>
          </p:cNvPr>
          <p:cNvSpPr txBox="1"/>
          <p:nvPr/>
        </p:nvSpPr>
        <p:spPr>
          <a:xfrm>
            <a:off x="692522" y="201094"/>
            <a:ext cx="9662337" cy="646331"/>
          </a:xfrm>
          <a:prstGeom prst="rect">
            <a:avLst/>
          </a:prstGeom>
          <a:noFill/>
        </p:spPr>
        <p:txBody>
          <a:bodyPr wrap="square" rtlCol="0">
            <a:spAutoFit/>
          </a:bodyPr>
          <a:lstStyle/>
          <a:p>
            <a:r>
              <a:rPr lang="en-US" sz="3600">
                <a:solidFill>
                  <a:srgbClr val="0070C0"/>
                </a:solidFill>
              </a:rPr>
              <a:t>Dialogue between Christianity and Islam</a:t>
            </a:r>
          </a:p>
        </p:txBody>
      </p:sp>
      <p:pic>
        <p:nvPicPr>
          <p:cNvPr id="6" name="Picture 5" descr="A person speaking into a microphone">
            <a:extLst>
              <a:ext uri="{FF2B5EF4-FFF2-40B4-BE49-F238E27FC236}">
                <a16:creationId xmlns:a16="http://schemas.microsoft.com/office/drawing/2014/main" id="{8B0A52CF-72E4-51CE-FDFA-E9D9B9A54FAA}"/>
              </a:ext>
            </a:extLst>
          </p:cNvPr>
          <p:cNvPicPr>
            <a:picLocks noChangeAspect="1"/>
          </p:cNvPicPr>
          <p:nvPr/>
        </p:nvPicPr>
        <p:blipFill>
          <a:blip r:embed="rId3"/>
          <a:stretch>
            <a:fillRect/>
          </a:stretch>
        </p:blipFill>
        <p:spPr>
          <a:xfrm>
            <a:off x="483585" y="1093694"/>
            <a:ext cx="9980622" cy="5090891"/>
          </a:xfrm>
          <a:prstGeom prst="rect">
            <a:avLst/>
          </a:prstGeom>
        </p:spPr>
      </p:pic>
      <p:sp>
        <p:nvSpPr>
          <p:cNvPr id="2" name="TextBox 1">
            <a:extLst>
              <a:ext uri="{FF2B5EF4-FFF2-40B4-BE49-F238E27FC236}">
                <a16:creationId xmlns:a16="http://schemas.microsoft.com/office/drawing/2014/main" id="{9F0E6516-A157-4E31-A41B-F1B64D53E381}"/>
              </a:ext>
            </a:extLst>
          </p:cNvPr>
          <p:cNvSpPr txBox="1"/>
          <p:nvPr/>
        </p:nvSpPr>
        <p:spPr>
          <a:xfrm>
            <a:off x="6683829" y="1626919"/>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Roboto"/>
                <a:ea typeface="Roboto"/>
                <a:cs typeface="Roboto"/>
              </a:rPr>
              <a:t>https://www.publicchristianity.org/</a:t>
            </a:r>
            <a:endParaRPr lang="en-US" sz="1000">
              <a:solidFill>
                <a:schemeClr val="bg1"/>
              </a:solidFill>
            </a:endParaRPr>
          </a:p>
        </p:txBody>
      </p:sp>
    </p:spTree>
    <p:extLst>
      <p:ext uri="{BB962C8B-B14F-4D97-AF65-F5344CB8AC3E}">
        <p14:creationId xmlns:p14="http://schemas.microsoft.com/office/powerpoint/2010/main" val="924103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nline Media 3" title="Tour of a Bolton Mosque">
            <a:hlinkClick r:id="" action="ppaction://media"/>
            <a:extLst>
              <a:ext uri="{FF2B5EF4-FFF2-40B4-BE49-F238E27FC236}">
                <a16:creationId xmlns:a16="http://schemas.microsoft.com/office/drawing/2014/main" id="{CC365151-CD36-BC05-B3B6-C50BAFB7A233}"/>
              </a:ext>
            </a:extLst>
          </p:cNvPr>
          <p:cNvPicPr>
            <a:picLocks noRot="1" noChangeAspect="1"/>
          </p:cNvPicPr>
          <p:nvPr>
            <a:videoFile r:link="rId1"/>
          </p:nvPr>
        </p:nvPicPr>
        <p:blipFill>
          <a:blip r:embed="rId4"/>
          <a:stretch>
            <a:fillRect/>
          </a:stretch>
        </p:blipFill>
        <p:spPr>
          <a:xfrm>
            <a:off x="591938" y="838318"/>
            <a:ext cx="9904117" cy="5571066"/>
          </a:xfrm>
          <a:prstGeom prst="rect">
            <a:avLst/>
          </a:prstGeom>
        </p:spPr>
      </p:pic>
      <p:sp>
        <p:nvSpPr>
          <p:cNvPr id="7" name="TextBox 6">
            <a:extLst>
              <a:ext uri="{FF2B5EF4-FFF2-40B4-BE49-F238E27FC236}">
                <a16:creationId xmlns:a16="http://schemas.microsoft.com/office/drawing/2014/main" id="{D3377895-66AE-4B38-E5F1-6D4C9DF6B576}"/>
              </a:ext>
            </a:extLst>
          </p:cNvPr>
          <p:cNvSpPr txBox="1"/>
          <p:nvPr/>
        </p:nvSpPr>
        <p:spPr>
          <a:xfrm>
            <a:off x="591938" y="191987"/>
            <a:ext cx="9662337" cy="646331"/>
          </a:xfrm>
          <a:prstGeom prst="rect">
            <a:avLst/>
          </a:prstGeom>
          <a:noFill/>
        </p:spPr>
        <p:txBody>
          <a:bodyPr wrap="square" rtlCol="0">
            <a:spAutoFit/>
          </a:bodyPr>
          <a:lstStyle/>
          <a:p>
            <a:r>
              <a:rPr lang="en-US" sz="3600">
                <a:solidFill>
                  <a:srgbClr val="0070C0"/>
                </a:solidFill>
              </a:rPr>
              <a:t>TOUR OF A MOSQUE</a:t>
            </a:r>
          </a:p>
        </p:txBody>
      </p:sp>
      <p:sp>
        <p:nvSpPr>
          <p:cNvPr id="2" name="TextBox 1">
            <a:extLst>
              <a:ext uri="{FF2B5EF4-FFF2-40B4-BE49-F238E27FC236}">
                <a16:creationId xmlns:a16="http://schemas.microsoft.com/office/drawing/2014/main" id="{84E12E7D-13A5-435B-5B57-B735A48D3870}"/>
              </a:ext>
            </a:extLst>
          </p:cNvPr>
          <p:cNvSpPr txBox="1"/>
          <p:nvPr/>
        </p:nvSpPr>
        <p:spPr>
          <a:xfrm>
            <a:off x="1013361" y="1132114"/>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err="1">
                <a:solidFill>
                  <a:schemeClr val="bg1"/>
                </a:solidFill>
                <a:latin typeface="Roboto"/>
                <a:ea typeface="Roboto"/>
                <a:cs typeface="Roboto"/>
              </a:rPr>
              <a:t>MosquesInSouthwark</a:t>
            </a:r>
            <a:endParaRPr lang="en-US" sz="1000" err="1">
              <a:solidFill>
                <a:schemeClr val="bg1"/>
              </a:solidFill>
            </a:endParaRPr>
          </a:p>
        </p:txBody>
      </p:sp>
    </p:spTree>
    <p:extLst>
      <p:ext uri="{BB962C8B-B14F-4D97-AF65-F5344CB8AC3E}">
        <p14:creationId xmlns:p14="http://schemas.microsoft.com/office/powerpoint/2010/main" val="316549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035D00-7E9F-3691-B74E-7DC4122CF6D9}"/>
              </a:ext>
            </a:extLst>
          </p:cNvPr>
          <p:cNvPicPr>
            <a:picLocks noChangeAspect="1"/>
          </p:cNvPicPr>
          <p:nvPr/>
        </p:nvPicPr>
        <p:blipFill>
          <a:blip r:embed="rId2"/>
          <a:stretch>
            <a:fillRect/>
          </a:stretch>
        </p:blipFill>
        <p:spPr>
          <a:xfrm>
            <a:off x="470517" y="0"/>
            <a:ext cx="11721483" cy="4939553"/>
          </a:xfrm>
          <a:prstGeom prst="rect">
            <a:avLst/>
          </a:prstGeom>
        </p:spPr>
      </p:pic>
      <p:sp>
        <p:nvSpPr>
          <p:cNvPr id="8" name="TextBox 7">
            <a:extLst>
              <a:ext uri="{FF2B5EF4-FFF2-40B4-BE49-F238E27FC236}">
                <a16:creationId xmlns:a16="http://schemas.microsoft.com/office/drawing/2014/main" id="{2084032C-5FE6-8685-B225-0381053C4285}"/>
              </a:ext>
            </a:extLst>
          </p:cNvPr>
          <p:cNvSpPr txBox="1"/>
          <p:nvPr/>
        </p:nvSpPr>
        <p:spPr>
          <a:xfrm>
            <a:off x="834501" y="5144567"/>
            <a:ext cx="9225378" cy="1446550"/>
          </a:xfrm>
          <a:prstGeom prst="rect">
            <a:avLst/>
          </a:prstGeom>
          <a:solidFill>
            <a:schemeClr val="bg1">
              <a:lumMod val="75000"/>
            </a:schemeClr>
          </a:solidFill>
        </p:spPr>
        <p:txBody>
          <a:bodyPr wrap="square" rtlCol="0">
            <a:spAutoFit/>
          </a:bodyPr>
          <a:lstStyle/>
          <a:p>
            <a:pPr algn="ctr"/>
            <a:r>
              <a:rPr kumimoji="0" lang="en-AU" sz="4400" b="0" i="0" u="none" strike="noStrike" kern="1200" cap="none" spc="0" normalizeH="0" baseline="0" noProof="0">
                <a:ln>
                  <a:noFill/>
                </a:ln>
                <a:solidFill>
                  <a:srgbClr val="FFFF00"/>
                </a:solidFill>
                <a:effectLst/>
                <a:uLnTx/>
                <a:uFillTx/>
                <a:latin typeface="Century Gothic" panose="020B0502020202020204"/>
                <a:ea typeface="+mj-ea"/>
                <a:cs typeface="+mj-cs"/>
              </a:rPr>
              <a:t>Islam, the way of submission                  to Allah</a:t>
            </a:r>
            <a:endParaRPr lang="en-US" sz="4400">
              <a:solidFill>
                <a:srgbClr val="FFFF00"/>
              </a:solidFill>
            </a:endParaRPr>
          </a:p>
        </p:txBody>
      </p:sp>
    </p:spTree>
    <p:extLst>
      <p:ext uri="{BB962C8B-B14F-4D97-AF65-F5344CB8AC3E}">
        <p14:creationId xmlns:p14="http://schemas.microsoft.com/office/powerpoint/2010/main" val="3096131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BED34C-E736-EAB7-A678-CF329ED193A1}"/>
              </a:ext>
            </a:extLst>
          </p:cNvPr>
          <p:cNvSpPr txBox="1"/>
          <p:nvPr/>
        </p:nvSpPr>
        <p:spPr>
          <a:xfrm>
            <a:off x="916797" y="398831"/>
            <a:ext cx="9225378" cy="646331"/>
          </a:xfrm>
          <a:prstGeom prst="rect">
            <a:avLst/>
          </a:prstGeom>
          <a:solidFill>
            <a:schemeClr val="bg1">
              <a:lumMod val="75000"/>
            </a:schemeClr>
          </a:solidFill>
        </p:spPr>
        <p:txBody>
          <a:bodyPr wrap="square" rtlCol="0">
            <a:spAutoFit/>
          </a:bodyPr>
          <a:lstStyle/>
          <a:p>
            <a:pPr algn="ctr"/>
            <a:r>
              <a:rPr kumimoji="0" lang="en-AU" sz="3600" b="0" i="0" u="none" strike="noStrike" kern="1200" cap="none" spc="0" normalizeH="0" baseline="0" noProof="0">
                <a:ln>
                  <a:noFill/>
                </a:ln>
                <a:solidFill>
                  <a:srgbClr val="FFFF00"/>
                </a:solidFill>
                <a:effectLst/>
                <a:uLnTx/>
                <a:uFillTx/>
                <a:latin typeface="Century Gothic" panose="020B0502020202020204"/>
                <a:ea typeface="+mj-ea"/>
                <a:cs typeface="+mj-cs"/>
              </a:rPr>
              <a:t>Islam, the way of submission to Allah</a:t>
            </a:r>
            <a:endParaRPr lang="en-US" sz="3600">
              <a:solidFill>
                <a:srgbClr val="FFFF00"/>
              </a:solidFill>
            </a:endParaRPr>
          </a:p>
        </p:txBody>
      </p:sp>
      <p:sp>
        <p:nvSpPr>
          <p:cNvPr id="5" name="TextBox 4">
            <a:extLst>
              <a:ext uri="{FF2B5EF4-FFF2-40B4-BE49-F238E27FC236}">
                <a16:creationId xmlns:a16="http://schemas.microsoft.com/office/drawing/2014/main" id="{27679564-C7F0-7C7D-8503-0FB88B0B6458}"/>
              </a:ext>
            </a:extLst>
          </p:cNvPr>
          <p:cNvSpPr txBox="1"/>
          <p:nvPr/>
        </p:nvSpPr>
        <p:spPr>
          <a:xfrm>
            <a:off x="3392423" y="1408176"/>
            <a:ext cx="4553713" cy="646331"/>
          </a:xfrm>
          <a:prstGeom prst="rect">
            <a:avLst/>
          </a:prstGeom>
          <a:solidFill>
            <a:schemeClr val="bg1">
              <a:lumMod val="75000"/>
            </a:schemeClr>
          </a:solidFill>
        </p:spPr>
        <p:txBody>
          <a:bodyPr wrap="square" rtlCol="0">
            <a:spAutoFit/>
          </a:bodyPr>
          <a:lstStyle/>
          <a:p>
            <a:pPr algn="ctr"/>
            <a:r>
              <a:rPr kumimoji="0" lang="en-AU" sz="3600" b="0" i="0" u="none" strike="noStrike" kern="1200" cap="none" spc="0" normalizeH="0" baseline="0" noProof="0">
                <a:ln>
                  <a:noFill/>
                </a:ln>
                <a:solidFill>
                  <a:srgbClr val="FFFF00"/>
                </a:solidFill>
                <a:effectLst/>
                <a:uLnTx/>
                <a:uFillTx/>
                <a:latin typeface="Century Gothic" panose="020B0502020202020204"/>
                <a:ea typeface="+mj-ea"/>
                <a:cs typeface="+mj-cs"/>
              </a:rPr>
              <a:t>Islam: Mosque</a:t>
            </a:r>
            <a:endParaRPr lang="en-US" sz="3600">
              <a:solidFill>
                <a:srgbClr val="FFFF00"/>
              </a:solidFill>
            </a:endParaRPr>
          </a:p>
        </p:txBody>
      </p:sp>
      <p:pic>
        <p:nvPicPr>
          <p:cNvPr id="7" name="Picture 6">
            <a:extLst>
              <a:ext uri="{FF2B5EF4-FFF2-40B4-BE49-F238E27FC236}">
                <a16:creationId xmlns:a16="http://schemas.microsoft.com/office/drawing/2014/main" id="{4AE0C03E-3DA5-34F4-3D0F-B9880CDF357C}"/>
              </a:ext>
            </a:extLst>
          </p:cNvPr>
          <p:cNvPicPr>
            <a:picLocks noChangeAspect="1"/>
          </p:cNvPicPr>
          <p:nvPr/>
        </p:nvPicPr>
        <p:blipFill>
          <a:blip r:embed="rId3"/>
          <a:stretch>
            <a:fillRect/>
          </a:stretch>
        </p:blipFill>
        <p:spPr>
          <a:xfrm>
            <a:off x="563404" y="2054507"/>
            <a:ext cx="4316262" cy="2453260"/>
          </a:xfrm>
          <a:prstGeom prst="rect">
            <a:avLst/>
          </a:prstGeom>
        </p:spPr>
      </p:pic>
      <p:pic>
        <p:nvPicPr>
          <p:cNvPr id="13" name="Picture 12">
            <a:extLst>
              <a:ext uri="{FF2B5EF4-FFF2-40B4-BE49-F238E27FC236}">
                <a16:creationId xmlns:a16="http://schemas.microsoft.com/office/drawing/2014/main" id="{491ACEB7-960C-FEEB-5AF3-65611F7A4D7E}"/>
              </a:ext>
            </a:extLst>
          </p:cNvPr>
          <p:cNvPicPr>
            <a:picLocks noChangeAspect="1"/>
          </p:cNvPicPr>
          <p:nvPr/>
        </p:nvPicPr>
        <p:blipFill>
          <a:blip r:embed="rId4"/>
          <a:stretch>
            <a:fillRect/>
          </a:stretch>
        </p:blipFill>
        <p:spPr>
          <a:xfrm>
            <a:off x="8273166" y="2054507"/>
            <a:ext cx="3203030" cy="2612743"/>
          </a:xfrm>
          <a:prstGeom prst="rect">
            <a:avLst/>
          </a:prstGeom>
        </p:spPr>
      </p:pic>
      <p:pic>
        <p:nvPicPr>
          <p:cNvPr id="16" name="Picture 15">
            <a:extLst>
              <a:ext uri="{FF2B5EF4-FFF2-40B4-BE49-F238E27FC236}">
                <a16:creationId xmlns:a16="http://schemas.microsoft.com/office/drawing/2014/main" id="{4DE54062-5A19-3190-EF77-C7807A415404}"/>
              </a:ext>
            </a:extLst>
          </p:cNvPr>
          <p:cNvPicPr>
            <a:picLocks noChangeAspect="1"/>
          </p:cNvPicPr>
          <p:nvPr/>
        </p:nvPicPr>
        <p:blipFill>
          <a:blip r:embed="rId5"/>
          <a:stretch>
            <a:fillRect/>
          </a:stretch>
        </p:blipFill>
        <p:spPr>
          <a:xfrm>
            <a:off x="4144050" y="4010534"/>
            <a:ext cx="4316262" cy="2830336"/>
          </a:xfrm>
          <a:prstGeom prst="rect">
            <a:avLst/>
          </a:prstGeom>
        </p:spPr>
      </p:pic>
      <p:sp>
        <p:nvSpPr>
          <p:cNvPr id="2" name="TextBox 1">
            <a:extLst>
              <a:ext uri="{FF2B5EF4-FFF2-40B4-BE49-F238E27FC236}">
                <a16:creationId xmlns:a16="http://schemas.microsoft.com/office/drawing/2014/main" id="{E204937C-AB07-8535-438E-F9664232906D}"/>
              </a:ext>
            </a:extLst>
          </p:cNvPr>
          <p:cNvSpPr txBox="1"/>
          <p:nvPr/>
        </p:nvSpPr>
        <p:spPr>
          <a:xfrm>
            <a:off x="1072738" y="523899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http://www.abc.net.au/local/photos</a:t>
            </a:r>
            <a:endParaRPr lang="en-US" sz="1000">
              <a:ea typeface="Calibri"/>
              <a:cs typeface="Calibri"/>
            </a:endParaRPr>
          </a:p>
        </p:txBody>
      </p:sp>
    </p:spTree>
    <p:extLst>
      <p:ext uri="{BB962C8B-B14F-4D97-AF65-F5344CB8AC3E}">
        <p14:creationId xmlns:p14="http://schemas.microsoft.com/office/powerpoint/2010/main" val="2236561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1BC101-BF18-3A2A-ECC4-528E1B603136}"/>
              </a:ext>
            </a:extLst>
          </p:cNvPr>
          <p:cNvSpPr txBox="1"/>
          <p:nvPr/>
        </p:nvSpPr>
        <p:spPr>
          <a:xfrm>
            <a:off x="1856364" y="5519436"/>
            <a:ext cx="75686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hlinkClick r:id="rId3"/>
              </a:rPr>
              <a:t>RSLSWR12 My Life, My Religion - Islam (28mins).mp4 (sharepoint.com)</a:t>
            </a:r>
            <a:endParaRPr lang="en-US"/>
          </a:p>
        </p:txBody>
      </p:sp>
      <p:pic>
        <p:nvPicPr>
          <p:cNvPr id="5" name="Picture 4" descr="A grey background with white text&#10;&#10;Description automatically generated">
            <a:extLst>
              <a:ext uri="{FF2B5EF4-FFF2-40B4-BE49-F238E27FC236}">
                <a16:creationId xmlns:a16="http://schemas.microsoft.com/office/drawing/2014/main" id="{344B1047-3955-C7FF-1C1F-E7E929F4456C}"/>
              </a:ext>
            </a:extLst>
          </p:cNvPr>
          <p:cNvPicPr>
            <a:picLocks noChangeAspect="1"/>
          </p:cNvPicPr>
          <p:nvPr/>
        </p:nvPicPr>
        <p:blipFill>
          <a:blip r:embed="rId4"/>
          <a:stretch>
            <a:fillRect/>
          </a:stretch>
        </p:blipFill>
        <p:spPr>
          <a:xfrm>
            <a:off x="1425743" y="395220"/>
            <a:ext cx="8287751" cy="4714005"/>
          </a:xfrm>
          <a:prstGeom prst="rect">
            <a:avLst/>
          </a:prstGeom>
        </p:spPr>
      </p:pic>
    </p:spTree>
    <p:extLst>
      <p:ext uri="{BB962C8B-B14F-4D97-AF65-F5344CB8AC3E}">
        <p14:creationId xmlns:p14="http://schemas.microsoft.com/office/powerpoint/2010/main" val="236816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C3004E-08FF-B889-2AD8-31A0F361F98F}"/>
              </a:ext>
            </a:extLst>
          </p:cNvPr>
          <p:cNvSpPr txBox="1"/>
          <p:nvPr/>
        </p:nvSpPr>
        <p:spPr>
          <a:xfrm>
            <a:off x="764006" y="5706979"/>
            <a:ext cx="89194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7030A0"/>
                </a:solidFill>
              </a:rPr>
              <a:t>ttps://www.bing.com/videos/riverview/relatedvideo?&amp;q=holy+cribs+mosqueyoutube&amp;&amp;mid</a:t>
            </a:r>
            <a:endParaRPr lang="en-US">
              <a:solidFill>
                <a:srgbClr val="7030A0"/>
              </a:solidFill>
              <a:cs typeface="Calibri"/>
            </a:endParaRPr>
          </a:p>
        </p:txBody>
      </p:sp>
      <p:pic>
        <p:nvPicPr>
          <p:cNvPr id="4" name="Picture 3" descr="A blueprint with white text and a crescent moon&#10;&#10;Description automatically generated">
            <a:extLst>
              <a:ext uri="{FF2B5EF4-FFF2-40B4-BE49-F238E27FC236}">
                <a16:creationId xmlns:a16="http://schemas.microsoft.com/office/drawing/2014/main" id="{F640B6A3-1774-6709-BEBC-11FC160DF68A}"/>
              </a:ext>
            </a:extLst>
          </p:cNvPr>
          <p:cNvPicPr>
            <a:picLocks noChangeAspect="1"/>
          </p:cNvPicPr>
          <p:nvPr/>
        </p:nvPicPr>
        <p:blipFill>
          <a:blip r:embed="rId3"/>
          <a:stretch>
            <a:fillRect/>
          </a:stretch>
        </p:blipFill>
        <p:spPr>
          <a:xfrm>
            <a:off x="1267483" y="888280"/>
            <a:ext cx="8490857" cy="4519446"/>
          </a:xfrm>
          <a:prstGeom prst="rect">
            <a:avLst/>
          </a:prstGeom>
        </p:spPr>
      </p:pic>
      <p:sp>
        <p:nvSpPr>
          <p:cNvPr id="5" name="TextBox 4">
            <a:extLst>
              <a:ext uri="{FF2B5EF4-FFF2-40B4-BE49-F238E27FC236}">
                <a16:creationId xmlns:a16="http://schemas.microsoft.com/office/drawing/2014/main" id="{9C07D5E6-37FA-431C-9F2C-7F89417906BB}"/>
              </a:ext>
            </a:extLst>
          </p:cNvPr>
          <p:cNvSpPr txBox="1"/>
          <p:nvPr/>
        </p:nvSpPr>
        <p:spPr>
          <a:xfrm>
            <a:off x="1303421" y="220578"/>
            <a:ext cx="79608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7030A0"/>
                </a:solidFill>
                <a:cs typeface="Calibri"/>
              </a:rPr>
              <a:t>HOLY CRIBS: MOSQUE</a:t>
            </a:r>
            <a:endParaRPr lang="en-US" sz="2400" b="1">
              <a:solidFill>
                <a:srgbClr val="7030A0"/>
              </a:solidFill>
            </a:endParaRPr>
          </a:p>
        </p:txBody>
      </p:sp>
    </p:spTree>
    <p:extLst>
      <p:ext uri="{BB962C8B-B14F-4D97-AF65-F5344CB8AC3E}">
        <p14:creationId xmlns:p14="http://schemas.microsoft.com/office/powerpoint/2010/main" val="1837985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07D5E6-37FA-431C-9F2C-7F89417906BB}"/>
              </a:ext>
            </a:extLst>
          </p:cNvPr>
          <p:cNvSpPr txBox="1"/>
          <p:nvPr/>
        </p:nvSpPr>
        <p:spPr>
          <a:xfrm>
            <a:off x="1303421" y="220578"/>
            <a:ext cx="79608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7030A0"/>
                </a:solidFill>
                <a:cs typeface="Calibri"/>
              </a:rPr>
              <a:t>HOW ISLAM BEGAN ...</a:t>
            </a:r>
            <a:endParaRPr lang="en-US" sz="2400" b="1">
              <a:solidFill>
                <a:srgbClr val="7030A0"/>
              </a:solidFill>
              <a:ea typeface="Calibri"/>
              <a:cs typeface="Calibri"/>
            </a:endParaRPr>
          </a:p>
        </p:txBody>
      </p:sp>
      <p:sp>
        <p:nvSpPr>
          <p:cNvPr id="2" name="TextBox 1">
            <a:extLst>
              <a:ext uri="{FF2B5EF4-FFF2-40B4-BE49-F238E27FC236}">
                <a16:creationId xmlns:a16="http://schemas.microsoft.com/office/drawing/2014/main" id="{764A2669-C614-A312-EF17-FE48752A72D7}"/>
              </a:ext>
            </a:extLst>
          </p:cNvPr>
          <p:cNvSpPr txBox="1"/>
          <p:nvPr/>
        </p:nvSpPr>
        <p:spPr>
          <a:xfrm>
            <a:off x="1399308" y="5644738"/>
            <a:ext cx="798813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7030A0"/>
                </a:solidFill>
              </a:rPr>
              <a:t>ttps://www.bing.com/videos/riverview/relatedvideo?&amp;q=how+islam+began+in+10+minutes&amp;qpvt=how+islam+began+in+10+minutes&amp;mid</a:t>
            </a:r>
            <a:endParaRPr lang="en-US" sz="1000">
              <a:solidFill>
                <a:srgbClr val="7030A0"/>
              </a:solidFill>
              <a:ea typeface="Calibri"/>
              <a:cs typeface="Calibri"/>
            </a:endParaRPr>
          </a:p>
        </p:txBody>
      </p:sp>
      <p:pic>
        <p:nvPicPr>
          <p:cNvPr id="7" name="Picture 6" descr="A white paper with black text&#10;&#10;Description automatically generated">
            <a:extLst>
              <a:ext uri="{FF2B5EF4-FFF2-40B4-BE49-F238E27FC236}">
                <a16:creationId xmlns:a16="http://schemas.microsoft.com/office/drawing/2014/main" id="{62036754-E95E-096E-AC54-2326FFB5E387}"/>
              </a:ext>
            </a:extLst>
          </p:cNvPr>
          <p:cNvPicPr>
            <a:picLocks noChangeAspect="1"/>
          </p:cNvPicPr>
          <p:nvPr/>
        </p:nvPicPr>
        <p:blipFill>
          <a:blip r:embed="rId3"/>
          <a:stretch>
            <a:fillRect/>
          </a:stretch>
        </p:blipFill>
        <p:spPr>
          <a:xfrm>
            <a:off x="1183105" y="913899"/>
            <a:ext cx="8692815" cy="4428622"/>
          </a:xfrm>
          <a:prstGeom prst="rect">
            <a:avLst/>
          </a:prstGeom>
        </p:spPr>
      </p:pic>
    </p:spTree>
    <p:extLst>
      <p:ext uri="{BB962C8B-B14F-4D97-AF65-F5344CB8AC3E}">
        <p14:creationId xmlns:p14="http://schemas.microsoft.com/office/powerpoint/2010/main" val="1983678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2CEFC7-6824-3B0B-D911-61066890BB6B}"/>
              </a:ext>
            </a:extLst>
          </p:cNvPr>
          <p:cNvPicPr>
            <a:picLocks noChangeAspect="1"/>
          </p:cNvPicPr>
          <p:nvPr/>
        </p:nvPicPr>
        <p:blipFill>
          <a:blip r:embed="rId3"/>
          <a:stretch>
            <a:fillRect/>
          </a:stretch>
        </p:blipFill>
        <p:spPr>
          <a:xfrm>
            <a:off x="5266660" y="676382"/>
            <a:ext cx="5178861" cy="4700427"/>
          </a:xfrm>
          <a:prstGeom prst="rect">
            <a:avLst/>
          </a:prstGeom>
        </p:spPr>
      </p:pic>
      <p:sp>
        <p:nvSpPr>
          <p:cNvPr id="3" name="Content Placeholder 2">
            <a:extLst>
              <a:ext uri="{FF2B5EF4-FFF2-40B4-BE49-F238E27FC236}">
                <a16:creationId xmlns:a16="http://schemas.microsoft.com/office/drawing/2014/main" id="{8AEB5C47-CF0E-6F19-3B0D-48342C0EF099}"/>
              </a:ext>
            </a:extLst>
          </p:cNvPr>
          <p:cNvSpPr txBox="1">
            <a:spLocks/>
          </p:cNvSpPr>
          <p:nvPr/>
        </p:nvSpPr>
        <p:spPr>
          <a:xfrm>
            <a:off x="650668" y="678094"/>
            <a:ext cx="3559381" cy="557030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1" i="0" u="sng" strike="noStrike" kern="1200" cap="none" spc="0" normalizeH="0" baseline="0" noProof="0">
                <a:ln>
                  <a:noFill/>
                </a:ln>
                <a:effectLst/>
                <a:uLnTx/>
                <a:uFillTx/>
                <a:latin typeface="Century Gothic" panose="020B0502020202020204"/>
                <a:ea typeface="+mj-ea"/>
                <a:cs typeface="+mj-cs"/>
              </a:rPr>
              <a:t>The Dome of the Rock</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a:ln>
                <a:noFill/>
              </a:ln>
              <a:effectLst/>
              <a:uLnTx/>
              <a:uFillTx/>
              <a:latin typeface="Century Gothic" panose="020B0502020202020204"/>
              <a:ea typeface="+mj-ea"/>
              <a:cs typeface="+mj-cs"/>
            </a:endParaRPr>
          </a:p>
          <a:p>
            <a:pPr marL="0" marR="0" lvl="0" indent="0" algn="l" defTabSz="457200" rtl="0" eaLnBrk="1" fontAlgn="auto" latinLnBrk="0" hangingPunct="1">
              <a:lnSpc>
                <a:spcPct val="90000"/>
              </a:lnSpc>
              <a:spcBef>
                <a:spcPts val="1000"/>
              </a:spcBef>
              <a:spcAft>
                <a:spcPts val="0"/>
              </a:spcAft>
              <a:buClr>
                <a:srgbClr val="1E5155">
                  <a:lumMod val="40000"/>
                  <a:lumOff val="60000"/>
                </a:srgbClr>
              </a:buClr>
              <a:buSzPct val="80000"/>
              <a:buFont typeface="Wingdings 3" charset="2"/>
              <a:buNone/>
              <a:tabLst/>
              <a:defRPr/>
            </a:pPr>
            <a:r>
              <a:rPr kumimoji="0" lang="en-US" altLang="en-US" sz="2400" b="0" i="0" u="none" strike="noStrike" kern="1200" cap="none" spc="0" normalizeH="0" baseline="0" noProof="0">
                <a:ln>
                  <a:noFill/>
                </a:ln>
                <a:effectLst/>
                <a:uLnTx/>
                <a:uFillTx/>
                <a:latin typeface="Century Gothic" panose="020B0502020202020204"/>
                <a:ea typeface="+mj-ea"/>
                <a:cs typeface="+mj-cs"/>
              </a:rPr>
              <a:t>Completed in 691-692 BC, the oldest existing Islamic building in the world.</a:t>
            </a:r>
          </a:p>
          <a:p>
            <a:pPr marL="0" marR="0" lvl="0" indent="0" algn="l" defTabSz="457200" rtl="0" eaLnBrk="1" fontAlgn="auto" latinLnBrk="0" hangingPunct="1">
              <a:lnSpc>
                <a:spcPct val="90000"/>
              </a:lnSpc>
              <a:spcBef>
                <a:spcPts val="1000"/>
              </a:spcBef>
              <a:spcAft>
                <a:spcPts val="0"/>
              </a:spcAft>
              <a:buClr>
                <a:srgbClr val="1E5155">
                  <a:lumMod val="40000"/>
                  <a:lumOff val="60000"/>
                </a:srgbClr>
              </a:buClr>
              <a:buSzPct val="80000"/>
              <a:buFont typeface="Wingdings 3" charset="2"/>
              <a:buNone/>
              <a:tabLst/>
              <a:defRPr/>
            </a:pPr>
            <a:r>
              <a:rPr kumimoji="0" lang="en-US" altLang="en-US" sz="2400" b="0" i="0" u="none" strike="noStrike" kern="1200" cap="none" spc="0" normalizeH="0" baseline="0" noProof="0">
                <a:ln>
                  <a:noFill/>
                </a:ln>
                <a:effectLst/>
                <a:uLnTx/>
                <a:uFillTx/>
                <a:latin typeface="Century Gothic" panose="020B0502020202020204"/>
                <a:ea typeface="+mj-ea"/>
                <a:cs typeface="+mj-cs"/>
              </a:rPr>
              <a:t>The Foundation Stone, is in the </a:t>
            </a:r>
            <a:r>
              <a:rPr kumimoji="0" lang="en-US" altLang="en-US" sz="2400" b="0" i="0" u="none" strike="noStrike" kern="1200" cap="none" spc="0" normalizeH="0" baseline="0" noProof="0" err="1">
                <a:ln>
                  <a:noFill/>
                </a:ln>
                <a:effectLst/>
                <a:uLnTx/>
                <a:uFillTx/>
                <a:latin typeface="Century Gothic" panose="020B0502020202020204"/>
                <a:ea typeface="+mj-ea"/>
                <a:cs typeface="+mj-cs"/>
              </a:rPr>
              <a:t>centre</a:t>
            </a:r>
            <a:r>
              <a:rPr kumimoji="0" lang="en-US" altLang="en-US" sz="2400" b="0" i="0" u="none" strike="noStrike" kern="1200" cap="none" spc="0" normalizeH="0" baseline="0" noProof="0">
                <a:ln>
                  <a:noFill/>
                </a:ln>
                <a:effectLst/>
                <a:uLnTx/>
                <a:uFillTx/>
                <a:latin typeface="Century Gothic" panose="020B0502020202020204"/>
                <a:ea typeface="+mj-ea"/>
                <a:cs typeface="+mj-cs"/>
              </a:rPr>
              <a:t>. </a:t>
            </a:r>
          </a:p>
          <a:p>
            <a:pPr marL="0" marR="0" lvl="0" indent="0" algn="l" defTabSz="457200" rtl="0" eaLnBrk="1" fontAlgn="auto" latinLnBrk="0" hangingPunct="1">
              <a:lnSpc>
                <a:spcPct val="90000"/>
              </a:lnSpc>
              <a:spcBef>
                <a:spcPts val="1000"/>
              </a:spcBef>
              <a:spcAft>
                <a:spcPts val="0"/>
              </a:spcAft>
              <a:buClr>
                <a:srgbClr val="1E5155">
                  <a:lumMod val="40000"/>
                  <a:lumOff val="60000"/>
                </a:srgbClr>
              </a:buClr>
              <a:buSzPct val="80000"/>
              <a:buFont typeface="Wingdings 3" charset="2"/>
              <a:buNone/>
              <a:tabLst/>
              <a:defRPr/>
            </a:pPr>
            <a:r>
              <a:rPr kumimoji="0" lang="en-US" altLang="en-US" sz="2400" b="0" i="0" u="none" strike="noStrike" kern="1200" cap="none" spc="0" normalizeH="0" baseline="0" noProof="0">
                <a:ln>
                  <a:noFill/>
                </a:ln>
                <a:effectLst/>
                <a:uLnTx/>
                <a:uFillTx/>
                <a:latin typeface="Century Gothic" panose="020B0502020202020204"/>
                <a:ea typeface="+mj-ea"/>
                <a:cs typeface="+mj-cs"/>
              </a:rPr>
              <a:t>According to Islamic tradition, this rock is the spot from where Muhammad ascended to Heaven .</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sysClr val="window" lastClr="FFFFFF"/>
              </a:solidFill>
              <a:effectLst/>
              <a:uLnTx/>
              <a:uFillTx/>
              <a:latin typeface="Century Gothic" panose="020B0502020202020204"/>
              <a:ea typeface="+mj-ea"/>
              <a:cs typeface="+mj-cs"/>
            </a:endParaRPr>
          </a:p>
        </p:txBody>
      </p:sp>
      <p:sp>
        <p:nvSpPr>
          <p:cNvPr id="4" name="TextBox 3">
            <a:extLst>
              <a:ext uri="{FF2B5EF4-FFF2-40B4-BE49-F238E27FC236}">
                <a16:creationId xmlns:a16="http://schemas.microsoft.com/office/drawing/2014/main" id="{328D8D86-5DFC-6D78-BEE3-01509317FF62}"/>
              </a:ext>
            </a:extLst>
          </p:cNvPr>
          <p:cNvSpPr txBox="1"/>
          <p:nvPr/>
        </p:nvSpPr>
        <p:spPr>
          <a:xfrm>
            <a:off x="5314719" y="835119"/>
            <a:ext cx="445522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rPr>
              <a:t>http://www.mizanproject.org/the-dome-of-the-rock-</a:t>
            </a:r>
          </a:p>
        </p:txBody>
      </p:sp>
    </p:spTree>
    <p:extLst>
      <p:ext uri="{BB962C8B-B14F-4D97-AF65-F5344CB8AC3E}">
        <p14:creationId xmlns:p14="http://schemas.microsoft.com/office/powerpoint/2010/main" val="2048248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DB178E-964E-8162-C41D-6AB5D121857F}"/>
              </a:ext>
            </a:extLst>
          </p:cNvPr>
          <p:cNvPicPr>
            <a:picLocks noChangeAspect="1"/>
          </p:cNvPicPr>
          <p:nvPr/>
        </p:nvPicPr>
        <p:blipFill>
          <a:blip r:embed="rId2"/>
          <a:stretch>
            <a:fillRect/>
          </a:stretch>
        </p:blipFill>
        <p:spPr>
          <a:xfrm>
            <a:off x="1138719" y="1311575"/>
            <a:ext cx="6095350" cy="4374507"/>
          </a:xfrm>
          <a:prstGeom prst="rect">
            <a:avLst/>
          </a:prstGeom>
        </p:spPr>
      </p:pic>
      <p:sp>
        <p:nvSpPr>
          <p:cNvPr id="3" name="Content Placeholder 2">
            <a:extLst>
              <a:ext uri="{FF2B5EF4-FFF2-40B4-BE49-F238E27FC236}">
                <a16:creationId xmlns:a16="http://schemas.microsoft.com/office/drawing/2014/main" id="{34EDE1D4-A96E-93D0-2ED5-555F0DE9184C}"/>
              </a:ext>
            </a:extLst>
          </p:cNvPr>
          <p:cNvSpPr txBox="1">
            <a:spLocks/>
          </p:cNvSpPr>
          <p:nvPr/>
        </p:nvSpPr>
        <p:spPr>
          <a:xfrm>
            <a:off x="7879423" y="502584"/>
            <a:ext cx="4312577" cy="6443382"/>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AU" sz="2400" b="1" i="0" u="sng" strike="noStrike" kern="1200" cap="none" spc="0" normalizeH="0" baseline="0" noProof="0">
                <a:ln>
                  <a:noFill/>
                </a:ln>
                <a:effectLst/>
                <a:uLnTx/>
                <a:uFillTx/>
                <a:latin typeface="Century Gothic" panose="020B0502020202020204"/>
                <a:ea typeface="+mj-ea"/>
                <a:cs typeface="+mj-cs"/>
              </a:rPr>
              <a:t>Hagia Sophia</a:t>
            </a: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AU" sz="2400" b="0" i="0" u="none" strike="noStrike" kern="1200" cap="none" spc="0" normalizeH="0" baseline="0" noProof="0">
              <a:ln>
                <a:noFill/>
              </a:ln>
              <a:effectLst/>
              <a:uLnTx/>
              <a:uFillTx/>
              <a:latin typeface="Century Gothic" panose="020B0502020202020204"/>
              <a:ea typeface="+mj-ea"/>
              <a:cs typeface="+mj-cs"/>
            </a:endParaRPr>
          </a:p>
          <a:p>
            <a:pPr marL="0" indent="0">
              <a:buClr>
                <a:srgbClr val="1E5155">
                  <a:lumMod val="40000"/>
                  <a:lumOff val="60000"/>
                </a:srgbClr>
              </a:buClr>
              <a:buNone/>
              <a:defRPr/>
            </a:pPr>
            <a:r>
              <a:rPr kumimoji="0" lang="en-AU" sz="2400" b="0" i="0" u="none" strike="noStrike" kern="1200" cap="none" spc="0" normalizeH="0" baseline="0" noProof="0">
                <a:ln>
                  <a:noFill/>
                </a:ln>
                <a:effectLst/>
                <a:uLnTx/>
                <a:uFillTx/>
                <a:latin typeface="Century Gothic" panose="020B0502020202020204"/>
                <a:ea typeface="+mj-ea"/>
                <a:cs typeface="+mj-cs"/>
              </a:rPr>
              <a:t>From 537 until 1453, it served as a Greek Orthodox cathedral.</a:t>
            </a:r>
            <a:r>
              <a:rPr lang="en-AU" sz="2400">
                <a:latin typeface="Century Gothic" panose="020B0502020202020204"/>
              </a:rPr>
              <a:t> </a:t>
            </a:r>
            <a:r>
              <a:rPr kumimoji="0" lang="en-AU" sz="2400" b="0" i="0" u="none" strike="noStrike" kern="1200" cap="none" spc="0" normalizeH="0" baseline="0" noProof="0">
                <a:ln>
                  <a:noFill/>
                </a:ln>
                <a:effectLst/>
                <a:uLnTx/>
                <a:uFillTx/>
                <a:latin typeface="Century Gothic" panose="020B0502020202020204"/>
                <a:ea typeface="+mj-ea"/>
                <a:cs typeface="+mj-cs"/>
              </a:rPr>
              <a:t> The building was a mosque from 1453 until 1931.</a:t>
            </a:r>
            <a:r>
              <a:rPr lang="en-AU" sz="2400">
                <a:latin typeface="Century Gothic" panose="020B0502020202020204"/>
              </a:rPr>
              <a:t>              </a:t>
            </a:r>
            <a:r>
              <a:rPr kumimoji="0" lang="en-AU" sz="2400" b="0" i="0" u="none" strike="noStrike" kern="1200" cap="none" spc="0" normalizeH="0" baseline="0" noProof="0">
                <a:ln>
                  <a:noFill/>
                </a:ln>
                <a:effectLst/>
                <a:uLnTx/>
                <a:uFillTx/>
                <a:latin typeface="Century Gothic" panose="020B0502020202020204"/>
                <a:ea typeface="+mj-ea"/>
                <a:cs typeface="+mj-cs"/>
              </a:rPr>
              <a:t>Now a museum.</a:t>
            </a:r>
            <a:endParaRPr lang="en-AU" sz="2400" b="0" i="0" u="none" strike="noStrike" kern="1200" cap="none" spc="0" normalizeH="0" baseline="0" noProof="0">
              <a:ln>
                <a:noFill/>
              </a:ln>
              <a:effectLst/>
              <a:uLnTx/>
              <a:uFillTx/>
              <a:latin typeface="Century Gothic" panose="020B0502020202020204"/>
            </a:endParaRPr>
          </a:p>
        </p:txBody>
      </p:sp>
      <p:sp>
        <p:nvSpPr>
          <p:cNvPr id="4" name="TextBox 3">
            <a:extLst>
              <a:ext uri="{FF2B5EF4-FFF2-40B4-BE49-F238E27FC236}">
                <a16:creationId xmlns:a16="http://schemas.microsoft.com/office/drawing/2014/main" id="{821DEBBF-5770-37A8-26E5-A040F74E4DFB}"/>
              </a:ext>
            </a:extLst>
          </p:cNvPr>
          <p:cNvSpPr txBox="1"/>
          <p:nvPr/>
        </p:nvSpPr>
        <p:spPr>
          <a:xfrm>
            <a:off x="1141454" y="469742"/>
            <a:ext cx="436616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https://www.islamicity.org/hagia-sofia-church-mosque/</a:t>
            </a:r>
          </a:p>
        </p:txBody>
      </p:sp>
    </p:spTree>
    <p:extLst>
      <p:ext uri="{BB962C8B-B14F-4D97-AF65-F5344CB8AC3E}">
        <p14:creationId xmlns:p14="http://schemas.microsoft.com/office/powerpoint/2010/main" val="26654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EAB244-D570-6A1F-464E-E145ECA4D7E4}"/>
              </a:ext>
            </a:extLst>
          </p:cNvPr>
          <p:cNvPicPr>
            <a:picLocks noChangeAspect="1"/>
          </p:cNvPicPr>
          <p:nvPr/>
        </p:nvPicPr>
        <p:blipFill>
          <a:blip r:embed="rId3"/>
          <a:stretch>
            <a:fillRect/>
          </a:stretch>
        </p:blipFill>
        <p:spPr>
          <a:xfrm>
            <a:off x="1281190" y="1040686"/>
            <a:ext cx="5340160" cy="4362016"/>
          </a:xfrm>
          <a:prstGeom prst="rect">
            <a:avLst/>
          </a:prstGeom>
        </p:spPr>
      </p:pic>
      <p:sp>
        <p:nvSpPr>
          <p:cNvPr id="3" name="Content Placeholder 2">
            <a:extLst>
              <a:ext uri="{FF2B5EF4-FFF2-40B4-BE49-F238E27FC236}">
                <a16:creationId xmlns:a16="http://schemas.microsoft.com/office/drawing/2014/main" id="{5859C516-0806-D5C0-700B-28993BDFD206}"/>
              </a:ext>
            </a:extLst>
          </p:cNvPr>
          <p:cNvSpPr txBox="1">
            <a:spLocks/>
          </p:cNvSpPr>
          <p:nvPr/>
        </p:nvSpPr>
        <p:spPr>
          <a:xfrm>
            <a:off x="7239108" y="1186665"/>
            <a:ext cx="4029074" cy="547783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US" sz="2400" b="1" i="0" u="none" strike="noStrike" kern="1200" cap="none" spc="0" normalizeH="0" baseline="0" noProof="0">
                <a:ln>
                  <a:noFill/>
                </a:ln>
                <a:effectLst/>
                <a:uLnTx/>
                <a:uFillTx/>
                <a:latin typeface="Century Gothic" panose="020B0502020202020204"/>
                <a:ea typeface="+mj-ea"/>
                <a:cs typeface="+mj-cs"/>
              </a:rPr>
              <a:t>The Mosque of </a:t>
            </a:r>
            <a:r>
              <a:rPr kumimoji="0" lang="en-US" sz="2400" b="1" i="0" u="none" strike="noStrike" kern="1200" cap="none" spc="0" normalizeH="0" baseline="0" noProof="0" err="1">
                <a:ln>
                  <a:noFill/>
                </a:ln>
                <a:effectLst/>
                <a:uLnTx/>
                <a:uFillTx/>
                <a:latin typeface="Century Gothic" panose="020B0502020202020204"/>
                <a:ea typeface="+mj-ea"/>
                <a:cs typeface="+mj-cs"/>
              </a:rPr>
              <a:t>Uqba</a:t>
            </a:r>
            <a:r>
              <a:rPr kumimoji="0" lang="en-US" sz="2400" b="1" i="0" u="none" strike="noStrike" kern="1200" cap="none" spc="0" normalizeH="0" baseline="0" noProof="0">
                <a:ln>
                  <a:noFill/>
                </a:ln>
                <a:effectLst/>
                <a:uLnTx/>
                <a:uFillTx/>
                <a:latin typeface="Century Gothic" panose="020B0502020202020204"/>
                <a:ea typeface="+mj-ea"/>
                <a:cs typeface="+mj-cs"/>
              </a:rPr>
              <a:t> </a:t>
            </a:r>
            <a:r>
              <a:rPr kumimoji="0" lang="en-US" sz="2400" b="0" i="0" u="none" strike="noStrike" kern="1200" cap="none" spc="0" normalizeH="0" baseline="0" noProof="0">
                <a:ln>
                  <a:noFill/>
                </a:ln>
                <a:effectLst/>
                <a:uLnTx/>
                <a:uFillTx/>
                <a:latin typeface="Century Gothic" panose="020B0502020202020204"/>
                <a:ea typeface="+mj-ea"/>
                <a:cs typeface="+mj-cs"/>
              </a:rPr>
              <a:t>(Great Mosque of Kairouan) </a:t>
            </a: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US" sz="2400" b="0" i="0" u="none" strike="noStrike" kern="1200" cap="none" spc="0" normalizeH="0" baseline="0" noProof="0">
                <a:ln>
                  <a:noFill/>
                </a:ln>
                <a:effectLst/>
                <a:uLnTx/>
                <a:uFillTx/>
                <a:latin typeface="Century Gothic" panose="020B0502020202020204"/>
                <a:ea typeface="+mj-ea"/>
                <a:cs typeface="+mj-cs"/>
              </a:rPr>
              <a:t>Founded by the Umayyad general </a:t>
            </a:r>
            <a:r>
              <a:rPr kumimoji="0" lang="en-US" sz="2400" b="0" i="0" u="none" strike="noStrike" kern="1200" cap="none" spc="0" normalizeH="0" baseline="0" noProof="0" err="1">
                <a:ln>
                  <a:noFill/>
                </a:ln>
                <a:effectLst/>
                <a:uLnTx/>
                <a:uFillTx/>
                <a:latin typeface="Century Gothic" panose="020B0502020202020204"/>
                <a:ea typeface="+mj-ea"/>
                <a:cs typeface="+mj-cs"/>
              </a:rPr>
              <a:t>Uqba</a:t>
            </a:r>
            <a:r>
              <a:rPr kumimoji="0" lang="en-US" sz="2400" b="0" i="0" u="none" strike="noStrike" kern="1200" cap="none" spc="0" normalizeH="0" baseline="0" noProof="0">
                <a:ln>
                  <a:noFill/>
                </a:ln>
                <a:effectLst/>
                <a:uLnTx/>
                <a:uFillTx/>
                <a:latin typeface="Century Gothic" panose="020B0502020202020204"/>
                <a:ea typeface="+mj-ea"/>
                <a:cs typeface="+mj-cs"/>
              </a:rPr>
              <a:t> Ibn </a:t>
            </a:r>
            <a:r>
              <a:rPr kumimoji="0" lang="en-US" sz="2400" b="0" i="0" u="none" strike="noStrike" kern="1200" cap="none" spc="0" normalizeH="0" baseline="0" noProof="0" err="1">
                <a:ln>
                  <a:noFill/>
                </a:ln>
                <a:effectLst/>
                <a:uLnTx/>
                <a:uFillTx/>
                <a:latin typeface="Century Gothic" panose="020B0502020202020204"/>
                <a:ea typeface="+mj-ea"/>
                <a:cs typeface="+mj-cs"/>
              </a:rPr>
              <a:t>Nafi</a:t>
            </a:r>
            <a:r>
              <a:rPr kumimoji="0" lang="en-US" sz="2400" b="0" i="0" u="none" strike="noStrike" kern="1200" cap="none" spc="0" normalizeH="0" baseline="0" noProof="0">
                <a:ln>
                  <a:noFill/>
                </a:ln>
                <a:effectLst/>
                <a:uLnTx/>
                <a:uFillTx/>
                <a:latin typeface="Century Gothic" panose="020B0502020202020204"/>
                <a:ea typeface="+mj-ea"/>
                <a:cs typeface="+mj-cs"/>
              </a:rPr>
              <a:t> in 670, is the oldest and most prestigious mosque in the Muslim West; its present form dates from the 9th century, Kairouan, Tunisia.</a:t>
            </a:r>
            <a:endParaRPr kumimoji="0" lang="en-AU" sz="2400" b="0" i="0" u="none" strike="noStrike" kern="1200" cap="none" spc="0" normalizeH="0" baseline="0" noProof="0">
              <a:ln>
                <a:noFill/>
              </a:ln>
              <a:effectLst/>
              <a:uLnTx/>
              <a:uFillTx/>
              <a:latin typeface="Century Gothic" panose="020B0502020202020204"/>
              <a:ea typeface="+mj-ea"/>
              <a:cs typeface="+mj-cs"/>
            </a:endParaRPr>
          </a:p>
        </p:txBody>
      </p:sp>
      <p:sp>
        <p:nvSpPr>
          <p:cNvPr id="4" name="TextBox 3">
            <a:extLst>
              <a:ext uri="{FF2B5EF4-FFF2-40B4-BE49-F238E27FC236}">
                <a16:creationId xmlns:a16="http://schemas.microsoft.com/office/drawing/2014/main" id="{32AEA30C-EB8D-B9EE-7A6F-C64DE1E4B5A6}"/>
              </a:ext>
            </a:extLst>
          </p:cNvPr>
          <p:cNvSpPr txBox="1"/>
          <p:nvPr/>
        </p:nvSpPr>
        <p:spPr>
          <a:xfrm>
            <a:off x="1656608" y="5763491"/>
            <a:ext cx="643444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https://thearchaeology.blogspot.com/2015/05/mosque-of-uqba</a:t>
            </a:r>
          </a:p>
        </p:txBody>
      </p:sp>
    </p:spTree>
    <p:extLst>
      <p:ext uri="{BB962C8B-B14F-4D97-AF65-F5344CB8AC3E}">
        <p14:creationId xmlns:p14="http://schemas.microsoft.com/office/powerpoint/2010/main" val="28788380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4" id="{7637A20C-56B8-6E44-A428-5C0ADAC1DD58}" vid="{09AEA323-2772-3049-B7BF-11F7FB1AF4D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4" id="{7637A20C-56B8-6E44-A428-5C0ADAC1DD58}" vid="{FC6DD178-7F16-8A48-A31C-27680A32AC18}"/>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b2a4565-50e3-46f8-b557-533271a10689">
      <Terms xmlns="http://schemas.microsoft.com/office/infopath/2007/PartnerControls"/>
    </lcf76f155ced4ddcb4097134ff3c332f>
    <TaxCatchAll xmlns="72253b91-6351-4ba7-b71d-107660adb705" xsi:nil="true"/>
    <MediaLengthInSeconds xmlns="6b2a4565-50e3-46f8-b557-533271a1068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53C303AD7B58445AAFDADF59CB15EE2" ma:contentTypeVersion="15" ma:contentTypeDescription="Create a new document." ma:contentTypeScope="" ma:versionID="1d5b5e2390cf2eb2355cbcaf70fcee38">
  <xsd:schema xmlns:xsd="http://www.w3.org/2001/XMLSchema" xmlns:xs="http://www.w3.org/2001/XMLSchema" xmlns:p="http://schemas.microsoft.com/office/2006/metadata/properties" xmlns:ns2="6b2a4565-50e3-46f8-b557-533271a10689" xmlns:ns3="72253b91-6351-4ba7-b71d-107660adb705" targetNamespace="http://schemas.microsoft.com/office/2006/metadata/properties" ma:root="true" ma:fieldsID="d54b84110e83a6103249b98e4a798798" ns2:_="" ns3:_="">
    <xsd:import namespace="6b2a4565-50e3-46f8-b557-533271a10689"/>
    <xsd:import namespace="72253b91-6351-4ba7-b71d-107660adb7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2a4565-50e3-46f8-b557-533271a106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4e79e38-04f1-48be-abb7-2f2068ab809f"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253b91-6351-4ba7-b71d-107660adb705"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58ff43b0-362e-43bd-94a7-ad721e496def}" ma:internalName="TaxCatchAll" ma:showField="CatchAllData" ma:web="72253b91-6351-4ba7-b71d-107660adb70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72C645-5267-4B70-878D-4E9DFF029FE3}">
  <ds:schemaRefs>
    <ds:schemaRef ds:uri="http://schemas.microsoft.com/sharepoint/v3/contenttype/forms"/>
  </ds:schemaRefs>
</ds:datastoreItem>
</file>

<file path=customXml/itemProps2.xml><?xml version="1.0" encoding="utf-8"?>
<ds:datastoreItem xmlns:ds="http://schemas.openxmlformats.org/officeDocument/2006/customXml" ds:itemID="{084E7607-A14D-4ADE-94F6-022575BC8745}">
  <ds:schemaRefs>
    <ds:schemaRef ds:uri="6b2a4565-50e3-46f8-b557-533271a10689"/>
    <ds:schemaRef ds:uri="72253b91-6351-4ba7-b71d-107660adb70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76563F1-1112-4B3E-97C9-0DECA839FD7D}"/>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18</Slides>
  <Notes>15</Notes>
  <HiddenSlides>0</HiddenSlides>
  <ScaleCrop>false</ScaleCrop>
  <HeadingPairs>
    <vt:vector size="4" baseType="variant">
      <vt:variant>
        <vt:lpstr>Theme</vt:lpstr>
      </vt:variant>
      <vt:variant>
        <vt:i4>3</vt:i4>
      </vt:variant>
      <vt:variant>
        <vt:lpstr>Slide Titles</vt:lpstr>
      </vt:variant>
      <vt:variant>
        <vt:i4>18</vt:i4>
      </vt:variant>
    </vt:vector>
  </HeadingPairs>
  <TitlesOfParts>
    <vt:vector size="21" baseType="lpstr">
      <vt:lpstr>Office Theme</vt:lpstr>
      <vt:lpstr>1_Office Theme</vt:lpstr>
      <vt:lpstr>2_Office Theme</vt:lpstr>
      <vt:lpstr>World Religions:  Islam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1</cp:revision>
  <dcterms:created xsi:type="dcterms:W3CDTF">2019-03-13T09:12:46Z</dcterms:created>
  <dcterms:modified xsi:type="dcterms:W3CDTF">2023-11-15T01:17:56Z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0x010100753C303AD7B58445AAFDADF59CB15EE2</vt:lpwstr>
  </property>
  <property fmtid="{D5CDD505-2E9C-101B-9397-08002B2CF9AE}" pid="3" name="Order">
    <vt:r8>1723200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