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1" r:id="rId5"/>
    <p:sldMasterId id="2147483780" r:id="rId6"/>
  </p:sldMasterIdLst>
  <p:notesMasterIdLst>
    <p:notesMasterId r:id="rId20"/>
  </p:notesMasterIdLst>
  <p:sldIdLst>
    <p:sldId id="258" r:id="rId7"/>
    <p:sldId id="269" r:id="rId8"/>
    <p:sldId id="311" r:id="rId9"/>
    <p:sldId id="345" r:id="rId10"/>
    <p:sldId id="310" r:id="rId11"/>
    <p:sldId id="327" r:id="rId12"/>
    <p:sldId id="341" r:id="rId13"/>
    <p:sldId id="339" r:id="rId14"/>
    <p:sldId id="340" r:id="rId15"/>
    <p:sldId id="315" r:id="rId16"/>
    <p:sldId id="329" r:id="rId17"/>
    <p:sldId id="346" r:id="rId18"/>
    <p:sldId id="3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FFEFAB-C189-492B-A119-214A4688928C}">
          <p14:sldIdLst>
            <p14:sldId id="258"/>
            <p14:sldId id="269"/>
            <p14:sldId id="311"/>
            <p14:sldId id="345"/>
            <p14:sldId id="310"/>
            <p14:sldId id="327"/>
            <p14:sldId id="341"/>
            <p14:sldId id="339"/>
            <p14:sldId id="340"/>
            <p14:sldId id="315"/>
            <p14:sldId id="329"/>
            <p14:sldId id="346"/>
            <p14:sldId id="344"/>
          </p14:sldIdLst>
        </p14:section>
        <p14:section name="Untitled Section" id="{8D65142F-B292-4DFE-AACF-333238B545D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F94"/>
    <a:srgbClr val="22387D"/>
    <a:srgbClr val="001DF2"/>
    <a:srgbClr val="EF4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C2B98-BC64-4393-9959-054A3C91B098}" v="50" dt="2023-11-15T00:41:58.586"/>
    <p1510:client id="{39AA00C7-FE9F-4C02-ADA8-ED28D44B112E}" v="8" dt="2023-11-15T00:47:10.662"/>
    <p1510:client id="{45699EDB-7874-DA31-9EE1-C01A841CC117}" v="17" dt="2023-10-31T00:03:54.631"/>
    <p1510:client id="{49AABF5E-0613-4110-9BFC-DC3245F739E1}" v="1" dt="2023-09-07T05:12:26.813"/>
    <p1510:client id="{56B66A13-46C5-4283-A13F-452DE2499AB8}" v="31" dt="2023-11-06T23:00:36.905"/>
    <p1510:client id="{9D35B0FE-B8BE-4737-A9DE-7EDE44A10F27}" v="51" dt="2023-11-15T00:01:54.464"/>
    <p1510:client id="{AE78EDA7-539E-4097-8219-3D7B2F4D8564}" v="11" dt="2023-11-15T00:04:22.433"/>
    <p1510:client id="{E7382346-A8EA-45AE-9FF7-88DE3A42F4D2}" v="9" dt="2023-10-03T03:30:46.861"/>
    <p1510:client id="{ECDDFA08-9636-4681-B5C4-0AFEF30F5DD1}" v="19" dt="2023-11-06T23:42:00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Parr" userId="S::iparr@ascschools.edu.au::4f46477c-3823-44e3-a023-ec7a0abfe074" providerId="AD" clId="Web-{9D35B0FE-B8BE-4737-A9DE-7EDE44A10F27}"/>
    <pc:docChg chg="addSld modSld modSection">
      <pc:chgData name="Ian Parr" userId="S::iparr@ascschools.edu.au::4f46477c-3823-44e3-a023-ec7a0abfe074" providerId="AD" clId="Web-{9D35B0FE-B8BE-4737-A9DE-7EDE44A10F27}" dt="2023-11-15T00:01:54.464" v="46" actId="1076"/>
      <pc:docMkLst>
        <pc:docMk/>
      </pc:docMkLst>
      <pc:sldChg chg="addSp delSp modSp add replId">
        <pc:chgData name="Ian Parr" userId="S::iparr@ascschools.edu.au::4f46477c-3823-44e3-a023-ec7a0abfe074" providerId="AD" clId="Web-{9D35B0FE-B8BE-4737-A9DE-7EDE44A10F27}" dt="2023-11-15T00:01:54.464" v="46" actId="1076"/>
        <pc:sldMkLst>
          <pc:docMk/>
          <pc:sldMk cId="1677617763" sldId="345"/>
        </pc:sldMkLst>
        <pc:spChg chg="mod">
          <ac:chgData name="Ian Parr" userId="S::iparr@ascschools.edu.au::4f46477c-3823-44e3-a023-ec7a0abfe074" providerId="AD" clId="Web-{9D35B0FE-B8BE-4737-A9DE-7EDE44A10F27}" dt="2023-11-15T00:00:50.665" v="38" actId="20577"/>
          <ac:spMkLst>
            <pc:docMk/>
            <pc:sldMk cId="1677617763" sldId="345"/>
            <ac:spMk id="3" creationId="{5A838532-0E84-06A9-293B-F43F73A54C67}"/>
          </ac:spMkLst>
        </pc:spChg>
        <pc:spChg chg="del">
          <ac:chgData name="Ian Parr" userId="S::iparr@ascschools.edu.au::4f46477c-3823-44e3-a023-ec7a0abfe074" providerId="AD" clId="Web-{9D35B0FE-B8BE-4737-A9DE-7EDE44A10F27}" dt="2023-11-14T23:55:12.357" v="1"/>
          <ac:spMkLst>
            <pc:docMk/>
            <pc:sldMk cId="1677617763" sldId="345"/>
            <ac:spMk id="5" creationId="{9D816FD4-4991-6805-8009-EA522721F5FF}"/>
          </ac:spMkLst>
        </pc:spChg>
        <pc:spChg chg="add mod">
          <ac:chgData name="Ian Parr" userId="S::iparr@ascschools.edu.au::4f46477c-3823-44e3-a023-ec7a0abfe074" providerId="AD" clId="Web-{9D35B0FE-B8BE-4737-A9DE-7EDE44A10F27}" dt="2023-11-15T00:01:54.464" v="46" actId="1076"/>
          <ac:spMkLst>
            <pc:docMk/>
            <pc:sldMk cId="1677617763" sldId="345"/>
            <ac:spMk id="7" creationId="{A896BA54-560B-C78F-5D44-2839ED317593}"/>
          </ac:spMkLst>
        </pc:spChg>
        <pc:picChg chg="add mod">
          <ac:chgData name="Ian Parr" userId="S::iparr@ascschools.edu.au::4f46477c-3823-44e3-a023-ec7a0abfe074" providerId="AD" clId="Web-{9D35B0FE-B8BE-4737-A9DE-7EDE44A10F27}" dt="2023-11-15T00:00:15.258" v="25"/>
          <ac:picMkLst>
            <pc:docMk/>
            <pc:sldMk cId="1677617763" sldId="345"/>
            <ac:picMk id="2" creationId="{D1884FFF-6B2E-4A96-E976-A2852AECB44D}"/>
          </ac:picMkLst>
        </pc:picChg>
        <pc:picChg chg="add mod">
          <ac:chgData name="Ian Parr" userId="S::iparr@ascschools.edu.au::4f46477c-3823-44e3-a023-ec7a0abfe074" providerId="AD" clId="Web-{9D35B0FE-B8BE-4737-A9DE-7EDE44A10F27}" dt="2023-11-15T00:00:17.789" v="26"/>
          <ac:picMkLst>
            <pc:docMk/>
            <pc:sldMk cId="1677617763" sldId="345"/>
            <ac:picMk id="4" creationId="{7362AB9A-1B68-F6FF-B03C-5D50D7C394AE}"/>
          </ac:picMkLst>
        </pc:picChg>
        <pc:picChg chg="add mod">
          <ac:chgData name="Ian Parr" userId="S::iparr@ascschools.edu.au::4f46477c-3823-44e3-a023-ec7a0abfe074" providerId="AD" clId="Web-{9D35B0FE-B8BE-4737-A9DE-7EDE44A10F27}" dt="2023-11-15T00:01:52.292" v="45" actId="14100"/>
          <ac:picMkLst>
            <pc:docMk/>
            <pc:sldMk cId="1677617763" sldId="345"/>
            <ac:picMk id="6" creationId="{17F5BA80-A53D-A9D1-A806-6964AB19F18A}"/>
          </ac:picMkLst>
        </pc:picChg>
      </pc:sldChg>
    </pc:docChg>
  </pc:docChgLst>
  <pc:docChgLst>
    <pc:chgData name="Ian Parr" userId="4f46477c-3823-44e3-a023-ec7a0abfe074" providerId="ADAL" clId="{5431D4F5-2B23-4967-A210-C64AAF7773C3}"/>
    <pc:docChg chg="modSld">
      <pc:chgData name="Ian Parr" userId="4f46477c-3823-44e3-a023-ec7a0abfe074" providerId="ADAL" clId="{5431D4F5-2B23-4967-A210-C64AAF7773C3}" dt="2023-08-01T00:02:24.005" v="14" actId="20577"/>
      <pc:docMkLst>
        <pc:docMk/>
      </pc:docMkLst>
      <pc:sldChg chg="modNotesTx">
        <pc:chgData name="Ian Parr" userId="4f46477c-3823-44e3-a023-ec7a0abfe074" providerId="ADAL" clId="{5431D4F5-2B23-4967-A210-C64AAF7773C3}" dt="2023-08-01T00:02:24.005" v="14" actId="20577"/>
        <pc:sldMkLst>
          <pc:docMk/>
          <pc:sldMk cId="2861662554" sldId="311"/>
        </pc:sldMkLst>
      </pc:sldChg>
    </pc:docChg>
  </pc:docChgLst>
  <pc:docChgLst>
    <pc:chgData name="Ian Parr" userId="S::iparr@ascschools.edu.au::4f46477c-3823-44e3-a023-ec7a0abfe074" providerId="AD" clId="Web-{45699EDB-7874-DA31-9EE1-C01A841CC117}"/>
    <pc:docChg chg="modSld">
      <pc:chgData name="Ian Parr" userId="S::iparr@ascschools.edu.au::4f46477c-3823-44e3-a023-ec7a0abfe074" providerId="AD" clId="Web-{45699EDB-7874-DA31-9EE1-C01A841CC117}" dt="2023-10-31T00:03:53.975" v="8" actId="20577"/>
      <pc:docMkLst>
        <pc:docMk/>
      </pc:docMkLst>
      <pc:sldChg chg="modSp">
        <pc:chgData name="Ian Parr" userId="S::iparr@ascschools.edu.au::4f46477c-3823-44e3-a023-ec7a0abfe074" providerId="AD" clId="Web-{45699EDB-7874-DA31-9EE1-C01A841CC117}" dt="2023-10-31T00:03:01.254" v="3" actId="20577"/>
        <pc:sldMkLst>
          <pc:docMk/>
          <pc:sldMk cId="2153998600" sldId="258"/>
        </pc:sldMkLst>
        <pc:spChg chg="mod">
          <ac:chgData name="Ian Parr" userId="S::iparr@ascschools.edu.au::4f46477c-3823-44e3-a023-ec7a0abfe074" providerId="AD" clId="Web-{45699EDB-7874-DA31-9EE1-C01A841CC117}" dt="2023-10-31T00:03:01.254" v="3" actId="20577"/>
          <ac:spMkLst>
            <pc:docMk/>
            <pc:sldMk cId="2153998600" sldId="258"/>
            <ac:spMk id="8" creationId="{B5FDC317-D686-0542-A15E-3D6D4B2156C4}"/>
          </ac:spMkLst>
        </pc:spChg>
      </pc:sldChg>
      <pc:sldChg chg="modSp">
        <pc:chgData name="Ian Parr" userId="S::iparr@ascschools.edu.au::4f46477c-3823-44e3-a023-ec7a0abfe074" providerId="AD" clId="Web-{45699EDB-7874-DA31-9EE1-C01A841CC117}" dt="2023-10-31T00:03:53.975" v="8" actId="20577"/>
        <pc:sldMkLst>
          <pc:docMk/>
          <pc:sldMk cId="4282765186" sldId="315"/>
        </pc:sldMkLst>
        <pc:spChg chg="mod">
          <ac:chgData name="Ian Parr" userId="S::iparr@ascschools.edu.au::4f46477c-3823-44e3-a023-ec7a0abfe074" providerId="AD" clId="Web-{45699EDB-7874-DA31-9EE1-C01A841CC117}" dt="2023-10-31T00:03:53.975" v="8" actId="20577"/>
          <ac:spMkLst>
            <pc:docMk/>
            <pc:sldMk cId="4282765186" sldId="315"/>
            <ac:spMk id="11" creationId="{112B83B1-7D85-BC6F-86C6-22E0AE2F81B3}"/>
          </ac:spMkLst>
        </pc:spChg>
      </pc:sldChg>
      <pc:sldChg chg="modSp">
        <pc:chgData name="Ian Parr" userId="S::iparr@ascschools.edu.au::4f46477c-3823-44e3-a023-ec7a0abfe074" providerId="AD" clId="Web-{45699EDB-7874-DA31-9EE1-C01A841CC117}" dt="2023-10-31T00:03:26.521" v="6" actId="14100"/>
        <pc:sldMkLst>
          <pc:docMk/>
          <pc:sldMk cId="1658429249" sldId="339"/>
        </pc:sldMkLst>
        <pc:spChg chg="mod">
          <ac:chgData name="Ian Parr" userId="S::iparr@ascschools.edu.au::4f46477c-3823-44e3-a023-ec7a0abfe074" providerId="AD" clId="Web-{45699EDB-7874-DA31-9EE1-C01A841CC117}" dt="2023-10-31T00:03:26.521" v="6" actId="14100"/>
          <ac:spMkLst>
            <pc:docMk/>
            <pc:sldMk cId="1658429249" sldId="339"/>
            <ac:spMk id="17" creationId="{503A18DD-31FB-5D24-E6EC-9AE79D70209C}"/>
          </ac:spMkLst>
        </pc:spChg>
      </pc:sldChg>
    </pc:docChg>
  </pc:docChgLst>
  <pc:docChgLst>
    <pc:chgData name="Ian Parr" userId="4f46477c-3823-44e3-a023-ec7a0abfe074" providerId="ADAL" clId="{5F209169-F28A-49F5-94F5-15B4719877AA}"/>
    <pc:docChg chg="undo custSel delSld modSld sldOrd">
      <pc:chgData name="Ian Parr" userId="4f46477c-3823-44e3-a023-ec7a0abfe074" providerId="ADAL" clId="{5F209169-F28A-49F5-94F5-15B4719877AA}" dt="2023-03-30T02:13:49.378" v="571" actId="20577"/>
      <pc:docMkLst>
        <pc:docMk/>
      </pc:docMkLst>
      <pc:sldChg chg="addSp delSp modSp mod">
        <pc:chgData name="Ian Parr" userId="4f46477c-3823-44e3-a023-ec7a0abfe074" providerId="ADAL" clId="{5F209169-F28A-49F5-94F5-15B4719877AA}" dt="2023-03-30T02:13:49.378" v="571" actId="20577"/>
        <pc:sldMkLst>
          <pc:docMk/>
          <pc:sldMk cId="2153998600" sldId="258"/>
        </pc:sldMkLst>
        <pc:spChg chg="add del mod">
          <ac:chgData name="Ian Parr" userId="4f46477c-3823-44e3-a023-ec7a0abfe074" providerId="ADAL" clId="{5F209169-F28A-49F5-94F5-15B4719877AA}" dt="2023-03-21T01:51:28.798" v="58" actId="478"/>
          <ac:spMkLst>
            <pc:docMk/>
            <pc:sldMk cId="2153998600" sldId="258"/>
            <ac:spMk id="3" creationId="{F395C902-DD3C-70C4-D343-E6357F5065C5}"/>
          </ac:spMkLst>
        </pc:spChg>
        <pc:spChg chg="mod">
          <ac:chgData name="Ian Parr" userId="4f46477c-3823-44e3-a023-ec7a0abfe074" providerId="ADAL" clId="{5F209169-F28A-49F5-94F5-15B4719877AA}" dt="2023-03-30T02:13:49.378" v="571" actId="20577"/>
          <ac:spMkLst>
            <pc:docMk/>
            <pc:sldMk cId="2153998600" sldId="258"/>
            <ac:spMk id="8" creationId="{B5FDC317-D686-0542-A15E-3D6D4B2156C4}"/>
          </ac:spMkLst>
        </pc:spChg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3705924410" sldId="259"/>
        </pc:sldMkLst>
        <pc:spChg chg="mod">
          <ac:chgData name="Ian Parr" userId="4f46477c-3823-44e3-a023-ec7a0abfe074" providerId="ADAL" clId="{5F209169-F28A-49F5-94F5-15B4719877AA}" dt="2023-03-22T03:37:55.046" v="200" actId="20577"/>
          <ac:spMkLst>
            <pc:docMk/>
            <pc:sldMk cId="3705924410" sldId="259"/>
            <ac:spMk id="2" creationId="{A8D8A4B1-735F-8B4D-8429-02AC0F272D43}"/>
          </ac:spMkLst>
        </pc:spChg>
        <pc:spChg chg="del">
          <ac:chgData name="Ian Parr" userId="4f46477c-3823-44e3-a023-ec7a0abfe074" providerId="ADAL" clId="{5F209169-F28A-49F5-94F5-15B4719877AA}" dt="2023-03-21T01:49:47.168" v="2" actId="478"/>
          <ac:spMkLst>
            <pc:docMk/>
            <pc:sldMk cId="3705924410" sldId="259"/>
            <ac:spMk id="3" creationId="{06C3C4AE-3BB5-5646-9E52-3D9D50275C20}"/>
          </ac:spMkLst>
        </pc:spChg>
        <pc:spChg chg="add mod">
          <ac:chgData name="Ian Parr" userId="4f46477c-3823-44e3-a023-ec7a0abfe074" providerId="ADAL" clId="{5F209169-F28A-49F5-94F5-15B4719877AA}" dt="2023-03-21T01:49:47.168" v="2" actId="478"/>
          <ac:spMkLst>
            <pc:docMk/>
            <pc:sldMk cId="3705924410" sldId="259"/>
            <ac:spMk id="5" creationId="{C8241A0F-C640-419E-37F5-D9AF0DA8EE4D}"/>
          </ac:spMkLst>
        </pc:spChg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2013231601" sldId="260"/>
        </pc:sldMkLst>
        <pc:picChg chg="add del mod">
          <ac:chgData name="Ian Parr" userId="4f46477c-3823-44e3-a023-ec7a0abfe074" providerId="ADAL" clId="{5F209169-F28A-49F5-94F5-15B4719877AA}" dt="2023-03-22T03:32:11.042" v="133" actId="21"/>
          <ac:picMkLst>
            <pc:docMk/>
            <pc:sldMk cId="2013231601" sldId="260"/>
            <ac:picMk id="3" creationId="{3B678711-996C-68DF-0C0F-AB8BBF3C7F33}"/>
          </ac:picMkLst>
        </pc:picChg>
      </pc:sldChg>
      <pc:sldChg chg="del">
        <pc:chgData name="Ian Parr" userId="4f46477c-3823-44e3-a023-ec7a0abfe074" providerId="ADAL" clId="{5F209169-F28A-49F5-94F5-15B4719877AA}" dt="2023-03-22T22:57:00.363" v="283" actId="2696"/>
        <pc:sldMkLst>
          <pc:docMk/>
          <pc:sldMk cId="1681489543" sldId="261"/>
        </pc:sldMkLst>
      </pc:sldChg>
      <pc:sldChg chg="del">
        <pc:chgData name="Ian Parr" userId="4f46477c-3823-44e3-a023-ec7a0abfe074" providerId="ADAL" clId="{5F209169-F28A-49F5-94F5-15B4719877AA}" dt="2023-03-22T22:57:00.363" v="283" actId="2696"/>
        <pc:sldMkLst>
          <pc:docMk/>
          <pc:sldMk cId="447760478" sldId="262"/>
        </pc:sldMkLst>
      </pc:sldChg>
      <pc:sldChg chg="del">
        <pc:chgData name="Ian Parr" userId="4f46477c-3823-44e3-a023-ec7a0abfe074" providerId="ADAL" clId="{5F209169-F28A-49F5-94F5-15B4719877AA}" dt="2023-03-22T22:57:00.363" v="283" actId="2696"/>
        <pc:sldMkLst>
          <pc:docMk/>
          <pc:sldMk cId="2429678960" sldId="263"/>
        </pc:sldMkLst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1904167386" sldId="264"/>
        </pc:sldMkLst>
        <pc:spChg chg="del">
          <ac:chgData name="Ian Parr" userId="4f46477c-3823-44e3-a023-ec7a0abfe074" providerId="ADAL" clId="{5F209169-F28A-49F5-94F5-15B4719877AA}" dt="2023-03-22T03:29:13.325" v="80"/>
          <ac:spMkLst>
            <pc:docMk/>
            <pc:sldMk cId="1904167386" sldId="264"/>
            <ac:spMk id="2" creationId="{C19D8CF8-B1AE-9145-AD12-2489047FF173}"/>
          </ac:spMkLst>
        </pc:spChg>
        <pc:spChg chg="add mod">
          <ac:chgData name="Ian Parr" userId="4f46477c-3823-44e3-a023-ec7a0abfe074" providerId="ADAL" clId="{5F209169-F28A-49F5-94F5-15B4719877AA}" dt="2023-03-22T03:33:12.371" v="171" actId="478"/>
          <ac:spMkLst>
            <pc:docMk/>
            <pc:sldMk cId="1904167386" sldId="264"/>
            <ac:spMk id="6" creationId="{B6F9F245-5911-CB42-B9C3-409D9564A6F8}"/>
          </ac:spMkLst>
        </pc:spChg>
        <pc:picChg chg="add del mod">
          <ac:chgData name="Ian Parr" userId="4f46477c-3823-44e3-a023-ec7a0abfe074" providerId="ADAL" clId="{5F209169-F28A-49F5-94F5-15B4719877AA}" dt="2023-03-22T03:33:12.371" v="171" actId="478"/>
          <ac:picMkLst>
            <pc:docMk/>
            <pc:sldMk cId="1904167386" sldId="264"/>
            <ac:picMk id="4" creationId="{E15C733B-DCB5-8F7A-B833-30A03C2991C5}"/>
          </ac:picMkLst>
        </pc:picChg>
      </pc:sldChg>
      <pc:sldChg chg="addSp delSp modSp mod">
        <pc:chgData name="Ian Parr" userId="4f46477c-3823-44e3-a023-ec7a0abfe074" providerId="ADAL" clId="{5F209169-F28A-49F5-94F5-15B4719877AA}" dt="2023-03-30T02:13:29.820" v="551" actId="1076"/>
        <pc:sldMkLst>
          <pc:docMk/>
          <pc:sldMk cId="908109795" sldId="265"/>
        </pc:sldMkLst>
        <pc:spChg chg="mod">
          <ac:chgData name="Ian Parr" userId="4f46477c-3823-44e3-a023-ec7a0abfe074" providerId="ADAL" clId="{5F209169-F28A-49F5-94F5-15B4719877AA}" dt="2023-03-21T04:57:18.321" v="79" actId="20577"/>
          <ac:spMkLst>
            <pc:docMk/>
            <pc:sldMk cId="908109795" sldId="265"/>
            <ac:spMk id="2" creationId="{A8D8A4B1-735F-8B4D-8429-02AC0F272D43}"/>
          </ac:spMkLst>
        </pc:spChg>
        <pc:spChg chg="del mod">
          <ac:chgData name="Ian Parr" userId="4f46477c-3823-44e3-a023-ec7a0abfe074" providerId="ADAL" clId="{5F209169-F28A-49F5-94F5-15B4719877AA}" dt="2023-03-21T01:49:42.425" v="1" actId="478"/>
          <ac:spMkLst>
            <pc:docMk/>
            <pc:sldMk cId="908109795" sldId="265"/>
            <ac:spMk id="3" creationId="{06C3C4AE-3BB5-5646-9E52-3D9D50275C20}"/>
          </ac:spMkLst>
        </pc:spChg>
        <pc:spChg chg="add del mod">
          <ac:chgData name="Ian Parr" userId="4f46477c-3823-44e3-a023-ec7a0abfe074" providerId="ADAL" clId="{5F209169-F28A-49F5-94F5-15B4719877AA}" dt="2023-03-22T03:34:51.056" v="172"/>
          <ac:spMkLst>
            <pc:docMk/>
            <pc:sldMk cId="908109795" sldId="265"/>
            <ac:spMk id="5" creationId="{88A2B14B-F8E7-90DF-287B-10C0CF5CA24E}"/>
          </ac:spMkLst>
        </pc:spChg>
        <pc:spChg chg="add mod">
          <ac:chgData name="Ian Parr" userId="4f46477c-3823-44e3-a023-ec7a0abfe074" providerId="ADAL" clId="{5F209169-F28A-49F5-94F5-15B4719877AA}" dt="2023-03-29T05:18:25.105" v="437" actId="20577"/>
          <ac:spMkLst>
            <pc:docMk/>
            <pc:sldMk cId="908109795" sldId="265"/>
            <ac:spMk id="5" creationId="{CBE84C0D-6D8D-7E12-4F5E-319114A57856}"/>
          </ac:spMkLst>
        </pc:spChg>
        <pc:spChg chg="add mod">
          <ac:chgData name="Ian Parr" userId="4f46477c-3823-44e3-a023-ec7a0abfe074" providerId="ADAL" clId="{5F209169-F28A-49F5-94F5-15B4719877AA}" dt="2023-03-29T05:38:47.425" v="548" actId="1076"/>
          <ac:spMkLst>
            <pc:docMk/>
            <pc:sldMk cId="908109795" sldId="265"/>
            <ac:spMk id="8" creationId="{D0DF085D-58CB-7061-97AA-F928F44A7843}"/>
          </ac:spMkLst>
        </pc:spChg>
        <pc:spChg chg="add mod">
          <ac:chgData name="Ian Parr" userId="4f46477c-3823-44e3-a023-ec7a0abfe074" providerId="ADAL" clId="{5F209169-F28A-49F5-94F5-15B4719877AA}" dt="2023-03-30T02:13:29.820" v="551" actId="1076"/>
          <ac:spMkLst>
            <pc:docMk/>
            <pc:sldMk cId="908109795" sldId="265"/>
            <ac:spMk id="9" creationId="{85542720-F5AB-46B8-B920-A1593D33CE23}"/>
          </ac:spMkLst>
        </pc:spChg>
        <pc:picChg chg="add mod">
          <ac:chgData name="Ian Parr" userId="4f46477c-3823-44e3-a023-ec7a0abfe074" providerId="ADAL" clId="{5F209169-F28A-49F5-94F5-15B4719877AA}" dt="2023-03-22T03:36:05.397" v="177" actId="1076"/>
          <ac:picMkLst>
            <pc:docMk/>
            <pc:sldMk cId="908109795" sldId="265"/>
            <ac:picMk id="3" creationId="{BA697822-7073-C3B5-E32B-3C862D90BC7A}"/>
          </ac:picMkLst>
        </pc:picChg>
        <pc:picChg chg="add mod">
          <ac:chgData name="Ian Parr" userId="4f46477c-3823-44e3-a023-ec7a0abfe074" providerId="ADAL" clId="{5F209169-F28A-49F5-94F5-15B4719877AA}" dt="2023-03-22T03:36:13.950" v="180" actId="1076"/>
          <ac:picMkLst>
            <pc:docMk/>
            <pc:sldMk cId="908109795" sldId="265"/>
            <ac:picMk id="4" creationId="{5D017BFA-7EE9-CD18-E3D4-A60BA79F5A86}"/>
          </ac:picMkLst>
        </pc:picChg>
        <pc:picChg chg="add del mod">
          <ac:chgData name="Ian Parr" userId="4f46477c-3823-44e3-a023-ec7a0abfe074" providerId="ADAL" clId="{5F209169-F28A-49F5-94F5-15B4719877AA}" dt="2023-03-29T05:22:07.615" v="438" actId="478"/>
          <ac:picMkLst>
            <pc:docMk/>
            <pc:sldMk cId="908109795" sldId="265"/>
            <ac:picMk id="6" creationId="{7D84C0B3-DD60-5D62-A952-84328C58053F}"/>
          </ac:picMkLst>
        </pc:picChg>
        <pc:picChg chg="add mod">
          <ac:chgData name="Ian Parr" userId="4f46477c-3823-44e3-a023-ec7a0abfe074" providerId="ADAL" clId="{5F209169-F28A-49F5-94F5-15B4719877AA}" dt="2023-03-29T05:22:18.875" v="443" actId="14100"/>
          <ac:picMkLst>
            <pc:docMk/>
            <pc:sldMk cId="908109795" sldId="265"/>
            <ac:picMk id="7" creationId="{85E3187F-8B11-E439-902E-F43E9019484B}"/>
          </ac:picMkLst>
        </pc:picChg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3014860339" sldId="266"/>
        </pc:sldMkLst>
        <pc:spChg chg="del mod">
          <ac:chgData name="Ian Parr" userId="4f46477c-3823-44e3-a023-ec7a0abfe074" providerId="ADAL" clId="{5F209169-F28A-49F5-94F5-15B4719877AA}" dt="2023-03-21T01:50:01.257" v="5" actId="478"/>
          <ac:spMkLst>
            <pc:docMk/>
            <pc:sldMk cId="3014860339" sldId="266"/>
            <ac:spMk id="3" creationId="{06C3C4AE-3BB5-5646-9E52-3D9D50275C20}"/>
          </ac:spMkLst>
        </pc:spChg>
        <pc:spChg chg="add mod">
          <ac:chgData name="Ian Parr" userId="4f46477c-3823-44e3-a023-ec7a0abfe074" providerId="ADAL" clId="{5F209169-F28A-49F5-94F5-15B4719877AA}" dt="2023-03-21T01:50:01.257" v="5" actId="478"/>
          <ac:spMkLst>
            <pc:docMk/>
            <pc:sldMk cId="3014860339" sldId="266"/>
            <ac:spMk id="5" creationId="{42776FAA-C3E8-0EAB-53A0-4A7852073801}"/>
          </ac:spMkLst>
        </pc:spChg>
      </pc:sldChg>
      <pc:sldChg chg="addSp delSp modSp mod ord modClrScheme chgLayout">
        <pc:chgData name="Ian Parr" userId="4f46477c-3823-44e3-a023-ec7a0abfe074" providerId="ADAL" clId="{5F209169-F28A-49F5-94F5-15B4719877AA}" dt="2023-03-29T05:37:49.392" v="541" actId="20577"/>
        <pc:sldMkLst>
          <pc:docMk/>
          <pc:sldMk cId="3574695121" sldId="267"/>
        </pc:sldMkLst>
        <pc:spChg chg="mod ord">
          <ac:chgData name="Ian Parr" userId="4f46477c-3823-44e3-a023-ec7a0abfe074" providerId="ADAL" clId="{5F209169-F28A-49F5-94F5-15B4719877AA}" dt="2023-03-29T05:07:06.799" v="298" actId="700"/>
          <ac:spMkLst>
            <pc:docMk/>
            <pc:sldMk cId="3574695121" sldId="267"/>
            <ac:spMk id="2" creationId="{A8D8A4B1-735F-8B4D-8429-02AC0F272D43}"/>
          </ac:spMkLst>
        </pc:spChg>
        <pc:spChg chg="del">
          <ac:chgData name="Ian Parr" userId="4f46477c-3823-44e3-a023-ec7a0abfe074" providerId="ADAL" clId="{5F209169-F28A-49F5-94F5-15B4719877AA}" dt="2023-03-21T01:49:50.743" v="3" actId="478"/>
          <ac:spMkLst>
            <pc:docMk/>
            <pc:sldMk cId="3574695121" sldId="267"/>
            <ac:spMk id="3" creationId="{06C3C4AE-3BB5-5646-9E52-3D9D50275C20}"/>
          </ac:spMkLst>
        </pc:spChg>
        <pc:spChg chg="add del mod">
          <ac:chgData name="Ian Parr" userId="4f46477c-3823-44e3-a023-ec7a0abfe074" providerId="ADAL" clId="{5F209169-F28A-49F5-94F5-15B4719877AA}" dt="2023-03-22T03:31:47.506" v="131"/>
          <ac:spMkLst>
            <pc:docMk/>
            <pc:sldMk cId="3574695121" sldId="267"/>
            <ac:spMk id="5" creationId="{84D53A44-3DD0-571D-DD53-7051737A4D4F}"/>
          </ac:spMkLst>
        </pc:spChg>
        <pc:spChg chg="add del mod ord">
          <ac:chgData name="Ian Parr" userId="4f46477c-3823-44e3-a023-ec7a0abfe074" providerId="ADAL" clId="{5F209169-F28A-49F5-94F5-15B4719877AA}" dt="2023-03-29T05:07:06.799" v="298" actId="700"/>
          <ac:spMkLst>
            <pc:docMk/>
            <pc:sldMk cId="3574695121" sldId="267"/>
            <ac:spMk id="5" creationId="{B93A4F96-2D37-1BD8-F8AF-AC6F461DD686}"/>
          </ac:spMkLst>
        </pc:spChg>
        <pc:spChg chg="add del mod">
          <ac:chgData name="Ian Parr" userId="4f46477c-3823-44e3-a023-ec7a0abfe074" providerId="ADAL" clId="{5F209169-F28A-49F5-94F5-15B4719877AA}" dt="2023-03-22T03:32:16.907" v="134"/>
          <ac:spMkLst>
            <pc:docMk/>
            <pc:sldMk cId="3574695121" sldId="267"/>
            <ac:spMk id="6" creationId="{400CACED-1C2C-85D2-4CF4-556F325DCBA5}"/>
          </ac:spMkLst>
        </pc:spChg>
        <pc:spChg chg="add del mod ord">
          <ac:chgData name="Ian Parr" userId="4f46477c-3823-44e3-a023-ec7a0abfe074" providerId="ADAL" clId="{5F209169-F28A-49F5-94F5-15B4719877AA}" dt="2023-03-29T05:07:06.799" v="298" actId="700"/>
          <ac:spMkLst>
            <pc:docMk/>
            <pc:sldMk cId="3574695121" sldId="267"/>
            <ac:spMk id="6" creationId="{D44DC569-5EA7-2165-AF3A-A49CC27FC70D}"/>
          </ac:spMkLst>
        </pc:spChg>
        <pc:spChg chg="add del mod ord">
          <ac:chgData name="Ian Parr" userId="4f46477c-3823-44e3-a023-ec7a0abfe074" providerId="ADAL" clId="{5F209169-F28A-49F5-94F5-15B4719877AA}" dt="2023-03-29T05:06:55.706" v="297" actId="478"/>
          <ac:spMkLst>
            <pc:docMk/>
            <pc:sldMk cId="3574695121" sldId="267"/>
            <ac:spMk id="7" creationId="{EBCA7D5F-F753-D48A-6193-3F8486E3DCB6}"/>
          </ac:spMkLst>
        </pc:spChg>
        <pc:spChg chg="add mod ord">
          <ac:chgData name="Ian Parr" userId="4f46477c-3823-44e3-a023-ec7a0abfe074" providerId="ADAL" clId="{5F209169-F28A-49F5-94F5-15B4719877AA}" dt="2023-03-29T05:36:45.648" v="535" actId="20577"/>
          <ac:spMkLst>
            <pc:docMk/>
            <pc:sldMk cId="3574695121" sldId="267"/>
            <ac:spMk id="8" creationId="{A14BD47A-7A36-2739-A264-6814D051DD33}"/>
          </ac:spMkLst>
        </pc:spChg>
        <pc:spChg chg="add del mod">
          <ac:chgData name="Ian Parr" userId="4f46477c-3823-44e3-a023-ec7a0abfe074" providerId="ADAL" clId="{5F209169-F28A-49F5-94F5-15B4719877AA}" dt="2023-03-22T03:38:05.910" v="202"/>
          <ac:spMkLst>
            <pc:docMk/>
            <pc:sldMk cId="3574695121" sldId="267"/>
            <ac:spMk id="9" creationId="{9F5832DD-A01E-76B8-A140-54D44E1959F0}"/>
          </ac:spMkLst>
        </pc:spChg>
        <pc:spChg chg="add del mod">
          <ac:chgData name="Ian Parr" userId="4f46477c-3823-44e3-a023-ec7a0abfe074" providerId="ADAL" clId="{5F209169-F28A-49F5-94F5-15B4719877AA}" dt="2023-03-29T05:08:42.428" v="355"/>
          <ac:spMkLst>
            <pc:docMk/>
            <pc:sldMk cId="3574695121" sldId="267"/>
            <ac:spMk id="9" creationId="{EF135258-205D-C501-11F4-248F291AB4B0}"/>
          </ac:spMkLst>
        </pc:spChg>
        <pc:spChg chg="add del mod">
          <ac:chgData name="Ian Parr" userId="4f46477c-3823-44e3-a023-ec7a0abfe074" providerId="ADAL" clId="{5F209169-F28A-49F5-94F5-15B4719877AA}" dt="2023-03-29T05:09:54.370" v="361"/>
          <ac:spMkLst>
            <pc:docMk/>
            <pc:sldMk cId="3574695121" sldId="267"/>
            <ac:spMk id="11" creationId="{252A5C7E-F329-B5AA-CCAA-2259FDC8F03C}"/>
          </ac:spMkLst>
        </pc:spChg>
        <pc:spChg chg="add mod">
          <ac:chgData name="Ian Parr" userId="4f46477c-3823-44e3-a023-ec7a0abfe074" providerId="ADAL" clId="{5F209169-F28A-49F5-94F5-15B4719877AA}" dt="2023-03-29T05:11:54.518" v="402" actId="1076"/>
          <ac:spMkLst>
            <pc:docMk/>
            <pc:sldMk cId="3574695121" sldId="267"/>
            <ac:spMk id="15" creationId="{D79FE9EE-AEDB-ACF1-E038-50917EA9DCBC}"/>
          </ac:spMkLst>
        </pc:spChg>
        <pc:spChg chg="add mod">
          <ac:chgData name="Ian Parr" userId="4f46477c-3823-44e3-a023-ec7a0abfe074" providerId="ADAL" clId="{5F209169-F28A-49F5-94F5-15B4719877AA}" dt="2023-03-29T05:37:49.392" v="541" actId="20577"/>
          <ac:spMkLst>
            <pc:docMk/>
            <pc:sldMk cId="3574695121" sldId="267"/>
            <ac:spMk id="17" creationId="{5182C047-1462-51CB-2B83-8ACB5193E4BF}"/>
          </ac:spMkLst>
        </pc:spChg>
        <pc:picChg chg="add del mod">
          <ac:chgData name="Ian Parr" userId="4f46477c-3823-44e3-a023-ec7a0abfe074" providerId="ADAL" clId="{5F209169-F28A-49F5-94F5-15B4719877AA}" dt="2023-03-22T03:31:52.150" v="132" actId="478"/>
          <ac:picMkLst>
            <pc:docMk/>
            <pc:sldMk cId="3574695121" sldId="267"/>
            <ac:picMk id="3" creationId="{5C8F9258-560D-E322-5C0D-B061BE0532B1}"/>
          </ac:picMkLst>
        </pc:picChg>
        <pc:picChg chg="add del mod">
          <ac:chgData name="Ian Parr" userId="4f46477c-3823-44e3-a023-ec7a0abfe074" providerId="ADAL" clId="{5F209169-F28A-49F5-94F5-15B4719877AA}" dt="2023-03-29T05:06:23.311" v="291" actId="478"/>
          <ac:picMkLst>
            <pc:docMk/>
            <pc:sldMk cId="3574695121" sldId="267"/>
            <ac:picMk id="3" creationId="{82FF369B-AEFB-52D6-633B-A4C3A0FB5AD5}"/>
          </ac:picMkLst>
        </pc:picChg>
        <pc:picChg chg="add mod">
          <ac:chgData name="Ian Parr" userId="4f46477c-3823-44e3-a023-ec7a0abfe074" providerId="ADAL" clId="{5F209169-F28A-49F5-94F5-15B4719877AA}" dt="2023-03-29T05:10:05.231" v="365" actId="1076"/>
          <ac:picMkLst>
            <pc:docMk/>
            <pc:sldMk cId="3574695121" sldId="267"/>
            <ac:picMk id="4" creationId="{56281909-C30E-D324-D1B1-3BA6557C934E}"/>
          </ac:picMkLst>
        </pc:picChg>
        <pc:picChg chg="add del mod">
          <ac:chgData name="Ian Parr" userId="4f46477c-3823-44e3-a023-ec7a0abfe074" providerId="ADAL" clId="{5F209169-F28A-49F5-94F5-15B4719877AA}" dt="2023-03-22T03:38:01.332" v="201" actId="21"/>
          <ac:picMkLst>
            <pc:docMk/>
            <pc:sldMk cId="3574695121" sldId="267"/>
            <ac:picMk id="7" creationId="{B98E81D3-19FC-01A9-55B8-273E64EB6711}"/>
          </ac:picMkLst>
        </pc:picChg>
        <pc:picChg chg="add mod ord">
          <ac:chgData name="Ian Parr" userId="4f46477c-3823-44e3-a023-ec7a0abfe074" providerId="ADAL" clId="{5F209169-F28A-49F5-94F5-15B4719877AA}" dt="2023-03-29T05:12:06.911" v="404" actId="1076"/>
          <ac:picMkLst>
            <pc:docMk/>
            <pc:sldMk cId="3574695121" sldId="267"/>
            <ac:picMk id="10" creationId="{AB4BE123-48B6-3B25-649A-1CE01BFE9761}"/>
          </ac:picMkLst>
        </pc:picChg>
        <pc:picChg chg="add del mod">
          <ac:chgData name="Ian Parr" userId="4f46477c-3823-44e3-a023-ec7a0abfe074" providerId="ADAL" clId="{5F209169-F28A-49F5-94F5-15B4719877AA}" dt="2023-03-22T03:40:25.050" v="213" actId="478"/>
          <ac:picMkLst>
            <pc:docMk/>
            <pc:sldMk cId="3574695121" sldId="267"/>
            <ac:picMk id="11" creationId="{755DF674-BA47-677D-1A4D-3BEF2A018FCC}"/>
          </ac:picMkLst>
        </pc:picChg>
        <pc:picChg chg="add del mod">
          <ac:chgData name="Ian Parr" userId="4f46477c-3823-44e3-a023-ec7a0abfe074" providerId="ADAL" clId="{5F209169-F28A-49F5-94F5-15B4719877AA}" dt="2023-03-29T05:01:33.634" v="285" actId="478"/>
          <ac:picMkLst>
            <pc:docMk/>
            <pc:sldMk cId="3574695121" sldId="267"/>
            <ac:picMk id="12" creationId="{AA35B3BB-9EE0-9B33-1501-6C52EAD8502D}"/>
          </ac:picMkLst>
        </pc:picChg>
        <pc:picChg chg="add del mod">
          <ac:chgData name="Ian Parr" userId="4f46477c-3823-44e3-a023-ec7a0abfe074" providerId="ADAL" clId="{5F209169-F28A-49F5-94F5-15B4719877AA}" dt="2023-03-22T04:03:25.058" v="255" actId="478"/>
          <ac:picMkLst>
            <pc:docMk/>
            <pc:sldMk cId="3574695121" sldId="267"/>
            <ac:picMk id="13" creationId="{701931AB-5ADD-34A7-E2F5-2498B5E9FA50}"/>
          </ac:picMkLst>
        </pc:picChg>
        <pc:picChg chg="add mod">
          <ac:chgData name="Ian Parr" userId="4f46477c-3823-44e3-a023-ec7a0abfe074" providerId="ADAL" clId="{5F209169-F28A-49F5-94F5-15B4719877AA}" dt="2023-03-29T05:11:50.366" v="401" actId="1076"/>
          <ac:picMkLst>
            <pc:docMk/>
            <pc:sldMk cId="3574695121" sldId="267"/>
            <ac:picMk id="13" creationId="{F6ADFD9D-56C5-F855-D664-3EB4BC5B6F06}"/>
          </ac:picMkLst>
        </pc:picChg>
        <pc:picChg chg="add del mod">
          <ac:chgData name="Ian Parr" userId="4f46477c-3823-44e3-a023-ec7a0abfe074" providerId="ADAL" clId="{5F209169-F28A-49F5-94F5-15B4719877AA}" dt="2023-03-22T04:04:07.758" v="262" actId="478"/>
          <ac:picMkLst>
            <pc:docMk/>
            <pc:sldMk cId="3574695121" sldId="267"/>
            <ac:picMk id="14" creationId="{FC91A5CB-FBE8-A3CC-B3BD-6D26D839DBAF}"/>
          </ac:picMkLst>
        </pc:picChg>
        <pc:picChg chg="add del mod">
          <ac:chgData name="Ian Parr" userId="4f46477c-3823-44e3-a023-ec7a0abfe074" providerId="ADAL" clId="{5F209169-F28A-49F5-94F5-15B4719877AA}" dt="2023-03-22T04:05:29.742" v="273" actId="478"/>
          <ac:picMkLst>
            <pc:docMk/>
            <pc:sldMk cId="3574695121" sldId="267"/>
            <ac:picMk id="15" creationId="{B72C1729-61E1-7232-DF2D-F76B3588C3E0}"/>
          </ac:picMkLst>
        </pc:picChg>
        <pc:picChg chg="add del mod">
          <ac:chgData name="Ian Parr" userId="4f46477c-3823-44e3-a023-ec7a0abfe074" providerId="ADAL" clId="{5F209169-F28A-49F5-94F5-15B4719877AA}" dt="2023-03-29T05:09:54.368" v="359" actId="478"/>
          <ac:picMkLst>
            <pc:docMk/>
            <pc:sldMk cId="3574695121" sldId="267"/>
            <ac:picMk id="16" creationId="{33F66E53-2080-2D55-8F46-EE57F85E4C4D}"/>
          </ac:picMkLst>
        </pc:picChg>
      </pc:sldChg>
      <pc:sldChg chg="addSp delSp modSp del mod">
        <pc:chgData name="Ian Parr" userId="4f46477c-3823-44e3-a023-ec7a0abfe074" providerId="ADAL" clId="{5F209169-F28A-49F5-94F5-15B4719877AA}" dt="2023-03-22T03:31:36.493" v="130" actId="47"/>
        <pc:sldMkLst>
          <pc:docMk/>
          <pc:sldMk cId="3919126870" sldId="268"/>
        </pc:sldMkLst>
        <pc:spChg chg="mod">
          <ac:chgData name="Ian Parr" userId="4f46477c-3823-44e3-a023-ec7a0abfe074" providerId="ADAL" clId="{5F209169-F28A-49F5-94F5-15B4719877AA}" dt="2023-03-22T03:31:01.961" v="127" actId="20577"/>
          <ac:spMkLst>
            <pc:docMk/>
            <pc:sldMk cId="3919126870" sldId="268"/>
            <ac:spMk id="2" creationId="{A8D8A4B1-735F-8B4D-8429-02AC0F272D43}"/>
          </ac:spMkLst>
        </pc:spChg>
        <pc:spChg chg="del">
          <ac:chgData name="Ian Parr" userId="4f46477c-3823-44e3-a023-ec7a0abfe074" providerId="ADAL" clId="{5F209169-F28A-49F5-94F5-15B4719877AA}" dt="2023-03-21T01:50:04.947" v="6" actId="478"/>
          <ac:spMkLst>
            <pc:docMk/>
            <pc:sldMk cId="3919126870" sldId="268"/>
            <ac:spMk id="3" creationId="{06C3C4AE-3BB5-5646-9E52-3D9D50275C20}"/>
          </ac:spMkLst>
        </pc:spChg>
        <pc:spChg chg="add mod">
          <ac:chgData name="Ian Parr" userId="4f46477c-3823-44e3-a023-ec7a0abfe074" providerId="ADAL" clId="{5F209169-F28A-49F5-94F5-15B4719877AA}" dt="2023-03-21T01:50:04.947" v="6" actId="478"/>
          <ac:spMkLst>
            <pc:docMk/>
            <pc:sldMk cId="3919126870" sldId="268"/>
            <ac:spMk id="5" creationId="{1661C60F-0233-9C2F-2139-1FE028B069BE}"/>
          </ac:spMkLst>
        </pc:spChg>
        <pc:graphicFrameChg chg="add mod modGraphic">
          <ac:chgData name="Ian Parr" userId="4f46477c-3823-44e3-a023-ec7a0abfe074" providerId="ADAL" clId="{5F209169-F28A-49F5-94F5-15B4719877AA}" dt="2023-03-22T03:31:22.649" v="129" actId="1076"/>
          <ac:graphicFrameMkLst>
            <pc:docMk/>
            <pc:sldMk cId="3919126870" sldId="268"/>
            <ac:graphicFrameMk id="4" creationId="{467F1889-5CCE-915F-67E3-AF6E715D8439}"/>
          </ac:graphicFrameMkLst>
        </pc:graphicFrameChg>
      </pc:sldChg>
    </pc:docChg>
  </pc:docChgLst>
  <pc:docChgLst>
    <pc:chgData name="Ian Parr" userId="4f46477c-3823-44e3-a023-ec7a0abfe074" providerId="ADAL" clId="{D847A0EA-A55B-493F-98F5-6CE02B3F3B80}"/>
    <pc:docChg chg="undo custSel addSld delSld modSld sldOrd modMainMaster addSection modSection">
      <pc:chgData name="Ian Parr" userId="4f46477c-3823-44e3-a023-ec7a0abfe074" providerId="ADAL" clId="{D847A0EA-A55B-493F-98F5-6CE02B3F3B80}" dt="2023-07-04T05:21:14.677" v="2618" actId="2696"/>
      <pc:docMkLst>
        <pc:docMk/>
      </pc:docMkLst>
      <pc:sldChg chg="modSp mod">
        <pc:chgData name="Ian Parr" userId="4f46477c-3823-44e3-a023-ec7a0abfe074" providerId="ADAL" clId="{D847A0EA-A55B-493F-98F5-6CE02B3F3B80}" dt="2023-07-04T02:01:23.645" v="50" actId="1076"/>
        <pc:sldMkLst>
          <pc:docMk/>
          <pc:sldMk cId="2153998600" sldId="258"/>
        </pc:sldMkLst>
        <pc:spChg chg="mod">
          <ac:chgData name="Ian Parr" userId="4f46477c-3823-44e3-a023-ec7a0abfe074" providerId="ADAL" clId="{D847A0EA-A55B-493F-98F5-6CE02B3F3B80}" dt="2023-07-04T02:01:23.645" v="50" actId="1076"/>
          <ac:spMkLst>
            <pc:docMk/>
            <pc:sldMk cId="2153998600" sldId="258"/>
            <ac:spMk id="7" creationId="{BC1EB2F9-7672-F347-9DBD-C0C6A9814DAD}"/>
          </ac:spMkLst>
        </pc:spChg>
        <pc:spChg chg="mod">
          <ac:chgData name="Ian Parr" userId="4f46477c-3823-44e3-a023-ec7a0abfe074" providerId="ADAL" clId="{D847A0EA-A55B-493F-98F5-6CE02B3F3B80}" dt="2023-07-04T02:01:18.003" v="49" actId="20577"/>
          <ac:spMkLst>
            <pc:docMk/>
            <pc:sldMk cId="2153998600" sldId="258"/>
            <ac:spMk id="8" creationId="{B5FDC317-D686-0542-A15E-3D6D4B2156C4}"/>
          </ac:spMkLst>
        </pc:spChg>
      </pc:sldChg>
      <pc:sldChg chg="addSp delSp modSp mod">
        <pc:chgData name="Ian Parr" userId="4f46477c-3823-44e3-a023-ec7a0abfe074" providerId="ADAL" clId="{D847A0EA-A55B-493F-98F5-6CE02B3F3B80}" dt="2023-07-04T04:35:35.071" v="1871"/>
        <pc:sldMkLst>
          <pc:docMk/>
          <pc:sldMk cId="908109795" sldId="265"/>
        </pc:sldMkLst>
        <pc:spChg chg="del">
          <ac:chgData name="Ian Parr" userId="4f46477c-3823-44e3-a023-ec7a0abfe074" providerId="ADAL" clId="{D847A0EA-A55B-493F-98F5-6CE02B3F3B80}" dt="2023-07-04T02:06:39.477" v="88" actId="478"/>
          <ac:spMkLst>
            <pc:docMk/>
            <pc:sldMk cId="908109795" sldId="265"/>
            <ac:spMk id="2" creationId="{A8D8A4B1-735F-8B4D-8429-02AC0F272D43}"/>
          </ac:spMkLst>
        </pc:spChg>
        <pc:spChg chg="add mod">
          <ac:chgData name="Ian Parr" userId="4f46477c-3823-44e3-a023-ec7a0abfe074" providerId="ADAL" clId="{D847A0EA-A55B-493F-98F5-6CE02B3F3B80}" dt="2023-07-04T04:35:35.071" v="1871"/>
          <ac:spMkLst>
            <pc:docMk/>
            <pc:sldMk cId="908109795" sldId="265"/>
            <ac:spMk id="4" creationId="{0F55896C-AA80-8EC4-8294-5C3763871976}"/>
          </ac:spMkLst>
        </pc:spChg>
        <pc:spChg chg="del">
          <ac:chgData name="Ian Parr" userId="4f46477c-3823-44e3-a023-ec7a0abfe074" providerId="ADAL" clId="{D847A0EA-A55B-493F-98F5-6CE02B3F3B80}" dt="2023-07-04T02:06:16.102" v="87" actId="478"/>
          <ac:spMkLst>
            <pc:docMk/>
            <pc:sldMk cId="908109795" sldId="265"/>
            <ac:spMk id="12" creationId="{FEBF7918-DE86-CB2D-6901-D9B56C65A625}"/>
          </ac:spMkLst>
        </pc:spChg>
        <pc:picChg chg="add mod">
          <ac:chgData name="Ian Parr" userId="4f46477c-3823-44e3-a023-ec7a0abfe074" providerId="ADAL" clId="{D847A0EA-A55B-493F-98F5-6CE02B3F3B80}" dt="2023-07-04T02:06:51.114" v="90" actId="1076"/>
          <ac:picMkLst>
            <pc:docMk/>
            <pc:sldMk cId="908109795" sldId="265"/>
            <ac:picMk id="5" creationId="{9937DF08-CBCB-53D8-8521-AECBD58831A1}"/>
          </ac:picMkLst>
        </pc:picChg>
        <pc:picChg chg="add mod">
          <ac:chgData name="Ian Parr" userId="4f46477c-3823-44e3-a023-ec7a0abfe074" providerId="ADAL" clId="{D847A0EA-A55B-493F-98F5-6CE02B3F3B80}" dt="2023-07-04T02:07:49.131" v="104" actId="1076"/>
          <ac:picMkLst>
            <pc:docMk/>
            <pc:sldMk cId="908109795" sldId="265"/>
            <ac:picMk id="6" creationId="{CF7D833A-2383-DF43-B2B8-893193ECED6E}"/>
          </ac:picMkLst>
        </pc:picChg>
      </pc:sldChg>
      <pc:sldChg chg="addSp delSp modSp del mod ord">
        <pc:chgData name="Ian Parr" userId="4f46477c-3823-44e3-a023-ec7a0abfe074" providerId="ADAL" clId="{D847A0EA-A55B-493F-98F5-6CE02B3F3B80}" dt="2023-07-04T05:21:00.551" v="2616" actId="2696"/>
        <pc:sldMkLst>
          <pc:docMk/>
          <pc:sldMk cId="3308465661" sldId="268"/>
        </pc:sldMkLst>
        <pc:spChg chg="del mod">
          <ac:chgData name="Ian Parr" userId="4f46477c-3823-44e3-a023-ec7a0abfe074" providerId="ADAL" clId="{D847A0EA-A55B-493F-98F5-6CE02B3F3B80}" dt="2023-07-04T02:35:09.891" v="612" actId="478"/>
          <ac:spMkLst>
            <pc:docMk/>
            <pc:sldMk cId="3308465661" sldId="268"/>
            <ac:spMk id="2" creationId="{A8D8A4B1-735F-8B4D-8429-02AC0F272D43}"/>
          </ac:spMkLst>
        </pc:spChg>
        <pc:spChg chg="del">
          <ac:chgData name="Ian Parr" userId="4f46477c-3823-44e3-a023-ec7a0abfe074" providerId="ADAL" clId="{D847A0EA-A55B-493F-98F5-6CE02B3F3B80}" dt="2023-07-04T02:35:12.582" v="613" actId="478"/>
          <ac:spMkLst>
            <pc:docMk/>
            <pc:sldMk cId="3308465661" sldId="268"/>
            <ac:spMk id="4" creationId="{89F8254B-877A-9169-947E-5BC1712FFC46}"/>
          </ac:spMkLst>
        </pc:spChg>
        <pc:spChg chg="add mod">
          <ac:chgData name="Ian Parr" userId="4f46477c-3823-44e3-a023-ec7a0abfe074" providerId="ADAL" clId="{D847A0EA-A55B-493F-98F5-6CE02B3F3B80}" dt="2023-07-04T04:35:35.071" v="1871"/>
          <ac:spMkLst>
            <pc:docMk/>
            <pc:sldMk cId="3308465661" sldId="268"/>
            <ac:spMk id="6" creationId="{03A3375D-5432-9077-CBD4-3205D7DF86C1}"/>
          </ac:spMkLst>
        </pc:spChg>
        <pc:picChg chg="add del">
          <ac:chgData name="Ian Parr" userId="4f46477c-3823-44e3-a023-ec7a0abfe074" providerId="ADAL" clId="{D847A0EA-A55B-493F-98F5-6CE02B3F3B80}" dt="2023-07-04T02:52:29.867" v="827" actId="478"/>
          <ac:picMkLst>
            <pc:docMk/>
            <pc:sldMk cId="3308465661" sldId="268"/>
            <ac:picMk id="3" creationId="{17577828-157C-9C62-F62A-ACB7D445E180}"/>
          </ac:picMkLst>
        </pc:picChg>
        <pc:picChg chg="del">
          <ac:chgData name="Ian Parr" userId="4f46477c-3823-44e3-a023-ec7a0abfe074" providerId="ADAL" clId="{D847A0EA-A55B-493F-98F5-6CE02B3F3B80}" dt="2023-07-04T02:34:56.522" v="610" actId="478"/>
          <ac:picMkLst>
            <pc:docMk/>
            <pc:sldMk cId="3308465661" sldId="268"/>
            <ac:picMk id="1028" creationId="{1AD2744C-0765-FFB0-A491-8881445723A7}"/>
          </ac:picMkLst>
        </pc:picChg>
      </pc:sldChg>
      <pc:sldChg chg="addSp delSp modSp mod">
        <pc:chgData name="Ian Parr" userId="4f46477c-3823-44e3-a023-ec7a0abfe074" providerId="ADAL" clId="{D847A0EA-A55B-493F-98F5-6CE02B3F3B80}" dt="2023-07-04T02:53:32.276" v="834" actId="207"/>
        <pc:sldMkLst>
          <pc:docMk/>
          <pc:sldMk cId="3096131400" sldId="269"/>
        </pc:sldMkLst>
        <pc:spChg chg="del">
          <ac:chgData name="Ian Parr" userId="4f46477c-3823-44e3-a023-ec7a0abfe074" providerId="ADAL" clId="{D847A0EA-A55B-493F-98F5-6CE02B3F3B80}" dt="2023-07-04T02:02:19.440" v="54" actId="478"/>
          <ac:spMkLst>
            <pc:docMk/>
            <pc:sldMk cId="3096131400" sldId="269"/>
            <ac:spMk id="2" creationId="{0AE46559-68B7-105E-106E-0E620619D7EE}"/>
          </ac:spMkLst>
        </pc:spChg>
        <pc:spChg chg="del">
          <ac:chgData name="Ian Parr" userId="4f46477c-3823-44e3-a023-ec7a0abfe074" providerId="ADAL" clId="{D847A0EA-A55B-493F-98F5-6CE02B3F3B80}" dt="2023-07-04T02:02:34.551" v="58" actId="478"/>
          <ac:spMkLst>
            <pc:docMk/>
            <pc:sldMk cId="3096131400" sldId="269"/>
            <ac:spMk id="4" creationId="{E2704DC6-4A5F-22E9-5EDB-CD157E82B7E8}"/>
          </ac:spMkLst>
        </pc:spChg>
        <pc:spChg chg="add mod">
          <ac:chgData name="Ian Parr" userId="4f46477c-3823-44e3-a023-ec7a0abfe074" providerId="ADAL" clId="{D847A0EA-A55B-493F-98F5-6CE02B3F3B80}" dt="2023-07-04T02:53:32.276" v="834" actId="207"/>
          <ac:spMkLst>
            <pc:docMk/>
            <pc:sldMk cId="3096131400" sldId="269"/>
            <ac:spMk id="8" creationId="{2084032C-5FE6-8685-B225-0381053C4285}"/>
          </ac:spMkLst>
        </pc:spChg>
        <pc:picChg chg="add mod">
          <ac:chgData name="Ian Parr" userId="4f46477c-3823-44e3-a023-ec7a0abfe074" providerId="ADAL" clId="{D847A0EA-A55B-493F-98F5-6CE02B3F3B80}" dt="2023-07-04T02:05:03.882" v="84" actId="1076"/>
          <ac:picMkLst>
            <pc:docMk/>
            <pc:sldMk cId="3096131400" sldId="269"/>
            <ac:picMk id="3" creationId="{70035D00-7E9F-3691-B74E-7DC4122CF6D9}"/>
          </ac:picMkLst>
        </pc:picChg>
        <pc:picChg chg="del">
          <ac:chgData name="Ian Parr" userId="4f46477c-3823-44e3-a023-ec7a0abfe074" providerId="ADAL" clId="{D847A0EA-A55B-493F-98F5-6CE02B3F3B80}" dt="2023-07-04T02:01:49.125" v="51" actId="478"/>
          <ac:picMkLst>
            <pc:docMk/>
            <pc:sldMk cId="3096131400" sldId="269"/>
            <ac:picMk id="6" creationId="{C1DCA167-FD67-B806-A6A2-10CCA2465555}"/>
          </ac:picMkLst>
        </pc:picChg>
        <pc:picChg chg="add del mod">
          <ac:chgData name="Ian Parr" userId="4f46477c-3823-44e3-a023-ec7a0abfe074" providerId="ADAL" clId="{D847A0EA-A55B-493F-98F5-6CE02B3F3B80}" dt="2023-07-04T02:03:33.313" v="63" actId="478"/>
          <ac:picMkLst>
            <pc:docMk/>
            <pc:sldMk cId="3096131400" sldId="269"/>
            <ac:picMk id="7" creationId="{7CCE7B44-E830-DB21-EDF9-DC11E92E3D8B}"/>
          </ac:picMkLst>
        </pc:picChg>
      </pc:sldChg>
      <pc:sldChg chg="del">
        <pc:chgData name="Ian Parr" userId="4f46477c-3823-44e3-a023-ec7a0abfe074" providerId="ADAL" clId="{D847A0EA-A55B-493F-98F5-6CE02B3F3B80}" dt="2023-07-04T05:21:04.648" v="2617" actId="2696"/>
        <pc:sldMkLst>
          <pc:docMk/>
          <pc:sldMk cId="3239031814" sldId="270"/>
        </pc:sldMkLst>
      </pc:sldChg>
      <pc:sldChg chg="del">
        <pc:chgData name="Ian Parr" userId="4f46477c-3823-44e3-a023-ec7a0abfe074" providerId="ADAL" clId="{D847A0EA-A55B-493F-98F5-6CE02B3F3B80}" dt="2023-07-04T05:21:14.677" v="2618" actId="2696"/>
        <pc:sldMkLst>
          <pc:docMk/>
          <pc:sldMk cId="102963872" sldId="271"/>
        </pc:sldMkLst>
      </pc:sldChg>
      <pc:sldChg chg="del">
        <pc:chgData name="Ian Parr" userId="4f46477c-3823-44e3-a023-ec7a0abfe074" providerId="ADAL" clId="{D847A0EA-A55B-493F-98F5-6CE02B3F3B80}" dt="2023-07-04T05:21:14.677" v="2618" actId="2696"/>
        <pc:sldMkLst>
          <pc:docMk/>
          <pc:sldMk cId="1506818410" sldId="272"/>
        </pc:sldMkLst>
      </pc:sldChg>
      <pc:sldChg chg="del">
        <pc:chgData name="Ian Parr" userId="4f46477c-3823-44e3-a023-ec7a0abfe074" providerId="ADAL" clId="{D847A0EA-A55B-493F-98F5-6CE02B3F3B80}" dt="2023-07-04T05:21:14.677" v="2618" actId="2696"/>
        <pc:sldMkLst>
          <pc:docMk/>
          <pc:sldMk cId="1381967022" sldId="275"/>
        </pc:sldMkLst>
      </pc:sldChg>
      <pc:sldChg chg="addSp delSp modSp mod ord">
        <pc:chgData name="Ian Parr" userId="4f46477c-3823-44e3-a023-ec7a0abfe074" providerId="ADAL" clId="{D847A0EA-A55B-493F-98F5-6CE02B3F3B80}" dt="2023-07-04T02:10:14.941" v="125" actId="1076"/>
        <pc:sldMkLst>
          <pc:docMk/>
          <pc:sldMk cId="1516207296" sldId="276"/>
        </pc:sldMkLst>
        <pc:spChg chg="del">
          <ac:chgData name="Ian Parr" userId="4f46477c-3823-44e3-a023-ec7a0abfe074" providerId="ADAL" clId="{D847A0EA-A55B-493F-98F5-6CE02B3F3B80}" dt="2023-07-04T02:08:33.761" v="107" actId="478"/>
          <ac:spMkLst>
            <pc:docMk/>
            <pc:sldMk cId="1516207296" sldId="276"/>
            <ac:spMk id="2" creationId="{4979C3D2-F2E3-44DC-E560-AA7CB59E0B28}"/>
          </ac:spMkLst>
        </pc:spChg>
        <pc:spChg chg="add mod">
          <ac:chgData name="Ian Parr" userId="4f46477c-3823-44e3-a023-ec7a0abfe074" providerId="ADAL" clId="{D847A0EA-A55B-493F-98F5-6CE02B3F3B80}" dt="2023-07-04T02:09:28.130" v="113" actId="1076"/>
          <ac:spMkLst>
            <pc:docMk/>
            <pc:sldMk cId="1516207296" sldId="276"/>
            <ac:spMk id="5" creationId="{D622A349-27D4-86D8-9DCA-AC77DC3213FA}"/>
          </ac:spMkLst>
        </pc:spChg>
        <pc:spChg chg="add mod">
          <ac:chgData name="Ian Parr" userId="4f46477c-3823-44e3-a023-ec7a0abfe074" providerId="ADAL" clId="{D847A0EA-A55B-493F-98F5-6CE02B3F3B80}" dt="2023-07-04T02:10:14.941" v="125" actId="1076"/>
          <ac:spMkLst>
            <pc:docMk/>
            <pc:sldMk cId="1516207296" sldId="276"/>
            <ac:spMk id="6" creationId="{E081C378-CFC6-1562-2F5D-9EC69677FECE}"/>
          </ac:spMkLst>
        </pc:spChg>
        <pc:picChg chg="add mod">
          <ac:chgData name="Ian Parr" userId="4f46477c-3823-44e3-a023-ec7a0abfe074" providerId="ADAL" clId="{D847A0EA-A55B-493F-98F5-6CE02B3F3B80}" dt="2023-07-04T02:08:56.728" v="109" actId="1076"/>
          <ac:picMkLst>
            <pc:docMk/>
            <pc:sldMk cId="1516207296" sldId="276"/>
            <ac:picMk id="3" creationId="{047EA0D6-3C4A-21DD-C116-1589CDD07EFF}"/>
          </ac:picMkLst>
        </pc:picChg>
      </pc:sldChg>
      <pc:sldChg chg="addSp delSp modSp mod ord setBg delDesignElem">
        <pc:chgData name="Ian Parr" userId="4f46477c-3823-44e3-a023-ec7a0abfe074" providerId="ADAL" clId="{D847A0EA-A55B-493F-98F5-6CE02B3F3B80}" dt="2023-07-04T05:18:55.296" v="2611" actId="14100"/>
        <pc:sldMkLst>
          <pc:docMk/>
          <pc:sldMk cId="3695235706" sldId="277"/>
        </pc:sldMkLst>
        <pc:spChg chg="mod">
          <ac:chgData name="Ian Parr" userId="4f46477c-3823-44e3-a023-ec7a0abfe074" providerId="ADAL" clId="{D847A0EA-A55B-493F-98F5-6CE02B3F3B80}" dt="2023-07-04T02:42:28.933" v="811" actId="1076"/>
          <ac:spMkLst>
            <pc:docMk/>
            <pc:sldMk cId="3695235706" sldId="277"/>
            <ac:spMk id="2" creationId="{4979C3D2-F2E3-44DC-E560-AA7CB59E0B28}"/>
          </ac:spMkLst>
        </pc:spChg>
        <pc:spChg chg="add mod">
          <ac:chgData name="Ian Parr" userId="4f46477c-3823-44e3-a023-ec7a0abfe074" providerId="ADAL" clId="{D847A0EA-A55B-493F-98F5-6CE02B3F3B80}" dt="2023-07-04T02:32:12.686" v="607" actId="1076"/>
          <ac:spMkLst>
            <pc:docMk/>
            <pc:sldMk cId="3695235706" sldId="277"/>
            <ac:spMk id="5" creationId="{DB0A8C5A-18AD-7C39-2DFA-C8BD7413063B}"/>
          </ac:spMkLst>
        </pc:spChg>
        <pc:spChg chg="add del mod">
          <ac:chgData name="Ian Parr" userId="4f46477c-3823-44e3-a023-ec7a0abfe074" providerId="ADAL" clId="{D847A0EA-A55B-493F-98F5-6CE02B3F3B80}" dt="2023-07-04T02:22:53.469" v="483" actId="478"/>
          <ac:spMkLst>
            <pc:docMk/>
            <pc:sldMk cId="3695235706" sldId="277"/>
            <ac:spMk id="6" creationId="{696117CE-64A2-AE02-C037-3BE1817A3D64}"/>
          </ac:spMkLst>
        </pc:spChg>
        <pc:spChg chg="add mod">
          <ac:chgData name="Ian Parr" userId="4f46477c-3823-44e3-a023-ec7a0abfe074" providerId="ADAL" clId="{D847A0EA-A55B-493F-98F5-6CE02B3F3B80}" dt="2023-07-04T02:31:18.166" v="583" actId="20577"/>
          <ac:spMkLst>
            <pc:docMk/>
            <pc:sldMk cId="3695235706" sldId="277"/>
            <ac:spMk id="7" creationId="{048CD191-B46A-CA6D-6ABF-A2D5B96FE249}"/>
          </ac:spMkLst>
        </pc:spChg>
        <pc:spChg chg="add mod">
          <ac:chgData name="Ian Parr" userId="4f46477c-3823-44e3-a023-ec7a0abfe074" providerId="ADAL" clId="{D847A0EA-A55B-493F-98F5-6CE02B3F3B80}" dt="2023-07-04T05:18:55.296" v="2611" actId="14100"/>
          <ac:spMkLst>
            <pc:docMk/>
            <pc:sldMk cId="3695235706" sldId="277"/>
            <ac:spMk id="9" creationId="{00D6BA3C-ABA4-572D-F56D-34DB592F8E67}"/>
          </ac:spMkLst>
        </pc:spChg>
        <pc:grpChg chg="add del">
          <ac:chgData name="Ian Parr" userId="4f46477c-3823-44e3-a023-ec7a0abfe074" providerId="ADAL" clId="{D847A0EA-A55B-493F-98F5-6CE02B3F3B80}" dt="2023-07-04T02:37:10.314" v="632"/>
          <ac:grpSpMkLst>
            <pc:docMk/>
            <pc:sldMk cId="3695235706" sldId="277"/>
            <ac:grpSpMk id="10" creationId="{9795E515-5F57-431F-9A0D-3A0419DF7572}"/>
          </ac:grpSpMkLst>
        </pc:grpChg>
        <pc:grpChg chg="add del">
          <ac:chgData name="Ian Parr" userId="4f46477c-3823-44e3-a023-ec7a0abfe074" providerId="ADAL" clId="{D847A0EA-A55B-493F-98F5-6CE02B3F3B80}" dt="2023-07-04T02:37:10.314" v="632"/>
          <ac:grpSpMkLst>
            <pc:docMk/>
            <pc:sldMk cId="3695235706" sldId="277"/>
            <ac:grpSpMk id="66" creationId="{096A8A5D-137F-4A8A-9811-F7A867F02E3F}"/>
          </ac:grpSpMkLst>
        </pc:grpChg>
        <pc:grpChg chg="add del">
          <ac:chgData name="Ian Parr" userId="4f46477c-3823-44e3-a023-ec7a0abfe074" providerId="ADAL" clId="{D847A0EA-A55B-493F-98F5-6CE02B3F3B80}" dt="2023-07-04T02:37:10.314" v="632"/>
          <ac:grpSpMkLst>
            <pc:docMk/>
            <pc:sldMk cId="3695235706" sldId="277"/>
            <ac:grpSpMk id="70" creationId="{0FA686C7-6B08-416F-AEF3-C204079363A8}"/>
          </ac:grpSpMkLst>
        </pc:grpChg>
        <pc:grpChg chg="add del">
          <ac:chgData name="Ian Parr" userId="4f46477c-3823-44e3-a023-ec7a0abfe074" providerId="ADAL" clId="{D847A0EA-A55B-493F-98F5-6CE02B3F3B80}" dt="2023-07-04T02:37:10.314" v="632"/>
          <ac:grpSpMkLst>
            <pc:docMk/>
            <pc:sldMk cId="3695235706" sldId="277"/>
            <ac:grpSpMk id="126" creationId="{4C78E281-F596-4ECB-979A-89D89452AAD7}"/>
          </ac:grpSpMkLst>
        </pc:grpChg>
        <pc:picChg chg="add del mod">
          <ac:chgData name="Ian Parr" userId="4f46477c-3823-44e3-a023-ec7a0abfe074" providerId="ADAL" clId="{D847A0EA-A55B-493F-98F5-6CE02B3F3B80}" dt="2023-07-04T02:13:41.897" v="139" actId="478"/>
          <ac:picMkLst>
            <pc:docMk/>
            <pc:sldMk cId="3695235706" sldId="277"/>
            <ac:picMk id="3" creationId="{3B0E604F-2B7F-1DA4-3054-1F8035898C7E}"/>
          </ac:picMkLst>
        </pc:picChg>
        <pc:picChg chg="add mod">
          <ac:chgData name="Ian Parr" userId="4f46477c-3823-44e3-a023-ec7a0abfe074" providerId="ADAL" clId="{D847A0EA-A55B-493F-98F5-6CE02B3F3B80}" dt="2023-07-04T02:30:58.167" v="577" actId="1076"/>
          <ac:picMkLst>
            <pc:docMk/>
            <pc:sldMk cId="3695235706" sldId="277"/>
            <ac:picMk id="4" creationId="{C511D3A1-1A40-68AE-FD59-4650D80717F3}"/>
          </ac:picMkLst>
        </pc:picChg>
        <pc:picChg chg="add del">
          <ac:chgData name="Ian Parr" userId="4f46477c-3823-44e3-a023-ec7a0abfe074" providerId="ADAL" clId="{D847A0EA-A55B-493F-98F5-6CE02B3F3B80}" dt="2023-07-04T02:37:10.314" v="632"/>
          <ac:picMkLst>
            <pc:docMk/>
            <pc:sldMk cId="3695235706" sldId="277"/>
            <ac:picMk id="8" creationId="{50C065C3-0FE3-4452-B765-CB05BBB2A983}"/>
          </ac:picMkLst>
        </pc:picChg>
      </pc:sldChg>
      <pc:sldChg chg="new del">
        <pc:chgData name="Ian Parr" userId="4f46477c-3823-44e3-a023-ec7a0abfe074" providerId="ADAL" clId="{D847A0EA-A55B-493F-98F5-6CE02B3F3B80}" dt="2023-07-04T02:35:42.222" v="616" actId="2696"/>
        <pc:sldMkLst>
          <pc:docMk/>
          <pc:sldMk cId="2264250904" sldId="278"/>
        </pc:sldMkLst>
      </pc:sldChg>
      <pc:sldChg chg="modSp new setBg">
        <pc:chgData name="Ian Parr" userId="4f46477c-3823-44e3-a023-ec7a0abfe074" providerId="ADAL" clId="{D847A0EA-A55B-493F-98F5-6CE02B3F3B80}" dt="2023-07-04T04:35:35.071" v="1871"/>
        <pc:sldMkLst>
          <pc:docMk/>
          <pc:sldMk cId="2758879510" sldId="278"/>
        </pc:sldMkLst>
        <pc:spChg chg="mod">
          <ac:chgData name="Ian Parr" userId="4f46477c-3823-44e3-a023-ec7a0abfe074" providerId="ADAL" clId="{D847A0EA-A55B-493F-98F5-6CE02B3F3B80}" dt="2023-07-04T04:35:35.071" v="1871"/>
          <ac:spMkLst>
            <pc:docMk/>
            <pc:sldMk cId="2758879510" sldId="278"/>
            <ac:spMk id="2" creationId="{79971CF2-A49B-DFD6-A71D-FBE8CEA6D41F}"/>
          </ac:spMkLst>
        </pc:spChg>
      </pc:sldChg>
      <pc:sldChg chg="addSp delSp modSp add del mod setBg setClrOvrMap">
        <pc:chgData name="Ian Parr" userId="4f46477c-3823-44e3-a023-ec7a0abfe074" providerId="ADAL" clId="{D847A0EA-A55B-493F-98F5-6CE02B3F3B80}" dt="2023-07-04T02:36:11.475" v="625" actId="2696"/>
        <pc:sldMkLst>
          <pc:docMk/>
          <pc:sldMk cId="4225577117" sldId="278"/>
        </pc:sldMkLst>
        <pc:spChg chg="mod">
          <ac:chgData name="Ian Parr" userId="4f46477c-3823-44e3-a023-ec7a0abfe074" providerId="ADAL" clId="{D847A0EA-A55B-493F-98F5-6CE02B3F3B80}" dt="2023-07-04T02:36:05.701" v="624" actId="26606"/>
          <ac:spMkLst>
            <pc:docMk/>
            <pc:sldMk cId="4225577117" sldId="278"/>
            <ac:spMk id="8" creationId="{2084032C-5FE6-8685-B225-0381053C4285}"/>
          </ac:spMkLst>
        </pc:spChg>
        <pc:spChg chg="add del">
          <ac:chgData name="Ian Parr" userId="4f46477c-3823-44e3-a023-ec7a0abfe074" providerId="ADAL" clId="{D847A0EA-A55B-493F-98F5-6CE02B3F3B80}" dt="2023-07-04T02:35:59.484" v="621" actId="26606"/>
          <ac:spMkLst>
            <pc:docMk/>
            <pc:sldMk cId="4225577117" sldId="278"/>
            <ac:spMk id="75" creationId="{4B24F6DB-F114-44A7-BB56-D401884E4E7F}"/>
          </ac:spMkLst>
        </pc:spChg>
        <pc:grpChg chg="add del">
          <ac:chgData name="Ian Parr" userId="4f46477c-3823-44e3-a023-ec7a0abfe074" providerId="ADAL" clId="{D847A0EA-A55B-493F-98F5-6CE02B3F3B80}" dt="2023-07-04T02:35:59.484" v="621" actId="26606"/>
          <ac:grpSpMkLst>
            <pc:docMk/>
            <pc:sldMk cId="4225577117" sldId="278"/>
            <ac:grpSpMk id="15" creationId="{FF5EAD09-B81D-415F-8BCF-73C81AE05F21}"/>
          </ac:grpSpMkLst>
        </pc:grpChg>
        <pc:grpChg chg="add del">
          <ac:chgData name="Ian Parr" userId="4f46477c-3823-44e3-a023-ec7a0abfe074" providerId="ADAL" clId="{D847A0EA-A55B-493F-98F5-6CE02B3F3B80}" dt="2023-07-04T02:36:05.669" v="623" actId="26606"/>
          <ac:grpSpMkLst>
            <pc:docMk/>
            <pc:sldMk cId="4225577117" sldId="278"/>
            <ac:grpSpMk id="16" creationId="{9795E515-5F57-431F-9A0D-3A0419DF7572}"/>
          </ac:grpSpMkLst>
        </pc:grpChg>
        <pc:grpChg chg="add del">
          <ac:chgData name="Ian Parr" userId="4f46477c-3823-44e3-a023-ec7a0abfe074" providerId="ADAL" clId="{D847A0EA-A55B-493F-98F5-6CE02B3F3B80}" dt="2023-07-04T02:35:59.484" v="621" actId="26606"/>
          <ac:grpSpMkLst>
            <pc:docMk/>
            <pc:sldMk cId="4225577117" sldId="278"/>
            <ac:grpSpMk id="71" creationId="{9BE10567-6165-46A7-867D-4690A16B46D6}"/>
          </ac:grpSpMkLst>
        </pc:grpChg>
        <pc:grpChg chg="add del">
          <ac:chgData name="Ian Parr" userId="4f46477c-3823-44e3-a023-ec7a0abfe074" providerId="ADAL" clId="{D847A0EA-A55B-493F-98F5-6CE02B3F3B80}" dt="2023-07-04T02:36:05.669" v="623" actId="26606"/>
          <ac:grpSpMkLst>
            <pc:docMk/>
            <pc:sldMk cId="4225577117" sldId="278"/>
            <ac:grpSpMk id="76" creationId="{D4116A08-770E-4DC3-AAB6-E3E8E6CEC832}"/>
          </ac:grpSpMkLst>
        </pc:grpChg>
        <pc:grpChg chg="add del">
          <ac:chgData name="Ian Parr" userId="4f46477c-3823-44e3-a023-ec7a0abfe074" providerId="ADAL" clId="{D847A0EA-A55B-493F-98F5-6CE02B3F3B80}" dt="2023-07-04T02:35:59.484" v="621" actId="26606"/>
          <ac:grpSpMkLst>
            <pc:docMk/>
            <pc:sldMk cId="4225577117" sldId="278"/>
            <ac:grpSpMk id="77" creationId="{4DB50ECD-225E-4F81-AF7B-706DD05F3BA8}"/>
          </ac:grpSpMkLst>
        </pc:grpChg>
        <pc:grpChg chg="add del">
          <ac:chgData name="Ian Parr" userId="4f46477c-3823-44e3-a023-ec7a0abfe074" providerId="ADAL" clId="{D847A0EA-A55B-493F-98F5-6CE02B3F3B80}" dt="2023-07-04T02:36:05.669" v="623" actId="26606"/>
          <ac:grpSpMkLst>
            <pc:docMk/>
            <pc:sldMk cId="4225577117" sldId="278"/>
            <ac:grpSpMk id="131" creationId="{1351B104-9B78-4A2B-B970-FA8ABE1CE12D}"/>
          </ac:grpSpMkLst>
        </pc:grpChg>
        <pc:grpChg chg="add del">
          <ac:chgData name="Ian Parr" userId="4f46477c-3823-44e3-a023-ec7a0abfe074" providerId="ADAL" clId="{D847A0EA-A55B-493F-98F5-6CE02B3F3B80}" dt="2023-07-04T02:36:05.669" v="623" actId="26606"/>
          <ac:grpSpMkLst>
            <pc:docMk/>
            <pc:sldMk cId="4225577117" sldId="278"/>
            <ac:grpSpMk id="132" creationId="{77EB1C59-16D1-4C5E-9775-50CB40E022FE}"/>
          </ac:grpSpMkLst>
        </pc:grpChg>
        <pc:grpChg chg="add">
          <ac:chgData name="Ian Parr" userId="4f46477c-3823-44e3-a023-ec7a0abfe074" providerId="ADAL" clId="{D847A0EA-A55B-493F-98F5-6CE02B3F3B80}" dt="2023-07-04T02:36:05.701" v="624" actId="26606"/>
          <ac:grpSpMkLst>
            <pc:docMk/>
            <pc:sldMk cId="4225577117" sldId="278"/>
            <ac:grpSpMk id="146" creationId="{FF5EAD09-B81D-415F-8BCF-73C81AE05F21}"/>
          </ac:grpSpMkLst>
        </pc:grpChg>
        <pc:grpChg chg="add">
          <ac:chgData name="Ian Parr" userId="4f46477c-3823-44e3-a023-ec7a0abfe074" providerId="ADAL" clId="{D847A0EA-A55B-493F-98F5-6CE02B3F3B80}" dt="2023-07-04T02:36:05.701" v="624" actId="26606"/>
          <ac:grpSpMkLst>
            <pc:docMk/>
            <pc:sldMk cId="4225577117" sldId="278"/>
            <ac:grpSpMk id="148" creationId="{82EEA7F3-64E0-47B1-9B06-0677EA6FD79E}"/>
          </ac:grpSpMkLst>
        </pc:grpChg>
        <pc:picChg chg="del">
          <ac:chgData name="Ian Parr" userId="4f46477c-3823-44e3-a023-ec7a0abfe074" providerId="ADAL" clId="{D847A0EA-A55B-493F-98F5-6CE02B3F3B80}" dt="2023-07-04T02:35:52.367" v="619" actId="478"/>
          <ac:picMkLst>
            <pc:docMk/>
            <pc:sldMk cId="4225577117" sldId="278"/>
            <ac:picMk id="3" creationId="{70035D00-7E9F-3691-B74E-7DC4122CF6D9}"/>
          </ac:picMkLst>
        </pc:picChg>
        <pc:picChg chg="add del">
          <ac:chgData name="Ian Parr" userId="4f46477c-3823-44e3-a023-ec7a0abfe074" providerId="ADAL" clId="{D847A0EA-A55B-493F-98F5-6CE02B3F3B80}" dt="2023-07-04T02:36:05.669" v="623" actId="26606"/>
          <ac:picMkLst>
            <pc:docMk/>
            <pc:sldMk cId="4225577117" sldId="278"/>
            <ac:picMk id="10" creationId="{E92FA128-2121-B452-6BA5-555F238D3FAB}"/>
          </ac:picMkLst>
        </pc:picChg>
        <pc:picChg chg="add del">
          <ac:chgData name="Ian Parr" userId="4f46477c-3823-44e3-a023-ec7a0abfe074" providerId="ADAL" clId="{D847A0EA-A55B-493F-98F5-6CE02B3F3B80}" dt="2023-07-04T02:35:59.484" v="621" actId="26606"/>
          <ac:picMkLst>
            <pc:docMk/>
            <pc:sldMk cId="4225577117" sldId="278"/>
            <ac:picMk id="13" creationId="{9ACD3AF8-B16E-4174-8C1A-41F683C4AF8A}"/>
          </ac:picMkLst>
        </pc:picChg>
        <pc:picChg chg="add del">
          <ac:chgData name="Ian Parr" userId="4f46477c-3823-44e3-a023-ec7a0abfe074" providerId="ADAL" clId="{D847A0EA-A55B-493F-98F5-6CE02B3F3B80}" dt="2023-07-04T02:36:05.669" v="623" actId="26606"/>
          <ac:picMkLst>
            <pc:docMk/>
            <pc:sldMk cId="4225577117" sldId="278"/>
            <ac:picMk id="14" creationId="{50C065C3-0FE3-4452-B765-CB05BBB2A983}"/>
          </ac:picMkLst>
        </pc:picChg>
        <pc:picChg chg="add">
          <ac:chgData name="Ian Parr" userId="4f46477c-3823-44e3-a023-ec7a0abfe074" providerId="ADAL" clId="{D847A0EA-A55B-493F-98F5-6CE02B3F3B80}" dt="2023-07-04T02:36:05.701" v="624" actId="26606"/>
          <ac:picMkLst>
            <pc:docMk/>
            <pc:sldMk cId="4225577117" sldId="278"/>
            <ac:picMk id="145" creationId="{9ACD3AF8-B16E-4174-8C1A-41F683C4AF8A}"/>
          </ac:picMkLst>
        </pc:picChg>
      </pc:sldChg>
      <pc:sldChg chg="addSp delSp modSp add mod ord">
        <pc:chgData name="Ian Parr" userId="4f46477c-3823-44e3-a023-ec7a0abfe074" providerId="ADAL" clId="{D847A0EA-A55B-493F-98F5-6CE02B3F3B80}" dt="2023-07-04T05:19:33.878" v="2613" actId="1076"/>
        <pc:sldMkLst>
          <pc:docMk/>
          <pc:sldMk cId="2515922008" sldId="279"/>
        </pc:sldMkLst>
        <pc:spChg chg="del mod">
          <ac:chgData name="Ian Parr" userId="4f46477c-3823-44e3-a023-ec7a0abfe074" providerId="ADAL" clId="{D847A0EA-A55B-493F-98F5-6CE02B3F3B80}" dt="2023-07-04T02:37:39.658" v="637" actId="478"/>
          <ac:spMkLst>
            <pc:docMk/>
            <pc:sldMk cId="2515922008" sldId="279"/>
            <ac:spMk id="5" creationId="{D622A349-27D4-86D8-9DCA-AC77DC3213FA}"/>
          </ac:spMkLst>
        </pc:spChg>
        <pc:spChg chg="del">
          <ac:chgData name="Ian Parr" userId="4f46477c-3823-44e3-a023-ec7a0abfe074" providerId="ADAL" clId="{D847A0EA-A55B-493F-98F5-6CE02B3F3B80}" dt="2023-07-04T02:37:41.208" v="638" actId="478"/>
          <ac:spMkLst>
            <pc:docMk/>
            <pc:sldMk cId="2515922008" sldId="279"/>
            <ac:spMk id="6" creationId="{E081C378-CFC6-1562-2F5D-9EC69677FECE}"/>
          </ac:spMkLst>
        </pc:spChg>
        <pc:picChg chg="add del mod">
          <ac:chgData name="Ian Parr" userId="4f46477c-3823-44e3-a023-ec7a0abfe074" providerId="ADAL" clId="{D847A0EA-A55B-493F-98F5-6CE02B3F3B80}" dt="2023-07-04T02:43:07.467" v="815" actId="478"/>
          <ac:picMkLst>
            <pc:docMk/>
            <pc:sldMk cId="2515922008" sldId="279"/>
            <ac:picMk id="2" creationId="{54AC50EA-D391-A546-1BF3-9DE3308F4773}"/>
          </ac:picMkLst>
        </pc:picChg>
        <pc:picChg chg="del">
          <ac:chgData name="Ian Parr" userId="4f46477c-3823-44e3-a023-ec7a0abfe074" providerId="ADAL" clId="{D847A0EA-A55B-493F-98F5-6CE02B3F3B80}" dt="2023-07-04T02:37:42.464" v="639" actId="478"/>
          <ac:picMkLst>
            <pc:docMk/>
            <pc:sldMk cId="2515922008" sldId="279"/>
            <ac:picMk id="3" creationId="{047EA0D6-3C4A-21DD-C116-1589CDD07EFF}"/>
          </ac:picMkLst>
        </pc:picChg>
        <pc:picChg chg="add del mod">
          <ac:chgData name="Ian Parr" userId="4f46477c-3823-44e3-a023-ec7a0abfe074" providerId="ADAL" clId="{D847A0EA-A55B-493F-98F5-6CE02B3F3B80}" dt="2023-07-04T02:51:34.071" v="819" actId="478"/>
          <ac:picMkLst>
            <pc:docMk/>
            <pc:sldMk cId="2515922008" sldId="279"/>
            <ac:picMk id="4" creationId="{954A5F2F-D74F-2600-C533-C7446E44D992}"/>
          </ac:picMkLst>
        </pc:picChg>
        <pc:picChg chg="add del mod">
          <ac:chgData name="Ian Parr" userId="4f46477c-3823-44e3-a023-ec7a0abfe074" providerId="ADAL" clId="{D847A0EA-A55B-493F-98F5-6CE02B3F3B80}" dt="2023-07-04T02:51:58.761" v="822" actId="478"/>
          <ac:picMkLst>
            <pc:docMk/>
            <pc:sldMk cId="2515922008" sldId="279"/>
            <ac:picMk id="7" creationId="{D5E623E2-D4D0-54A3-5C62-DE6E241BE8EB}"/>
          </ac:picMkLst>
        </pc:picChg>
        <pc:picChg chg="add mod">
          <ac:chgData name="Ian Parr" userId="4f46477c-3823-44e3-a023-ec7a0abfe074" providerId="ADAL" clId="{D847A0EA-A55B-493F-98F5-6CE02B3F3B80}" dt="2023-07-04T05:19:33.878" v="2613" actId="1076"/>
          <ac:picMkLst>
            <pc:docMk/>
            <pc:sldMk cId="2515922008" sldId="279"/>
            <ac:picMk id="8" creationId="{68384F3D-BE22-3151-2F83-0E3DFF8535F3}"/>
          </ac:picMkLst>
        </pc:picChg>
      </pc:sldChg>
      <pc:sldChg chg="add del">
        <pc:chgData name="Ian Parr" userId="4f46477c-3823-44e3-a023-ec7a0abfe074" providerId="ADAL" clId="{D847A0EA-A55B-493F-98F5-6CE02B3F3B80}" dt="2023-07-04T02:35:45.062" v="617" actId="47"/>
        <pc:sldMkLst>
          <pc:docMk/>
          <pc:sldMk cId="3334188967" sldId="279"/>
        </pc:sldMkLst>
      </pc:sldChg>
      <pc:sldChg chg="addSp delSp modSp add mod">
        <pc:chgData name="Ian Parr" userId="4f46477c-3823-44e3-a023-ec7a0abfe074" providerId="ADAL" clId="{D847A0EA-A55B-493F-98F5-6CE02B3F3B80}" dt="2023-07-04T02:53:01.894" v="833" actId="1076"/>
        <pc:sldMkLst>
          <pc:docMk/>
          <pc:sldMk cId="836060889" sldId="280"/>
        </pc:sldMkLst>
        <pc:picChg chg="add mod">
          <ac:chgData name="Ian Parr" userId="4f46477c-3823-44e3-a023-ec7a0abfe074" providerId="ADAL" clId="{D847A0EA-A55B-493F-98F5-6CE02B3F3B80}" dt="2023-07-04T02:53:01.894" v="833" actId="1076"/>
          <ac:picMkLst>
            <pc:docMk/>
            <pc:sldMk cId="836060889" sldId="280"/>
            <ac:picMk id="2" creationId="{85CC9233-C80E-CF3F-4117-FB7F98876A76}"/>
          </ac:picMkLst>
        </pc:picChg>
        <pc:picChg chg="del">
          <ac:chgData name="Ian Parr" userId="4f46477c-3823-44e3-a023-ec7a0abfe074" providerId="ADAL" clId="{D847A0EA-A55B-493F-98F5-6CE02B3F3B80}" dt="2023-07-04T02:52:37.414" v="829" actId="478"/>
          <ac:picMkLst>
            <pc:docMk/>
            <pc:sldMk cId="836060889" sldId="280"/>
            <ac:picMk id="8" creationId="{68384F3D-BE22-3151-2F83-0E3DFF8535F3}"/>
          </ac:picMkLst>
        </pc:picChg>
      </pc:sldChg>
      <pc:sldChg chg="addSp modSp add mod ord">
        <pc:chgData name="Ian Parr" userId="4f46477c-3823-44e3-a023-ec7a0abfe074" providerId="ADAL" clId="{D847A0EA-A55B-493F-98F5-6CE02B3F3B80}" dt="2023-07-04T03:18:36.881" v="1247" actId="255"/>
        <pc:sldMkLst>
          <pc:docMk/>
          <pc:sldMk cId="2767118765" sldId="281"/>
        </pc:sldMkLst>
        <pc:spChg chg="add mod">
          <ac:chgData name="Ian Parr" userId="4f46477c-3823-44e3-a023-ec7a0abfe074" providerId="ADAL" clId="{D847A0EA-A55B-493F-98F5-6CE02B3F3B80}" dt="2023-07-04T03:18:36.881" v="1247" actId="255"/>
          <ac:spMkLst>
            <pc:docMk/>
            <pc:sldMk cId="2767118765" sldId="281"/>
            <ac:spMk id="4" creationId="{0CF74FE5-6429-7150-F94A-A1868F942F70}"/>
          </ac:spMkLst>
        </pc:spChg>
        <pc:picChg chg="add mod">
          <ac:chgData name="Ian Parr" userId="4f46477c-3823-44e3-a023-ec7a0abfe074" providerId="ADAL" clId="{D847A0EA-A55B-493F-98F5-6CE02B3F3B80}" dt="2023-07-04T03:17:31.331" v="1236" actId="14100"/>
          <ac:picMkLst>
            <pc:docMk/>
            <pc:sldMk cId="2767118765" sldId="281"/>
            <ac:picMk id="2" creationId="{F405E9B6-267E-66B9-D255-EACBCF50E9DE}"/>
          </ac:picMkLst>
        </pc:picChg>
        <pc:picChg chg="add mod">
          <ac:chgData name="Ian Parr" userId="4f46477c-3823-44e3-a023-ec7a0abfe074" providerId="ADAL" clId="{D847A0EA-A55B-493F-98F5-6CE02B3F3B80}" dt="2023-07-04T03:17:33.774" v="1237" actId="1076"/>
          <ac:picMkLst>
            <pc:docMk/>
            <pc:sldMk cId="2767118765" sldId="281"/>
            <ac:picMk id="3" creationId="{827684F5-8B50-EE08-5E54-C1B9D9DE0D03}"/>
          </ac:picMkLst>
        </pc:picChg>
      </pc:sldChg>
      <pc:sldChg chg="addSp modSp add mod ord setBg">
        <pc:chgData name="Ian Parr" userId="4f46477c-3823-44e3-a023-ec7a0abfe074" providerId="ADAL" clId="{D847A0EA-A55B-493F-98F5-6CE02B3F3B80}" dt="2023-07-04T02:59:59.609" v="1039" actId="1076"/>
        <pc:sldMkLst>
          <pc:docMk/>
          <pc:sldMk cId="2229044288" sldId="282"/>
        </pc:sldMkLst>
        <pc:spChg chg="add mod">
          <ac:chgData name="Ian Parr" userId="4f46477c-3823-44e3-a023-ec7a0abfe074" providerId="ADAL" clId="{D847A0EA-A55B-493F-98F5-6CE02B3F3B80}" dt="2023-07-04T02:59:59.609" v="1039" actId="1076"/>
          <ac:spMkLst>
            <pc:docMk/>
            <pc:sldMk cId="2229044288" sldId="282"/>
            <ac:spMk id="2" creationId="{D781DD0D-6BCC-EA18-FDB7-FB2DF4B6E7DC}"/>
          </ac:spMkLst>
        </pc:spChg>
        <pc:spChg chg="add mod">
          <ac:chgData name="Ian Parr" userId="4f46477c-3823-44e3-a023-ec7a0abfe074" providerId="ADAL" clId="{D847A0EA-A55B-493F-98F5-6CE02B3F3B80}" dt="2023-07-04T02:59:48.043" v="1036" actId="1076"/>
          <ac:spMkLst>
            <pc:docMk/>
            <pc:sldMk cId="2229044288" sldId="282"/>
            <ac:spMk id="3" creationId="{53FB4D62-79A9-C894-3877-45C711DE180B}"/>
          </ac:spMkLst>
        </pc:spChg>
        <pc:spChg chg="add mod">
          <ac:chgData name="Ian Parr" userId="4f46477c-3823-44e3-a023-ec7a0abfe074" providerId="ADAL" clId="{D847A0EA-A55B-493F-98F5-6CE02B3F3B80}" dt="2023-07-04T02:59:29.551" v="1034" actId="1076"/>
          <ac:spMkLst>
            <pc:docMk/>
            <pc:sldMk cId="2229044288" sldId="282"/>
            <ac:spMk id="4" creationId="{F4BC253E-A422-D42A-69F7-20FE85C3B357}"/>
          </ac:spMkLst>
        </pc:spChg>
      </pc:sldChg>
      <pc:sldChg chg="addSp delSp modSp add mod ord setBg">
        <pc:chgData name="Ian Parr" userId="4f46477c-3823-44e3-a023-ec7a0abfe074" providerId="ADAL" clId="{D847A0EA-A55B-493F-98F5-6CE02B3F3B80}" dt="2023-07-04T05:13:23.590" v="2594" actId="14100"/>
        <pc:sldMkLst>
          <pc:docMk/>
          <pc:sldMk cId="1405769051" sldId="283"/>
        </pc:sldMkLst>
        <pc:spChg chg="mod">
          <ac:chgData name="Ian Parr" userId="4f46477c-3823-44e3-a023-ec7a0abfe074" providerId="ADAL" clId="{D847A0EA-A55B-493F-98F5-6CE02B3F3B80}" dt="2023-07-04T04:52:03.404" v="2149" actId="207"/>
          <ac:spMkLst>
            <pc:docMk/>
            <pc:sldMk cId="1405769051" sldId="283"/>
            <ac:spMk id="2" creationId="{4979C3D2-F2E3-44DC-E560-AA7CB59E0B28}"/>
          </ac:spMkLst>
        </pc:spChg>
        <pc:spChg chg="mod">
          <ac:chgData name="Ian Parr" userId="4f46477c-3823-44e3-a023-ec7a0abfe074" providerId="ADAL" clId="{D847A0EA-A55B-493F-98F5-6CE02B3F3B80}" dt="2023-07-04T04:52:12.375" v="2150" actId="20577"/>
          <ac:spMkLst>
            <pc:docMk/>
            <pc:sldMk cId="1405769051" sldId="283"/>
            <ac:spMk id="9" creationId="{00D6BA3C-ABA4-572D-F56D-34DB592F8E67}"/>
          </ac:spMkLst>
        </pc:spChg>
        <pc:picChg chg="add del mod">
          <ac:chgData name="Ian Parr" userId="4f46477c-3823-44e3-a023-ec7a0abfe074" providerId="ADAL" clId="{D847A0EA-A55B-493F-98F5-6CE02B3F3B80}" dt="2023-07-04T05:08:35.118" v="2518" actId="21"/>
          <ac:picMkLst>
            <pc:docMk/>
            <pc:sldMk cId="1405769051" sldId="283"/>
            <ac:picMk id="3" creationId="{42130630-047A-6716-BFC5-CC8F5A3A1E86}"/>
          </ac:picMkLst>
        </pc:picChg>
        <pc:picChg chg="mod">
          <ac:chgData name="Ian Parr" userId="4f46477c-3823-44e3-a023-ec7a0abfe074" providerId="ADAL" clId="{D847A0EA-A55B-493F-98F5-6CE02B3F3B80}" dt="2023-07-04T04:48:41.303" v="2097" actId="1440"/>
          <ac:picMkLst>
            <pc:docMk/>
            <pc:sldMk cId="1405769051" sldId="283"/>
            <ac:picMk id="4" creationId="{C511D3A1-1A40-68AE-FD59-4650D80717F3}"/>
          </ac:picMkLst>
        </pc:picChg>
        <pc:picChg chg="add mod">
          <ac:chgData name="Ian Parr" userId="4f46477c-3823-44e3-a023-ec7a0abfe074" providerId="ADAL" clId="{D847A0EA-A55B-493F-98F5-6CE02B3F3B80}" dt="2023-07-04T05:13:23.590" v="2594" actId="14100"/>
          <ac:picMkLst>
            <pc:docMk/>
            <pc:sldMk cId="1405769051" sldId="283"/>
            <ac:picMk id="6" creationId="{D2789B23-850D-8F88-EAA6-713658E52E59}"/>
          </ac:picMkLst>
        </pc:picChg>
      </pc:sldChg>
      <pc:sldChg chg="addSp delSp modSp add mod ord setBg">
        <pc:chgData name="Ian Parr" userId="4f46477c-3823-44e3-a023-ec7a0abfe074" providerId="ADAL" clId="{D847A0EA-A55B-493F-98F5-6CE02B3F3B80}" dt="2023-07-04T04:34:39.606" v="1869"/>
        <pc:sldMkLst>
          <pc:docMk/>
          <pc:sldMk cId="4009968021" sldId="284"/>
        </pc:sldMkLst>
        <pc:spChg chg="add mod">
          <ac:chgData name="Ian Parr" userId="4f46477c-3823-44e3-a023-ec7a0abfe074" providerId="ADAL" clId="{D847A0EA-A55B-493F-98F5-6CE02B3F3B80}" dt="2023-07-04T03:18:50.480" v="1249" actId="1076"/>
          <ac:spMkLst>
            <pc:docMk/>
            <pc:sldMk cId="4009968021" sldId="284"/>
            <ac:spMk id="6" creationId="{994CCFCD-B6DD-4628-8748-415039946804}"/>
          </ac:spMkLst>
        </pc:spChg>
        <pc:picChg chg="del">
          <ac:chgData name="Ian Parr" userId="4f46477c-3823-44e3-a023-ec7a0abfe074" providerId="ADAL" clId="{D847A0EA-A55B-493F-98F5-6CE02B3F3B80}" dt="2023-07-04T03:01:03.659" v="1043" actId="478"/>
          <ac:picMkLst>
            <pc:docMk/>
            <pc:sldMk cId="4009968021" sldId="284"/>
            <ac:picMk id="2" creationId="{85CC9233-C80E-CF3F-4117-FB7F98876A76}"/>
          </ac:picMkLst>
        </pc:picChg>
        <pc:picChg chg="add del mod">
          <ac:chgData name="Ian Parr" userId="4f46477c-3823-44e3-a023-ec7a0abfe074" providerId="ADAL" clId="{D847A0EA-A55B-493F-98F5-6CE02B3F3B80}" dt="2023-07-04T03:07:19.590" v="1057" actId="478"/>
          <ac:picMkLst>
            <pc:docMk/>
            <pc:sldMk cId="4009968021" sldId="284"/>
            <ac:picMk id="3" creationId="{0C2445FA-03C6-FA4F-B308-A6A07EE6E955}"/>
          </ac:picMkLst>
        </pc:picChg>
        <pc:picChg chg="add mod">
          <ac:chgData name="Ian Parr" userId="4f46477c-3823-44e3-a023-ec7a0abfe074" providerId="ADAL" clId="{D847A0EA-A55B-493F-98F5-6CE02B3F3B80}" dt="2023-07-04T03:07:30.566" v="1062" actId="1076"/>
          <ac:picMkLst>
            <pc:docMk/>
            <pc:sldMk cId="4009968021" sldId="284"/>
            <ac:picMk id="4" creationId="{AEF10921-ED1F-B57D-ADAE-28C1CBD01970}"/>
          </ac:picMkLst>
        </pc:picChg>
        <pc:picChg chg="add mod">
          <ac:chgData name="Ian Parr" userId="4f46477c-3823-44e3-a023-ec7a0abfe074" providerId="ADAL" clId="{D847A0EA-A55B-493F-98F5-6CE02B3F3B80}" dt="2023-07-04T04:04:30.122" v="1257" actId="14100"/>
          <ac:picMkLst>
            <pc:docMk/>
            <pc:sldMk cId="4009968021" sldId="284"/>
            <ac:picMk id="5" creationId="{890ABACE-AC70-5DD1-A3A8-ADAC94057B32}"/>
          </ac:picMkLst>
        </pc:picChg>
      </pc:sldChg>
      <pc:sldChg chg="addSp delSp modSp add mod">
        <pc:chgData name="Ian Parr" userId="4f46477c-3823-44e3-a023-ec7a0abfe074" providerId="ADAL" clId="{D847A0EA-A55B-493F-98F5-6CE02B3F3B80}" dt="2023-07-04T04:07:25.538" v="1337" actId="1076"/>
        <pc:sldMkLst>
          <pc:docMk/>
          <pc:sldMk cId="496521103" sldId="285"/>
        </pc:sldMkLst>
        <pc:spChg chg="del mod">
          <ac:chgData name="Ian Parr" userId="4f46477c-3823-44e3-a023-ec7a0abfe074" providerId="ADAL" clId="{D847A0EA-A55B-493F-98F5-6CE02B3F3B80}" dt="2023-07-04T03:19:08.357" v="1254" actId="478"/>
          <ac:spMkLst>
            <pc:docMk/>
            <pc:sldMk cId="496521103" sldId="285"/>
            <ac:spMk id="4" creationId="{0CF74FE5-6429-7150-F94A-A1868F942F70}"/>
          </ac:spMkLst>
        </pc:spChg>
        <pc:spChg chg="add mod">
          <ac:chgData name="Ian Parr" userId="4f46477c-3823-44e3-a023-ec7a0abfe074" providerId="ADAL" clId="{D847A0EA-A55B-493F-98F5-6CE02B3F3B80}" dt="2023-07-04T04:07:13.907" v="1333" actId="255"/>
          <ac:spMkLst>
            <pc:docMk/>
            <pc:sldMk cId="496521103" sldId="285"/>
            <ac:spMk id="8" creationId="{9CBEC007-19EF-B114-E967-DD30DF01D5B3}"/>
          </ac:spMkLst>
        </pc:spChg>
        <pc:picChg chg="del">
          <ac:chgData name="Ian Parr" userId="4f46477c-3823-44e3-a023-ec7a0abfe074" providerId="ADAL" clId="{D847A0EA-A55B-493F-98F5-6CE02B3F3B80}" dt="2023-07-04T03:19:05.498" v="1251" actId="478"/>
          <ac:picMkLst>
            <pc:docMk/>
            <pc:sldMk cId="496521103" sldId="285"/>
            <ac:picMk id="2" creationId="{F405E9B6-267E-66B9-D255-EACBCF50E9DE}"/>
          </ac:picMkLst>
        </pc:picChg>
        <pc:picChg chg="del">
          <ac:chgData name="Ian Parr" userId="4f46477c-3823-44e3-a023-ec7a0abfe074" providerId="ADAL" clId="{D847A0EA-A55B-493F-98F5-6CE02B3F3B80}" dt="2023-07-04T03:19:06.209" v="1252" actId="478"/>
          <ac:picMkLst>
            <pc:docMk/>
            <pc:sldMk cId="496521103" sldId="285"/>
            <ac:picMk id="3" creationId="{827684F5-8B50-EE08-5E54-C1B9D9DE0D03}"/>
          </ac:picMkLst>
        </pc:picChg>
        <pc:picChg chg="add mod">
          <ac:chgData name="Ian Parr" userId="4f46477c-3823-44e3-a023-ec7a0abfe074" providerId="ADAL" clId="{D847A0EA-A55B-493F-98F5-6CE02B3F3B80}" dt="2023-07-04T04:07:18.644" v="1334" actId="1076"/>
          <ac:picMkLst>
            <pc:docMk/>
            <pc:sldMk cId="496521103" sldId="285"/>
            <ac:picMk id="5" creationId="{6A7B3E4F-7760-A1A0-AC79-CBCA478053F8}"/>
          </ac:picMkLst>
        </pc:picChg>
        <pc:picChg chg="add mod">
          <ac:chgData name="Ian Parr" userId="4f46477c-3823-44e3-a023-ec7a0abfe074" providerId="ADAL" clId="{D847A0EA-A55B-493F-98F5-6CE02B3F3B80}" dt="2023-07-04T04:07:21.103" v="1335" actId="1076"/>
          <ac:picMkLst>
            <pc:docMk/>
            <pc:sldMk cId="496521103" sldId="285"/>
            <ac:picMk id="6" creationId="{1BE8E76D-E9DA-69D3-F333-EC6F6058BC5B}"/>
          </ac:picMkLst>
        </pc:picChg>
        <pc:picChg chg="add mod">
          <ac:chgData name="Ian Parr" userId="4f46477c-3823-44e3-a023-ec7a0abfe074" providerId="ADAL" clId="{D847A0EA-A55B-493F-98F5-6CE02B3F3B80}" dt="2023-07-04T04:07:25.538" v="1337" actId="1076"/>
          <ac:picMkLst>
            <pc:docMk/>
            <pc:sldMk cId="496521103" sldId="285"/>
            <ac:picMk id="7" creationId="{1294AABD-ECA3-9618-B6EC-7B33C445AAA1}"/>
          </ac:picMkLst>
        </pc:picChg>
      </pc:sldChg>
      <pc:sldChg chg="addSp delSp modSp add del mod">
        <pc:chgData name="Ian Parr" userId="4f46477c-3823-44e3-a023-ec7a0abfe074" providerId="ADAL" clId="{D847A0EA-A55B-493F-98F5-6CE02B3F3B80}" dt="2023-07-04T04:14:34.934" v="1360" actId="2696"/>
        <pc:sldMkLst>
          <pc:docMk/>
          <pc:sldMk cId="2750163106" sldId="286"/>
        </pc:sldMkLst>
        <pc:spChg chg="add del mod">
          <ac:chgData name="Ian Parr" userId="4f46477c-3823-44e3-a023-ec7a0abfe074" providerId="ADAL" clId="{D847A0EA-A55B-493F-98F5-6CE02B3F3B80}" dt="2023-07-04T04:14:28.359" v="1359" actId="478"/>
          <ac:spMkLst>
            <pc:docMk/>
            <pc:sldMk cId="2750163106" sldId="286"/>
            <ac:spMk id="3" creationId="{7960ED13-52C3-99F9-BFBC-B3CAD4340AA8}"/>
          </ac:spMkLst>
        </pc:spChg>
        <pc:picChg chg="add">
          <ac:chgData name="Ian Parr" userId="4f46477c-3823-44e3-a023-ec7a0abfe074" providerId="ADAL" clId="{D847A0EA-A55B-493F-98F5-6CE02B3F3B80}" dt="2023-07-04T04:14:21.664" v="1357"/>
          <ac:picMkLst>
            <pc:docMk/>
            <pc:sldMk cId="2750163106" sldId="286"/>
            <ac:picMk id="2" creationId="{2F30930A-C0C8-4603-EB13-EB9492AF5139}"/>
          </ac:picMkLst>
        </pc:picChg>
      </pc:sldChg>
      <pc:sldChg chg="addSp delSp modSp add mod">
        <pc:chgData name="Ian Parr" userId="4f46477c-3823-44e3-a023-ec7a0abfe074" providerId="ADAL" clId="{D847A0EA-A55B-493F-98F5-6CE02B3F3B80}" dt="2023-07-04T04:13:49.717" v="1356" actId="1076"/>
        <pc:sldMkLst>
          <pc:docMk/>
          <pc:sldMk cId="3297710515" sldId="287"/>
        </pc:sldMkLst>
        <pc:spChg chg="add del mod">
          <ac:chgData name="Ian Parr" userId="4f46477c-3823-44e3-a023-ec7a0abfe074" providerId="ADAL" clId="{D847A0EA-A55B-493F-98F5-6CE02B3F3B80}" dt="2023-07-04T04:13:43.600" v="1354"/>
          <ac:spMkLst>
            <pc:docMk/>
            <pc:sldMk cId="3297710515" sldId="287"/>
            <ac:spMk id="4" creationId="{CD5598B7-F116-11EF-0C6D-7AAC0E6DB651}"/>
          </ac:spMkLst>
        </pc:spChg>
        <pc:spChg chg="add mod">
          <ac:chgData name="Ian Parr" userId="4f46477c-3823-44e3-a023-ec7a0abfe074" providerId="ADAL" clId="{D847A0EA-A55B-493F-98F5-6CE02B3F3B80}" dt="2023-07-04T04:13:39.932" v="1352" actId="1076"/>
          <ac:spMkLst>
            <pc:docMk/>
            <pc:sldMk cId="3297710515" sldId="287"/>
            <ac:spMk id="5" creationId="{E3543DD0-A59E-65B2-C211-0EDC7A397D07}"/>
          </ac:spMkLst>
        </pc:spChg>
        <pc:picChg chg="add mod">
          <ac:chgData name="Ian Parr" userId="4f46477c-3823-44e3-a023-ec7a0abfe074" providerId="ADAL" clId="{D847A0EA-A55B-493F-98F5-6CE02B3F3B80}" dt="2023-07-04T04:13:49.717" v="1356" actId="1076"/>
          <ac:picMkLst>
            <pc:docMk/>
            <pc:sldMk cId="3297710515" sldId="287"/>
            <ac:picMk id="2" creationId="{BFA7F780-F349-340D-BD4B-678E10ED0215}"/>
          </ac:picMkLst>
        </pc:picChg>
        <pc:picChg chg="add del mod">
          <ac:chgData name="Ian Parr" userId="4f46477c-3823-44e3-a023-ec7a0abfe074" providerId="ADAL" clId="{D847A0EA-A55B-493F-98F5-6CE02B3F3B80}" dt="2023-07-04T04:13:17.745" v="1348" actId="478"/>
          <ac:picMkLst>
            <pc:docMk/>
            <pc:sldMk cId="3297710515" sldId="287"/>
            <ac:picMk id="3" creationId="{7ADD50CF-E993-FF3A-132B-E45F564C99A5}"/>
          </ac:picMkLst>
        </pc:picChg>
      </pc:sldChg>
      <pc:sldChg chg="addSp delSp modSp add mod ord delDesignElem">
        <pc:chgData name="Ian Parr" userId="4f46477c-3823-44e3-a023-ec7a0abfe074" providerId="ADAL" clId="{D847A0EA-A55B-493F-98F5-6CE02B3F3B80}" dt="2023-07-04T04:44:37.181" v="2090" actId="14100"/>
        <pc:sldMkLst>
          <pc:docMk/>
          <pc:sldMk cId="1336484315" sldId="288"/>
        </pc:sldMkLst>
        <pc:spChg chg="add mod">
          <ac:chgData name="Ian Parr" userId="4f46477c-3823-44e3-a023-ec7a0abfe074" providerId="ADAL" clId="{D847A0EA-A55B-493F-98F5-6CE02B3F3B80}" dt="2023-07-04T04:44:37.181" v="2090" actId="14100"/>
          <ac:spMkLst>
            <pc:docMk/>
            <pc:sldMk cId="1336484315" sldId="288"/>
            <ac:spMk id="4" creationId="{9C682114-2ADD-5B05-3FDA-A8485614CBCB}"/>
          </ac:spMkLst>
        </pc:spChg>
        <pc:spChg chg="del mod">
          <ac:chgData name="Ian Parr" userId="4f46477c-3823-44e3-a023-ec7a0abfe074" providerId="ADAL" clId="{D847A0EA-A55B-493F-98F5-6CE02B3F3B80}" dt="2023-07-04T04:14:51.166" v="1364" actId="478"/>
          <ac:spMkLst>
            <pc:docMk/>
            <pc:sldMk cId="1336484315" sldId="288"/>
            <ac:spMk id="5" creationId="{E3543DD0-A59E-65B2-C211-0EDC7A397D07}"/>
          </ac:spMkLst>
        </pc:spChg>
        <pc:spChg chg="add mod">
          <ac:chgData name="Ian Parr" userId="4f46477c-3823-44e3-a023-ec7a0abfe074" providerId="ADAL" clId="{D847A0EA-A55B-493F-98F5-6CE02B3F3B80}" dt="2023-07-04T04:41:49.201" v="2080" actId="207"/>
          <ac:spMkLst>
            <pc:docMk/>
            <pc:sldMk cId="1336484315" sldId="288"/>
            <ac:spMk id="6" creationId="{01066003-02CA-533F-EFCF-BC3CF782CDBC}"/>
          </ac:spMkLst>
        </pc:spChg>
        <pc:spChg chg="add del">
          <ac:chgData name="Ian Parr" userId="4f46477c-3823-44e3-a023-ec7a0abfe074" providerId="ADAL" clId="{D847A0EA-A55B-493F-98F5-6CE02B3F3B80}" dt="2023-07-04T04:35:35.071" v="1871"/>
          <ac:spMkLst>
            <pc:docMk/>
            <pc:sldMk cId="1336484315" sldId="288"/>
            <ac:spMk id="7" creationId="{AE1AF813-2D2F-4B78-9216-388AF161EDAA}"/>
          </ac:spMkLst>
        </pc:spChg>
        <pc:spChg chg="add del">
          <ac:chgData name="Ian Parr" userId="4f46477c-3823-44e3-a023-ec7a0abfe074" providerId="ADAL" clId="{D847A0EA-A55B-493F-98F5-6CE02B3F3B80}" dt="2023-07-04T04:35:35.071" v="1871"/>
          <ac:spMkLst>
            <pc:docMk/>
            <pc:sldMk cId="1336484315" sldId="288"/>
            <ac:spMk id="9" creationId="{C47181D2-95D5-4439-9BDF-14D4FDC7BD80}"/>
          </ac:spMkLst>
        </pc:spChg>
        <pc:spChg chg="add del">
          <ac:chgData name="Ian Parr" userId="4f46477c-3823-44e3-a023-ec7a0abfe074" providerId="ADAL" clId="{D847A0EA-A55B-493F-98F5-6CE02B3F3B80}" dt="2023-07-04T04:39:22.124" v="1951" actId="478"/>
          <ac:spMkLst>
            <pc:docMk/>
            <pc:sldMk cId="1336484315" sldId="288"/>
            <ac:spMk id="11" creationId="{70BB4185-EAA4-1E49-2A1B-D798997966C1}"/>
          </ac:spMkLst>
        </pc:spChg>
        <pc:spChg chg="add del mod">
          <ac:chgData name="Ian Parr" userId="4f46477c-3823-44e3-a023-ec7a0abfe074" providerId="ADAL" clId="{D847A0EA-A55B-493F-98F5-6CE02B3F3B80}" dt="2023-07-04T04:39:55.080" v="1956"/>
          <ac:spMkLst>
            <pc:docMk/>
            <pc:sldMk cId="1336484315" sldId="288"/>
            <ac:spMk id="12" creationId="{92193AB8-0855-88AF-45D1-94BE4A86CD62}"/>
          </ac:spMkLst>
        </pc:spChg>
        <pc:spChg chg="add mod">
          <ac:chgData name="Ian Parr" userId="4f46477c-3823-44e3-a023-ec7a0abfe074" providerId="ADAL" clId="{D847A0EA-A55B-493F-98F5-6CE02B3F3B80}" dt="2023-07-04T04:42:33.892" v="2084" actId="1076"/>
          <ac:spMkLst>
            <pc:docMk/>
            <pc:sldMk cId="1336484315" sldId="288"/>
            <ac:spMk id="13" creationId="{8DE6ACC4-FDFA-3EC1-8044-E633DDF99429}"/>
          </ac:spMkLst>
        </pc:spChg>
        <pc:picChg chg="del">
          <ac:chgData name="Ian Parr" userId="4f46477c-3823-44e3-a023-ec7a0abfe074" providerId="ADAL" clId="{D847A0EA-A55B-493F-98F5-6CE02B3F3B80}" dt="2023-07-04T04:14:45.646" v="1362" actId="478"/>
          <ac:picMkLst>
            <pc:docMk/>
            <pc:sldMk cId="1336484315" sldId="288"/>
            <ac:picMk id="2" creationId="{BFA7F780-F349-340D-BD4B-678E10ED0215}"/>
          </ac:picMkLst>
        </pc:picChg>
        <pc:picChg chg="add del">
          <ac:chgData name="Ian Parr" userId="4f46477c-3823-44e3-a023-ec7a0abfe074" providerId="ADAL" clId="{D847A0EA-A55B-493F-98F5-6CE02B3F3B80}" dt="2023-07-04T04:34:13.639" v="1866" actId="478"/>
          <ac:picMkLst>
            <pc:docMk/>
            <pc:sldMk cId="1336484315" sldId="288"/>
            <ac:picMk id="3" creationId="{7292435F-4400-D1D8-3010-CE3FBADE80D0}"/>
          </ac:picMkLst>
        </pc:picChg>
        <pc:picChg chg="add mod">
          <ac:chgData name="Ian Parr" userId="4f46477c-3823-44e3-a023-ec7a0abfe074" providerId="ADAL" clId="{D847A0EA-A55B-493F-98F5-6CE02B3F3B80}" dt="2023-07-04T04:42:39.752" v="2086" actId="1076"/>
          <ac:picMkLst>
            <pc:docMk/>
            <pc:sldMk cId="1336484315" sldId="288"/>
            <ac:picMk id="8" creationId="{F19B1802-82F3-3DC5-7315-818221027AB6}"/>
          </ac:picMkLst>
        </pc:picChg>
        <pc:picChg chg="add mod">
          <ac:chgData name="Ian Parr" userId="4f46477c-3823-44e3-a023-ec7a0abfe074" providerId="ADAL" clId="{D847A0EA-A55B-493F-98F5-6CE02B3F3B80}" dt="2023-07-04T04:42:45.077" v="2087" actId="1076"/>
          <ac:picMkLst>
            <pc:docMk/>
            <pc:sldMk cId="1336484315" sldId="288"/>
            <ac:picMk id="10" creationId="{D693643D-302E-A913-4B8B-05865B327166}"/>
          </ac:picMkLst>
        </pc:picChg>
      </pc:sldChg>
      <pc:sldChg chg="addSp modSp add mod ord">
        <pc:chgData name="Ian Parr" userId="4f46477c-3823-44e3-a023-ec7a0abfe074" providerId="ADAL" clId="{D847A0EA-A55B-493F-98F5-6CE02B3F3B80}" dt="2023-07-04T05:16:52.307" v="2605" actId="1076"/>
        <pc:sldMkLst>
          <pc:docMk/>
          <pc:sldMk cId="120385570" sldId="289"/>
        </pc:sldMkLst>
        <pc:spChg chg="add mod">
          <ac:chgData name="Ian Parr" userId="4f46477c-3823-44e3-a023-ec7a0abfe074" providerId="ADAL" clId="{D847A0EA-A55B-493F-98F5-6CE02B3F3B80}" dt="2023-07-04T05:16:44.993" v="2602" actId="1076"/>
          <ac:spMkLst>
            <pc:docMk/>
            <pc:sldMk cId="120385570" sldId="289"/>
            <ac:spMk id="3" creationId="{1F49E2A5-18B9-2AB1-9501-A02477F809AA}"/>
          </ac:spMkLst>
        </pc:spChg>
        <pc:picChg chg="add mod">
          <ac:chgData name="Ian Parr" userId="4f46477c-3823-44e3-a023-ec7a0abfe074" providerId="ADAL" clId="{D847A0EA-A55B-493F-98F5-6CE02B3F3B80}" dt="2023-07-04T05:16:52.307" v="2605" actId="1076"/>
          <ac:picMkLst>
            <pc:docMk/>
            <pc:sldMk cId="120385570" sldId="289"/>
            <ac:picMk id="4" creationId="{998DCB98-8B62-312C-E50F-3CE21B281102}"/>
          </ac:picMkLst>
        </pc:picChg>
      </pc:sldChg>
      <pc:sldChg chg="addSp delSp modSp add mod ord setBg">
        <pc:chgData name="Ian Parr" userId="4f46477c-3823-44e3-a023-ec7a0abfe074" providerId="ADAL" clId="{D847A0EA-A55B-493F-98F5-6CE02B3F3B80}" dt="2023-07-04T04:55:26.093" v="2250" actId="207"/>
        <pc:sldMkLst>
          <pc:docMk/>
          <pc:sldMk cId="4192277966" sldId="290"/>
        </pc:sldMkLst>
        <pc:spChg chg="add mod">
          <ac:chgData name="Ian Parr" userId="4f46477c-3823-44e3-a023-ec7a0abfe074" providerId="ADAL" clId="{D847A0EA-A55B-493F-98F5-6CE02B3F3B80}" dt="2023-07-04T04:55:26.093" v="2250" actId="207"/>
          <ac:spMkLst>
            <pc:docMk/>
            <pc:sldMk cId="4192277966" sldId="290"/>
            <ac:spMk id="3" creationId="{C7AB9FBD-8421-A397-6EB4-B234F1EE8D47}"/>
          </ac:spMkLst>
        </pc:spChg>
        <pc:spChg chg="add mod">
          <ac:chgData name="Ian Parr" userId="4f46477c-3823-44e3-a023-ec7a0abfe074" providerId="ADAL" clId="{D847A0EA-A55B-493F-98F5-6CE02B3F3B80}" dt="2023-07-04T04:55:13.981" v="2248" actId="207"/>
          <ac:spMkLst>
            <pc:docMk/>
            <pc:sldMk cId="4192277966" sldId="290"/>
            <ac:spMk id="4" creationId="{256F9DDA-6AF6-38CD-6B7E-1832604D8520}"/>
          </ac:spMkLst>
        </pc:spChg>
        <pc:picChg chg="add del">
          <ac:chgData name="Ian Parr" userId="4f46477c-3823-44e3-a023-ec7a0abfe074" providerId="ADAL" clId="{D847A0EA-A55B-493F-98F5-6CE02B3F3B80}" dt="2023-07-04T04:53:02.444" v="2157" actId="478"/>
          <ac:picMkLst>
            <pc:docMk/>
            <pc:sldMk cId="4192277966" sldId="290"/>
            <ac:picMk id="2" creationId="{C335DFD5-E9AC-AA73-BF10-EF1283A78848}"/>
          </ac:picMkLst>
        </pc:picChg>
      </pc:sldChg>
      <pc:sldChg chg="addSp delSp modSp add mod ord">
        <pc:chgData name="Ian Parr" userId="4f46477c-3823-44e3-a023-ec7a0abfe074" providerId="ADAL" clId="{D847A0EA-A55B-493F-98F5-6CE02B3F3B80}" dt="2023-07-04T04:17:56.534" v="1428" actId="1076"/>
        <pc:sldMkLst>
          <pc:docMk/>
          <pc:sldMk cId="4191855136" sldId="291"/>
        </pc:sldMkLst>
        <pc:spChg chg="mod">
          <ac:chgData name="Ian Parr" userId="4f46477c-3823-44e3-a023-ec7a0abfe074" providerId="ADAL" clId="{D847A0EA-A55B-493F-98F5-6CE02B3F3B80}" dt="2023-07-04T04:17:00.606" v="1422" actId="14100"/>
          <ac:spMkLst>
            <pc:docMk/>
            <pc:sldMk cId="4191855136" sldId="291"/>
            <ac:spMk id="2" creationId="{D781DD0D-6BCC-EA18-FDB7-FB2DF4B6E7DC}"/>
          </ac:spMkLst>
        </pc:spChg>
        <pc:spChg chg="mod">
          <ac:chgData name="Ian Parr" userId="4f46477c-3823-44e3-a023-ec7a0abfe074" providerId="ADAL" clId="{D847A0EA-A55B-493F-98F5-6CE02B3F3B80}" dt="2023-07-04T04:17:56.534" v="1428" actId="1076"/>
          <ac:spMkLst>
            <pc:docMk/>
            <pc:sldMk cId="4191855136" sldId="291"/>
            <ac:spMk id="3" creationId="{53FB4D62-79A9-C894-3877-45C711DE180B}"/>
          </ac:spMkLst>
        </pc:spChg>
        <pc:spChg chg="del">
          <ac:chgData name="Ian Parr" userId="4f46477c-3823-44e3-a023-ec7a0abfe074" providerId="ADAL" clId="{D847A0EA-A55B-493F-98F5-6CE02B3F3B80}" dt="2023-07-04T04:16:07.969" v="1411" actId="478"/>
          <ac:spMkLst>
            <pc:docMk/>
            <pc:sldMk cId="4191855136" sldId="291"/>
            <ac:spMk id="4" creationId="{F4BC253E-A422-D42A-69F7-20FE85C3B357}"/>
          </ac:spMkLst>
        </pc:spChg>
        <pc:picChg chg="add mod">
          <ac:chgData name="Ian Parr" userId="4f46477c-3823-44e3-a023-ec7a0abfe074" providerId="ADAL" clId="{D847A0EA-A55B-493F-98F5-6CE02B3F3B80}" dt="2023-07-04T04:17:47.427" v="1426" actId="1076"/>
          <ac:picMkLst>
            <pc:docMk/>
            <pc:sldMk cId="4191855136" sldId="291"/>
            <ac:picMk id="5" creationId="{961C66A9-B750-A757-F5FC-0DC403D40D2E}"/>
          </ac:picMkLst>
        </pc:picChg>
      </pc:sldChg>
      <pc:sldChg chg="addSp delSp modSp add mod ord setBg">
        <pc:chgData name="Ian Parr" userId="4f46477c-3823-44e3-a023-ec7a0abfe074" providerId="ADAL" clId="{D847A0EA-A55B-493F-98F5-6CE02B3F3B80}" dt="2023-07-04T04:31:06.339" v="1863" actId="11529"/>
        <pc:sldMkLst>
          <pc:docMk/>
          <pc:sldMk cId="1147854470" sldId="292"/>
        </pc:sldMkLst>
        <pc:spChg chg="mod">
          <ac:chgData name="Ian Parr" userId="4f46477c-3823-44e3-a023-ec7a0abfe074" providerId="ADAL" clId="{D847A0EA-A55B-493F-98F5-6CE02B3F3B80}" dt="2023-07-04T04:19:27.291" v="1584" actId="20577"/>
          <ac:spMkLst>
            <pc:docMk/>
            <pc:sldMk cId="1147854470" sldId="292"/>
            <ac:spMk id="2" creationId="{4979C3D2-F2E3-44DC-E560-AA7CB59E0B28}"/>
          </ac:spMkLst>
        </pc:spChg>
        <pc:spChg chg="add mod">
          <ac:chgData name="Ian Parr" userId="4f46477c-3823-44e3-a023-ec7a0abfe074" providerId="ADAL" clId="{D847A0EA-A55B-493F-98F5-6CE02B3F3B80}" dt="2023-07-04T04:30:08.889" v="1858" actId="5793"/>
          <ac:spMkLst>
            <pc:docMk/>
            <pc:sldMk cId="1147854470" sldId="292"/>
            <ac:spMk id="3" creationId="{36AC5CCA-16E4-5877-2396-1F7B906517C5}"/>
          </ac:spMkLst>
        </pc:spChg>
        <pc:spChg chg="del mod">
          <ac:chgData name="Ian Parr" userId="4f46477c-3823-44e3-a023-ec7a0abfe074" providerId="ADAL" clId="{D847A0EA-A55B-493F-98F5-6CE02B3F3B80}" dt="2023-07-04T04:23:55.715" v="1657" actId="478"/>
          <ac:spMkLst>
            <pc:docMk/>
            <pc:sldMk cId="1147854470" sldId="292"/>
            <ac:spMk id="5" creationId="{DB0A8C5A-18AD-7C39-2DFA-C8BD7413063B}"/>
          </ac:spMkLst>
        </pc:spChg>
        <pc:spChg chg="add del mod">
          <ac:chgData name="Ian Parr" userId="4f46477c-3823-44e3-a023-ec7a0abfe074" providerId="ADAL" clId="{D847A0EA-A55B-493F-98F5-6CE02B3F3B80}" dt="2023-07-04T04:29:24.418" v="1848" actId="478"/>
          <ac:spMkLst>
            <pc:docMk/>
            <pc:sldMk cId="1147854470" sldId="292"/>
            <ac:spMk id="6" creationId="{1BC609E4-01AA-BC1D-BD8C-DFC62156E463}"/>
          </ac:spMkLst>
        </pc:spChg>
        <pc:spChg chg="mod">
          <ac:chgData name="Ian Parr" userId="4f46477c-3823-44e3-a023-ec7a0abfe074" providerId="ADAL" clId="{D847A0EA-A55B-493F-98F5-6CE02B3F3B80}" dt="2023-07-04T04:24:28.017" v="1661" actId="1076"/>
          <ac:spMkLst>
            <pc:docMk/>
            <pc:sldMk cId="1147854470" sldId="292"/>
            <ac:spMk id="7" creationId="{048CD191-B46A-CA6D-6ABF-A2D5B96FE249}"/>
          </ac:spMkLst>
        </pc:spChg>
        <pc:spChg chg="mod">
          <ac:chgData name="Ian Parr" userId="4f46477c-3823-44e3-a023-ec7a0abfe074" providerId="ADAL" clId="{D847A0EA-A55B-493F-98F5-6CE02B3F3B80}" dt="2023-07-04T04:29:54.116" v="1852" actId="1076"/>
          <ac:spMkLst>
            <pc:docMk/>
            <pc:sldMk cId="1147854470" sldId="292"/>
            <ac:spMk id="9" creationId="{00D6BA3C-ABA4-572D-F56D-34DB592F8E67}"/>
          </ac:spMkLst>
        </pc:spChg>
        <pc:picChg chg="del mod">
          <ac:chgData name="Ian Parr" userId="4f46477c-3823-44e3-a023-ec7a0abfe074" providerId="ADAL" clId="{D847A0EA-A55B-493F-98F5-6CE02B3F3B80}" dt="2023-07-04T04:21:06.993" v="1645" actId="478"/>
          <ac:picMkLst>
            <pc:docMk/>
            <pc:sldMk cId="1147854470" sldId="292"/>
            <ac:picMk id="4" creationId="{C511D3A1-1A40-68AE-FD59-4650D80717F3}"/>
          </ac:picMkLst>
        </pc:picChg>
        <pc:cxnChg chg="add del">
          <ac:chgData name="Ian Parr" userId="4f46477c-3823-44e3-a023-ec7a0abfe074" providerId="ADAL" clId="{D847A0EA-A55B-493F-98F5-6CE02B3F3B80}" dt="2023-07-04T04:30:50.480" v="1862" actId="478"/>
          <ac:cxnSpMkLst>
            <pc:docMk/>
            <pc:sldMk cId="1147854470" sldId="292"/>
            <ac:cxnSpMk id="10" creationId="{968975C3-6112-4787-0AF6-73867D08B391}"/>
          </ac:cxnSpMkLst>
        </pc:cxnChg>
        <pc:cxnChg chg="add">
          <ac:chgData name="Ian Parr" userId="4f46477c-3823-44e3-a023-ec7a0abfe074" providerId="ADAL" clId="{D847A0EA-A55B-493F-98F5-6CE02B3F3B80}" dt="2023-07-04T04:31:06.339" v="1863" actId="11529"/>
          <ac:cxnSpMkLst>
            <pc:docMk/>
            <pc:sldMk cId="1147854470" sldId="292"/>
            <ac:cxnSpMk id="12" creationId="{ABB4A251-4617-438C-6842-7774DB40473C}"/>
          </ac:cxnSpMkLst>
        </pc:cxnChg>
      </pc:sldChg>
      <pc:sldChg chg="delSp add mod ord setBg">
        <pc:chgData name="Ian Parr" userId="4f46477c-3823-44e3-a023-ec7a0abfe074" providerId="ADAL" clId="{D847A0EA-A55B-493F-98F5-6CE02B3F3B80}" dt="2023-07-04T04:22:35.926" v="1651" actId="478"/>
        <pc:sldMkLst>
          <pc:docMk/>
          <pc:sldMk cId="2039294370" sldId="293"/>
        </pc:sldMkLst>
        <pc:picChg chg="del">
          <ac:chgData name="Ian Parr" userId="4f46477c-3823-44e3-a023-ec7a0abfe074" providerId="ADAL" clId="{D847A0EA-A55B-493F-98F5-6CE02B3F3B80}" dt="2023-07-04T04:22:35.926" v="1651" actId="478"/>
          <ac:picMkLst>
            <pc:docMk/>
            <pc:sldMk cId="2039294370" sldId="293"/>
            <ac:picMk id="4" creationId="{C511D3A1-1A40-68AE-FD59-4650D80717F3}"/>
          </ac:picMkLst>
        </pc:picChg>
      </pc:sldChg>
      <pc:sldChg chg="add ord">
        <pc:chgData name="Ian Parr" userId="4f46477c-3823-44e3-a023-ec7a0abfe074" providerId="ADAL" clId="{D847A0EA-A55B-493F-98F5-6CE02B3F3B80}" dt="2023-07-04T05:20:55.320" v="2615"/>
        <pc:sldMkLst>
          <pc:docMk/>
          <pc:sldMk cId="1506121415" sldId="294"/>
        </pc:sldMkLst>
      </pc:sldChg>
      <pc:sldChg chg="addSp modSp add mod">
        <pc:chgData name="Ian Parr" userId="4f46477c-3823-44e3-a023-ec7a0abfe074" providerId="ADAL" clId="{D847A0EA-A55B-493F-98F5-6CE02B3F3B80}" dt="2023-07-04T05:04:38.676" v="2461" actId="1076"/>
        <pc:sldMkLst>
          <pc:docMk/>
          <pc:sldMk cId="2665891038" sldId="295"/>
        </pc:sldMkLst>
        <pc:spChg chg="add mod">
          <ac:chgData name="Ian Parr" userId="4f46477c-3823-44e3-a023-ec7a0abfe074" providerId="ADAL" clId="{D847A0EA-A55B-493F-98F5-6CE02B3F3B80}" dt="2023-07-04T05:04:37.375" v="2460" actId="1076"/>
          <ac:spMkLst>
            <pc:docMk/>
            <pc:sldMk cId="2665891038" sldId="295"/>
            <ac:spMk id="2" creationId="{5565F72C-996B-4DB9-AD81-E828404D26E0}"/>
          </ac:spMkLst>
        </pc:spChg>
        <pc:spChg chg="mod">
          <ac:chgData name="Ian Parr" userId="4f46477c-3823-44e3-a023-ec7a0abfe074" providerId="ADAL" clId="{D847A0EA-A55B-493F-98F5-6CE02B3F3B80}" dt="2023-07-04T05:04:38.676" v="2461" actId="1076"/>
          <ac:spMkLst>
            <pc:docMk/>
            <pc:sldMk cId="2665891038" sldId="295"/>
            <ac:spMk id="3" creationId="{C7AB9FBD-8421-A397-6EB4-B234F1EE8D47}"/>
          </ac:spMkLst>
        </pc:spChg>
        <pc:spChg chg="mod">
          <ac:chgData name="Ian Parr" userId="4f46477c-3823-44e3-a023-ec7a0abfe074" providerId="ADAL" clId="{D847A0EA-A55B-493F-98F5-6CE02B3F3B80}" dt="2023-07-04T04:56:32.501" v="2269" actId="20577"/>
          <ac:spMkLst>
            <pc:docMk/>
            <pc:sldMk cId="2665891038" sldId="295"/>
            <ac:spMk id="4" creationId="{256F9DDA-6AF6-38CD-6B7E-1832604D8520}"/>
          </ac:spMkLst>
        </pc:spChg>
      </pc:sldChg>
      <pc:sldChg chg="add del">
        <pc:chgData name="Ian Parr" userId="4f46477c-3823-44e3-a023-ec7a0abfe074" providerId="ADAL" clId="{D847A0EA-A55B-493F-98F5-6CE02B3F3B80}" dt="2023-07-04T04:55:40.746" v="2253" actId="2696"/>
        <pc:sldMkLst>
          <pc:docMk/>
          <pc:sldMk cId="1322091102" sldId="296"/>
        </pc:sldMkLst>
      </pc:sldChg>
      <pc:sldChg chg="addSp delSp modSp add mod">
        <pc:chgData name="Ian Parr" userId="4f46477c-3823-44e3-a023-ec7a0abfe074" providerId="ADAL" clId="{D847A0EA-A55B-493F-98F5-6CE02B3F3B80}" dt="2023-07-04T05:04:45.544" v="2462" actId="1076"/>
        <pc:sldMkLst>
          <pc:docMk/>
          <pc:sldMk cId="2953321169" sldId="296"/>
        </pc:sldMkLst>
        <pc:spChg chg="add mod">
          <ac:chgData name="Ian Parr" userId="4f46477c-3823-44e3-a023-ec7a0abfe074" providerId="ADAL" clId="{D847A0EA-A55B-493F-98F5-6CE02B3F3B80}" dt="2023-07-04T05:04:45.544" v="2462" actId="1076"/>
          <ac:spMkLst>
            <pc:docMk/>
            <pc:sldMk cId="2953321169" sldId="296"/>
            <ac:spMk id="2" creationId="{ECDB7087-F637-76A1-A225-2667BA817E2E}"/>
          </ac:spMkLst>
        </pc:spChg>
        <pc:spChg chg="del">
          <ac:chgData name="Ian Parr" userId="4f46477c-3823-44e3-a023-ec7a0abfe074" providerId="ADAL" clId="{D847A0EA-A55B-493F-98F5-6CE02B3F3B80}" dt="2023-07-04T05:03:32.804" v="2447" actId="478"/>
          <ac:spMkLst>
            <pc:docMk/>
            <pc:sldMk cId="2953321169" sldId="296"/>
            <ac:spMk id="3" creationId="{C7AB9FBD-8421-A397-6EB4-B234F1EE8D47}"/>
          </ac:spMkLst>
        </pc:spChg>
        <pc:spChg chg="mod">
          <ac:chgData name="Ian Parr" userId="4f46477c-3823-44e3-a023-ec7a0abfe074" providerId="ADAL" clId="{D847A0EA-A55B-493F-98F5-6CE02B3F3B80}" dt="2023-07-04T05:03:53.823" v="2452" actId="1076"/>
          <ac:spMkLst>
            <pc:docMk/>
            <pc:sldMk cId="2953321169" sldId="296"/>
            <ac:spMk id="4" creationId="{256F9DDA-6AF6-38CD-6B7E-1832604D8520}"/>
          </ac:spMkLst>
        </pc:spChg>
      </pc:sldChg>
      <pc:sldChg chg="addSp delSp modSp add mod">
        <pc:chgData name="Ian Parr" userId="4f46477c-3823-44e3-a023-ec7a0abfe074" providerId="ADAL" clId="{D847A0EA-A55B-493F-98F5-6CE02B3F3B80}" dt="2023-07-04T05:05:15.757" v="2466" actId="1076"/>
        <pc:sldMkLst>
          <pc:docMk/>
          <pc:sldMk cId="1522469624" sldId="297"/>
        </pc:sldMkLst>
        <pc:spChg chg="add mod">
          <ac:chgData name="Ian Parr" userId="4f46477c-3823-44e3-a023-ec7a0abfe074" providerId="ADAL" clId="{D847A0EA-A55B-493F-98F5-6CE02B3F3B80}" dt="2023-07-04T05:05:15.757" v="2466" actId="1076"/>
          <ac:spMkLst>
            <pc:docMk/>
            <pc:sldMk cId="1522469624" sldId="297"/>
            <ac:spMk id="2" creationId="{2EB95696-549B-5835-8399-0064DD7D0335}"/>
          </ac:spMkLst>
        </pc:spChg>
        <pc:spChg chg="del">
          <ac:chgData name="Ian Parr" userId="4f46477c-3823-44e3-a023-ec7a0abfe074" providerId="ADAL" clId="{D847A0EA-A55B-493F-98F5-6CE02B3F3B80}" dt="2023-07-04T05:04:57.376" v="2463" actId="478"/>
          <ac:spMkLst>
            <pc:docMk/>
            <pc:sldMk cId="1522469624" sldId="297"/>
            <ac:spMk id="3" creationId="{C7AB9FBD-8421-A397-6EB4-B234F1EE8D47}"/>
          </ac:spMkLst>
        </pc:spChg>
        <pc:spChg chg="mod">
          <ac:chgData name="Ian Parr" userId="4f46477c-3823-44e3-a023-ec7a0abfe074" providerId="ADAL" clId="{D847A0EA-A55B-493F-98F5-6CE02B3F3B80}" dt="2023-07-04T04:57:15.798" v="2286" actId="20577"/>
          <ac:spMkLst>
            <pc:docMk/>
            <pc:sldMk cId="1522469624" sldId="297"/>
            <ac:spMk id="4" creationId="{256F9DDA-6AF6-38CD-6B7E-1832604D8520}"/>
          </ac:spMkLst>
        </pc:spChg>
      </pc:sldChg>
      <pc:sldChg chg="addSp delSp modSp add mod">
        <pc:chgData name="Ian Parr" userId="4f46477c-3823-44e3-a023-ec7a0abfe074" providerId="ADAL" clId="{D847A0EA-A55B-493F-98F5-6CE02B3F3B80}" dt="2023-07-04T05:04:18.736" v="2456" actId="1076"/>
        <pc:sldMkLst>
          <pc:docMk/>
          <pc:sldMk cId="789498811" sldId="298"/>
        </pc:sldMkLst>
        <pc:spChg chg="add mod">
          <ac:chgData name="Ian Parr" userId="4f46477c-3823-44e3-a023-ec7a0abfe074" providerId="ADAL" clId="{D847A0EA-A55B-493F-98F5-6CE02B3F3B80}" dt="2023-07-04T05:04:18.736" v="2456" actId="1076"/>
          <ac:spMkLst>
            <pc:docMk/>
            <pc:sldMk cId="789498811" sldId="298"/>
            <ac:spMk id="2" creationId="{7B79B204-C0C6-96D6-FC59-D0498E3675C2}"/>
          </ac:spMkLst>
        </pc:spChg>
        <pc:spChg chg="del">
          <ac:chgData name="Ian Parr" userId="4f46477c-3823-44e3-a023-ec7a0abfe074" providerId="ADAL" clId="{D847A0EA-A55B-493F-98F5-6CE02B3F3B80}" dt="2023-07-04T05:04:01.136" v="2453" actId="478"/>
          <ac:spMkLst>
            <pc:docMk/>
            <pc:sldMk cId="789498811" sldId="298"/>
            <ac:spMk id="3" creationId="{C7AB9FBD-8421-A397-6EB4-B234F1EE8D47}"/>
          </ac:spMkLst>
        </pc:spChg>
        <pc:spChg chg="mod">
          <ac:chgData name="Ian Parr" userId="4f46477c-3823-44e3-a023-ec7a0abfe074" providerId="ADAL" clId="{D847A0EA-A55B-493F-98F5-6CE02B3F3B80}" dt="2023-07-04T04:57:31.990" v="2302" actId="20577"/>
          <ac:spMkLst>
            <pc:docMk/>
            <pc:sldMk cId="789498811" sldId="298"/>
            <ac:spMk id="4" creationId="{256F9DDA-6AF6-38CD-6B7E-1832604D8520}"/>
          </ac:spMkLst>
        </pc:spChg>
      </pc:sldChg>
      <pc:sldChg chg="addSp modSp add mod ord">
        <pc:chgData name="Ian Parr" userId="4f46477c-3823-44e3-a023-ec7a0abfe074" providerId="ADAL" clId="{D847A0EA-A55B-493F-98F5-6CE02B3F3B80}" dt="2023-07-04T05:09:18.703" v="2526" actId="1076"/>
        <pc:sldMkLst>
          <pc:docMk/>
          <pc:sldMk cId="240087822" sldId="299"/>
        </pc:sldMkLst>
        <pc:spChg chg="mod">
          <ac:chgData name="Ian Parr" userId="4f46477c-3823-44e3-a023-ec7a0abfe074" providerId="ADAL" clId="{D847A0EA-A55B-493F-98F5-6CE02B3F3B80}" dt="2023-07-04T05:06:05.285" v="2485" actId="20577"/>
          <ac:spMkLst>
            <pc:docMk/>
            <pc:sldMk cId="240087822" sldId="299"/>
            <ac:spMk id="2" creationId="{4979C3D2-F2E3-44DC-E560-AA7CB59E0B28}"/>
          </ac:spMkLst>
        </pc:spChg>
        <pc:picChg chg="add mod">
          <ac:chgData name="Ian Parr" userId="4f46477c-3823-44e3-a023-ec7a0abfe074" providerId="ADAL" clId="{D847A0EA-A55B-493F-98F5-6CE02B3F3B80}" dt="2023-07-04T05:09:18.703" v="2526" actId="1076"/>
          <ac:picMkLst>
            <pc:docMk/>
            <pc:sldMk cId="240087822" sldId="299"/>
            <ac:picMk id="3" creationId="{F311FEDD-6AAA-97E4-8F1F-71525235DF00}"/>
          </ac:picMkLst>
        </pc:picChg>
      </pc:sldChg>
      <pc:sldChg chg="addSp modSp add mod ord">
        <pc:chgData name="Ian Parr" userId="4f46477c-3823-44e3-a023-ec7a0abfe074" providerId="ADAL" clId="{D847A0EA-A55B-493F-98F5-6CE02B3F3B80}" dt="2023-07-04T05:08:45.375" v="2522" actId="1076"/>
        <pc:sldMkLst>
          <pc:docMk/>
          <pc:sldMk cId="3942294097" sldId="300"/>
        </pc:sldMkLst>
        <pc:spChg chg="mod">
          <ac:chgData name="Ian Parr" userId="4f46477c-3823-44e3-a023-ec7a0abfe074" providerId="ADAL" clId="{D847A0EA-A55B-493F-98F5-6CE02B3F3B80}" dt="2023-07-04T05:06:54.573" v="2511" actId="20577"/>
          <ac:spMkLst>
            <pc:docMk/>
            <pc:sldMk cId="3942294097" sldId="300"/>
            <ac:spMk id="2" creationId="{4979C3D2-F2E3-44DC-E560-AA7CB59E0B28}"/>
          </ac:spMkLst>
        </pc:spChg>
        <pc:picChg chg="add mod">
          <ac:chgData name="Ian Parr" userId="4f46477c-3823-44e3-a023-ec7a0abfe074" providerId="ADAL" clId="{D847A0EA-A55B-493F-98F5-6CE02B3F3B80}" dt="2023-07-04T05:08:45.375" v="2522" actId="1076"/>
          <ac:picMkLst>
            <pc:docMk/>
            <pc:sldMk cId="3942294097" sldId="300"/>
            <ac:picMk id="3" creationId="{0891CA51-0102-E3B9-EA18-33BFCAB3FA2B}"/>
          </ac:picMkLst>
        </pc:picChg>
      </pc:sldChg>
      <pc:sldChg chg="addSp modSp add mod ord">
        <pc:chgData name="Ian Parr" userId="4f46477c-3823-44e3-a023-ec7a0abfe074" providerId="ADAL" clId="{D847A0EA-A55B-493F-98F5-6CE02B3F3B80}" dt="2023-07-04T05:12:28.731" v="2591" actId="20577"/>
        <pc:sldMkLst>
          <pc:docMk/>
          <pc:sldMk cId="2291014636" sldId="301"/>
        </pc:sldMkLst>
        <pc:spChg chg="mod">
          <ac:chgData name="Ian Parr" userId="4f46477c-3823-44e3-a023-ec7a0abfe074" providerId="ADAL" clId="{D847A0EA-A55B-493F-98F5-6CE02B3F3B80}" dt="2023-07-04T05:12:28.731" v="2591" actId="20577"/>
          <ac:spMkLst>
            <pc:docMk/>
            <pc:sldMk cId="2291014636" sldId="301"/>
            <ac:spMk id="2" creationId="{4979C3D2-F2E3-44DC-E560-AA7CB59E0B28}"/>
          </ac:spMkLst>
        </pc:spChg>
        <pc:picChg chg="add mod">
          <ac:chgData name="Ian Parr" userId="4f46477c-3823-44e3-a023-ec7a0abfe074" providerId="ADAL" clId="{D847A0EA-A55B-493F-98F5-6CE02B3F3B80}" dt="2023-07-04T05:10:07.244" v="2531" actId="14100"/>
          <ac:picMkLst>
            <pc:docMk/>
            <pc:sldMk cId="2291014636" sldId="301"/>
            <ac:picMk id="3" creationId="{4648609E-47D6-DBB9-B90B-4FA1A03CFB40}"/>
          </ac:picMkLst>
        </pc:picChg>
      </pc:sldChg>
      <pc:sldChg chg="addSp modSp add mod ord">
        <pc:chgData name="Ian Parr" userId="4f46477c-3823-44e3-a023-ec7a0abfe074" providerId="ADAL" clId="{D847A0EA-A55B-493F-98F5-6CE02B3F3B80}" dt="2023-07-04T05:12:13.270" v="2571" actId="20577"/>
        <pc:sldMkLst>
          <pc:docMk/>
          <pc:sldMk cId="4098420285" sldId="302"/>
        </pc:sldMkLst>
        <pc:spChg chg="mod">
          <ac:chgData name="Ian Parr" userId="4f46477c-3823-44e3-a023-ec7a0abfe074" providerId="ADAL" clId="{D847A0EA-A55B-493F-98F5-6CE02B3F3B80}" dt="2023-07-04T05:12:13.270" v="2571" actId="20577"/>
          <ac:spMkLst>
            <pc:docMk/>
            <pc:sldMk cId="4098420285" sldId="302"/>
            <ac:spMk id="2" creationId="{4979C3D2-F2E3-44DC-E560-AA7CB59E0B28}"/>
          </ac:spMkLst>
        </pc:spChg>
        <pc:picChg chg="add mod">
          <ac:chgData name="Ian Parr" userId="4f46477c-3823-44e3-a023-ec7a0abfe074" providerId="ADAL" clId="{D847A0EA-A55B-493F-98F5-6CE02B3F3B80}" dt="2023-07-04T05:11:08.149" v="2535" actId="1076"/>
          <ac:picMkLst>
            <pc:docMk/>
            <pc:sldMk cId="4098420285" sldId="302"/>
            <ac:picMk id="3" creationId="{FEC06EF4-9025-5EE7-52BF-4C500135944B}"/>
          </ac:picMkLst>
        </pc:picChg>
      </pc:sldChg>
      <pc:sldMasterChg chg="addSp modSldLayout">
        <pc:chgData name="Ian Parr" userId="4f46477c-3823-44e3-a023-ec7a0abfe074" providerId="ADAL" clId="{D847A0EA-A55B-493F-98F5-6CE02B3F3B80}" dt="2023-07-04T02:12:49.293" v="135"/>
        <pc:sldMasterMkLst>
          <pc:docMk/>
          <pc:sldMasterMk cId="3762224188" sldId="2147483659"/>
        </pc:sldMasterMkLst>
        <pc:picChg chg="add">
          <ac:chgData name="Ian Parr" userId="4f46477c-3823-44e3-a023-ec7a0abfe074" providerId="ADAL" clId="{D847A0EA-A55B-493F-98F5-6CE02B3F3B80}" dt="2023-07-04T02:12:49.293" v="135"/>
          <ac:picMkLst>
            <pc:docMk/>
            <pc:sldMasterMk cId="3762224188" sldId="2147483659"/>
            <ac:picMk id="48" creationId="{530A8C84-C732-79F7-2E43-254E778C5F2F}"/>
          </ac:picMkLst>
        </pc:picChg>
        <pc:picChg chg="add">
          <ac:chgData name="Ian Parr" userId="4f46477c-3823-44e3-a023-ec7a0abfe074" providerId="ADAL" clId="{D847A0EA-A55B-493F-98F5-6CE02B3F3B80}" dt="2023-07-04T02:12:49.293" v="135"/>
          <ac:picMkLst>
            <pc:docMk/>
            <pc:sldMasterMk cId="3762224188" sldId="2147483659"/>
            <ac:picMk id="49" creationId="{8E55209A-67BC-5A2A-7D7D-52D34435B3C8}"/>
          </ac:picMkLst>
        </pc:picChg>
        <pc:sldLayoutChg chg="addSp">
          <pc:chgData name="Ian Parr" userId="4f46477c-3823-44e3-a023-ec7a0abfe074" providerId="ADAL" clId="{D847A0EA-A55B-493F-98F5-6CE02B3F3B80}" dt="2023-07-04T02:12:49.293" v="135"/>
          <pc:sldLayoutMkLst>
            <pc:docMk/>
            <pc:sldMasterMk cId="3762224188" sldId="2147483659"/>
            <pc:sldLayoutMk cId="508585730" sldId="2147483662"/>
          </pc:sldLayoutMkLst>
          <pc:cxnChg chg="add">
            <ac:chgData name="Ian Parr" userId="4f46477c-3823-44e3-a023-ec7a0abfe074" providerId="ADAL" clId="{D847A0EA-A55B-493F-98F5-6CE02B3F3B80}" dt="2023-07-04T02:12:49.293" v="135"/>
            <ac:cxnSpMkLst>
              <pc:docMk/>
              <pc:sldMasterMk cId="3762224188" sldId="2147483659"/>
              <pc:sldLayoutMk cId="508585730" sldId="2147483662"/>
              <ac:cxnSpMk id="7" creationId="{AB7EBB4C-2F6D-E04A-BF96-B52BEF718D07}"/>
            </ac:cxnSpMkLst>
          </pc:cxnChg>
        </pc:sldLayoutChg>
        <pc:sldLayoutChg chg="addSp">
          <pc:chgData name="Ian Parr" userId="4f46477c-3823-44e3-a023-ec7a0abfe074" providerId="ADAL" clId="{D847A0EA-A55B-493F-98F5-6CE02B3F3B80}" dt="2023-07-04T02:12:49.293" v="135"/>
          <pc:sldLayoutMkLst>
            <pc:docMk/>
            <pc:sldMasterMk cId="3762224188" sldId="2147483659"/>
            <pc:sldLayoutMk cId="3303754466" sldId="2147483664"/>
          </pc:sldLayoutMkLst>
          <pc:cxnChg chg="add">
            <ac:chgData name="Ian Parr" userId="4f46477c-3823-44e3-a023-ec7a0abfe074" providerId="ADAL" clId="{D847A0EA-A55B-493F-98F5-6CE02B3F3B80}" dt="2023-07-04T02:12:49.293" v="135"/>
            <ac:cxnSpMkLst>
              <pc:docMk/>
              <pc:sldMasterMk cId="3762224188" sldId="2147483659"/>
              <pc:sldLayoutMk cId="3303754466" sldId="2147483664"/>
              <ac:cxnSpMk id="10" creationId="{1CCB1342-37F1-8EB4-B5D3-4B2645533F11}"/>
            </ac:cxnSpMkLst>
          </pc:cxnChg>
        </pc:sldLayoutChg>
      </pc:sldMasterChg>
      <pc:sldMasterChg chg="addSp modSldLayout">
        <pc:chgData name="Ian Parr" userId="4f46477c-3823-44e3-a023-ec7a0abfe074" providerId="ADAL" clId="{D847A0EA-A55B-493F-98F5-6CE02B3F3B80}" dt="2023-07-04T04:33:48.135" v="1864"/>
        <pc:sldMasterMkLst>
          <pc:docMk/>
          <pc:sldMasterMk cId="724486835" sldId="2147483678"/>
        </pc:sldMasterMkLst>
        <pc:picChg chg="add">
          <ac:chgData name="Ian Parr" userId="4f46477c-3823-44e3-a023-ec7a0abfe074" providerId="ADAL" clId="{D847A0EA-A55B-493F-98F5-6CE02B3F3B80}" dt="2023-07-04T04:33:48.135" v="1864"/>
          <ac:picMkLst>
            <pc:docMk/>
            <pc:sldMasterMk cId="724486835" sldId="2147483678"/>
            <ac:picMk id="8" creationId="{6BE5360A-EB9F-966B-25B5-0DAC1EF13C54}"/>
          </ac:picMkLst>
        </pc:picChg>
        <pc:picChg chg="add">
          <ac:chgData name="Ian Parr" userId="4f46477c-3823-44e3-a023-ec7a0abfe074" providerId="ADAL" clId="{D847A0EA-A55B-493F-98F5-6CE02B3F3B80}" dt="2023-07-04T04:33:48.135" v="1864"/>
          <ac:picMkLst>
            <pc:docMk/>
            <pc:sldMasterMk cId="724486835" sldId="2147483678"/>
            <ac:picMk id="11" creationId="{5682182B-EC8C-0D1C-EDEF-40EA37671CF1}"/>
          </ac:picMkLst>
        </pc:picChg>
        <pc:sldLayoutChg chg="addSp">
          <pc:chgData name="Ian Parr" userId="4f46477c-3823-44e3-a023-ec7a0abfe074" providerId="ADAL" clId="{D847A0EA-A55B-493F-98F5-6CE02B3F3B80}" dt="2023-07-04T04:33:48.135" v="1864"/>
          <pc:sldLayoutMkLst>
            <pc:docMk/>
            <pc:sldMasterMk cId="724486835" sldId="2147483678"/>
            <pc:sldLayoutMk cId="3038339467" sldId="2147483681"/>
          </pc:sldLayoutMkLst>
          <pc:cxnChg chg="add">
            <ac:chgData name="Ian Parr" userId="4f46477c-3823-44e3-a023-ec7a0abfe074" providerId="ADAL" clId="{D847A0EA-A55B-493F-98F5-6CE02B3F3B80}" dt="2023-07-04T04:33:48.135" v="1864"/>
            <ac:cxnSpMkLst>
              <pc:docMk/>
              <pc:sldMasterMk cId="724486835" sldId="2147483678"/>
              <pc:sldLayoutMk cId="3038339467" sldId="2147483681"/>
              <ac:cxnSpMk id="10" creationId="{302ACADB-91A1-D990-45DB-8DEF89CEA4B8}"/>
            </ac:cxnSpMkLst>
          </pc:cxnChg>
        </pc:sldLayoutChg>
        <pc:sldLayoutChg chg="addSp">
          <pc:chgData name="Ian Parr" userId="4f46477c-3823-44e3-a023-ec7a0abfe074" providerId="ADAL" clId="{D847A0EA-A55B-493F-98F5-6CE02B3F3B80}" dt="2023-07-04T04:33:48.135" v="1864"/>
          <pc:sldLayoutMkLst>
            <pc:docMk/>
            <pc:sldMasterMk cId="724486835" sldId="2147483678"/>
            <pc:sldLayoutMk cId="941643888" sldId="2147483683"/>
          </pc:sldLayoutMkLst>
          <pc:cxnChg chg="add">
            <ac:chgData name="Ian Parr" userId="4f46477c-3823-44e3-a023-ec7a0abfe074" providerId="ADAL" clId="{D847A0EA-A55B-493F-98F5-6CE02B3F3B80}" dt="2023-07-04T04:33:48.135" v="1864"/>
            <ac:cxnSpMkLst>
              <pc:docMk/>
              <pc:sldMasterMk cId="724486835" sldId="2147483678"/>
              <pc:sldLayoutMk cId="941643888" sldId="2147483683"/>
              <ac:cxnSpMk id="2" creationId="{266E3252-2CCC-459C-AFA4-6A980950B329}"/>
            </ac:cxnSpMkLst>
          </pc:cxnChg>
        </pc:sldLayoutChg>
      </pc:sldMasterChg>
    </pc:docChg>
  </pc:docChgLst>
  <pc:docChgLst>
    <pc:chgData name="Ian Parr" userId="S::iparr@ascschools.edu.au::4f46477c-3823-44e3-a023-ec7a0abfe074" providerId="AD" clId="Web-{23CC2B98-BC64-4393-9959-054A3C91B098}"/>
    <pc:docChg chg="modSld">
      <pc:chgData name="Ian Parr" userId="S::iparr@ascschools.edu.au::4f46477c-3823-44e3-a023-ec7a0abfe074" providerId="AD" clId="Web-{23CC2B98-BC64-4393-9959-054A3C91B098}" dt="2023-11-15T00:41:58.586" v="34"/>
      <pc:docMkLst>
        <pc:docMk/>
      </pc:docMkLst>
      <pc:sldChg chg="addSp delSp modSp">
        <pc:chgData name="Ian Parr" userId="S::iparr@ascschools.edu.au::4f46477c-3823-44e3-a023-ec7a0abfe074" providerId="AD" clId="Web-{23CC2B98-BC64-4393-9959-054A3C91B098}" dt="2023-11-15T00:41:58.586" v="34"/>
        <pc:sldMkLst>
          <pc:docMk/>
          <pc:sldMk cId="3027468017" sldId="346"/>
        </pc:sldMkLst>
        <pc:spChg chg="mod">
          <ac:chgData name="Ian Parr" userId="S::iparr@ascschools.edu.au::4f46477c-3823-44e3-a023-ec7a0abfe074" providerId="AD" clId="Web-{23CC2B98-BC64-4393-9959-054A3C91B098}" dt="2023-11-15T00:06:44.410" v="24" actId="20577"/>
          <ac:spMkLst>
            <pc:docMk/>
            <pc:sldMk cId="3027468017" sldId="346"/>
            <ac:spMk id="3" creationId="{92695CF9-1599-0A61-931C-B54F2F45FB61}"/>
          </ac:spMkLst>
        </pc:spChg>
        <pc:spChg chg="mod">
          <ac:chgData name="Ian Parr" userId="S::iparr@ascschools.edu.au::4f46477c-3823-44e3-a023-ec7a0abfe074" providerId="AD" clId="Web-{23CC2B98-BC64-4393-9959-054A3C91B098}" dt="2023-11-15T00:11:31.916" v="29" actId="1076"/>
          <ac:spMkLst>
            <pc:docMk/>
            <pc:sldMk cId="3027468017" sldId="346"/>
            <ac:spMk id="5" creationId="{963E3639-397E-7A30-8D40-B44244BAE39E}"/>
          </ac:spMkLst>
        </pc:spChg>
        <pc:picChg chg="add del mod">
          <ac:chgData name="Ian Parr" userId="S::iparr@ascschools.edu.au::4f46477c-3823-44e3-a023-ec7a0abfe074" providerId="AD" clId="Web-{23CC2B98-BC64-4393-9959-054A3C91B098}" dt="2023-11-15T00:11:24.728" v="28"/>
          <ac:picMkLst>
            <pc:docMk/>
            <pc:sldMk cId="3027468017" sldId="346"/>
            <ac:picMk id="6" creationId="{4B41774A-D3B1-6AEF-47D2-CC4A0A0B81F1}"/>
          </ac:picMkLst>
        </pc:picChg>
        <pc:picChg chg="add del mod">
          <ac:chgData name="Ian Parr" userId="S::iparr@ascschools.edu.au::4f46477c-3823-44e3-a023-ec7a0abfe074" providerId="AD" clId="Web-{23CC2B98-BC64-4393-9959-054A3C91B098}" dt="2023-11-15T00:41:58.586" v="34"/>
          <ac:picMkLst>
            <pc:docMk/>
            <pc:sldMk cId="3027468017" sldId="346"/>
            <ac:picMk id="6" creationId="{6E3F0DF0-EAEF-C153-DF3C-ECCC63BC3545}"/>
          </ac:picMkLst>
        </pc:picChg>
        <pc:picChg chg="add del mod">
          <ac:chgData name="Ian Parr" userId="S::iparr@ascschools.edu.au::4f46477c-3823-44e3-a023-ec7a0abfe074" providerId="AD" clId="Web-{23CC2B98-BC64-4393-9959-054A3C91B098}" dt="2023-11-15T00:12:38.074" v="31"/>
          <ac:picMkLst>
            <pc:docMk/>
            <pc:sldMk cId="3027468017" sldId="346"/>
            <ac:picMk id="7" creationId="{798F6D55-1C79-CE1C-7E3A-929F58EA1D36}"/>
          </ac:picMkLst>
        </pc:picChg>
      </pc:sldChg>
    </pc:docChg>
  </pc:docChgLst>
  <pc:docChgLst>
    <pc:chgData name="Ian Parr" userId="4f46477c-3823-44e3-a023-ec7a0abfe074" providerId="ADAL" clId="{4543B6D5-A2C5-42AF-BD14-E28DDEE7ABD1}"/>
    <pc:docChg chg="custSel addSld delSld modSld sldOrd modSection">
      <pc:chgData name="Ian Parr" userId="4f46477c-3823-44e3-a023-ec7a0abfe074" providerId="ADAL" clId="{4543B6D5-A2C5-42AF-BD14-E28DDEE7ABD1}" dt="2023-07-13T02:11:18.501" v="1595" actId="1076"/>
      <pc:docMkLst>
        <pc:docMk/>
      </pc:docMkLst>
      <pc:sldChg chg="modSp mod">
        <pc:chgData name="Ian Parr" userId="4f46477c-3823-44e3-a023-ec7a0abfe074" providerId="ADAL" clId="{4543B6D5-A2C5-42AF-BD14-E28DDEE7ABD1}" dt="2023-07-11T23:29:15.528" v="13" actId="20577"/>
        <pc:sldMkLst>
          <pc:docMk/>
          <pc:sldMk cId="2153998600" sldId="258"/>
        </pc:sldMkLst>
        <pc:spChg chg="mod">
          <ac:chgData name="Ian Parr" userId="4f46477c-3823-44e3-a023-ec7a0abfe074" providerId="ADAL" clId="{4543B6D5-A2C5-42AF-BD14-E28DDEE7ABD1}" dt="2023-07-11T23:29:15.528" v="13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modSp mod">
        <pc:chgData name="Ian Parr" userId="4f46477c-3823-44e3-a023-ec7a0abfe074" providerId="ADAL" clId="{4543B6D5-A2C5-42AF-BD14-E28DDEE7ABD1}" dt="2023-07-11T23:29:29.363" v="27" actId="20577"/>
        <pc:sldMkLst>
          <pc:docMk/>
          <pc:sldMk cId="3096131400" sldId="269"/>
        </pc:sldMkLst>
        <pc:spChg chg="mod">
          <ac:chgData name="Ian Parr" userId="4f46477c-3823-44e3-a023-ec7a0abfe074" providerId="ADAL" clId="{4543B6D5-A2C5-42AF-BD14-E28DDEE7ABD1}" dt="2023-07-11T23:29:29.363" v="27" actId="20577"/>
          <ac:spMkLst>
            <pc:docMk/>
            <pc:sldMk cId="3096131400" sldId="269"/>
            <ac:spMk id="8" creationId="{2084032C-5FE6-8685-B225-0381053C4285}"/>
          </ac:spMkLst>
        </pc:spChg>
      </pc:sldChg>
      <pc:sldChg chg="addSp delSp modSp mod">
        <pc:chgData name="Ian Parr" userId="4f46477c-3823-44e3-a023-ec7a0abfe074" providerId="ADAL" clId="{4543B6D5-A2C5-42AF-BD14-E28DDEE7ABD1}" dt="2023-07-12T00:04:16.953" v="443" actId="113"/>
        <pc:sldMkLst>
          <pc:docMk/>
          <pc:sldMk cId="2793716650" sldId="310"/>
        </pc:sldMkLst>
        <pc:spChg chg="mod">
          <ac:chgData name="Ian Parr" userId="4f46477c-3823-44e3-a023-ec7a0abfe074" providerId="ADAL" clId="{4543B6D5-A2C5-42AF-BD14-E28DDEE7ABD1}" dt="2023-07-11T23:30:14.822" v="37" actId="20577"/>
          <ac:spMkLst>
            <pc:docMk/>
            <pc:sldMk cId="2793716650" sldId="310"/>
            <ac:spMk id="3" creationId="{505AF29C-903A-D13B-7F49-EE3C5C7A0CE1}"/>
          </ac:spMkLst>
        </pc:spChg>
        <pc:spChg chg="del">
          <ac:chgData name="Ian Parr" userId="4f46477c-3823-44e3-a023-ec7a0abfe074" providerId="ADAL" clId="{4543B6D5-A2C5-42AF-BD14-E28DDEE7ABD1}" dt="2023-07-11T23:30:49.625" v="41" actId="478"/>
          <ac:spMkLst>
            <pc:docMk/>
            <pc:sldMk cId="2793716650" sldId="310"/>
            <ac:spMk id="4" creationId="{F9FDC05F-089B-2CC3-EAF5-8A38BB2B3ED3}"/>
          </ac:spMkLst>
        </pc:spChg>
        <pc:spChg chg="add mod">
          <ac:chgData name="Ian Parr" userId="4f46477c-3823-44e3-a023-ec7a0abfe074" providerId="ADAL" clId="{4543B6D5-A2C5-42AF-BD14-E28DDEE7ABD1}" dt="2023-07-12T00:04:16.953" v="443" actId="113"/>
          <ac:spMkLst>
            <pc:docMk/>
            <pc:sldMk cId="2793716650" sldId="310"/>
            <ac:spMk id="6" creationId="{C72FE9D8-A7BB-2ED4-0A7E-EF115E6E122B}"/>
          </ac:spMkLst>
        </pc:spChg>
        <pc:picChg chg="add mod">
          <ac:chgData name="Ian Parr" userId="4f46477c-3823-44e3-a023-ec7a0abfe074" providerId="ADAL" clId="{4543B6D5-A2C5-42AF-BD14-E28DDEE7ABD1}" dt="2023-07-11T23:30:04.532" v="32" actId="1076"/>
          <ac:picMkLst>
            <pc:docMk/>
            <pc:sldMk cId="2793716650" sldId="310"/>
            <ac:picMk id="5" creationId="{1A18BCF9-5C9D-CF5F-3557-40696789483C}"/>
          </ac:picMkLst>
        </pc:picChg>
        <pc:picChg chg="del">
          <ac:chgData name="Ian Parr" userId="4f46477c-3823-44e3-a023-ec7a0abfe074" providerId="ADAL" clId="{4543B6D5-A2C5-42AF-BD14-E28DDEE7ABD1}" dt="2023-07-11T23:29:52.815" v="28" actId="478"/>
          <ac:picMkLst>
            <pc:docMk/>
            <pc:sldMk cId="2793716650" sldId="310"/>
            <ac:picMk id="1026" creationId="{C7463FA0-B4BA-434F-5EB5-54129448A5CA}"/>
          </ac:picMkLst>
        </pc:picChg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2236561163" sldId="312"/>
        </pc:sldMkLst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2048248153" sldId="313"/>
        </pc:sldMkLst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26654263" sldId="314"/>
        </pc:sldMkLst>
      </pc:sldChg>
      <pc:sldChg chg="addSp delSp modSp mod modNotesTx">
        <pc:chgData name="Ian Parr" userId="4f46477c-3823-44e3-a023-ec7a0abfe074" providerId="ADAL" clId="{4543B6D5-A2C5-42AF-BD14-E28DDEE7ABD1}" dt="2023-07-12T00:35:48.989" v="690" actId="1076"/>
        <pc:sldMkLst>
          <pc:docMk/>
          <pc:sldMk cId="4282765186" sldId="315"/>
        </pc:sldMkLst>
        <pc:spChg chg="mod">
          <ac:chgData name="Ian Parr" userId="4f46477c-3823-44e3-a023-ec7a0abfe074" providerId="ADAL" clId="{4543B6D5-A2C5-42AF-BD14-E28DDEE7ABD1}" dt="2023-07-12T00:34:21.345" v="641" actId="20577"/>
          <ac:spMkLst>
            <pc:docMk/>
            <pc:sldMk cId="4282765186" sldId="315"/>
            <ac:spMk id="3" creationId="{505AF29C-903A-D13B-7F49-EE3C5C7A0CE1}"/>
          </ac:spMkLst>
        </pc:spChg>
        <pc:spChg chg="mod">
          <ac:chgData name="Ian Parr" userId="4f46477c-3823-44e3-a023-ec7a0abfe074" providerId="ADAL" clId="{4543B6D5-A2C5-42AF-BD14-E28DDEE7ABD1}" dt="2023-07-12T00:22:05.947" v="509" actId="20577"/>
          <ac:spMkLst>
            <pc:docMk/>
            <pc:sldMk cId="4282765186" sldId="315"/>
            <ac:spMk id="4" creationId="{F557B87E-F919-FD82-264F-D413D59E6928}"/>
          </ac:spMkLst>
        </pc:spChg>
        <pc:spChg chg="add mod">
          <ac:chgData name="Ian Parr" userId="4f46477c-3823-44e3-a023-ec7a0abfe074" providerId="ADAL" clId="{4543B6D5-A2C5-42AF-BD14-E28DDEE7ABD1}" dt="2023-07-12T00:35:02.546" v="686" actId="20577"/>
          <ac:spMkLst>
            <pc:docMk/>
            <pc:sldMk cId="4282765186" sldId="315"/>
            <ac:spMk id="9" creationId="{78185E0A-FAF3-9315-4506-CABD9584655A}"/>
          </ac:spMkLst>
        </pc:spChg>
        <pc:spChg chg="add mod">
          <ac:chgData name="Ian Parr" userId="4f46477c-3823-44e3-a023-ec7a0abfe074" providerId="ADAL" clId="{4543B6D5-A2C5-42AF-BD14-E28DDEE7ABD1}" dt="2023-07-12T00:35:48.989" v="690" actId="1076"/>
          <ac:spMkLst>
            <pc:docMk/>
            <pc:sldMk cId="4282765186" sldId="315"/>
            <ac:spMk id="11" creationId="{112B83B1-7D85-BC6F-86C6-22E0AE2F81B3}"/>
          </ac:spMkLst>
        </pc:spChg>
        <pc:picChg chg="add mod">
          <ac:chgData name="Ian Parr" userId="4f46477c-3823-44e3-a023-ec7a0abfe074" providerId="ADAL" clId="{4543B6D5-A2C5-42AF-BD14-E28DDEE7ABD1}" dt="2023-07-12T00:22:56.269" v="544" actId="1076"/>
          <ac:picMkLst>
            <pc:docMk/>
            <pc:sldMk cId="4282765186" sldId="315"/>
            <ac:picMk id="5" creationId="{66CB042E-7F25-2040-E76B-137B02901168}"/>
          </ac:picMkLst>
        </pc:picChg>
        <pc:picChg chg="add mod">
          <ac:chgData name="Ian Parr" userId="4f46477c-3823-44e3-a023-ec7a0abfe074" providerId="ADAL" clId="{4543B6D5-A2C5-42AF-BD14-E28DDEE7ABD1}" dt="2023-07-12T00:35:43.309" v="689" actId="1076"/>
          <ac:picMkLst>
            <pc:docMk/>
            <pc:sldMk cId="4282765186" sldId="315"/>
            <ac:picMk id="6" creationId="{8ADFED2D-2006-9E11-B78B-127C1CDFC2FC}"/>
          </ac:picMkLst>
        </pc:picChg>
        <pc:picChg chg="add mod">
          <ac:chgData name="Ian Parr" userId="4f46477c-3823-44e3-a023-ec7a0abfe074" providerId="ADAL" clId="{4543B6D5-A2C5-42AF-BD14-E28DDEE7ABD1}" dt="2023-07-12T00:32:58.663" v="554" actId="1076"/>
          <ac:picMkLst>
            <pc:docMk/>
            <pc:sldMk cId="4282765186" sldId="315"/>
            <ac:picMk id="8" creationId="{F019936B-2BA5-393C-A38F-3E1F245BFF10}"/>
          </ac:picMkLst>
        </pc:picChg>
        <pc:picChg chg="del">
          <ac:chgData name="Ian Parr" userId="4f46477c-3823-44e3-a023-ec7a0abfe074" providerId="ADAL" clId="{4543B6D5-A2C5-42AF-BD14-E28DDEE7ABD1}" dt="2023-07-12T00:22:38.800" v="539" actId="478"/>
          <ac:picMkLst>
            <pc:docMk/>
            <pc:sldMk cId="4282765186" sldId="315"/>
            <ac:picMk id="3074" creationId="{4DB83ECF-0FAE-66DB-7532-E4A85B3D8384}"/>
          </ac:picMkLst>
        </pc:picChg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2878838066" sldId="316"/>
        </pc:sldMkLst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960544546" sldId="317"/>
        </pc:sldMkLst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1198838518" sldId="318"/>
        </pc:sldMkLst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295052647" sldId="320"/>
        </pc:sldMkLst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1976835360" sldId="321"/>
        </pc:sldMkLst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3165490863" sldId="323"/>
        </pc:sldMkLst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493208149" sldId="324"/>
        </pc:sldMkLst>
      </pc:sldChg>
      <pc:sldChg chg="del">
        <pc:chgData name="Ian Parr" userId="4f46477c-3823-44e3-a023-ec7a0abfe074" providerId="ADAL" clId="{4543B6D5-A2C5-42AF-BD14-E28DDEE7ABD1}" dt="2023-07-12T02:53:55.789" v="1568" actId="47"/>
        <pc:sldMkLst>
          <pc:docMk/>
          <pc:sldMk cId="924103085" sldId="325"/>
        </pc:sldMkLst>
      </pc:sldChg>
      <pc:sldChg chg="del">
        <pc:chgData name="Ian Parr" userId="4f46477c-3823-44e3-a023-ec7a0abfe074" providerId="ADAL" clId="{4543B6D5-A2C5-42AF-BD14-E28DDEE7ABD1}" dt="2023-07-11T23:35:20.616" v="106" actId="47"/>
        <pc:sldMkLst>
          <pc:docMk/>
          <pc:sldMk cId="336855937" sldId="326"/>
        </pc:sldMkLst>
      </pc:sldChg>
      <pc:sldChg chg="addSp delSp modSp mod ord">
        <pc:chgData name="Ian Parr" userId="4f46477c-3823-44e3-a023-ec7a0abfe074" providerId="ADAL" clId="{4543B6D5-A2C5-42AF-BD14-E28DDEE7ABD1}" dt="2023-07-12T00:20:58.403" v="507"/>
        <pc:sldMkLst>
          <pc:docMk/>
          <pc:sldMk cId="1628901009" sldId="327"/>
        </pc:sldMkLst>
        <pc:spChg chg="del">
          <ac:chgData name="Ian Parr" userId="4f46477c-3823-44e3-a023-ec7a0abfe074" providerId="ADAL" clId="{4543B6D5-A2C5-42AF-BD14-E28DDEE7ABD1}" dt="2023-07-11T23:34:28.675" v="96" actId="478"/>
          <ac:spMkLst>
            <pc:docMk/>
            <pc:sldMk cId="1628901009" sldId="327"/>
            <ac:spMk id="2" creationId="{DBB88297-7B82-C1EF-A06F-D891D900C591}"/>
          </ac:spMkLst>
        </pc:spChg>
        <pc:spChg chg="mod">
          <ac:chgData name="Ian Parr" userId="4f46477c-3823-44e3-a023-ec7a0abfe074" providerId="ADAL" clId="{4543B6D5-A2C5-42AF-BD14-E28DDEE7ABD1}" dt="2023-07-11T23:33:07.132" v="86" actId="14100"/>
          <ac:spMkLst>
            <pc:docMk/>
            <pc:sldMk cId="1628901009" sldId="327"/>
            <ac:spMk id="3" creationId="{505AF29C-903A-D13B-7F49-EE3C5C7A0CE1}"/>
          </ac:spMkLst>
        </pc:spChg>
        <pc:spChg chg="del">
          <ac:chgData name="Ian Parr" userId="4f46477c-3823-44e3-a023-ec7a0abfe074" providerId="ADAL" clId="{4543B6D5-A2C5-42AF-BD14-E28DDEE7ABD1}" dt="2023-07-11T23:32:08.667" v="72" actId="478"/>
          <ac:spMkLst>
            <pc:docMk/>
            <pc:sldMk cId="1628901009" sldId="327"/>
            <ac:spMk id="4" creationId="{F9FDC05F-089B-2CC3-EAF5-8A38BB2B3ED3}"/>
          </ac:spMkLst>
        </pc:spChg>
        <pc:spChg chg="add mod">
          <ac:chgData name="Ian Parr" userId="4f46477c-3823-44e3-a023-ec7a0abfe074" providerId="ADAL" clId="{4543B6D5-A2C5-42AF-BD14-E28DDEE7ABD1}" dt="2023-07-11T23:34:40.956" v="100" actId="114"/>
          <ac:spMkLst>
            <pc:docMk/>
            <pc:sldMk cId="1628901009" sldId="327"/>
            <ac:spMk id="8" creationId="{905BE880-E9AC-AF8E-4D07-5BFE6DD5072D}"/>
          </ac:spMkLst>
        </pc:spChg>
        <pc:picChg chg="add del mod">
          <ac:chgData name="Ian Parr" userId="4f46477c-3823-44e3-a023-ec7a0abfe074" providerId="ADAL" clId="{4543B6D5-A2C5-42AF-BD14-E28DDEE7ABD1}" dt="2023-07-11T23:33:50.007" v="93" actId="478"/>
          <ac:picMkLst>
            <pc:docMk/>
            <pc:sldMk cId="1628901009" sldId="327"/>
            <ac:picMk id="5" creationId="{2055006B-0FF6-72B6-8903-E39F52465828}"/>
          </ac:picMkLst>
        </pc:picChg>
        <pc:picChg chg="add mod">
          <ac:chgData name="Ian Parr" userId="4f46477c-3823-44e3-a023-ec7a0abfe074" providerId="ADAL" clId="{4543B6D5-A2C5-42AF-BD14-E28DDEE7ABD1}" dt="2023-07-11T23:33:45.388" v="92" actId="1076"/>
          <ac:picMkLst>
            <pc:docMk/>
            <pc:sldMk cId="1628901009" sldId="327"/>
            <ac:picMk id="6" creationId="{1AE9013E-6C51-29E1-84D8-613783758AC9}"/>
          </ac:picMkLst>
        </pc:picChg>
        <pc:picChg chg="add mod">
          <ac:chgData name="Ian Parr" userId="4f46477c-3823-44e3-a023-ec7a0abfe074" providerId="ADAL" clId="{4543B6D5-A2C5-42AF-BD14-E28DDEE7ABD1}" dt="2023-07-11T23:34:08.731" v="95" actId="1076"/>
          <ac:picMkLst>
            <pc:docMk/>
            <pc:sldMk cId="1628901009" sldId="327"/>
            <ac:picMk id="7" creationId="{44539DF0-A98C-74E8-C9A8-0F8464B494DB}"/>
          </ac:picMkLst>
        </pc:picChg>
        <pc:picChg chg="add mod">
          <ac:chgData name="Ian Parr" userId="4f46477c-3823-44e3-a023-ec7a0abfe074" providerId="ADAL" clId="{4543B6D5-A2C5-42AF-BD14-E28DDEE7ABD1}" dt="2023-07-11T23:35:11.332" v="105" actId="1076"/>
          <ac:picMkLst>
            <pc:docMk/>
            <pc:sldMk cId="1628901009" sldId="327"/>
            <ac:picMk id="9" creationId="{70C8142B-F4C8-72E1-78AA-764A7E4F180B}"/>
          </ac:picMkLst>
        </pc:picChg>
        <pc:picChg chg="del">
          <ac:chgData name="Ian Parr" userId="4f46477c-3823-44e3-a023-ec7a0abfe074" providerId="ADAL" clId="{4543B6D5-A2C5-42AF-BD14-E28DDEE7ABD1}" dt="2023-07-11T23:34:53.662" v="101" actId="478"/>
          <ac:picMkLst>
            <pc:docMk/>
            <pc:sldMk cId="1628901009" sldId="327"/>
            <ac:picMk id="1026" creationId="{C7463FA0-B4BA-434F-5EB5-54129448A5CA}"/>
          </ac:picMkLst>
        </pc:picChg>
      </pc:sldChg>
      <pc:sldChg chg="del">
        <pc:chgData name="Ian Parr" userId="4f46477c-3823-44e3-a023-ec7a0abfe074" providerId="ADAL" clId="{4543B6D5-A2C5-42AF-BD14-E28DDEE7ABD1}" dt="2023-07-12T00:37:39.828" v="715" actId="47"/>
        <pc:sldMkLst>
          <pc:docMk/>
          <pc:sldMk cId="3735489153" sldId="328"/>
        </pc:sldMkLst>
      </pc:sldChg>
      <pc:sldChg chg="addSp delSp modSp mod">
        <pc:chgData name="Ian Parr" userId="4f46477c-3823-44e3-a023-ec7a0abfe074" providerId="ADAL" clId="{4543B6D5-A2C5-42AF-BD14-E28DDEE7ABD1}" dt="2023-07-12T00:40:35.125" v="723" actId="20577"/>
        <pc:sldMkLst>
          <pc:docMk/>
          <pc:sldMk cId="2764786502" sldId="329"/>
        </pc:sldMkLst>
        <pc:spChg chg="add mod">
          <ac:chgData name="Ian Parr" userId="4f46477c-3823-44e3-a023-ec7a0abfe074" providerId="ADAL" clId="{4543B6D5-A2C5-42AF-BD14-E28DDEE7ABD1}" dt="2023-07-12T00:36:43.389" v="706" actId="14100"/>
          <ac:spMkLst>
            <pc:docMk/>
            <pc:sldMk cId="2764786502" sldId="329"/>
            <ac:spMk id="3" creationId="{92695CF9-1599-0A61-931C-B54F2F45FB61}"/>
          </ac:spMkLst>
        </pc:spChg>
        <pc:spChg chg="mod">
          <ac:chgData name="Ian Parr" userId="4f46477c-3823-44e3-a023-ec7a0abfe074" providerId="ADAL" clId="{4543B6D5-A2C5-42AF-BD14-E28DDEE7ABD1}" dt="2023-07-12T00:37:07.312" v="711" actId="1076"/>
          <ac:spMkLst>
            <pc:docMk/>
            <pc:sldMk cId="2764786502" sldId="329"/>
            <ac:spMk id="4" creationId="{F557B87E-F919-FD82-264F-D413D59E6928}"/>
          </ac:spMkLst>
        </pc:spChg>
        <pc:spChg chg="del mod">
          <ac:chgData name="Ian Parr" userId="4f46477c-3823-44e3-a023-ec7a0abfe074" providerId="ADAL" clId="{4543B6D5-A2C5-42AF-BD14-E28DDEE7ABD1}" dt="2023-07-12T00:36:31.578" v="703" actId="478"/>
          <ac:spMkLst>
            <pc:docMk/>
            <pc:sldMk cId="2764786502" sldId="329"/>
            <ac:spMk id="5" creationId="{BD336C74-B968-13B2-656B-3F8CCDB95A8C}"/>
          </ac:spMkLst>
        </pc:spChg>
        <pc:spChg chg="add mod">
          <ac:chgData name="Ian Parr" userId="4f46477c-3823-44e3-a023-ec7a0abfe074" providerId="ADAL" clId="{4543B6D5-A2C5-42AF-BD14-E28DDEE7ABD1}" dt="2023-07-12T00:40:35.125" v="723" actId="20577"/>
          <ac:spMkLst>
            <pc:docMk/>
            <pc:sldMk cId="2764786502" sldId="329"/>
            <ac:spMk id="8" creationId="{C0930BB3-F9E9-A8DB-862C-41E111F1F24F}"/>
          </ac:spMkLst>
        </pc:spChg>
        <pc:picChg chg="add mod">
          <ac:chgData name="Ian Parr" userId="4f46477c-3823-44e3-a023-ec7a0abfe074" providerId="ADAL" clId="{4543B6D5-A2C5-42AF-BD14-E28DDEE7ABD1}" dt="2023-07-12T00:37:01.924" v="710" actId="1076"/>
          <ac:picMkLst>
            <pc:docMk/>
            <pc:sldMk cId="2764786502" sldId="329"/>
            <ac:picMk id="6" creationId="{B22F8C5A-8461-6DCD-B729-5891E3FF584F}"/>
          </ac:picMkLst>
        </pc:picChg>
        <pc:picChg chg="del">
          <ac:chgData name="Ian Parr" userId="4f46477c-3823-44e3-a023-ec7a0abfe074" providerId="ADAL" clId="{4543B6D5-A2C5-42AF-BD14-E28DDEE7ABD1}" dt="2023-07-12T00:36:45.135" v="707" actId="478"/>
          <ac:picMkLst>
            <pc:docMk/>
            <pc:sldMk cId="2764786502" sldId="329"/>
            <ac:picMk id="3074" creationId="{4DB83ECF-0FAE-66DB-7532-E4A85B3D8384}"/>
          </ac:picMkLst>
        </pc:picChg>
      </pc:sldChg>
      <pc:sldChg chg="del">
        <pc:chgData name="Ian Parr" userId="4f46477c-3823-44e3-a023-ec7a0abfe074" providerId="ADAL" clId="{4543B6D5-A2C5-42AF-BD14-E28DDEE7ABD1}" dt="2023-07-12T00:37:39.828" v="715" actId="47"/>
        <pc:sldMkLst>
          <pc:docMk/>
          <pc:sldMk cId="1010861013" sldId="330"/>
        </pc:sldMkLst>
      </pc:sldChg>
      <pc:sldChg chg="del">
        <pc:chgData name="Ian Parr" userId="4f46477c-3823-44e3-a023-ec7a0abfe074" providerId="ADAL" clId="{4543B6D5-A2C5-42AF-BD14-E28DDEE7ABD1}" dt="2023-07-12T00:37:39.828" v="715" actId="47"/>
        <pc:sldMkLst>
          <pc:docMk/>
          <pc:sldMk cId="957235845" sldId="331"/>
        </pc:sldMkLst>
      </pc:sldChg>
      <pc:sldChg chg="del">
        <pc:chgData name="Ian Parr" userId="4f46477c-3823-44e3-a023-ec7a0abfe074" providerId="ADAL" clId="{4543B6D5-A2C5-42AF-BD14-E28DDEE7ABD1}" dt="2023-07-12T00:37:39.828" v="715" actId="47"/>
        <pc:sldMkLst>
          <pc:docMk/>
          <pc:sldMk cId="1928712654" sldId="332"/>
        </pc:sldMkLst>
      </pc:sldChg>
      <pc:sldChg chg="del">
        <pc:chgData name="Ian Parr" userId="4f46477c-3823-44e3-a023-ec7a0abfe074" providerId="ADAL" clId="{4543B6D5-A2C5-42AF-BD14-E28DDEE7ABD1}" dt="2023-07-12T00:37:39.828" v="715" actId="47"/>
        <pc:sldMkLst>
          <pc:docMk/>
          <pc:sldMk cId="4051943756" sldId="333"/>
        </pc:sldMkLst>
      </pc:sldChg>
      <pc:sldChg chg="del">
        <pc:chgData name="Ian Parr" userId="4f46477c-3823-44e3-a023-ec7a0abfe074" providerId="ADAL" clId="{4543B6D5-A2C5-42AF-BD14-E28DDEE7ABD1}" dt="2023-07-12T00:37:39.828" v="715" actId="47"/>
        <pc:sldMkLst>
          <pc:docMk/>
          <pc:sldMk cId="1258812898" sldId="334"/>
        </pc:sldMkLst>
      </pc:sldChg>
      <pc:sldChg chg="addSp delSp modSp mod ord modNotesTx">
        <pc:chgData name="Ian Parr" userId="4f46477c-3823-44e3-a023-ec7a0abfe074" providerId="ADAL" clId="{4543B6D5-A2C5-42AF-BD14-E28DDEE7ABD1}" dt="2023-07-12T02:48:49.258" v="1523" actId="20577"/>
        <pc:sldMkLst>
          <pc:docMk/>
          <pc:sldMk cId="1464886339" sldId="335"/>
        </pc:sldMkLst>
        <pc:spChg chg="del">
          <ac:chgData name="Ian Parr" userId="4f46477c-3823-44e3-a023-ec7a0abfe074" providerId="ADAL" clId="{4543B6D5-A2C5-42AF-BD14-E28DDEE7ABD1}" dt="2023-07-12T02:48:25.944" v="1498" actId="478"/>
          <ac:spMkLst>
            <pc:docMk/>
            <pc:sldMk cId="1464886339" sldId="335"/>
            <ac:spMk id="2" creationId="{DBB88297-7B82-C1EF-A06F-D891D900C591}"/>
          </ac:spMkLst>
        </pc:spChg>
        <pc:picChg chg="add mod">
          <ac:chgData name="Ian Parr" userId="4f46477c-3823-44e3-a023-ec7a0abfe074" providerId="ADAL" clId="{4543B6D5-A2C5-42AF-BD14-E28DDEE7ABD1}" dt="2023-07-12T02:48:33.857" v="1501" actId="14100"/>
          <ac:picMkLst>
            <pc:docMk/>
            <pc:sldMk cId="1464886339" sldId="335"/>
            <ac:picMk id="4098" creationId="{B15D0065-089E-7677-CFDC-44D08C2FD4AC}"/>
          </ac:picMkLst>
        </pc:picChg>
      </pc:sldChg>
      <pc:sldChg chg="addSp ord modNotesTx">
        <pc:chgData name="Ian Parr" userId="4f46477c-3823-44e3-a023-ec7a0abfe074" providerId="ADAL" clId="{4543B6D5-A2C5-42AF-BD14-E28DDEE7ABD1}" dt="2023-07-12T02:23:23.727" v="1322"/>
        <pc:sldMkLst>
          <pc:docMk/>
          <pc:sldMk cId="1698366685" sldId="336"/>
        </pc:sldMkLst>
        <pc:picChg chg="add">
          <ac:chgData name="Ian Parr" userId="4f46477c-3823-44e3-a023-ec7a0abfe074" providerId="ADAL" clId="{4543B6D5-A2C5-42AF-BD14-E28DDEE7ABD1}" dt="2023-07-12T02:19:45.262" v="1231"/>
          <ac:picMkLst>
            <pc:docMk/>
            <pc:sldMk cId="1698366685" sldId="336"/>
            <ac:picMk id="3" creationId="{8A5C6B0F-0921-7AC4-D076-203072A79456}"/>
          </ac:picMkLst>
        </pc:picChg>
      </pc:sldChg>
      <pc:sldChg chg="del">
        <pc:chgData name="Ian Parr" userId="4f46477c-3823-44e3-a023-ec7a0abfe074" providerId="ADAL" clId="{4543B6D5-A2C5-42AF-BD14-E28DDEE7ABD1}" dt="2023-07-12T00:37:39.828" v="715" actId="47"/>
        <pc:sldMkLst>
          <pc:docMk/>
          <pc:sldMk cId="4043318702" sldId="337"/>
        </pc:sldMkLst>
      </pc:sldChg>
      <pc:sldChg chg="del">
        <pc:chgData name="Ian Parr" userId="4f46477c-3823-44e3-a023-ec7a0abfe074" providerId="ADAL" clId="{4543B6D5-A2C5-42AF-BD14-E28DDEE7ABD1}" dt="2023-07-12T00:37:39.828" v="715" actId="47"/>
        <pc:sldMkLst>
          <pc:docMk/>
          <pc:sldMk cId="1175493852" sldId="338"/>
        </pc:sldMkLst>
      </pc:sldChg>
      <pc:sldChg chg="addSp delSp modSp add mod ord modNotesTx">
        <pc:chgData name="Ian Parr" userId="4f46477c-3823-44e3-a023-ec7a0abfe074" providerId="ADAL" clId="{4543B6D5-A2C5-42AF-BD14-E28DDEE7ABD1}" dt="2023-07-12T00:20:53.937" v="505"/>
        <pc:sldMkLst>
          <pc:docMk/>
          <pc:sldMk cId="1658429249" sldId="339"/>
        </pc:sldMkLst>
        <pc:spChg chg="mod">
          <ac:chgData name="Ian Parr" userId="4f46477c-3823-44e3-a023-ec7a0abfe074" providerId="ADAL" clId="{4543B6D5-A2C5-42AF-BD14-E28DDEE7ABD1}" dt="2023-07-11T23:37:20.423" v="121" actId="207"/>
          <ac:spMkLst>
            <pc:docMk/>
            <pc:sldMk cId="1658429249" sldId="339"/>
            <ac:spMk id="3" creationId="{505AF29C-903A-D13B-7F49-EE3C5C7A0CE1}"/>
          </ac:spMkLst>
        </pc:spChg>
        <pc:spChg chg="del mod">
          <ac:chgData name="Ian Parr" userId="4f46477c-3823-44e3-a023-ec7a0abfe074" providerId="ADAL" clId="{4543B6D5-A2C5-42AF-BD14-E28DDEE7ABD1}" dt="2023-07-11T23:35:58.387" v="113" actId="478"/>
          <ac:spMkLst>
            <pc:docMk/>
            <pc:sldMk cId="1658429249" sldId="339"/>
            <ac:spMk id="6" creationId="{C72FE9D8-A7BB-2ED4-0A7E-EF115E6E122B}"/>
          </ac:spMkLst>
        </pc:spChg>
        <pc:spChg chg="add del mod">
          <ac:chgData name="Ian Parr" userId="4f46477c-3823-44e3-a023-ec7a0abfe074" providerId="ADAL" clId="{4543B6D5-A2C5-42AF-BD14-E28DDEE7ABD1}" dt="2023-07-11T23:37:06.076" v="118"/>
          <ac:spMkLst>
            <pc:docMk/>
            <pc:sldMk cId="1658429249" sldId="339"/>
            <ac:spMk id="7" creationId="{0F8EC48B-8BF8-D73F-6C84-5760E13057CC}"/>
          </ac:spMkLst>
        </pc:spChg>
        <pc:spChg chg="add del mod">
          <ac:chgData name="Ian Parr" userId="4f46477c-3823-44e3-a023-ec7a0abfe074" providerId="ADAL" clId="{4543B6D5-A2C5-42AF-BD14-E28DDEE7ABD1}" dt="2023-07-12T00:11:41.411" v="457"/>
          <ac:spMkLst>
            <pc:docMk/>
            <pc:sldMk cId="1658429249" sldId="339"/>
            <ac:spMk id="9" creationId="{DA9200FF-F129-4189-4E02-899822F666CE}"/>
          </ac:spMkLst>
        </pc:spChg>
        <pc:spChg chg="add mod">
          <ac:chgData name="Ian Parr" userId="4f46477c-3823-44e3-a023-ec7a0abfe074" providerId="ADAL" clId="{4543B6D5-A2C5-42AF-BD14-E28DDEE7ABD1}" dt="2023-07-12T00:11:34.044" v="454" actId="1076"/>
          <ac:spMkLst>
            <pc:docMk/>
            <pc:sldMk cId="1658429249" sldId="339"/>
            <ac:spMk id="11" creationId="{02334586-69CD-E363-EB97-40352E78A706}"/>
          </ac:spMkLst>
        </pc:spChg>
        <pc:spChg chg="add mod">
          <ac:chgData name="Ian Parr" userId="4f46477c-3823-44e3-a023-ec7a0abfe074" providerId="ADAL" clId="{4543B6D5-A2C5-42AF-BD14-E28DDEE7ABD1}" dt="2023-07-12T00:20:39.278" v="503" actId="14100"/>
          <ac:spMkLst>
            <pc:docMk/>
            <pc:sldMk cId="1658429249" sldId="339"/>
            <ac:spMk id="17" creationId="{503A18DD-31FB-5D24-E6EC-9AE79D70209C}"/>
          </ac:spMkLst>
        </pc:spChg>
        <pc:picChg chg="mod">
          <ac:chgData name="Ian Parr" userId="4f46477c-3823-44e3-a023-ec7a0abfe074" providerId="ADAL" clId="{4543B6D5-A2C5-42AF-BD14-E28DDEE7ABD1}" dt="2023-07-12T00:11:40.909" v="455" actId="14100"/>
          <ac:picMkLst>
            <pc:docMk/>
            <pc:sldMk cId="1658429249" sldId="339"/>
            <ac:picMk id="5" creationId="{1A18BCF9-5C9D-CF5F-3557-40696789483C}"/>
          </ac:picMkLst>
        </pc:picChg>
        <pc:picChg chg="add mod">
          <ac:chgData name="Ian Parr" userId="4f46477c-3823-44e3-a023-ec7a0abfe074" providerId="ADAL" clId="{4543B6D5-A2C5-42AF-BD14-E28DDEE7ABD1}" dt="2023-07-12T00:19:32.604" v="473" actId="1076"/>
          <ac:picMkLst>
            <pc:docMk/>
            <pc:sldMk cId="1658429249" sldId="339"/>
            <ac:picMk id="13" creationId="{4905A937-4F21-0EED-1A68-4068B5E2907C}"/>
          </ac:picMkLst>
        </pc:picChg>
        <pc:picChg chg="add mod">
          <ac:chgData name="Ian Parr" userId="4f46477c-3823-44e3-a023-ec7a0abfe074" providerId="ADAL" clId="{4543B6D5-A2C5-42AF-BD14-E28DDEE7ABD1}" dt="2023-07-12T00:19:25.717" v="472" actId="1076"/>
          <ac:picMkLst>
            <pc:docMk/>
            <pc:sldMk cId="1658429249" sldId="339"/>
            <ac:picMk id="15" creationId="{7614E33D-4839-27CB-335E-A67F4E0F3FCF}"/>
          </ac:picMkLst>
        </pc:picChg>
      </pc:sldChg>
      <pc:sldChg chg="addSp delSp modSp add mod">
        <pc:chgData name="Ian Parr" userId="4f46477c-3823-44e3-a023-ec7a0abfe074" providerId="ADAL" clId="{4543B6D5-A2C5-42AF-BD14-E28DDEE7ABD1}" dt="2023-07-11T23:54:39.893" v="139" actId="14100"/>
        <pc:sldMkLst>
          <pc:docMk/>
          <pc:sldMk cId="518819465" sldId="340"/>
        </pc:sldMkLst>
        <pc:spChg chg="del">
          <ac:chgData name="Ian Parr" userId="4f46477c-3823-44e3-a023-ec7a0abfe074" providerId="ADAL" clId="{4543B6D5-A2C5-42AF-BD14-E28DDEE7ABD1}" dt="2023-07-11T23:52:42.715" v="126" actId="478"/>
          <ac:spMkLst>
            <pc:docMk/>
            <pc:sldMk cId="518819465" sldId="340"/>
            <ac:spMk id="3" creationId="{505AF29C-903A-D13B-7F49-EE3C5C7A0CE1}"/>
          </ac:spMkLst>
        </pc:spChg>
        <pc:spChg chg="add del">
          <ac:chgData name="Ian Parr" userId="4f46477c-3823-44e3-a023-ec7a0abfe074" providerId="ADAL" clId="{4543B6D5-A2C5-42AF-BD14-E28DDEE7ABD1}" dt="2023-07-11T23:52:57.247" v="128" actId="478"/>
          <ac:spMkLst>
            <pc:docMk/>
            <pc:sldMk cId="518819465" sldId="340"/>
            <ac:spMk id="4" creationId="{87ED6E10-1D65-BD5A-5F97-A206C2A4F427}"/>
          </ac:spMkLst>
        </pc:spChg>
        <pc:spChg chg="del">
          <ac:chgData name="Ian Parr" userId="4f46477c-3823-44e3-a023-ec7a0abfe074" providerId="ADAL" clId="{4543B6D5-A2C5-42AF-BD14-E28DDEE7ABD1}" dt="2023-07-11T23:52:21.715" v="125" actId="478"/>
          <ac:spMkLst>
            <pc:docMk/>
            <pc:sldMk cId="518819465" sldId="340"/>
            <ac:spMk id="6" creationId="{C72FE9D8-A7BB-2ED4-0A7E-EF115E6E122B}"/>
          </ac:spMkLst>
        </pc:spChg>
        <pc:picChg chg="mod">
          <ac:chgData name="Ian Parr" userId="4f46477c-3823-44e3-a023-ec7a0abfe074" providerId="ADAL" clId="{4543B6D5-A2C5-42AF-BD14-E28DDEE7ABD1}" dt="2023-07-11T23:54:19.868" v="134" actId="14100"/>
          <ac:picMkLst>
            <pc:docMk/>
            <pc:sldMk cId="518819465" sldId="340"/>
            <ac:picMk id="5" creationId="{1A18BCF9-5C9D-CF5F-3557-40696789483C}"/>
          </ac:picMkLst>
        </pc:picChg>
        <pc:picChg chg="add mod">
          <ac:chgData name="Ian Parr" userId="4f46477c-3823-44e3-a023-ec7a0abfe074" providerId="ADAL" clId="{4543B6D5-A2C5-42AF-BD14-E28DDEE7ABD1}" dt="2023-07-11T23:54:39.893" v="139" actId="14100"/>
          <ac:picMkLst>
            <pc:docMk/>
            <pc:sldMk cId="518819465" sldId="340"/>
            <ac:picMk id="7" creationId="{E27F83E5-436F-170A-AAB3-D8968502FAD7}"/>
          </ac:picMkLst>
        </pc:picChg>
      </pc:sldChg>
      <pc:sldChg chg="delSp modSp add mod ord">
        <pc:chgData name="Ian Parr" userId="4f46477c-3823-44e3-a023-ec7a0abfe074" providerId="ADAL" clId="{4543B6D5-A2C5-42AF-BD14-E28DDEE7ABD1}" dt="2023-07-12T00:01:57.102" v="216" actId="1076"/>
        <pc:sldMkLst>
          <pc:docMk/>
          <pc:sldMk cId="533158753" sldId="341"/>
        </pc:sldMkLst>
        <pc:spChg chg="mod">
          <ac:chgData name="Ian Parr" userId="4f46477c-3823-44e3-a023-ec7a0abfe074" providerId="ADAL" clId="{4543B6D5-A2C5-42AF-BD14-E28DDEE7ABD1}" dt="2023-07-12T00:01:57.102" v="216" actId="1076"/>
          <ac:spMkLst>
            <pc:docMk/>
            <pc:sldMk cId="533158753" sldId="341"/>
            <ac:spMk id="3" creationId="{505AF29C-903A-D13B-7F49-EE3C5C7A0CE1}"/>
          </ac:spMkLst>
        </pc:spChg>
        <pc:spChg chg="del">
          <ac:chgData name="Ian Parr" userId="4f46477c-3823-44e3-a023-ec7a0abfe074" providerId="ADAL" clId="{4543B6D5-A2C5-42AF-BD14-E28DDEE7ABD1}" dt="2023-07-11T23:56:07.232" v="140" actId="478"/>
          <ac:spMkLst>
            <pc:docMk/>
            <pc:sldMk cId="533158753" sldId="341"/>
            <ac:spMk id="6" creationId="{C72FE9D8-A7BB-2ED4-0A7E-EF115E6E122B}"/>
          </ac:spMkLst>
        </pc:spChg>
        <pc:picChg chg="mod">
          <ac:chgData name="Ian Parr" userId="4f46477c-3823-44e3-a023-ec7a0abfe074" providerId="ADAL" clId="{4543B6D5-A2C5-42AF-BD14-E28DDEE7ABD1}" dt="2023-07-11T23:59:27.069" v="212" actId="14100"/>
          <ac:picMkLst>
            <pc:docMk/>
            <pc:sldMk cId="533158753" sldId="341"/>
            <ac:picMk id="5" creationId="{1A18BCF9-5C9D-CF5F-3557-40696789483C}"/>
          </ac:picMkLst>
        </pc:picChg>
      </pc:sldChg>
      <pc:sldChg chg="addSp modSp add">
        <pc:chgData name="Ian Parr" userId="4f46477c-3823-44e3-a023-ec7a0abfe074" providerId="ADAL" clId="{4543B6D5-A2C5-42AF-BD14-E28DDEE7ABD1}" dt="2023-07-12T00:47:41.158" v="729" actId="14100"/>
        <pc:sldMkLst>
          <pc:docMk/>
          <pc:sldMk cId="4065908786" sldId="342"/>
        </pc:sldMkLst>
        <pc:picChg chg="add mod">
          <ac:chgData name="Ian Parr" userId="4f46477c-3823-44e3-a023-ec7a0abfe074" providerId="ADAL" clId="{4543B6D5-A2C5-42AF-BD14-E28DDEE7ABD1}" dt="2023-07-12T00:47:41.158" v="729" actId="14100"/>
          <ac:picMkLst>
            <pc:docMk/>
            <pc:sldMk cId="4065908786" sldId="342"/>
            <ac:picMk id="2050" creationId="{752FF6AA-3B71-9628-2F1F-C4CAC2929C4F}"/>
          </ac:picMkLst>
        </pc:picChg>
      </pc:sldChg>
      <pc:sldChg chg="addSp modSp add mod ord">
        <pc:chgData name="Ian Parr" userId="4f46477c-3823-44e3-a023-ec7a0abfe074" providerId="ADAL" clId="{4543B6D5-A2C5-42AF-BD14-E28DDEE7ABD1}" dt="2023-07-12T02:12:48.029" v="1106"/>
        <pc:sldMkLst>
          <pc:docMk/>
          <pc:sldMk cId="1280657958" sldId="343"/>
        </pc:sldMkLst>
        <pc:spChg chg="mod">
          <ac:chgData name="Ian Parr" userId="4f46477c-3823-44e3-a023-ec7a0abfe074" providerId="ADAL" clId="{4543B6D5-A2C5-42AF-BD14-E28DDEE7ABD1}" dt="2023-07-12T01:51:59.489" v="833" actId="1076"/>
          <ac:spMkLst>
            <pc:docMk/>
            <pc:sldMk cId="1280657958" sldId="343"/>
            <ac:spMk id="3" creationId="{92695CF9-1599-0A61-931C-B54F2F45FB61}"/>
          </ac:spMkLst>
        </pc:spChg>
        <pc:spChg chg="add mod">
          <ac:chgData name="Ian Parr" userId="4f46477c-3823-44e3-a023-ec7a0abfe074" providerId="ADAL" clId="{4543B6D5-A2C5-42AF-BD14-E28DDEE7ABD1}" dt="2023-07-12T01:51:55.588" v="832" actId="5793"/>
          <ac:spMkLst>
            <pc:docMk/>
            <pc:sldMk cId="1280657958" sldId="343"/>
            <ac:spMk id="5" creationId="{6A30A080-90BB-6C44-D433-3809C5E8856A}"/>
          </ac:spMkLst>
        </pc:spChg>
      </pc:sldChg>
      <pc:sldChg chg="addSp modSp add mod modNotesTx">
        <pc:chgData name="Ian Parr" userId="4f46477c-3823-44e3-a023-ec7a0abfe074" providerId="ADAL" clId="{4543B6D5-A2C5-42AF-BD14-E28DDEE7ABD1}" dt="2023-07-12T00:56:42.457" v="803" actId="20577"/>
        <pc:sldMkLst>
          <pc:docMk/>
          <pc:sldMk cId="2440678916" sldId="344"/>
        </pc:sldMkLst>
        <pc:spChg chg="mod">
          <ac:chgData name="Ian Parr" userId="4f46477c-3823-44e3-a023-ec7a0abfe074" providerId="ADAL" clId="{4543B6D5-A2C5-42AF-BD14-E28DDEE7ABD1}" dt="2023-07-12T00:56:13.126" v="765" actId="1076"/>
          <ac:spMkLst>
            <pc:docMk/>
            <pc:sldMk cId="2440678916" sldId="344"/>
            <ac:spMk id="3" creationId="{92695CF9-1599-0A61-931C-B54F2F45FB61}"/>
          </ac:spMkLst>
        </pc:spChg>
        <pc:spChg chg="add mod">
          <ac:chgData name="Ian Parr" userId="4f46477c-3823-44e3-a023-ec7a0abfe074" providerId="ADAL" clId="{4543B6D5-A2C5-42AF-BD14-E28DDEE7ABD1}" dt="2023-07-12T00:56:11.366" v="764" actId="1076"/>
          <ac:spMkLst>
            <pc:docMk/>
            <pc:sldMk cId="2440678916" sldId="344"/>
            <ac:spMk id="7" creationId="{46CC345D-6930-2EA7-6D56-1783422D4946}"/>
          </ac:spMkLst>
        </pc:spChg>
        <pc:picChg chg="mod">
          <ac:chgData name="Ian Parr" userId="4f46477c-3823-44e3-a023-ec7a0abfe074" providerId="ADAL" clId="{4543B6D5-A2C5-42AF-BD14-E28DDEE7ABD1}" dt="2023-07-12T00:56:22.470" v="767" actId="14100"/>
          <ac:picMkLst>
            <pc:docMk/>
            <pc:sldMk cId="2440678916" sldId="344"/>
            <ac:picMk id="6" creationId="{B22F8C5A-8461-6DCD-B729-5891E3FF584F}"/>
          </ac:picMkLst>
        </pc:picChg>
        <pc:picChg chg="add mod">
          <ac:chgData name="Ian Parr" userId="4f46477c-3823-44e3-a023-ec7a0abfe074" providerId="ADAL" clId="{4543B6D5-A2C5-42AF-BD14-E28DDEE7ABD1}" dt="2023-07-12T00:56:19.110" v="766" actId="14100"/>
          <ac:picMkLst>
            <pc:docMk/>
            <pc:sldMk cId="2440678916" sldId="344"/>
            <ac:picMk id="9" creationId="{71E8D8F9-5C48-0259-307B-A3A30D0F814F}"/>
          </ac:picMkLst>
        </pc:picChg>
      </pc:sldChg>
      <pc:sldChg chg="addSp modSp add mod ord modNotesTx">
        <pc:chgData name="Ian Parr" userId="4f46477c-3823-44e3-a023-ec7a0abfe074" providerId="ADAL" clId="{4543B6D5-A2C5-42AF-BD14-E28DDEE7ABD1}" dt="2023-07-12T02:09:24.382" v="1082"/>
        <pc:sldMkLst>
          <pc:docMk/>
          <pc:sldMk cId="155797861" sldId="345"/>
        </pc:sldMkLst>
        <pc:spChg chg="add mod">
          <ac:chgData name="Ian Parr" userId="4f46477c-3823-44e3-a023-ec7a0abfe074" providerId="ADAL" clId="{4543B6D5-A2C5-42AF-BD14-E28DDEE7ABD1}" dt="2023-07-12T02:06:55.397" v="1075" actId="207"/>
          <ac:spMkLst>
            <pc:docMk/>
            <pc:sldMk cId="155797861" sldId="345"/>
            <ac:spMk id="7" creationId="{9323DE1E-CFC6-0998-993D-65EB02656948}"/>
          </ac:spMkLst>
        </pc:spChg>
        <pc:picChg chg="add mod">
          <ac:chgData name="Ian Parr" userId="4f46477c-3823-44e3-a023-ec7a0abfe074" providerId="ADAL" clId="{4543B6D5-A2C5-42AF-BD14-E28DDEE7ABD1}" dt="2023-07-12T02:08:59.092" v="1081" actId="14100"/>
          <ac:picMkLst>
            <pc:docMk/>
            <pc:sldMk cId="155797861" sldId="345"/>
            <ac:picMk id="9" creationId="{F10D0FD7-0070-8AA9-816D-4EB8E3076175}"/>
          </ac:picMkLst>
        </pc:picChg>
      </pc:sldChg>
      <pc:sldChg chg="addSp delSp modSp add mod ord">
        <pc:chgData name="Ian Parr" userId="4f46477c-3823-44e3-a023-ec7a0abfe074" providerId="ADAL" clId="{4543B6D5-A2C5-42AF-BD14-E28DDEE7ABD1}" dt="2023-07-12T02:28:42.642" v="1414" actId="1076"/>
        <pc:sldMkLst>
          <pc:docMk/>
          <pc:sldMk cId="1823501380" sldId="346"/>
        </pc:sldMkLst>
        <pc:spChg chg="mod">
          <ac:chgData name="Ian Parr" userId="4f46477c-3823-44e3-a023-ec7a0abfe074" providerId="ADAL" clId="{4543B6D5-A2C5-42AF-BD14-E28DDEE7ABD1}" dt="2023-07-12T02:26:42.307" v="1386" actId="20577"/>
          <ac:spMkLst>
            <pc:docMk/>
            <pc:sldMk cId="1823501380" sldId="346"/>
            <ac:spMk id="3" creationId="{92695CF9-1599-0A61-931C-B54F2F45FB61}"/>
          </ac:spMkLst>
        </pc:spChg>
        <pc:spChg chg="del">
          <ac:chgData name="Ian Parr" userId="4f46477c-3823-44e3-a023-ec7a0abfe074" providerId="ADAL" clId="{4543B6D5-A2C5-42AF-BD14-E28DDEE7ABD1}" dt="2023-07-12T02:26:32.403" v="1375" actId="478"/>
          <ac:spMkLst>
            <pc:docMk/>
            <pc:sldMk cId="1823501380" sldId="346"/>
            <ac:spMk id="5" creationId="{6A30A080-90BB-6C44-D433-3809C5E8856A}"/>
          </ac:spMkLst>
        </pc:spChg>
        <pc:spChg chg="add mod">
          <ac:chgData name="Ian Parr" userId="4f46477c-3823-44e3-a023-ec7a0abfe074" providerId="ADAL" clId="{4543B6D5-A2C5-42AF-BD14-E28DDEE7ABD1}" dt="2023-07-12T02:28:42.642" v="1414" actId="1076"/>
          <ac:spMkLst>
            <pc:docMk/>
            <pc:sldMk cId="1823501380" sldId="346"/>
            <ac:spMk id="7" creationId="{1D5522E0-FCF7-2114-88FF-B1DE34872B84}"/>
          </ac:spMkLst>
        </pc:spChg>
        <pc:picChg chg="del">
          <ac:chgData name="Ian Parr" userId="4f46477c-3823-44e3-a023-ec7a0abfe074" providerId="ADAL" clId="{4543B6D5-A2C5-42AF-BD14-E28DDEE7ABD1}" dt="2023-07-12T02:27:53.304" v="1400" actId="478"/>
          <ac:picMkLst>
            <pc:docMk/>
            <pc:sldMk cId="1823501380" sldId="346"/>
            <ac:picMk id="6" creationId="{B22F8C5A-8461-6DCD-B729-5891E3FF584F}"/>
          </ac:picMkLst>
        </pc:picChg>
        <pc:picChg chg="add mod">
          <ac:chgData name="Ian Parr" userId="4f46477c-3823-44e3-a023-ec7a0abfe074" providerId="ADAL" clId="{4543B6D5-A2C5-42AF-BD14-E28DDEE7ABD1}" dt="2023-07-12T02:28:36.655" v="1413" actId="1076"/>
          <ac:picMkLst>
            <pc:docMk/>
            <pc:sldMk cId="1823501380" sldId="346"/>
            <ac:picMk id="8" creationId="{5EDE3E6E-8B89-379E-6385-C1251C23C544}"/>
          </ac:picMkLst>
        </pc:picChg>
        <pc:picChg chg="add mod">
          <ac:chgData name="Ian Parr" userId="4f46477c-3823-44e3-a023-ec7a0abfe074" providerId="ADAL" clId="{4543B6D5-A2C5-42AF-BD14-E28DDEE7ABD1}" dt="2023-07-12T02:27:58.328" v="1402" actId="14100"/>
          <ac:picMkLst>
            <pc:docMk/>
            <pc:sldMk cId="1823501380" sldId="346"/>
            <ac:picMk id="9" creationId="{624A1A8F-DF80-A81A-B060-D2DA583B76E8}"/>
          </ac:picMkLst>
        </pc:picChg>
        <pc:picChg chg="add mod">
          <ac:chgData name="Ian Parr" userId="4f46477c-3823-44e3-a023-ec7a0abfe074" providerId="ADAL" clId="{4543B6D5-A2C5-42AF-BD14-E28DDEE7ABD1}" dt="2023-07-12T02:28:25.547" v="1410" actId="14100"/>
          <ac:picMkLst>
            <pc:docMk/>
            <pc:sldMk cId="1823501380" sldId="346"/>
            <ac:picMk id="10" creationId="{DD366593-2502-D055-2AF0-1FD2340CF4C7}"/>
          </ac:picMkLst>
        </pc:picChg>
      </pc:sldChg>
      <pc:sldChg chg="delSp modSp add mod ord modNotesTx">
        <pc:chgData name="Ian Parr" userId="4f46477c-3823-44e3-a023-ec7a0abfe074" providerId="ADAL" clId="{4543B6D5-A2C5-42AF-BD14-E28DDEE7ABD1}" dt="2023-07-12T01:55:06.166" v="870"/>
        <pc:sldMkLst>
          <pc:docMk/>
          <pc:sldMk cId="1457005311" sldId="347"/>
        </pc:sldMkLst>
        <pc:spChg chg="mod">
          <ac:chgData name="Ian Parr" userId="4f46477c-3823-44e3-a023-ec7a0abfe074" providerId="ADAL" clId="{4543B6D5-A2C5-42AF-BD14-E28DDEE7ABD1}" dt="2023-07-12T01:52:47.306" v="849" actId="14100"/>
          <ac:spMkLst>
            <pc:docMk/>
            <pc:sldMk cId="1457005311" sldId="347"/>
            <ac:spMk id="3" creationId="{92695CF9-1599-0A61-931C-B54F2F45FB61}"/>
          </ac:spMkLst>
        </pc:spChg>
        <pc:spChg chg="mod">
          <ac:chgData name="Ian Parr" userId="4f46477c-3823-44e3-a023-ec7a0abfe074" providerId="ADAL" clId="{4543B6D5-A2C5-42AF-BD14-E28DDEE7ABD1}" dt="2023-07-12T01:54:34.233" v="867" actId="207"/>
          <ac:spMkLst>
            <pc:docMk/>
            <pc:sldMk cId="1457005311" sldId="347"/>
            <ac:spMk id="4" creationId="{F557B87E-F919-FD82-264F-D413D59E6928}"/>
          </ac:spMkLst>
        </pc:spChg>
        <pc:spChg chg="del">
          <ac:chgData name="Ian Parr" userId="4f46477c-3823-44e3-a023-ec7a0abfe074" providerId="ADAL" clId="{4543B6D5-A2C5-42AF-BD14-E28DDEE7ABD1}" dt="2023-07-12T01:53:12.586" v="850" actId="478"/>
          <ac:spMkLst>
            <pc:docMk/>
            <pc:sldMk cId="1457005311" sldId="347"/>
            <ac:spMk id="5" creationId="{6A30A080-90BB-6C44-D433-3809C5E8856A}"/>
          </ac:spMkLst>
        </pc:spChg>
      </pc:sldChg>
      <pc:sldChg chg="addSp delSp modSp add mod">
        <pc:chgData name="Ian Parr" userId="4f46477c-3823-44e3-a023-ec7a0abfe074" providerId="ADAL" clId="{4543B6D5-A2C5-42AF-BD14-E28DDEE7ABD1}" dt="2023-07-12T02:02:41.079" v="983" actId="1076"/>
        <pc:sldMkLst>
          <pc:docMk/>
          <pc:sldMk cId="3887538870" sldId="348"/>
        </pc:sldMkLst>
        <pc:spChg chg="mod">
          <ac:chgData name="Ian Parr" userId="4f46477c-3823-44e3-a023-ec7a0abfe074" providerId="ADAL" clId="{4543B6D5-A2C5-42AF-BD14-E28DDEE7ABD1}" dt="2023-07-12T01:59:49.753" v="916" actId="1076"/>
          <ac:spMkLst>
            <pc:docMk/>
            <pc:sldMk cId="3887538870" sldId="348"/>
            <ac:spMk id="2" creationId="{DBB88297-7B82-C1EF-A06F-D891D900C591}"/>
          </ac:spMkLst>
        </pc:spChg>
        <pc:spChg chg="mod">
          <ac:chgData name="Ian Parr" userId="4f46477c-3823-44e3-a023-ec7a0abfe074" providerId="ADAL" clId="{4543B6D5-A2C5-42AF-BD14-E28DDEE7ABD1}" dt="2023-07-12T01:58:46.129" v="901" actId="1076"/>
          <ac:spMkLst>
            <pc:docMk/>
            <pc:sldMk cId="3887538870" sldId="348"/>
            <ac:spMk id="3" creationId="{92695CF9-1599-0A61-931C-B54F2F45FB61}"/>
          </ac:spMkLst>
        </pc:spChg>
        <pc:spChg chg="del">
          <ac:chgData name="Ian Parr" userId="4f46477c-3823-44e3-a023-ec7a0abfe074" providerId="ADAL" clId="{4543B6D5-A2C5-42AF-BD14-E28DDEE7ABD1}" dt="2023-07-12T01:55:39.700" v="872" actId="478"/>
          <ac:spMkLst>
            <pc:docMk/>
            <pc:sldMk cId="3887538870" sldId="348"/>
            <ac:spMk id="4" creationId="{F557B87E-F919-FD82-264F-D413D59E6928}"/>
          </ac:spMkLst>
        </pc:spChg>
        <pc:spChg chg="add mod">
          <ac:chgData name="Ian Parr" userId="4f46477c-3823-44e3-a023-ec7a0abfe074" providerId="ADAL" clId="{4543B6D5-A2C5-42AF-BD14-E28DDEE7ABD1}" dt="2023-07-12T02:02:41.079" v="983" actId="1076"/>
          <ac:spMkLst>
            <pc:docMk/>
            <pc:sldMk cId="3887538870" sldId="348"/>
            <ac:spMk id="7" creationId="{55F52413-F504-1A32-7C6D-1D9F11E896D3}"/>
          </ac:spMkLst>
        </pc:spChg>
        <pc:picChg chg="add mod">
          <ac:chgData name="Ian Parr" userId="4f46477c-3823-44e3-a023-ec7a0abfe074" providerId="ADAL" clId="{4543B6D5-A2C5-42AF-BD14-E28DDEE7ABD1}" dt="2023-07-12T01:58:42.912" v="900" actId="14100"/>
          <ac:picMkLst>
            <pc:docMk/>
            <pc:sldMk cId="3887538870" sldId="348"/>
            <ac:picMk id="8" creationId="{F3795279-E9FF-D921-38FC-07C51F5152DE}"/>
          </ac:picMkLst>
        </pc:picChg>
      </pc:sldChg>
      <pc:sldChg chg="addSp modSp add mod">
        <pc:chgData name="Ian Parr" userId="4f46477c-3823-44e3-a023-ec7a0abfe074" providerId="ADAL" clId="{4543B6D5-A2C5-42AF-BD14-E28DDEE7ABD1}" dt="2023-07-13T02:11:18.501" v="1595" actId="1076"/>
        <pc:sldMkLst>
          <pc:docMk/>
          <pc:sldMk cId="3778214259" sldId="349"/>
        </pc:sldMkLst>
        <pc:spChg chg="mod">
          <ac:chgData name="Ian Parr" userId="4f46477c-3823-44e3-a023-ec7a0abfe074" providerId="ADAL" clId="{4543B6D5-A2C5-42AF-BD14-E28DDEE7ABD1}" dt="2023-07-13T02:11:10.805" v="1593" actId="1076"/>
          <ac:spMkLst>
            <pc:docMk/>
            <pc:sldMk cId="3778214259" sldId="349"/>
            <ac:spMk id="3" creationId="{92695CF9-1599-0A61-931C-B54F2F45FB61}"/>
          </ac:spMkLst>
        </pc:spChg>
        <pc:spChg chg="add mod">
          <ac:chgData name="Ian Parr" userId="4f46477c-3823-44e3-a023-ec7a0abfe074" providerId="ADAL" clId="{4543B6D5-A2C5-42AF-BD14-E28DDEE7ABD1}" dt="2023-07-13T02:11:18.501" v="1595" actId="1076"/>
          <ac:spMkLst>
            <pc:docMk/>
            <pc:sldMk cId="3778214259" sldId="349"/>
            <ac:spMk id="5" creationId="{481A445B-C16C-D28A-FC32-2A06576E8691}"/>
          </ac:spMkLst>
        </pc:spChg>
      </pc:sldChg>
      <pc:sldChg chg="add">
        <pc:chgData name="Ian Parr" userId="4f46477c-3823-44e3-a023-ec7a0abfe074" providerId="ADAL" clId="{4543B6D5-A2C5-42AF-BD14-E28DDEE7ABD1}" dt="2023-07-12T02:02:59.159" v="984" actId="2890"/>
        <pc:sldMkLst>
          <pc:docMk/>
          <pc:sldMk cId="2179007400" sldId="350"/>
        </pc:sldMkLst>
      </pc:sldChg>
      <pc:sldChg chg="addSp delSp modSp add mod">
        <pc:chgData name="Ian Parr" userId="4f46477c-3823-44e3-a023-ec7a0abfe074" providerId="ADAL" clId="{4543B6D5-A2C5-42AF-BD14-E28DDEE7ABD1}" dt="2023-07-12T02:06:09.283" v="1072" actId="20577"/>
        <pc:sldMkLst>
          <pc:docMk/>
          <pc:sldMk cId="3118576863" sldId="351"/>
        </pc:sldMkLst>
        <pc:spChg chg="mod">
          <ac:chgData name="Ian Parr" userId="4f46477c-3823-44e3-a023-ec7a0abfe074" providerId="ADAL" clId="{4543B6D5-A2C5-42AF-BD14-E28DDEE7ABD1}" dt="2023-07-12T02:06:09.283" v="1072" actId="20577"/>
          <ac:spMkLst>
            <pc:docMk/>
            <pc:sldMk cId="3118576863" sldId="351"/>
            <ac:spMk id="3" creationId="{92695CF9-1599-0A61-931C-B54F2F45FB61}"/>
          </ac:spMkLst>
        </pc:spChg>
        <pc:spChg chg="del">
          <ac:chgData name="Ian Parr" userId="4f46477c-3823-44e3-a023-ec7a0abfe074" providerId="ADAL" clId="{4543B6D5-A2C5-42AF-BD14-E28DDEE7ABD1}" dt="2023-07-12T02:03:23.120" v="988" actId="478"/>
          <ac:spMkLst>
            <pc:docMk/>
            <pc:sldMk cId="3118576863" sldId="351"/>
            <ac:spMk id="5" creationId="{481A445B-C16C-D28A-FC32-2A06576E8691}"/>
          </ac:spMkLst>
        </pc:spChg>
        <pc:spChg chg="add mod">
          <ac:chgData name="Ian Parr" userId="4f46477c-3823-44e3-a023-ec7a0abfe074" providerId="ADAL" clId="{4543B6D5-A2C5-42AF-BD14-E28DDEE7ABD1}" dt="2023-07-12T02:05:46.293" v="1065" actId="1076"/>
          <ac:spMkLst>
            <pc:docMk/>
            <pc:sldMk cId="3118576863" sldId="351"/>
            <ac:spMk id="7" creationId="{F4BB1535-35AB-4926-1692-CB865D3F66A6}"/>
          </ac:spMkLst>
        </pc:spChg>
        <pc:picChg chg="del">
          <ac:chgData name="Ian Parr" userId="4f46477c-3823-44e3-a023-ec7a0abfe074" providerId="ADAL" clId="{4543B6D5-A2C5-42AF-BD14-E28DDEE7ABD1}" dt="2023-07-12T02:05:32.981" v="1059" actId="478"/>
          <ac:picMkLst>
            <pc:docMk/>
            <pc:sldMk cId="3118576863" sldId="351"/>
            <ac:picMk id="6" creationId="{B22F8C5A-8461-6DCD-B729-5891E3FF584F}"/>
          </ac:picMkLst>
        </pc:picChg>
        <pc:picChg chg="add mod">
          <ac:chgData name="Ian Parr" userId="4f46477c-3823-44e3-a023-ec7a0abfe074" providerId="ADAL" clId="{4543B6D5-A2C5-42AF-BD14-E28DDEE7ABD1}" dt="2023-07-12T02:05:52.059" v="1068" actId="14100"/>
          <ac:picMkLst>
            <pc:docMk/>
            <pc:sldMk cId="3118576863" sldId="351"/>
            <ac:picMk id="8" creationId="{C756E95B-C12E-52D7-2263-4F11B35F49D4}"/>
          </ac:picMkLst>
        </pc:picChg>
      </pc:sldChg>
      <pc:sldChg chg="addSp delSp modSp add mod ord modNotesTx">
        <pc:chgData name="Ian Parr" userId="4f46477c-3823-44e3-a023-ec7a0abfe074" providerId="ADAL" clId="{4543B6D5-A2C5-42AF-BD14-E28DDEE7ABD1}" dt="2023-07-13T02:07:51.678" v="1573" actId="478"/>
        <pc:sldMkLst>
          <pc:docMk/>
          <pc:sldMk cId="2678754005" sldId="352"/>
        </pc:sldMkLst>
        <pc:spChg chg="del">
          <ac:chgData name="Ian Parr" userId="4f46477c-3823-44e3-a023-ec7a0abfe074" providerId="ADAL" clId="{4543B6D5-A2C5-42AF-BD14-E28DDEE7ABD1}" dt="2023-07-13T02:07:35.142" v="1570" actId="478"/>
          <ac:spMkLst>
            <pc:docMk/>
            <pc:sldMk cId="2678754005" sldId="352"/>
            <ac:spMk id="3" creationId="{92695CF9-1599-0A61-931C-B54F2F45FB61}"/>
          </ac:spMkLst>
        </pc:spChg>
        <pc:spChg chg="del mod">
          <ac:chgData name="Ian Parr" userId="4f46477c-3823-44e3-a023-ec7a0abfe074" providerId="ADAL" clId="{4543B6D5-A2C5-42AF-BD14-E28DDEE7ABD1}" dt="2023-07-12T02:10:07.959" v="1087" actId="478"/>
          <ac:spMkLst>
            <pc:docMk/>
            <pc:sldMk cId="2678754005" sldId="352"/>
            <ac:spMk id="5" creationId="{481A445B-C16C-D28A-FC32-2A06576E8691}"/>
          </ac:spMkLst>
        </pc:spChg>
        <pc:picChg chg="del">
          <ac:chgData name="Ian Parr" userId="4f46477c-3823-44e3-a023-ec7a0abfe074" providerId="ADAL" clId="{4543B6D5-A2C5-42AF-BD14-E28DDEE7ABD1}" dt="2023-07-12T02:10:29.839" v="1092" actId="21"/>
          <ac:picMkLst>
            <pc:docMk/>
            <pc:sldMk cId="2678754005" sldId="352"/>
            <ac:picMk id="6" creationId="{B22F8C5A-8461-6DCD-B729-5891E3FF584F}"/>
          </ac:picMkLst>
        </pc:picChg>
        <pc:picChg chg="add mod">
          <ac:chgData name="Ian Parr" userId="4f46477c-3823-44e3-a023-ec7a0abfe074" providerId="ADAL" clId="{4543B6D5-A2C5-42AF-BD14-E28DDEE7ABD1}" dt="2023-07-13T02:07:49.170" v="1572" actId="14100"/>
          <ac:picMkLst>
            <pc:docMk/>
            <pc:sldMk cId="2678754005" sldId="352"/>
            <ac:picMk id="7" creationId="{C149696C-63A1-2F13-DCA4-00D80283BF53}"/>
          </ac:picMkLst>
        </pc:picChg>
        <pc:picChg chg="add del mod">
          <ac:chgData name="Ian Parr" userId="4f46477c-3823-44e3-a023-ec7a0abfe074" providerId="ADAL" clId="{4543B6D5-A2C5-42AF-BD14-E28DDEE7ABD1}" dt="2023-07-13T02:07:51.678" v="1573" actId="478"/>
          <ac:picMkLst>
            <pc:docMk/>
            <pc:sldMk cId="2678754005" sldId="352"/>
            <ac:picMk id="8" creationId="{8E9BFD65-1AEB-3C7C-BC7E-F6338BDFF780}"/>
          </ac:picMkLst>
        </pc:picChg>
      </pc:sldChg>
      <pc:sldChg chg="addSp delSp modSp add mod ord">
        <pc:chgData name="Ian Parr" userId="4f46477c-3823-44e3-a023-ec7a0abfe074" providerId="ADAL" clId="{4543B6D5-A2C5-42AF-BD14-E28DDEE7ABD1}" dt="2023-07-12T02:14:08.623" v="1118" actId="20577"/>
        <pc:sldMkLst>
          <pc:docMk/>
          <pc:sldMk cId="2231237762" sldId="353"/>
        </pc:sldMkLst>
        <pc:spChg chg="mod">
          <ac:chgData name="Ian Parr" userId="4f46477c-3823-44e3-a023-ec7a0abfe074" providerId="ADAL" clId="{4543B6D5-A2C5-42AF-BD14-E28DDEE7ABD1}" dt="2023-07-12T02:13:15.225" v="1111" actId="20577"/>
          <ac:spMkLst>
            <pc:docMk/>
            <pc:sldMk cId="2231237762" sldId="353"/>
            <ac:spMk id="3" creationId="{92695CF9-1599-0A61-931C-B54F2F45FB61}"/>
          </ac:spMkLst>
        </pc:spChg>
        <pc:spChg chg="del">
          <ac:chgData name="Ian Parr" userId="4f46477c-3823-44e3-a023-ec7a0abfe074" providerId="ADAL" clId="{4543B6D5-A2C5-42AF-BD14-E28DDEE7ABD1}" dt="2023-07-12T02:13:27.874" v="1112" actId="478"/>
          <ac:spMkLst>
            <pc:docMk/>
            <pc:sldMk cId="2231237762" sldId="353"/>
            <ac:spMk id="5" creationId="{481A445B-C16C-D28A-FC32-2A06576E8691}"/>
          </ac:spMkLst>
        </pc:spChg>
        <pc:spChg chg="add mod">
          <ac:chgData name="Ian Parr" userId="4f46477c-3823-44e3-a023-ec7a0abfe074" providerId="ADAL" clId="{4543B6D5-A2C5-42AF-BD14-E28DDEE7ABD1}" dt="2023-07-12T02:14:08.623" v="1118" actId="20577"/>
          <ac:spMkLst>
            <pc:docMk/>
            <pc:sldMk cId="2231237762" sldId="353"/>
            <ac:spMk id="7" creationId="{86998638-78B1-3C4F-92C9-7C2F9B6E2811}"/>
          </ac:spMkLst>
        </pc:spChg>
      </pc:sldChg>
      <pc:sldChg chg="addSp delSp modSp add mod ord">
        <pc:chgData name="Ian Parr" userId="4f46477c-3823-44e3-a023-ec7a0abfe074" providerId="ADAL" clId="{4543B6D5-A2C5-42AF-BD14-E28DDEE7ABD1}" dt="2023-07-12T02:25:49.597" v="1372" actId="20577"/>
        <pc:sldMkLst>
          <pc:docMk/>
          <pc:sldMk cId="686106833" sldId="354"/>
        </pc:sldMkLst>
        <pc:spChg chg="mod">
          <ac:chgData name="Ian Parr" userId="4f46477c-3823-44e3-a023-ec7a0abfe074" providerId="ADAL" clId="{4543B6D5-A2C5-42AF-BD14-E28DDEE7ABD1}" dt="2023-07-12T02:25:09.589" v="1358" actId="1076"/>
          <ac:spMkLst>
            <pc:docMk/>
            <pc:sldMk cId="686106833" sldId="354"/>
            <ac:spMk id="3" creationId="{92695CF9-1599-0A61-931C-B54F2F45FB61}"/>
          </ac:spMkLst>
        </pc:spChg>
        <pc:spChg chg="del">
          <ac:chgData name="Ian Parr" userId="4f46477c-3823-44e3-a023-ec7a0abfe074" providerId="ADAL" clId="{4543B6D5-A2C5-42AF-BD14-E28DDEE7ABD1}" dt="2023-07-12T02:24:08.736" v="1343" actId="478"/>
          <ac:spMkLst>
            <pc:docMk/>
            <pc:sldMk cId="686106833" sldId="354"/>
            <ac:spMk id="5" creationId="{481A445B-C16C-D28A-FC32-2A06576E8691}"/>
          </ac:spMkLst>
        </pc:spChg>
        <pc:spChg chg="add mod">
          <ac:chgData name="Ian Parr" userId="4f46477c-3823-44e3-a023-ec7a0abfe074" providerId="ADAL" clId="{4543B6D5-A2C5-42AF-BD14-E28DDEE7ABD1}" dt="2023-07-12T02:25:49.597" v="1372" actId="20577"/>
          <ac:spMkLst>
            <pc:docMk/>
            <pc:sldMk cId="686106833" sldId="354"/>
            <ac:spMk id="7" creationId="{67915731-4CDA-7167-689F-FB5FDF36D03A}"/>
          </ac:spMkLst>
        </pc:spChg>
        <pc:picChg chg="add mod">
          <ac:chgData name="Ian Parr" userId="4f46477c-3823-44e3-a023-ec7a0abfe074" providerId="ADAL" clId="{4543B6D5-A2C5-42AF-BD14-E28DDEE7ABD1}" dt="2023-07-12T02:25:32.470" v="1366" actId="1076"/>
          <ac:picMkLst>
            <pc:docMk/>
            <pc:sldMk cId="686106833" sldId="354"/>
            <ac:picMk id="8" creationId="{ACF3EA8A-504A-7CA2-1F61-0420355B0893}"/>
          </ac:picMkLst>
        </pc:picChg>
        <pc:picChg chg="add mod">
          <ac:chgData name="Ian Parr" userId="4f46477c-3823-44e3-a023-ec7a0abfe074" providerId="ADAL" clId="{4543B6D5-A2C5-42AF-BD14-E28DDEE7ABD1}" dt="2023-07-12T02:25:35.180" v="1367" actId="1076"/>
          <ac:picMkLst>
            <pc:docMk/>
            <pc:sldMk cId="686106833" sldId="354"/>
            <ac:picMk id="9" creationId="{3D4F15C5-BD3F-AA7E-F8E5-83479823A593}"/>
          </ac:picMkLst>
        </pc:picChg>
      </pc:sldChg>
      <pc:sldChg chg="addSp delSp modSp add mod">
        <pc:chgData name="Ian Parr" userId="4f46477c-3823-44e3-a023-ec7a0abfe074" providerId="ADAL" clId="{4543B6D5-A2C5-42AF-BD14-E28DDEE7ABD1}" dt="2023-07-12T02:19:12.147" v="1228" actId="1076"/>
        <pc:sldMkLst>
          <pc:docMk/>
          <pc:sldMk cId="1260787264" sldId="355"/>
        </pc:sldMkLst>
        <pc:spChg chg="mod">
          <ac:chgData name="Ian Parr" userId="4f46477c-3823-44e3-a023-ec7a0abfe074" providerId="ADAL" clId="{4543B6D5-A2C5-42AF-BD14-E28DDEE7ABD1}" dt="2023-07-12T02:18:01.121" v="1214" actId="20577"/>
          <ac:spMkLst>
            <pc:docMk/>
            <pc:sldMk cId="1260787264" sldId="355"/>
            <ac:spMk id="3" creationId="{92695CF9-1599-0A61-931C-B54F2F45FB61}"/>
          </ac:spMkLst>
        </pc:spChg>
        <pc:spChg chg="del">
          <ac:chgData name="Ian Parr" userId="4f46477c-3823-44e3-a023-ec7a0abfe074" providerId="ADAL" clId="{4543B6D5-A2C5-42AF-BD14-E28DDEE7ABD1}" dt="2023-07-12T02:18:17.798" v="1215" actId="478"/>
          <ac:spMkLst>
            <pc:docMk/>
            <pc:sldMk cId="1260787264" sldId="355"/>
            <ac:spMk id="5" creationId="{481A445B-C16C-D28A-FC32-2A06576E8691}"/>
          </ac:spMkLst>
        </pc:spChg>
        <pc:spChg chg="add mod">
          <ac:chgData name="Ian Parr" userId="4f46477c-3823-44e3-a023-ec7a0abfe074" providerId="ADAL" clId="{4543B6D5-A2C5-42AF-BD14-E28DDEE7ABD1}" dt="2023-07-12T02:19:12.147" v="1228" actId="1076"/>
          <ac:spMkLst>
            <pc:docMk/>
            <pc:sldMk cId="1260787264" sldId="355"/>
            <ac:spMk id="7" creationId="{5A2E4C72-E896-3BA9-6187-E4D92972749E}"/>
          </ac:spMkLst>
        </pc:spChg>
      </pc:sldChg>
      <pc:sldChg chg="addSp delSp modSp add mod">
        <pc:chgData name="Ian Parr" userId="4f46477c-3823-44e3-a023-ec7a0abfe074" providerId="ADAL" clId="{4543B6D5-A2C5-42AF-BD14-E28DDEE7ABD1}" dt="2023-07-13T02:09:05.700" v="1575" actId="207"/>
        <pc:sldMkLst>
          <pc:docMk/>
          <pc:sldMk cId="1598956184" sldId="356"/>
        </pc:sldMkLst>
        <pc:spChg chg="add mod">
          <ac:chgData name="Ian Parr" userId="4f46477c-3823-44e3-a023-ec7a0abfe074" providerId="ADAL" clId="{4543B6D5-A2C5-42AF-BD14-E28DDEE7ABD1}" dt="2023-07-13T02:09:05.700" v="1575" actId="207"/>
          <ac:spMkLst>
            <pc:docMk/>
            <pc:sldMk cId="1598956184" sldId="356"/>
            <ac:spMk id="5" creationId="{4880B45D-A5AD-61E5-95BD-909CCFE2ED6F}"/>
          </ac:spMkLst>
        </pc:spChg>
        <pc:spChg chg="del">
          <ac:chgData name="Ian Parr" userId="4f46477c-3823-44e3-a023-ec7a0abfe074" providerId="ADAL" clId="{4543B6D5-A2C5-42AF-BD14-E28DDEE7ABD1}" dt="2023-07-12T02:14:32.006" v="1120" actId="478"/>
          <ac:spMkLst>
            <pc:docMk/>
            <pc:sldMk cId="1598956184" sldId="356"/>
            <ac:spMk id="7" creationId="{86998638-78B1-3C4F-92C9-7C2F9B6E2811}"/>
          </ac:spMkLst>
        </pc:spChg>
      </pc:sldChg>
      <pc:sldChg chg="addSp delSp modSp add mod">
        <pc:chgData name="Ian Parr" userId="4f46477c-3823-44e3-a023-ec7a0abfe074" providerId="ADAL" clId="{4543B6D5-A2C5-42AF-BD14-E28DDEE7ABD1}" dt="2023-07-13T02:09:12.638" v="1576" actId="114"/>
        <pc:sldMkLst>
          <pc:docMk/>
          <pc:sldMk cId="2018442070" sldId="357"/>
        </pc:sldMkLst>
        <pc:spChg chg="del">
          <ac:chgData name="Ian Parr" userId="4f46477c-3823-44e3-a023-ec7a0abfe074" providerId="ADAL" clId="{4543B6D5-A2C5-42AF-BD14-E28DDEE7ABD1}" dt="2023-07-12T02:15:40.650" v="1176" actId="478"/>
          <ac:spMkLst>
            <pc:docMk/>
            <pc:sldMk cId="2018442070" sldId="357"/>
            <ac:spMk id="5" creationId="{4880B45D-A5AD-61E5-95BD-909CCFE2ED6F}"/>
          </ac:spMkLst>
        </pc:spChg>
        <pc:spChg chg="add mod">
          <ac:chgData name="Ian Parr" userId="4f46477c-3823-44e3-a023-ec7a0abfe074" providerId="ADAL" clId="{4543B6D5-A2C5-42AF-BD14-E28DDEE7ABD1}" dt="2023-07-13T02:09:12.638" v="1576" actId="114"/>
          <ac:spMkLst>
            <pc:docMk/>
            <pc:sldMk cId="2018442070" sldId="357"/>
            <ac:spMk id="7" creationId="{4A84D291-D321-738F-D57A-4B85F8025F3A}"/>
          </ac:spMkLst>
        </pc:spChg>
        <pc:picChg chg="add mod">
          <ac:chgData name="Ian Parr" userId="4f46477c-3823-44e3-a023-ec7a0abfe074" providerId="ADAL" clId="{4543B6D5-A2C5-42AF-BD14-E28DDEE7ABD1}" dt="2023-07-12T02:16:16.169" v="1181" actId="14100"/>
          <ac:picMkLst>
            <pc:docMk/>
            <pc:sldMk cId="2018442070" sldId="357"/>
            <ac:picMk id="8" creationId="{33AD4254-9AB8-7403-6053-8D49D9495BEA}"/>
          </ac:picMkLst>
        </pc:picChg>
      </pc:sldChg>
      <pc:sldChg chg="addSp delSp modSp add mod">
        <pc:chgData name="Ian Parr" userId="4f46477c-3823-44e3-a023-ec7a0abfe074" providerId="ADAL" clId="{4543B6D5-A2C5-42AF-BD14-E28DDEE7ABD1}" dt="2023-07-13T02:09:20.623" v="1578" actId="207"/>
        <pc:sldMkLst>
          <pc:docMk/>
          <pc:sldMk cId="4044847006" sldId="358"/>
        </pc:sldMkLst>
        <pc:spChg chg="add mod">
          <ac:chgData name="Ian Parr" userId="4f46477c-3823-44e3-a023-ec7a0abfe074" providerId="ADAL" clId="{4543B6D5-A2C5-42AF-BD14-E28DDEE7ABD1}" dt="2023-07-13T02:09:20.623" v="1578" actId="207"/>
          <ac:spMkLst>
            <pc:docMk/>
            <pc:sldMk cId="4044847006" sldId="358"/>
            <ac:spMk id="5" creationId="{7BCCE8D1-7B8A-A3E2-7A6F-25ED2733B09F}"/>
          </ac:spMkLst>
        </pc:spChg>
        <pc:spChg chg="del">
          <ac:chgData name="Ian Parr" userId="4f46477c-3823-44e3-a023-ec7a0abfe074" providerId="ADAL" clId="{4543B6D5-A2C5-42AF-BD14-E28DDEE7ABD1}" dt="2023-07-12T02:16:55.020" v="1184" actId="478"/>
          <ac:spMkLst>
            <pc:docMk/>
            <pc:sldMk cId="4044847006" sldId="358"/>
            <ac:spMk id="7" creationId="{4A84D291-D321-738F-D57A-4B85F8025F3A}"/>
          </ac:spMkLst>
        </pc:spChg>
        <pc:picChg chg="mod">
          <ac:chgData name="Ian Parr" userId="4f46477c-3823-44e3-a023-ec7a0abfe074" providerId="ADAL" clId="{4543B6D5-A2C5-42AF-BD14-E28DDEE7ABD1}" dt="2023-07-12T02:17:27.935" v="1193" actId="14100"/>
          <ac:picMkLst>
            <pc:docMk/>
            <pc:sldMk cId="4044847006" sldId="358"/>
            <ac:picMk id="6" creationId="{B22F8C5A-8461-6DCD-B729-5891E3FF584F}"/>
          </ac:picMkLst>
        </pc:picChg>
        <pc:picChg chg="del">
          <ac:chgData name="Ian Parr" userId="4f46477c-3823-44e3-a023-ec7a0abfe074" providerId="ADAL" clId="{4543B6D5-A2C5-42AF-BD14-E28DDEE7ABD1}" dt="2023-07-12T02:16:56.730" v="1185" actId="478"/>
          <ac:picMkLst>
            <pc:docMk/>
            <pc:sldMk cId="4044847006" sldId="358"/>
            <ac:picMk id="8" creationId="{33AD4254-9AB8-7403-6053-8D49D9495BEA}"/>
          </ac:picMkLst>
        </pc:picChg>
        <pc:picChg chg="add mod">
          <ac:chgData name="Ian Parr" userId="4f46477c-3823-44e3-a023-ec7a0abfe074" providerId="ADAL" clId="{4543B6D5-A2C5-42AF-BD14-E28DDEE7ABD1}" dt="2023-07-12T02:17:24.739" v="1192" actId="1076"/>
          <ac:picMkLst>
            <pc:docMk/>
            <pc:sldMk cId="4044847006" sldId="358"/>
            <ac:picMk id="9" creationId="{2663BAA0-F446-B5A1-0029-F5D32DC9A9BE}"/>
          </ac:picMkLst>
        </pc:picChg>
      </pc:sldChg>
      <pc:sldChg chg="addSp delSp modSp add mod ord">
        <pc:chgData name="Ian Parr" userId="4f46477c-3823-44e3-a023-ec7a0abfe074" providerId="ADAL" clId="{4543B6D5-A2C5-42AF-BD14-E28DDEE7ABD1}" dt="2023-07-12T02:21:57.354" v="1310" actId="207"/>
        <pc:sldMkLst>
          <pc:docMk/>
          <pc:sldMk cId="1383752302" sldId="359"/>
        </pc:sldMkLst>
        <pc:spChg chg="mod">
          <ac:chgData name="Ian Parr" userId="4f46477c-3823-44e3-a023-ec7a0abfe074" providerId="ADAL" clId="{4543B6D5-A2C5-42AF-BD14-E28DDEE7ABD1}" dt="2023-07-12T02:20:54.258" v="1297" actId="20577"/>
          <ac:spMkLst>
            <pc:docMk/>
            <pc:sldMk cId="1383752302" sldId="359"/>
            <ac:spMk id="3" creationId="{92695CF9-1599-0A61-931C-B54F2F45FB61}"/>
          </ac:spMkLst>
        </pc:spChg>
        <pc:spChg chg="add mod">
          <ac:chgData name="Ian Parr" userId="4f46477c-3823-44e3-a023-ec7a0abfe074" providerId="ADAL" clId="{4543B6D5-A2C5-42AF-BD14-E28DDEE7ABD1}" dt="2023-07-12T02:21:57.354" v="1310" actId="207"/>
          <ac:spMkLst>
            <pc:docMk/>
            <pc:sldMk cId="1383752302" sldId="359"/>
            <ac:spMk id="5" creationId="{0902A144-B235-DA63-9825-8C7DB29B23D7}"/>
          </ac:spMkLst>
        </pc:spChg>
        <pc:spChg chg="del">
          <ac:chgData name="Ian Parr" userId="4f46477c-3823-44e3-a023-ec7a0abfe074" providerId="ADAL" clId="{4543B6D5-A2C5-42AF-BD14-E28DDEE7ABD1}" dt="2023-07-12T02:20:58.191" v="1298" actId="478"/>
          <ac:spMkLst>
            <pc:docMk/>
            <pc:sldMk cId="1383752302" sldId="359"/>
            <ac:spMk id="7" creationId="{5A2E4C72-E896-3BA9-6187-E4D92972749E}"/>
          </ac:spMkLst>
        </pc:spChg>
      </pc:sldChg>
      <pc:sldChg chg="addSp modSp add mod ord">
        <pc:chgData name="Ian Parr" userId="4f46477c-3823-44e3-a023-ec7a0abfe074" providerId="ADAL" clId="{4543B6D5-A2C5-42AF-BD14-E28DDEE7ABD1}" dt="2023-07-12T02:23:26.714" v="1324"/>
        <pc:sldMkLst>
          <pc:docMk/>
          <pc:sldMk cId="3005911966" sldId="360"/>
        </pc:sldMkLst>
        <pc:picChg chg="add mod">
          <ac:chgData name="Ian Parr" userId="4f46477c-3823-44e3-a023-ec7a0abfe074" providerId="ADAL" clId="{4543B6D5-A2C5-42AF-BD14-E28DDEE7ABD1}" dt="2023-07-12T02:23:08.090" v="1320" actId="1076"/>
          <ac:picMkLst>
            <pc:docMk/>
            <pc:sldMk cId="3005911966" sldId="360"/>
            <ac:picMk id="3" creationId="{389692F8-E4C3-7048-9AEE-DD9BA4BA7D7D}"/>
          </ac:picMkLst>
        </pc:picChg>
      </pc:sldChg>
      <pc:sldChg chg="addSp delSp modSp add mod ord modNotesTx">
        <pc:chgData name="Ian Parr" userId="4f46477c-3823-44e3-a023-ec7a0abfe074" providerId="ADAL" clId="{4543B6D5-A2C5-42AF-BD14-E28DDEE7ABD1}" dt="2023-07-12T02:39:38.860" v="1436"/>
        <pc:sldMkLst>
          <pc:docMk/>
          <pc:sldMk cId="2832857767" sldId="361"/>
        </pc:sldMkLst>
        <pc:spChg chg="mod">
          <ac:chgData name="Ian Parr" userId="4f46477c-3823-44e3-a023-ec7a0abfe074" providerId="ADAL" clId="{4543B6D5-A2C5-42AF-BD14-E28DDEE7ABD1}" dt="2023-07-12T02:29:31.966" v="1423" actId="20577"/>
          <ac:spMkLst>
            <pc:docMk/>
            <pc:sldMk cId="2832857767" sldId="361"/>
            <ac:spMk id="3" creationId="{92695CF9-1599-0A61-931C-B54F2F45FB61}"/>
          </ac:spMkLst>
        </pc:spChg>
        <pc:spChg chg="del">
          <ac:chgData name="Ian Parr" userId="4f46477c-3823-44e3-a023-ec7a0abfe074" providerId="ADAL" clId="{4543B6D5-A2C5-42AF-BD14-E28DDEE7ABD1}" dt="2023-07-12T02:29:35.004" v="1424" actId="478"/>
          <ac:spMkLst>
            <pc:docMk/>
            <pc:sldMk cId="2832857767" sldId="361"/>
            <ac:spMk id="5" creationId="{0902A144-B235-DA63-9825-8C7DB29B23D7}"/>
          </ac:spMkLst>
        </pc:spChg>
        <pc:spChg chg="add">
          <ac:chgData name="Ian Parr" userId="4f46477c-3823-44e3-a023-ec7a0abfe074" providerId="ADAL" clId="{4543B6D5-A2C5-42AF-BD14-E28DDEE7ABD1}" dt="2023-07-12T02:39:08.441" v="1433" actId="22"/>
          <ac:spMkLst>
            <pc:docMk/>
            <pc:sldMk cId="2832857767" sldId="361"/>
            <ac:spMk id="10" creationId="{4ED39822-7B31-AD0A-0AC1-26F306B3090B}"/>
          </ac:spMkLst>
        </pc:spChg>
        <pc:spChg chg="add mod">
          <ac:chgData name="Ian Parr" userId="4f46477c-3823-44e3-a023-ec7a0abfe074" providerId="ADAL" clId="{4543B6D5-A2C5-42AF-BD14-E28DDEE7ABD1}" dt="2023-07-12T02:39:33.542" v="1435" actId="1076"/>
          <ac:spMkLst>
            <pc:docMk/>
            <pc:sldMk cId="2832857767" sldId="361"/>
            <ac:spMk id="12" creationId="{028659AC-5886-A945-5538-A72277A81CAD}"/>
          </ac:spMkLst>
        </pc:spChg>
        <pc:picChg chg="add mod">
          <ac:chgData name="Ian Parr" userId="4f46477c-3823-44e3-a023-ec7a0abfe074" providerId="ADAL" clId="{4543B6D5-A2C5-42AF-BD14-E28DDEE7ABD1}" dt="2023-07-12T02:38:16.017" v="1431" actId="14100"/>
          <ac:picMkLst>
            <pc:docMk/>
            <pc:sldMk cId="2832857767" sldId="361"/>
            <ac:picMk id="8" creationId="{45AA98B2-3FD8-6CB4-7010-3110F8C3E3EC}"/>
          </ac:picMkLst>
        </pc:picChg>
      </pc:sldChg>
      <pc:sldChg chg="addSp delSp modSp add mod modNotesTx">
        <pc:chgData name="Ian Parr" userId="4f46477c-3823-44e3-a023-ec7a0abfe074" providerId="ADAL" clId="{4543B6D5-A2C5-42AF-BD14-E28DDEE7ABD1}" dt="2023-07-12T02:41:49.628" v="1465" actId="20577"/>
        <pc:sldMkLst>
          <pc:docMk/>
          <pc:sldMk cId="248264400" sldId="362"/>
        </pc:sldMkLst>
        <pc:spChg chg="mod">
          <ac:chgData name="Ian Parr" userId="4f46477c-3823-44e3-a023-ec7a0abfe074" providerId="ADAL" clId="{4543B6D5-A2C5-42AF-BD14-E28DDEE7ABD1}" dt="2023-07-12T02:40:40.901" v="1448" actId="1076"/>
          <ac:spMkLst>
            <pc:docMk/>
            <pc:sldMk cId="248264400" sldId="362"/>
            <ac:spMk id="3" creationId="{92695CF9-1599-0A61-931C-B54F2F45FB61}"/>
          </ac:spMkLst>
        </pc:spChg>
        <pc:spChg chg="add mod">
          <ac:chgData name="Ian Parr" userId="4f46477c-3823-44e3-a023-ec7a0abfe074" providerId="ADAL" clId="{4543B6D5-A2C5-42AF-BD14-E28DDEE7ABD1}" dt="2023-07-12T02:41:45.937" v="1464" actId="1076"/>
          <ac:spMkLst>
            <pc:docMk/>
            <pc:sldMk cId="248264400" sldId="362"/>
            <ac:spMk id="7" creationId="{F312D30C-F03E-E3F9-7781-0FE6E92A9947}"/>
          </ac:spMkLst>
        </pc:spChg>
        <pc:spChg chg="del">
          <ac:chgData name="Ian Parr" userId="4f46477c-3823-44e3-a023-ec7a0abfe074" providerId="ADAL" clId="{4543B6D5-A2C5-42AF-BD14-E28DDEE7ABD1}" dt="2023-07-12T02:40:02.481" v="1441" actId="478"/>
          <ac:spMkLst>
            <pc:docMk/>
            <pc:sldMk cId="248264400" sldId="362"/>
            <ac:spMk id="10" creationId="{4ED39822-7B31-AD0A-0AC1-26F306B3090B}"/>
          </ac:spMkLst>
        </pc:spChg>
        <pc:spChg chg="del">
          <ac:chgData name="Ian Parr" userId="4f46477c-3823-44e3-a023-ec7a0abfe074" providerId="ADAL" clId="{4543B6D5-A2C5-42AF-BD14-E28DDEE7ABD1}" dt="2023-07-12T02:39:59.067" v="1440" actId="478"/>
          <ac:spMkLst>
            <pc:docMk/>
            <pc:sldMk cId="248264400" sldId="362"/>
            <ac:spMk id="12" creationId="{028659AC-5886-A945-5538-A72277A81CAD}"/>
          </ac:spMkLst>
        </pc:spChg>
        <pc:picChg chg="add mod">
          <ac:chgData name="Ian Parr" userId="4f46477c-3823-44e3-a023-ec7a0abfe074" providerId="ADAL" clId="{4543B6D5-A2C5-42AF-BD14-E28DDEE7ABD1}" dt="2023-07-12T02:40:57.535" v="1454" actId="1076"/>
          <ac:picMkLst>
            <pc:docMk/>
            <pc:sldMk cId="248264400" sldId="362"/>
            <ac:picMk id="5" creationId="{AA5DD6B4-CE17-DF17-65F0-F32DD7AD0890}"/>
          </ac:picMkLst>
        </pc:picChg>
        <pc:picChg chg="del mod">
          <ac:chgData name="Ian Parr" userId="4f46477c-3823-44e3-a023-ec7a0abfe074" providerId="ADAL" clId="{4543B6D5-A2C5-42AF-BD14-E28DDEE7ABD1}" dt="2023-07-12T02:39:54.218" v="1439" actId="478"/>
          <ac:picMkLst>
            <pc:docMk/>
            <pc:sldMk cId="248264400" sldId="362"/>
            <ac:picMk id="8" creationId="{45AA98B2-3FD8-6CB4-7010-3110F8C3E3EC}"/>
          </ac:picMkLst>
        </pc:picChg>
      </pc:sldChg>
      <pc:sldChg chg="addSp delSp modSp add mod modNotesTx">
        <pc:chgData name="Ian Parr" userId="4f46477c-3823-44e3-a023-ec7a0abfe074" providerId="ADAL" clId="{4543B6D5-A2C5-42AF-BD14-E28DDEE7ABD1}" dt="2023-07-12T02:47:37.878" v="1495" actId="113"/>
        <pc:sldMkLst>
          <pc:docMk/>
          <pc:sldMk cId="2973909944" sldId="363"/>
        </pc:sldMkLst>
        <pc:spChg chg="mod">
          <ac:chgData name="Ian Parr" userId="4f46477c-3823-44e3-a023-ec7a0abfe074" providerId="ADAL" clId="{4543B6D5-A2C5-42AF-BD14-E28DDEE7ABD1}" dt="2023-07-12T02:45:49.587" v="1482" actId="20577"/>
          <ac:spMkLst>
            <pc:docMk/>
            <pc:sldMk cId="2973909944" sldId="363"/>
            <ac:spMk id="3" creationId="{92695CF9-1599-0A61-931C-B54F2F45FB61}"/>
          </ac:spMkLst>
        </pc:spChg>
        <pc:spChg chg="del mod">
          <ac:chgData name="Ian Parr" userId="4f46477c-3823-44e3-a023-ec7a0abfe074" providerId="ADAL" clId="{4543B6D5-A2C5-42AF-BD14-E28DDEE7ABD1}" dt="2023-07-12T02:42:17.364" v="1470" actId="478"/>
          <ac:spMkLst>
            <pc:docMk/>
            <pc:sldMk cId="2973909944" sldId="363"/>
            <ac:spMk id="7" creationId="{F312D30C-F03E-E3F9-7781-0FE6E92A9947}"/>
          </ac:spMkLst>
        </pc:spChg>
        <pc:spChg chg="add mod">
          <ac:chgData name="Ian Parr" userId="4f46477c-3823-44e3-a023-ec7a0abfe074" providerId="ADAL" clId="{4543B6D5-A2C5-42AF-BD14-E28DDEE7ABD1}" dt="2023-07-12T02:47:37.878" v="1495" actId="113"/>
          <ac:spMkLst>
            <pc:docMk/>
            <pc:sldMk cId="2973909944" sldId="363"/>
            <ac:spMk id="9" creationId="{AF9C68DD-2433-5A64-C895-E273F48D35DA}"/>
          </ac:spMkLst>
        </pc:spChg>
        <pc:picChg chg="del">
          <ac:chgData name="Ian Parr" userId="4f46477c-3823-44e3-a023-ec7a0abfe074" providerId="ADAL" clId="{4543B6D5-A2C5-42AF-BD14-E28DDEE7ABD1}" dt="2023-07-12T02:42:10.021" v="1468" actId="478"/>
          <ac:picMkLst>
            <pc:docMk/>
            <pc:sldMk cId="2973909944" sldId="363"/>
            <ac:picMk id="5" creationId="{AA5DD6B4-CE17-DF17-65F0-F32DD7AD0890}"/>
          </ac:picMkLst>
        </pc:picChg>
        <pc:picChg chg="add mod">
          <ac:chgData name="Ian Parr" userId="4f46477c-3823-44e3-a023-ec7a0abfe074" providerId="ADAL" clId="{4543B6D5-A2C5-42AF-BD14-E28DDEE7ABD1}" dt="2023-07-12T02:47:33.314" v="1494" actId="14100"/>
          <ac:picMkLst>
            <pc:docMk/>
            <pc:sldMk cId="2973909944" sldId="363"/>
            <ac:picMk id="3074" creationId="{52450945-E597-4E7F-359C-916A2D3FD850}"/>
          </ac:picMkLst>
        </pc:picChg>
      </pc:sldChg>
      <pc:sldChg chg="addSp delSp modSp add mod ord">
        <pc:chgData name="Ian Parr" userId="4f46477c-3823-44e3-a023-ec7a0abfe074" providerId="ADAL" clId="{4543B6D5-A2C5-42AF-BD14-E28DDEE7ABD1}" dt="2023-07-12T02:52:32.016" v="1567" actId="1076"/>
        <pc:sldMkLst>
          <pc:docMk/>
          <pc:sldMk cId="495480040" sldId="364"/>
        </pc:sldMkLst>
        <pc:spChg chg="mod">
          <ac:chgData name="Ian Parr" userId="4f46477c-3823-44e3-a023-ec7a0abfe074" providerId="ADAL" clId="{4543B6D5-A2C5-42AF-BD14-E28DDEE7ABD1}" dt="2023-07-12T02:52:27.592" v="1566" actId="255"/>
          <ac:spMkLst>
            <pc:docMk/>
            <pc:sldMk cId="495480040" sldId="364"/>
            <ac:spMk id="3" creationId="{92695CF9-1599-0A61-931C-B54F2F45FB61}"/>
          </ac:spMkLst>
        </pc:spChg>
        <pc:spChg chg="mod">
          <ac:chgData name="Ian Parr" userId="4f46477c-3823-44e3-a023-ec7a0abfe074" providerId="ADAL" clId="{4543B6D5-A2C5-42AF-BD14-E28DDEE7ABD1}" dt="2023-07-12T02:51:01.108" v="1554" actId="207"/>
          <ac:spMkLst>
            <pc:docMk/>
            <pc:sldMk cId="495480040" sldId="364"/>
            <ac:spMk id="4" creationId="{F557B87E-F919-FD82-264F-D413D59E6928}"/>
          </ac:spMkLst>
        </pc:spChg>
        <pc:spChg chg="del">
          <ac:chgData name="Ian Parr" userId="4f46477c-3823-44e3-a023-ec7a0abfe074" providerId="ADAL" clId="{4543B6D5-A2C5-42AF-BD14-E28DDEE7ABD1}" dt="2023-07-12T02:49:45.616" v="1536" actId="478"/>
          <ac:spMkLst>
            <pc:docMk/>
            <pc:sldMk cId="495480040" sldId="364"/>
            <ac:spMk id="7" creationId="{F312D30C-F03E-E3F9-7781-0FE6E92A9947}"/>
          </ac:spMkLst>
        </pc:spChg>
        <pc:spChg chg="add">
          <ac:chgData name="Ian Parr" userId="4f46477c-3823-44e3-a023-ec7a0abfe074" providerId="ADAL" clId="{4543B6D5-A2C5-42AF-BD14-E28DDEE7ABD1}" dt="2023-07-12T02:49:11.646" v="1528" actId="22"/>
          <ac:spMkLst>
            <pc:docMk/>
            <pc:sldMk cId="495480040" sldId="364"/>
            <ac:spMk id="9" creationId="{0628D838-4834-4B8D-117F-F075639AB58B}"/>
          </ac:spMkLst>
        </pc:spChg>
        <pc:spChg chg="add del mod">
          <ac:chgData name="Ian Parr" userId="4f46477c-3823-44e3-a023-ec7a0abfe074" providerId="ADAL" clId="{4543B6D5-A2C5-42AF-BD14-E28DDEE7ABD1}" dt="2023-07-12T02:49:24.455" v="1531" actId="478"/>
          <ac:spMkLst>
            <pc:docMk/>
            <pc:sldMk cId="495480040" sldId="364"/>
            <ac:spMk id="11" creationId="{C00009AF-E93B-E5BA-A57E-A0056347D978}"/>
          </ac:spMkLst>
        </pc:spChg>
        <pc:spChg chg="add">
          <ac:chgData name="Ian Parr" userId="4f46477c-3823-44e3-a023-ec7a0abfe074" providerId="ADAL" clId="{4543B6D5-A2C5-42AF-BD14-E28DDEE7ABD1}" dt="2023-07-12T02:49:27.375" v="1532" actId="22"/>
          <ac:spMkLst>
            <pc:docMk/>
            <pc:sldMk cId="495480040" sldId="364"/>
            <ac:spMk id="13" creationId="{96686F76-C2EC-57A6-FE60-E430EDA24A3A}"/>
          </ac:spMkLst>
        </pc:spChg>
        <pc:spChg chg="add">
          <ac:chgData name="Ian Parr" userId="4f46477c-3823-44e3-a023-ec7a0abfe074" providerId="ADAL" clId="{4543B6D5-A2C5-42AF-BD14-E28DDEE7ABD1}" dt="2023-07-12T02:49:29.833" v="1533" actId="22"/>
          <ac:spMkLst>
            <pc:docMk/>
            <pc:sldMk cId="495480040" sldId="364"/>
            <ac:spMk id="15" creationId="{2914AA39-944A-1931-BC35-B287E97FB0E6}"/>
          </ac:spMkLst>
        </pc:spChg>
        <pc:spChg chg="add">
          <ac:chgData name="Ian Parr" userId="4f46477c-3823-44e3-a023-ec7a0abfe074" providerId="ADAL" clId="{4543B6D5-A2C5-42AF-BD14-E28DDEE7ABD1}" dt="2023-07-12T02:49:31.786" v="1534" actId="22"/>
          <ac:spMkLst>
            <pc:docMk/>
            <pc:sldMk cId="495480040" sldId="364"/>
            <ac:spMk id="17" creationId="{94B9857C-100D-4A43-A049-37BD21522787}"/>
          </ac:spMkLst>
        </pc:spChg>
        <pc:spChg chg="add">
          <ac:chgData name="Ian Parr" userId="4f46477c-3823-44e3-a023-ec7a0abfe074" providerId="ADAL" clId="{4543B6D5-A2C5-42AF-BD14-E28DDEE7ABD1}" dt="2023-07-12T02:49:41.391" v="1535" actId="22"/>
          <ac:spMkLst>
            <pc:docMk/>
            <pc:sldMk cId="495480040" sldId="364"/>
            <ac:spMk id="19" creationId="{D5AD7B9B-6D67-E034-AE3F-6CAFF473A7F4}"/>
          </ac:spMkLst>
        </pc:spChg>
        <pc:spChg chg="add del">
          <ac:chgData name="Ian Parr" userId="4f46477c-3823-44e3-a023-ec7a0abfe074" providerId="ADAL" clId="{4543B6D5-A2C5-42AF-BD14-E28DDEE7ABD1}" dt="2023-07-12T02:51:48.222" v="1556" actId="478"/>
          <ac:spMkLst>
            <pc:docMk/>
            <pc:sldMk cId="495480040" sldId="364"/>
            <ac:spMk id="21" creationId="{681EBFA0-8AAD-9154-AC5D-4B879C63337D}"/>
          </ac:spMkLst>
        </pc:spChg>
        <pc:picChg chg="del mod">
          <ac:chgData name="Ian Parr" userId="4f46477c-3823-44e3-a023-ec7a0abfe074" providerId="ADAL" clId="{4543B6D5-A2C5-42AF-BD14-E28DDEE7ABD1}" dt="2023-07-12T02:49:09.333" v="1527" actId="478"/>
          <ac:picMkLst>
            <pc:docMk/>
            <pc:sldMk cId="495480040" sldId="364"/>
            <ac:picMk id="5" creationId="{AA5DD6B4-CE17-DF17-65F0-F32DD7AD0890}"/>
          </ac:picMkLst>
        </pc:picChg>
        <pc:picChg chg="add mod">
          <ac:chgData name="Ian Parr" userId="4f46477c-3823-44e3-a023-ec7a0abfe074" providerId="ADAL" clId="{4543B6D5-A2C5-42AF-BD14-E28DDEE7ABD1}" dt="2023-07-12T02:52:32.016" v="1567" actId="1076"/>
          <ac:picMkLst>
            <pc:docMk/>
            <pc:sldMk cId="495480040" sldId="364"/>
            <ac:picMk id="22" creationId="{7C29D9AF-6F17-4853-D436-9467EDFDC125}"/>
          </ac:picMkLst>
        </pc:picChg>
      </pc:sldChg>
    </pc:docChg>
  </pc:docChgLst>
  <pc:docChgLst>
    <pc:chgData name="Ian Parr" userId="4f46477c-3823-44e3-a023-ec7a0abfe074" providerId="ADAL" clId="{BB0C4878-432C-4512-AE29-435F3457A4E3}"/>
    <pc:docChg chg="custSel addSld delSld modSld sldOrd modMainMaster modSection">
      <pc:chgData name="Ian Parr" userId="4f46477c-3823-44e3-a023-ec7a0abfe074" providerId="ADAL" clId="{BB0C4878-432C-4512-AE29-435F3457A4E3}" dt="2023-07-05T03:16:15.107" v="1255" actId="47"/>
      <pc:docMkLst>
        <pc:docMk/>
      </pc:docMkLst>
      <pc:sldChg chg="modSp mod">
        <pc:chgData name="Ian Parr" userId="4f46477c-3823-44e3-a023-ec7a0abfe074" providerId="ADAL" clId="{BB0C4878-432C-4512-AE29-435F3457A4E3}" dt="2023-07-05T01:23:52.367" v="13" actId="20577"/>
        <pc:sldMkLst>
          <pc:docMk/>
          <pc:sldMk cId="2153998600" sldId="258"/>
        </pc:sldMkLst>
        <pc:spChg chg="mod">
          <ac:chgData name="Ian Parr" userId="4f46477c-3823-44e3-a023-ec7a0abfe074" providerId="ADAL" clId="{BB0C4878-432C-4512-AE29-435F3457A4E3}" dt="2023-07-05T01:23:52.367" v="13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addSp delSp modSp mod setBg">
        <pc:chgData name="Ian Parr" userId="4f46477c-3823-44e3-a023-ec7a0abfe074" providerId="ADAL" clId="{BB0C4878-432C-4512-AE29-435F3457A4E3}" dt="2023-07-05T02:31:04.094" v="492" actId="1076"/>
        <pc:sldMkLst>
          <pc:docMk/>
          <pc:sldMk cId="908109795" sldId="265"/>
        </pc:sldMkLst>
        <pc:spChg chg="add del">
          <ac:chgData name="Ian Parr" userId="4f46477c-3823-44e3-a023-ec7a0abfe074" providerId="ADAL" clId="{BB0C4878-432C-4512-AE29-435F3457A4E3}" dt="2023-07-05T02:21:28.328" v="369" actId="478"/>
          <ac:spMkLst>
            <pc:docMk/>
            <pc:sldMk cId="908109795" sldId="265"/>
            <ac:spMk id="3" creationId="{641753F5-8A18-C1C3-D3A9-CA078F795F77}"/>
          </ac:spMkLst>
        </pc:spChg>
        <pc:spChg chg="mod">
          <ac:chgData name="Ian Parr" userId="4f46477c-3823-44e3-a023-ec7a0abfe074" providerId="ADAL" clId="{BB0C4878-432C-4512-AE29-435F3457A4E3}" dt="2023-07-05T02:27:18.304" v="447" actId="26606"/>
          <ac:spMkLst>
            <pc:docMk/>
            <pc:sldMk cId="908109795" sldId="265"/>
            <ac:spMk id="4" creationId="{0F55896C-AA80-8EC4-8294-5C3763871976}"/>
          </ac:spMkLst>
        </pc:spChg>
        <pc:spChg chg="add mod">
          <ac:chgData name="Ian Parr" userId="4f46477c-3823-44e3-a023-ec7a0abfe074" providerId="ADAL" clId="{BB0C4878-432C-4512-AE29-435F3457A4E3}" dt="2023-07-05T02:30:58.805" v="491" actId="27636"/>
          <ac:spMkLst>
            <pc:docMk/>
            <pc:sldMk cId="908109795" sldId="265"/>
            <ac:spMk id="8" creationId="{3B7D3EC4-830A-55DD-90CF-17F6741345C9}"/>
          </ac:spMkLst>
        </pc:spChg>
        <pc:spChg chg="add mod">
          <ac:chgData name="Ian Parr" userId="4f46477c-3823-44e3-a023-ec7a0abfe074" providerId="ADAL" clId="{BB0C4878-432C-4512-AE29-435F3457A4E3}" dt="2023-07-05T02:31:04.094" v="492" actId="1076"/>
          <ac:spMkLst>
            <pc:docMk/>
            <pc:sldMk cId="908109795" sldId="265"/>
            <ac:spMk id="12" creationId="{D5547C5B-A4AA-8BCC-9BD2-5D588B11EFCD}"/>
          </ac:spMkLst>
        </pc:spChg>
        <pc:spChg chg="add">
          <ac:chgData name="Ian Parr" userId="4f46477c-3823-44e3-a023-ec7a0abfe074" providerId="ADAL" clId="{BB0C4878-432C-4512-AE29-435F3457A4E3}" dt="2023-07-05T02:27:18.304" v="447" actId="26606"/>
          <ac:spMkLst>
            <pc:docMk/>
            <pc:sldMk cId="908109795" sldId="265"/>
            <ac:spMk id="16" creationId="{45D37F4E-DDB4-456B-97E0-9937730A039F}"/>
          </ac:spMkLst>
        </pc:spChg>
        <pc:spChg chg="add">
          <ac:chgData name="Ian Parr" userId="4f46477c-3823-44e3-a023-ec7a0abfe074" providerId="ADAL" clId="{BB0C4878-432C-4512-AE29-435F3457A4E3}" dt="2023-07-05T02:27:18.304" v="447" actId="26606"/>
          <ac:spMkLst>
            <pc:docMk/>
            <pc:sldMk cId="908109795" sldId="265"/>
            <ac:spMk id="18" creationId="{B2DD41CD-8F47-4F56-AD12-4E2FF7696987}"/>
          </ac:spMkLst>
        </pc:spChg>
        <pc:picChg chg="del mod">
          <ac:chgData name="Ian Parr" userId="4f46477c-3823-44e3-a023-ec7a0abfe074" providerId="ADAL" clId="{BB0C4878-432C-4512-AE29-435F3457A4E3}" dt="2023-07-05T02:24:15.575" v="428" actId="478"/>
          <ac:picMkLst>
            <pc:docMk/>
            <pc:sldMk cId="908109795" sldId="265"/>
            <ac:picMk id="5" creationId="{9937DF08-CBCB-53D8-8521-AECBD58831A1}"/>
          </ac:picMkLst>
        </pc:picChg>
        <pc:picChg chg="del">
          <ac:chgData name="Ian Parr" userId="4f46477c-3823-44e3-a023-ec7a0abfe074" providerId="ADAL" clId="{BB0C4878-432C-4512-AE29-435F3457A4E3}" dt="2023-07-05T02:21:13.165" v="367" actId="478"/>
          <ac:picMkLst>
            <pc:docMk/>
            <pc:sldMk cId="908109795" sldId="265"/>
            <ac:picMk id="6" creationId="{CF7D833A-2383-DF43-B2B8-893193ECED6E}"/>
          </ac:picMkLst>
        </pc:picChg>
        <pc:picChg chg="add del mod">
          <ac:chgData name="Ian Parr" userId="4f46477c-3823-44e3-a023-ec7a0abfe074" providerId="ADAL" clId="{BB0C4878-432C-4512-AE29-435F3457A4E3}" dt="2023-07-05T02:24:56.486" v="432" actId="478"/>
          <ac:picMkLst>
            <pc:docMk/>
            <pc:sldMk cId="908109795" sldId="265"/>
            <ac:picMk id="9" creationId="{AB923F73-A9F9-C568-2353-B8D39CFFF282}"/>
          </ac:picMkLst>
        </pc:picChg>
        <pc:picChg chg="add del mod">
          <ac:chgData name="Ian Parr" userId="4f46477c-3823-44e3-a023-ec7a0abfe074" providerId="ADAL" clId="{BB0C4878-432C-4512-AE29-435F3457A4E3}" dt="2023-07-05T02:26:14.092" v="441" actId="478"/>
          <ac:picMkLst>
            <pc:docMk/>
            <pc:sldMk cId="908109795" sldId="265"/>
            <ac:picMk id="10" creationId="{36D49FE7-CDB1-9674-9CB6-0A016B2692AC}"/>
          </ac:picMkLst>
        </pc:picChg>
        <pc:picChg chg="add mod">
          <ac:chgData name="Ian Parr" userId="4f46477c-3823-44e3-a023-ec7a0abfe074" providerId="ADAL" clId="{BB0C4878-432C-4512-AE29-435F3457A4E3}" dt="2023-07-05T02:28:11.197" v="459" actId="1076"/>
          <ac:picMkLst>
            <pc:docMk/>
            <pc:sldMk cId="908109795" sldId="265"/>
            <ac:picMk id="11" creationId="{B0BBCF2A-2125-A63B-AFF2-B3BB32B05740}"/>
          </ac:picMkLst>
        </pc:picChg>
      </pc:sldChg>
      <pc:sldChg chg="modSp mod">
        <pc:chgData name="Ian Parr" userId="4f46477c-3823-44e3-a023-ec7a0abfe074" providerId="ADAL" clId="{BB0C4878-432C-4512-AE29-435F3457A4E3}" dt="2023-07-05T02:00:35.921" v="24" actId="20577"/>
        <pc:sldMkLst>
          <pc:docMk/>
          <pc:sldMk cId="3096131400" sldId="269"/>
        </pc:sldMkLst>
        <pc:spChg chg="mod">
          <ac:chgData name="Ian Parr" userId="4f46477c-3823-44e3-a023-ec7a0abfe074" providerId="ADAL" clId="{BB0C4878-432C-4512-AE29-435F3457A4E3}" dt="2023-07-05T02:00:35.921" v="24" actId="20577"/>
          <ac:spMkLst>
            <pc:docMk/>
            <pc:sldMk cId="3096131400" sldId="269"/>
            <ac:spMk id="8" creationId="{2084032C-5FE6-8685-B225-0381053C4285}"/>
          </ac:spMkLst>
        </pc:spChg>
      </pc:sldChg>
      <pc:sldChg chg="addSp delSp modSp mod">
        <pc:chgData name="Ian Parr" userId="4f46477c-3823-44e3-a023-ec7a0abfe074" providerId="ADAL" clId="{BB0C4878-432C-4512-AE29-435F3457A4E3}" dt="2023-07-05T02:34:55.476" v="520" actId="1076"/>
        <pc:sldMkLst>
          <pc:docMk/>
          <pc:sldMk cId="1516207296" sldId="276"/>
        </pc:sldMkLst>
        <pc:spChg chg="add mod">
          <ac:chgData name="Ian Parr" userId="4f46477c-3823-44e3-a023-ec7a0abfe074" providerId="ADAL" clId="{BB0C4878-432C-4512-AE29-435F3457A4E3}" dt="2023-07-05T02:32:35.062" v="501" actId="1076"/>
          <ac:spMkLst>
            <pc:docMk/>
            <pc:sldMk cId="1516207296" sldId="276"/>
            <ac:spMk id="4" creationId="{B16DD3FC-7741-E1EC-00CA-297AA35122EE}"/>
          </ac:spMkLst>
        </pc:spChg>
        <pc:spChg chg="del">
          <ac:chgData name="Ian Parr" userId="4f46477c-3823-44e3-a023-ec7a0abfe074" providerId="ADAL" clId="{BB0C4878-432C-4512-AE29-435F3457A4E3}" dt="2023-07-05T02:28:50.491" v="462" actId="478"/>
          <ac:spMkLst>
            <pc:docMk/>
            <pc:sldMk cId="1516207296" sldId="276"/>
            <ac:spMk id="5" creationId="{D622A349-27D4-86D8-9DCA-AC77DC3213FA}"/>
          </ac:spMkLst>
        </pc:spChg>
        <pc:spChg chg="del">
          <ac:chgData name="Ian Parr" userId="4f46477c-3823-44e3-a023-ec7a0abfe074" providerId="ADAL" clId="{BB0C4878-432C-4512-AE29-435F3457A4E3}" dt="2023-07-05T02:28:48.625" v="461" actId="478"/>
          <ac:spMkLst>
            <pc:docMk/>
            <pc:sldMk cId="1516207296" sldId="276"/>
            <ac:spMk id="6" creationId="{E081C378-CFC6-1562-2F5D-9EC69677FECE}"/>
          </ac:spMkLst>
        </pc:spChg>
        <pc:spChg chg="add mod">
          <ac:chgData name="Ian Parr" userId="4f46477c-3823-44e3-a023-ec7a0abfe074" providerId="ADAL" clId="{BB0C4878-432C-4512-AE29-435F3457A4E3}" dt="2023-07-05T02:33:32.606" v="507" actId="1076"/>
          <ac:spMkLst>
            <pc:docMk/>
            <pc:sldMk cId="1516207296" sldId="276"/>
            <ac:spMk id="7" creationId="{B3E620F3-115F-71C3-D396-BBC574C4F47A}"/>
          </ac:spMkLst>
        </pc:spChg>
        <pc:spChg chg="add mod">
          <ac:chgData name="Ian Parr" userId="4f46477c-3823-44e3-a023-ec7a0abfe074" providerId="ADAL" clId="{BB0C4878-432C-4512-AE29-435F3457A4E3}" dt="2023-07-05T02:34:55.476" v="520" actId="1076"/>
          <ac:spMkLst>
            <pc:docMk/>
            <pc:sldMk cId="1516207296" sldId="276"/>
            <ac:spMk id="8" creationId="{9A362DCB-7AE5-8092-F902-1FB916EE6A77}"/>
          </ac:spMkLst>
        </pc:spChg>
        <pc:picChg chg="del">
          <ac:chgData name="Ian Parr" userId="4f46477c-3823-44e3-a023-ec7a0abfe074" providerId="ADAL" clId="{BB0C4878-432C-4512-AE29-435F3457A4E3}" dt="2023-07-05T02:28:46.004" v="460" actId="478"/>
          <ac:picMkLst>
            <pc:docMk/>
            <pc:sldMk cId="1516207296" sldId="276"/>
            <ac:picMk id="3" creationId="{047EA0D6-3C4A-21DD-C116-1589CDD07EFF}"/>
          </ac:picMkLst>
        </pc:picChg>
      </pc:sldChg>
      <pc:sldChg chg="addSp delSp modSp mod">
        <pc:chgData name="Ian Parr" userId="4f46477c-3823-44e3-a023-ec7a0abfe074" providerId="ADAL" clId="{BB0C4878-432C-4512-AE29-435F3457A4E3}" dt="2023-07-05T03:00:44.422" v="1123" actId="207"/>
        <pc:sldMkLst>
          <pc:docMk/>
          <pc:sldMk cId="3695235706" sldId="277"/>
        </pc:sldMkLst>
        <pc:spChg chg="del mod">
          <ac:chgData name="Ian Parr" userId="4f46477c-3823-44e3-a023-ec7a0abfe074" providerId="ADAL" clId="{BB0C4878-432C-4512-AE29-435F3457A4E3}" dt="2023-07-05T02:42:43.981" v="670" actId="478"/>
          <ac:spMkLst>
            <pc:docMk/>
            <pc:sldMk cId="3695235706" sldId="277"/>
            <ac:spMk id="2" creationId="{4979C3D2-F2E3-44DC-E560-AA7CB59E0B28}"/>
          </ac:spMkLst>
        </pc:spChg>
        <pc:spChg chg="add mod">
          <ac:chgData name="Ian Parr" userId="4f46477c-3823-44e3-a023-ec7a0abfe074" providerId="ADAL" clId="{BB0C4878-432C-4512-AE29-435F3457A4E3}" dt="2023-07-05T02:52:57.937" v="1021" actId="20577"/>
          <ac:spMkLst>
            <pc:docMk/>
            <pc:sldMk cId="3695235706" sldId="277"/>
            <ac:spMk id="3" creationId="{6EED3CFD-9847-0A0B-D887-0979C3D59725}"/>
          </ac:spMkLst>
        </pc:spChg>
        <pc:spChg chg="del">
          <ac:chgData name="Ian Parr" userId="4f46477c-3823-44e3-a023-ec7a0abfe074" providerId="ADAL" clId="{BB0C4878-432C-4512-AE29-435F3457A4E3}" dt="2023-07-05T02:41:14.479" v="599" actId="478"/>
          <ac:spMkLst>
            <pc:docMk/>
            <pc:sldMk cId="3695235706" sldId="277"/>
            <ac:spMk id="5" creationId="{DB0A8C5A-18AD-7C39-2DFA-C8BD7413063B}"/>
          </ac:spMkLst>
        </pc:spChg>
        <pc:spChg chg="add mod">
          <ac:chgData name="Ian Parr" userId="4f46477c-3823-44e3-a023-ec7a0abfe074" providerId="ADAL" clId="{BB0C4878-432C-4512-AE29-435F3457A4E3}" dt="2023-07-05T02:49:52.668" v="814" actId="255"/>
          <ac:spMkLst>
            <pc:docMk/>
            <pc:sldMk cId="3695235706" sldId="277"/>
            <ac:spMk id="6" creationId="{874E98E3-34CF-58C3-9E1B-83AEC0BAFC91}"/>
          </ac:spMkLst>
        </pc:spChg>
        <pc:spChg chg="del">
          <ac:chgData name="Ian Parr" userId="4f46477c-3823-44e3-a023-ec7a0abfe074" providerId="ADAL" clId="{BB0C4878-432C-4512-AE29-435F3457A4E3}" dt="2023-07-05T02:41:18.038" v="600" actId="478"/>
          <ac:spMkLst>
            <pc:docMk/>
            <pc:sldMk cId="3695235706" sldId="277"/>
            <ac:spMk id="7" creationId="{048CD191-B46A-CA6D-6ABF-A2D5B96FE249}"/>
          </ac:spMkLst>
        </pc:spChg>
        <pc:spChg chg="del">
          <ac:chgData name="Ian Parr" userId="4f46477c-3823-44e3-a023-ec7a0abfe074" providerId="ADAL" clId="{BB0C4878-432C-4512-AE29-435F3457A4E3}" dt="2023-07-05T02:41:10.301" v="598" actId="478"/>
          <ac:spMkLst>
            <pc:docMk/>
            <pc:sldMk cId="3695235706" sldId="277"/>
            <ac:spMk id="9" creationId="{00D6BA3C-ABA4-572D-F56D-34DB592F8E67}"/>
          </ac:spMkLst>
        </pc:spChg>
        <pc:spChg chg="add mod">
          <ac:chgData name="Ian Parr" userId="4f46477c-3823-44e3-a023-ec7a0abfe074" providerId="ADAL" clId="{BB0C4878-432C-4512-AE29-435F3457A4E3}" dt="2023-07-05T02:54:02.950" v="1057" actId="20577"/>
          <ac:spMkLst>
            <pc:docMk/>
            <pc:sldMk cId="3695235706" sldId="277"/>
            <ac:spMk id="13" creationId="{73C60100-035E-EE03-595D-916709EEF3EC}"/>
          </ac:spMkLst>
        </pc:spChg>
        <pc:spChg chg="add mod">
          <ac:chgData name="Ian Parr" userId="4f46477c-3823-44e3-a023-ec7a0abfe074" providerId="ADAL" clId="{BB0C4878-432C-4512-AE29-435F3457A4E3}" dt="2023-07-05T02:58:55.785" v="1111" actId="20577"/>
          <ac:spMkLst>
            <pc:docMk/>
            <pc:sldMk cId="3695235706" sldId="277"/>
            <ac:spMk id="14" creationId="{60C4C96B-021F-CE8B-9EF8-2CA922E5A416}"/>
          </ac:spMkLst>
        </pc:spChg>
        <pc:spChg chg="add mod">
          <ac:chgData name="Ian Parr" userId="4f46477c-3823-44e3-a023-ec7a0abfe074" providerId="ADAL" clId="{BB0C4878-432C-4512-AE29-435F3457A4E3}" dt="2023-07-05T02:51:37.952" v="968" actId="255"/>
          <ac:spMkLst>
            <pc:docMk/>
            <pc:sldMk cId="3695235706" sldId="277"/>
            <ac:spMk id="15" creationId="{F736EAEF-EA95-D318-27B6-0F77E7062F1A}"/>
          </ac:spMkLst>
        </pc:spChg>
        <pc:spChg chg="add mod">
          <ac:chgData name="Ian Parr" userId="4f46477c-3823-44e3-a023-ec7a0abfe074" providerId="ADAL" clId="{BB0C4878-432C-4512-AE29-435F3457A4E3}" dt="2023-07-05T02:52:03.208" v="997" actId="20577"/>
          <ac:spMkLst>
            <pc:docMk/>
            <pc:sldMk cId="3695235706" sldId="277"/>
            <ac:spMk id="16" creationId="{FBECA76E-91AD-B11D-CE19-A9C8A3C71226}"/>
          </ac:spMkLst>
        </pc:spChg>
        <pc:spChg chg="add mod ord">
          <ac:chgData name="Ian Parr" userId="4f46477c-3823-44e3-a023-ec7a0abfe074" providerId="ADAL" clId="{BB0C4878-432C-4512-AE29-435F3457A4E3}" dt="2023-07-05T03:00:44.422" v="1123" actId="207"/>
          <ac:spMkLst>
            <pc:docMk/>
            <pc:sldMk cId="3695235706" sldId="277"/>
            <ac:spMk id="17" creationId="{15AD0E2B-7CF6-37F5-D47B-BABAD17A7DAA}"/>
          </ac:spMkLst>
        </pc:spChg>
        <pc:spChg chg="add del mod">
          <ac:chgData name="Ian Parr" userId="4f46477c-3823-44e3-a023-ec7a0abfe074" providerId="ADAL" clId="{BB0C4878-432C-4512-AE29-435F3457A4E3}" dt="2023-07-05T02:54:34.070" v="1059"/>
          <ac:spMkLst>
            <pc:docMk/>
            <pc:sldMk cId="3695235706" sldId="277"/>
            <ac:spMk id="18" creationId="{F400A608-C4E4-4C17-AEC8-582D69D27FEE}"/>
          </ac:spMkLst>
        </pc:spChg>
        <pc:picChg chg="del">
          <ac:chgData name="Ian Parr" userId="4f46477c-3823-44e3-a023-ec7a0abfe074" providerId="ADAL" clId="{BB0C4878-432C-4512-AE29-435F3457A4E3}" dt="2023-07-05T02:41:00.186" v="597" actId="478"/>
          <ac:picMkLst>
            <pc:docMk/>
            <pc:sldMk cId="3695235706" sldId="277"/>
            <ac:picMk id="4" creationId="{C511D3A1-1A40-68AE-FD59-4650D80717F3}"/>
          </ac:picMkLst>
        </pc:picChg>
        <pc:picChg chg="add del mod">
          <ac:chgData name="Ian Parr" userId="4f46477c-3823-44e3-a023-ec7a0abfe074" providerId="ADAL" clId="{BB0C4878-432C-4512-AE29-435F3457A4E3}" dt="2023-07-05T02:46:09.515" v="735" actId="478"/>
          <ac:picMkLst>
            <pc:docMk/>
            <pc:sldMk cId="3695235706" sldId="277"/>
            <ac:picMk id="8" creationId="{E70A78BB-0D66-DF95-E868-C4A5D595E54F}"/>
          </ac:picMkLst>
        </pc:picChg>
        <pc:picChg chg="add del mod">
          <ac:chgData name="Ian Parr" userId="4f46477c-3823-44e3-a023-ec7a0abfe074" providerId="ADAL" clId="{BB0C4878-432C-4512-AE29-435F3457A4E3}" dt="2023-07-05T02:46:11.851" v="736" actId="478"/>
          <ac:picMkLst>
            <pc:docMk/>
            <pc:sldMk cId="3695235706" sldId="277"/>
            <ac:picMk id="10" creationId="{EA32518E-C721-E983-ABB3-620D64C88AE6}"/>
          </ac:picMkLst>
        </pc:picChg>
        <pc:picChg chg="add del mod">
          <ac:chgData name="Ian Parr" userId="4f46477c-3823-44e3-a023-ec7a0abfe074" providerId="ADAL" clId="{BB0C4878-432C-4512-AE29-435F3457A4E3}" dt="2023-07-05T02:46:14.264" v="737" actId="478"/>
          <ac:picMkLst>
            <pc:docMk/>
            <pc:sldMk cId="3695235706" sldId="277"/>
            <ac:picMk id="11" creationId="{2A2098C0-1AB8-3527-2B62-A99D5962CD06}"/>
          </ac:picMkLst>
        </pc:picChg>
        <pc:picChg chg="add del">
          <ac:chgData name="Ian Parr" userId="4f46477c-3823-44e3-a023-ec7a0abfe074" providerId="ADAL" clId="{BB0C4878-432C-4512-AE29-435F3457A4E3}" dt="2023-07-05T02:45:55.038" v="732" actId="478"/>
          <ac:picMkLst>
            <pc:docMk/>
            <pc:sldMk cId="3695235706" sldId="277"/>
            <ac:picMk id="12" creationId="{A93A0754-80EA-6101-999B-9810C59796C7}"/>
          </ac:picMkLst>
        </pc:picChg>
        <pc:picChg chg="add del mod">
          <ac:chgData name="Ian Parr" userId="4f46477c-3823-44e3-a023-ec7a0abfe074" providerId="ADAL" clId="{BB0C4878-432C-4512-AE29-435F3457A4E3}" dt="2023-07-05T02:56:11.752" v="1064" actId="478"/>
          <ac:picMkLst>
            <pc:docMk/>
            <pc:sldMk cId="3695235706" sldId="277"/>
            <ac:picMk id="20" creationId="{AC804AFF-0F5F-6757-4E5F-75162B2FFE51}"/>
          </ac:picMkLst>
        </pc:picChg>
        <pc:picChg chg="add mod">
          <ac:chgData name="Ian Parr" userId="4f46477c-3823-44e3-a023-ec7a0abfe074" providerId="ADAL" clId="{BB0C4878-432C-4512-AE29-435F3457A4E3}" dt="2023-07-05T02:56:47.150" v="1071" actId="1076"/>
          <ac:picMkLst>
            <pc:docMk/>
            <pc:sldMk cId="3695235706" sldId="277"/>
            <ac:picMk id="22" creationId="{D73AC1DF-00ED-4DEC-E5FA-09DB74515A44}"/>
          </ac:picMkLst>
        </pc:picChg>
        <pc:picChg chg="add mod">
          <ac:chgData name="Ian Parr" userId="4f46477c-3823-44e3-a023-ec7a0abfe074" providerId="ADAL" clId="{BB0C4878-432C-4512-AE29-435F3457A4E3}" dt="2023-07-05T02:57:40.750" v="1078" actId="1076"/>
          <ac:picMkLst>
            <pc:docMk/>
            <pc:sldMk cId="3695235706" sldId="277"/>
            <ac:picMk id="24" creationId="{019D0696-4529-D2B6-2EF0-C99840DC61C2}"/>
          </ac:picMkLst>
        </pc:picChg>
        <pc:picChg chg="add mod">
          <ac:chgData name="Ian Parr" userId="4f46477c-3823-44e3-a023-ec7a0abfe074" providerId="ADAL" clId="{BB0C4878-432C-4512-AE29-435F3457A4E3}" dt="2023-07-05T02:59:00.231" v="1112" actId="1076"/>
          <ac:picMkLst>
            <pc:docMk/>
            <pc:sldMk cId="3695235706" sldId="277"/>
            <ac:picMk id="26" creationId="{4B218262-ACF1-481E-DFE9-ED597A89672D}"/>
          </ac:picMkLst>
        </pc:picChg>
        <pc:picChg chg="add mod">
          <ac:chgData name="Ian Parr" userId="4f46477c-3823-44e3-a023-ec7a0abfe074" providerId="ADAL" clId="{BB0C4878-432C-4512-AE29-435F3457A4E3}" dt="2023-07-05T02:59:43.871" v="1117" actId="1076"/>
          <ac:picMkLst>
            <pc:docMk/>
            <pc:sldMk cId="3695235706" sldId="277"/>
            <ac:picMk id="28" creationId="{56606107-CDEA-929C-74F1-A89539EC27D5}"/>
          </ac:picMkLst>
        </pc:picChg>
        <pc:picChg chg="add mod">
          <ac:chgData name="Ian Parr" userId="4f46477c-3823-44e3-a023-ec7a0abfe074" providerId="ADAL" clId="{BB0C4878-432C-4512-AE29-435F3457A4E3}" dt="2023-07-05T03:00:16.399" v="1122" actId="1076"/>
          <ac:picMkLst>
            <pc:docMk/>
            <pc:sldMk cId="3695235706" sldId="277"/>
            <ac:picMk id="30" creationId="{D0C3D7A9-F57D-D6D8-BB16-92DA79567E1A}"/>
          </ac:picMkLst>
        </pc:picChg>
      </pc:sldChg>
      <pc:sldChg chg="modSp del">
        <pc:chgData name="Ian Parr" userId="4f46477c-3823-44e3-a023-ec7a0abfe074" providerId="ADAL" clId="{BB0C4878-432C-4512-AE29-435F3457A4E3}" dt="2023-07-05T03:16:15.107" v="1255" actId="47"/>
        <pc:sldMkLst>
          <pc:docMk/>
          <pc:sldMk cId="2758879510" sldId="278"/>
        </pc:sldMkLst>
        <pc:spChg chg="mod">
          <ac:chgData name="Ian Parr" userId="4f46477c-3823-44e3-a023-ec7a0abfe074" providerId="ADAL" clId="{BB0C4878-432C-4512-AE29-435F3457A4E3}" dt="2023-07-05T02:05:30.411" v="78"/>
          <ac:spMkLst>
            <pc:docMk/>
            <pc:sldMk cId="2758879510" sldId="278"/>
            <ac:spMk id="2" creationId="{79971CF2-A49B-DFD6-A71D-FBE8CEA6D41F}"/>
          </ac:spMkLst>
        </pc:spChg>
      </pc:sldChg>
      <pc:sldChg chg="delSp mod">
        <pc:chgData name="Ian Parr" userId="4f46477c-3823-44e3-a023-ec7a0abfe074" providerId="ADAL" clId="{BB0C4878-432C-4512-AE29-435F3457A4E3}" dt="2023-07-05T03:14:29.757" v="1242" actId="478"/>
        <pc:sldMkLst>
          <pc:docMk/>
          <pc:sldMk cId="2515922008" sldId="279"/>
        </pc:sldMkLst>
        <pc:picChg chg="del">
          <ac:chgData name="Ian Parr" userId="4f46477c-3823-44e3-a023-ec7a0abfe074" providerId="ADAL" clId="{BB0C4878-432C-4512-AE29-435F3457A4E3}" dt="2023-07-05T03:14:29.757" v="1242" actId="478"/>
          <ac:picMkLst>
            <pc:docMk/>
            <pc:sldMk cId="2515922008" sldId="279"/>
            <ac:picMk id="8" creationId="{68384F3D-BE22-3151-2F83-0E3DFF8535F3}"/>
          </ac:picMkLst>
        </pc:picChg>
      </pc:sldChg>
      <pc:sldChg chg="addSp delSp modSp mod ord setBg">
        <pc:chgData name="Ian Parr" userId="4f46477c-3823-44e3-a023-ec7a0abfe074" providerId="ADAL" clId="{BB0C4878-432C-4512-AE29-435F3457A4E3}" dt="2023-07-05T02:20:51.645" v="366" actId="207"/>
        <pc:sldMkLst>
          <pc:docMk/>
          <pc:sldMk cId="836060889" sldId="280"/>
        </pc:sldMkLst>
        <pc:spChg chg="add del mod">
          <ac:chgData name="Ian Parr" userId="4f46477c-3823-44e3-a023-ec7a0abfe074" providerId="ADAL" clId="{BB0C4878-432C-4512-AE29-435F3457A4E3}" dt="2023-07-05T02:14:30.185" v="216"/>
          <ac:spMkLst>
            <pc:docMk/>
            <pc:sldMk cId="836060889" sldId="280"/>
            <ac:spMk id="3" creationId="{1DE4B455-1B30-0E41-2F0B-B3447683E951}"/>
          </ac:spMkLst>
        </pc:spChg>
        <pc:spChg chg="add del mod">
          <ac:chgData name="Ian Parr" userId="4f46477c-3823-44e3-a023-ec7a0abfe074" providerId="ADAL" clId="{BB0C4878-432C-4512-AE29-435F3457A4E3}" dt="2023-07-05T02:14:23.816" v="213" actId="478"/>
          <ac:spMkLst>
            <pc:docMk/>
            <pc:sldMk cId="836060889" sldId="280"/>
            <ac:spMk id="4" creationId="{7BFE2F8E-9641-14B5-9284-C1198BCAD5EF}"/>
          </ac:spMkLst>
        </pc:spChg>
        <pc:spChg chg="add del mod">
          <ac:chgData name="Ian Parr" userId="4f46477c-3823-44e3-a023-ec7a0abfe074" providerId="ADAL" clId="{BB0C4878-432C-4512-AE29-435F3457A4E3}" dt="2023-07-05T02:13:25.835" v="204" actId="478"/>
          <ac:spMkLst>
            <pc:docMk/>
            <pc:sldMk cId="836060889" sldId="280"/>
            <ac:spMk id="5" creationId="{79B4E00C-20E7-B636-6FCE-5519C50A070F}"/>
          </ac:spMkLst>
        </pc:spChg>
        <pc:spChg chg="add mod">
          <ac:chgData name="Ian Parr" userId="4f46477c-3823-44e3-a023-ec7a0abfe074" providerId="ADAL" clId="{BB0C4878-432C-4512-AE29-435F3457A4E3}" dt="2023-07-05T02:20:51.645" v="366" actId="207"/>
          <ac:spMkLst>
            <pc:docMk/>
            <pc:sldMk cId="836060889" sldId="280"/>
            <ac:spMk id="6" creationId="{6CEE6E1C-4420-6A93-4682-CAE936BC23B0}"/>
          </ac:spMkLst>
        </pc:spChg>
        <pc:spChg chg="add del">
          <ac:chgData name="Ian Parr" userId="4f46477c-3823-44e3-a023-ec7a0abfe074" providerId="ADAL" clId="{BB0C4878-432C-4512-AE29-435F3457A4E3}" dt="2023-07-05T02:16:04.221" v="227" actId="478"/>
          <ac:spMkLst>
            <pc:docMk/>
            <pc:sldMk cId="836060889" sldId="280"/>
            <ac:spMk id="7" creationId="{2C93FCA1-4C8D-BF82-8D5A-66EDAF488FEB}"/>
          </ac:spMkLst>
        </pc:spChg>
        <pc:spChg chg="add del mod ord">
          <ac:chgData name="Ian Parr" userId="4f46477c-3823-44e3-a023-ec7a0abfe074" providerId="ADAL" clId="{BB0C4878-432C-4512-AE29-435F3457A4E3}" dt="2023-07-05T02:17:18.672" v="239" actId="478"/>
          <ac:spMkLst>
            <pc:docMk/>
            <pc:sldMk cId="836060889" sldId="280"/>
            <ac:spMk id="8" creationId="{B140C0B4-2BF2-44FE-294F-FB1C66E894C4}"/>
          </ac:spMkLst>
        </pc:spChg>
        <pc:spChg chg="add mod">
          <ac:chgData name="Ian Parr" userId="4f46477c-3823-44e3-a023-ec7a0abfe074" providerId="ADAL" clId="{BB0C4878-432C-4512-AE29-435F3457A4E3}" dt="2023-07-05T02:19:50.096" v="365" actId="20577"/>
          <ac:spMkLst>
            <pc:docMk/>
            <pc:sldMk cId="836060889" sldId="280"/>
            <ac:spMk id="9" creationId="{6F59708C-CFDC-839C-0742-F37EE432D0A6}"/>
          </ac:spMkLst>
        </pc:spChg>
        <pc:picChg chg="del">
          <ac:chgData name="Ian Parr" userId="4f46477c-3823-44e3-a023-ec7a0abfe074" providerId="ADAL" clId="{BB0C4878-432C-4512-AE29-435F3457A4E3}" dt="2023-07-05T02:02:12.776" v="27" actId="478"/>
          <ac:picMkLst>
            <pc:docMk/>
            <pc:sldMk cId="836060889" sldId="280"/>
            <ac:picMk id="2" creationId="{85CC9233-C80E-CF3F-4117-FB7F98876A76}"/>
          </ac:picMkLst>
        </pc:picChg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2767118765" sldId="281"/>
        </pc:sldMkLst>
      </pc:sldChg>
      <pc:sldChg chg="addSp delSp modSp mod ord">
        <pc:chgData name="Ian Parr" userId="4f46477c-3823-44e3-a023-ec7a0abfe074" providerId="ADAL" clId="{BB0C4878-432C-4512-AE29-435F3457A4E3}" dt="2023-07-05T03:15:54.318" v="1254" actId="1076"/>
        <pc:sldMkLst>
          <pc:docMk/>
          <pc:sldMk cId="2229044288" sldId="282"/>
        </pc:sldMkLst>
        <pc:spChg chg="del">
          <ac:chgData name="Ian Parr" userId="4f46477c-3823-44e3-a023-ec7a0abfe074" providerId="ADAL" clId="{BB0C4878-432C-4512-AE29-435F3457A4E3}" dt="2023-07-05T03:08:13.718" v="1208" actId="478"/>
          <ac:spMkLst>
            <pc:docMk/>
            <pc:sldMk cId="2229044288" sldId="282"/>
            <ac:spMk id="2" creationId="{D781DD0D-6BCC-EA18-FDB7-FB2DF4B6E7DC}"/>
          </ac:spMkLst>
        </pc:spChg>
        <pc:spChg chg="del mod">
          <ac:chgData name="Ian Parr" userId="4f46477c-3823-44e3-a023-ec7a0abfe074" providerId="ADAL" clId="{BB0C4878-432C-4512-AE29-435F3457A4E3}" dt="2023-07-05T03:08:22.976" v="1211" actId="478"/>
          <ac:spMkLst>
            <pc:docMk/>
            <pc:sldMk cId="2229044288" sldId="282"/>
            <ac:spMk id="3" creationId="{53FB4D62-79A9-C894-3877-45C711DE180B}"/>
          </ac:spMkLst>
        </pc:spChg>
        <pc:spChg chg="del">
          <ac:chgData name="Ian Parr" userId="4f46477c-3823-44e3-a023-ec7a0abfe074" providerId="ADAL" clId="{BB0C4878-432C-4512-AE29-435F3457A4E3}" dt="2023-07-05T03:08:16.527" v="1209" actId="478"/>
          <ac:spMkLst>
            <pc:docMk/>
            <pc:sldMk cId="2229044288" sldId="282"/>
            <ac:spMk id="4" creationId="{F4BC253E-A422-D42A-69F7-20FE85C3B357}"/>
          </ac:spMkLst>
        </pc:spChg>
        <pc:spChg chg="add del">
          <ac:chgData name="Ian Parr" userId="4f46477c-3823-44e3-a023-ec7a0abfe074" providerId="ADAL" clId="{BB0C4878-432C-4512-AE29-435F3457A4E3}" dt="2023-07-05T03:08:33.456" v="1213" actId="478"/>
          <ac:spMkLst>
            <pc:docMk/>
            <pc:sldMk cId="2229044288" sldId="282"/>
            <ac:spMk id="6" creationId="{5FC6F48A-AA0C-C878-5409-3689B16F55F0}"/>
          </ac:spMkLst>
        </pc:spChg>
        <pc:spChg chg="add">
          <ac:chgData name="Ian Parr" userId="4f46477c-3823-44e3-a023-ec7a0abfe074" providerId="ADAL" clId="{BB0C4878-432C-4512-AE29-435F3457A4E3}" dt="2023-07-05T03:08:37.739" v="1214" actId="22"/>
          <ac:spMkLst>
            <pc:docMk/>
            <pc:sldMk cId="2229044288" sldId="282"/>
            <ac:spMk id="8" creationId="{1C78B541-271A-F1A6-E19A-FE924B8D4B60}"/>
          </ac:spMkLst>
        </pc:spChg>
        <pc:spChg chg="add del">
          <ac:chgData name="Ian Parr" userId="4f46477c-3823-44e3-a023-ec7a0abfe074" providerId="ADAL" clId="{BB0C4878-432C-4512-AE29-435F3457A4E3}" dt="2023-07-05T03:08:50.861" v="1216" actId="478"/>
          <ac:spMkLst>
            <pc:docMk/>
            <pc:sldMk cId="2229044288" sldId="282"/>
            <ac:spMk id="10" creationId="{E429F468-907F-C713-7051-9DE599030756}"/>
          </ac:spMkLst>
        </pc:spChg>
        <pc:spChg chg="add">
          <ac:chgData name="Ian Parr" userId="4f46477c-3823-44e3-a023-ec7a0abfe074" providerId="ADAL" clId="{BB0C4878-432C-4512-AE29-435F3457A4E3}" dt="2023-07-05T03:09:17.132" v="1217" actId="22"/>
          <ac:spMkLst>
            <pc:docMk/>
            <pc:sldMk cId="2229044288" sldId="282"/>
            <ac:spMk id="12" creationId="{E0C60385-2473-0872-C8AB-8242EE89CEA9}"/>
          </ac:spMkLst>
        </pc:spChg>
        <pc:spChg chg="add mod">
          <ac:chgData name="Ian Parr" userId="4f46477c-3823-44e3-a023-ec7a0abfe074" providerId="ADAL" clId="{BB0C4878-432C-4512-AE29-435F3457A4E3}" dt="2023-07-05T03:15:54.318" v="1254" actId="1076"/>
          <ac:spMkLst>
            <pc:docMk/>
            <pc:sldMk cId="2229044288" sldId="282"/>
            <ac:spMk id="14" creationId="{7761E58D-F3A8-6860-EDC7-E865A1DD52F2}"/>
          </ac:spMkLst>
        </pc:spChg>
        <pc:spChg chg="add del mod">
          <ac:chgData name="Ian Parr" userId="4f46477c-3823-44e3-a023-ec7a0abfe074" providerId="ADAL" clId="{BB0C4878-432C-4512-AE29-435F3457A4E3}" dt="2023-07-05T03:10:18.729" v="1224"/>
          <ac:spMkLst>
            <pc:docMk/>
            <pc:sldMk cId="2229044288" sldId="282"/>
            <ac:spMk id="16" creationId="{1BFB9B8B-30B7-C29E-C65D-6DB493F3A540}"/>
          </ac:spMkLst>
        </pc:spChg>
        <pc:picChg chg="add del mod">
          <ac:chgData name="Ian Parr" userId="4f46477c-3823-44e3-a023-ec7a0abfe074" providerId="ADAL" clId="{BB0C4878-432C-4512-AE29-435F3457A4E3}" dt="2023-07-05T03:15:21.512" v="1243" actId="478"/>
          <ac:picMkLst>
            <pc:docMk/>
            <pc:sldMk cId="2229044288" sldId="282"/>
            <ac:picMk id="17" creationId="{E1581D92-00E6-33B2-00F5-89F47E64E589}"/>
          </ac:picMkLst>
        </pc:picChg>
        <pc:picChg chg="add mod">
          <ac:chgData name="Ian Parr" userId="4f46477c-3823-44e3-a023-ec7a0abfe074" providerId="ADAL" clId="{BB0C4878-432C-4512-AE29-435F3457A4E3}" dt="2023-07-05T03:15:51.805" v="1253" actId="14100"/>
          <ac:picMkLst>
            <pc:docMk/>
            <pc:sldMk cId="2229044288" sldId="282"/>
            <ac:picMk id="18" creationId="{58F97630-08A9-6530-3266-FD63472612F2}"/>
          </ac:picMkLst>
        </pc:picChg>
        <pc:picChg chg="add mod">
          <ac:chgData name="Ian Parr" userId="4f46477c-3823-44e3-a023-ec7a0abfe074" providerId="ADAL" clId="{BB0C4878-432C-4512-AE29-435F3457A4E3}" dt="2023-07-05T03:15:47.013" v="1252" actId="14100"/>
          <ac:picMkLst>
            <pc:docMk/>
            <pc:sldMk cId="2229044288" sldId="282"/>
            <ac:picMk id="19" creationId="{02D97A36-0258-FCEC-8BBE-B38F5F2E43EB}"/>
          </ac:picMkLst>
        </pc:pic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1405769051" sldId="283"/>
        </pc:sldMkLst>
        <pc:spChg chg="mod">
          <ac:chgData name="Ian Parr" userId="4f46477c-3823-44e3-a023-ec7a0abfe074" providerId="ADAL" clId="{BB0C4878-432C-4512-AE29-435F3457A4E3}" dt="2023-07-05T02:04:30.441" v="71" actId="27636"/>
          <ac:spMkLst>
            <pc:docMk/>
            <pc:sldMk cId="1405769051" sldId="283"/>
            <ac:spMk id="2" creationId="{4979C3D2-F2E3-44DC-E560-AA7CB59E0B28}"/>
          </ac:spMkLst>
        </pc:spChg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4009968021" sldId="284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496521103" sldId="285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3297710515" sldId="287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1336484315" sldId="288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120385570" sldId="289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4192277966" sldId="290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4191855136" sldId="291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1147854470" sldId="292"/>
        </pc:sldMkLst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2039294370" sldId="293"/>
        </pc:sldMkLst>
        <pc:spChg chg="mod">
          <ac:chgData name="Ian Parr" userId="4f46477c-3823-44e3-a023-ec7a0abfe074" providerId="ADAL" clId="{BB0C4878-432C-4512-AE29-435F3457A4E3}" dt="2023-07-05T02:04:30.472" v="76" actId="27636"/>
          <ac:spMkLst>
            <pc:docMk/>
            <pc:sldMk cId="2039294370" sldId="293"/>
            <ac:spMk id="2" creationId="{4979C3D2-F2E3-44DC-E560-AA7CB59E0B28}"/>
          </ac:spMkLst>
        </pc:sp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1506121415" sldId="294"/>
        </pc:sldMkLst>
        <pc:spChg chg="mod">
          <ac:chgData name="Ian Parr" userId="4f46477c-3823-44e3-a023-ec7a0abfe074" providerId="ADAL" clId="{BB0C4878-432C-4512-AE29-435F3457A4E3}" dt="2023-07-05T02:04:30.472" v="77" actId="27636"/>
          <ac:spMkLst>
            <pc:docMk/>
            <pc:sldMk cId="1506121415" sldId="294"/>
            <ac:spMk id="2" creationId="{4979C3D2-F2E3-44DC-E560-AA7CB59E0B28}"/>
          </ac:spMkLst>
        </pc:spChg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2665891038" sldId="295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2953321169" sldId="296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1522469624" sldId="297"/>
        </pc:sldMkLst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789498811" sldId="298"/>
        </pc:sldMkLst>
        <pc:spChg chg="mod">
          <ac:chgData name="Ian Parr" userId="4f46477c-3823-44e3-a023-ec7a0abfe074" providerId="ADAL" clId="{BB0C4878-432C-4512-AE29-435F3457A4E3}" dt="2023-07-05T02:04:26.260" v="66" actId="27636"/>
          <ac:spMkLst>
            <pc:docMk/>
            <pc:sldMk cId="789498811" sldId="298"/>
            <ac:spMk id="2" creationId="{7B79B204-C0C6-96D6-FC59-D0498E3675C2}"/>
          </ac:spMkLst>
        </pc:sp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240087822" sldId="299"/>
        </pc:sldMkLst>
        <pc:spChg chg="mod">
          <ac:chgData name="Ian Parr" userId="4f46477c-3823-44e3-a023-ec7a0abfe074" providerId="ADAL" clId="{BB0C4878-432C-4512-AE29-435F3457A4E3}" dt="2023-07-05T02:04:30.456" v="72" actId="27636"/>
          <ac:spMkLst>
            <pc:docMk/>
            <pc:sldMk cId="240087822" sldId="299"/>
            <ac:spMk id="2" creationId="{4979C3D2-F2E3-44DC-E560-AA7CB59E0B28}"/>
          </ac:spMkLst>
        </pc:sp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3942294097" sldId="300"/>
        </pc:sldMkLst>
        <pc:spChg chg="mod">
          <ac:chgData name="Ian Parr" userId="4f46477c-3823-44e3-a023-ec7a0abfe074" providerId="ADAL" clId="{BB0C4878-432C-4512-AE29-435F3457A4E3}" dt="2023-07-05T02:04:30.456" v="73" actId="27636"/>
          <ac:spMkLst>
            <pc:docMk/>
            <pc:sldMk cId="3942294097" sldId="300"/>
            <ac:spMk id="2" creationId="{4979C3D2-F2E3-44DC-E560-AA7CB59E0B28}"/>
          </ac:spMkLst>
        </pc:sp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2291014636" sldId="301"/>
        </pc:sldMkLst>
        <pc:spChg chg="mod">
          <ac:chgData name="Ian Parr" userId="4f46477c-3823-44e3-a023-ec7a0abfe074" providerId="ADAL" clId="{BB0C4878-432C-4512-AE29-435F3457A4E3}" dt="2023-07-05T02:04:30.456" v="74" actId="27636"/>
          <ac:spMkLst>
            <pc:docMk/>
            <pc:sldMk cId="2291014636" sldId="301"/>
            <ac:spMk id="2" creationId="{4979C3D2-F2E3-44DC-E560-AA7CB59E0B28}"/>
          </ac:spMkLst>
        </pc:sp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4098420285" sldId="302"/>
        </pc:sldMkLst>
        <pc:spChg chg="mod">
          <ac:chgData name="Ian Parr" userId="4f46477c-3823-44e3-a023-ec7a0abfe074" providerId="ADAL" clId="{BB0C4878-432C-4512-AE29-435F3457A4E3}" dt="2023-07-05T02:04:30.472" v="75" actId="27636"/>
          <ac:spMkLst>
            <pc:docMk/>
            <pc:sldMk cId="4098420285" sldId="302"/>
            <ac:spMk id="2" creationId="{4979C3D2-F2E3-44DC-E560-AA7CB59E0B28}"/>
          </ac:spMkLst>
        </pc:spChg>
      </pc:sldChg>
      <pc:sldChg chg="add">
        <pc:chgData name="Ian Parr" userId="4f46477c-3823-44e3-a023-ec7a0abfe074" providerId="ADAL" clId="{BB0C4878-432C-4512-AE29-435F3457A4E3}" dt="2023-07-05T02:26:54.422" v="446" actId="2890"/>
        <pc:sldMkLst>
          <pc:docMk/>
          <pc:sldMk cId="1684063862" sldId="303"/>
        </pc:sldMkLst>
      </pc:sldChg>
      <pc:sldChg chg="addSp delSp modSp add mod">
        <pc:chgData name="Ian Parr" userId="4f46477c-3823-44e3-a023-ec7a0abfe074" providerId="ADAL" clId="{BB0C4878-432C-4512-AE29-435F3457A4E3}" dt="2023-07-05T02:38:26.660" v="579" actId="14100"/>
        <pc:sldMkLst>
          <pc:docMk/>
          <pc:sldMk cId="1828544279" sldId="304"/>
        </pc:sldMkLst>
        <pc:spChg chg="del mod">
          <ac:chgData name="Ian Parr" userId="4f46477c-3823-44e3-a023-ec7a0abfe074" providerId="ADAL" clId="{BB0C4878-432C-4512-AE29-435F3457A4E3}" dt="2023-07-05T02:37:32.653" v="572" actId="478"/>
          <ac:spMkLst>
            <pc:docMk/>
            <pc:sldMk cId="1828544279" sldId="304"/>
            <ac:spMk id="4" creationId="{B16DD3FC-7741-E1EC-00CA-297AA35122EE}"/>
          </ac:spMkLst>
        </pc:spChg>
        <pc:spChg chg="del mod">
          <ac:chgData name="Ian Parr" userId="4f46477c-3823-44e3-a023-ec7a0abfe074" providerId="ADAL" clId="{BB0C4878-432C-4512-AE29-435F3457A4E3}" dt="2023-07-05T02:36:42.921" v="569" actId="478"/>
          <ac:spMkLst>
            <pc:docMk/>
            <pc:sldMk cId="1828544279" sldId="304"/>
            <ac:spMk id="7" creationId="{B3E620F3-115F-71C3-D396-BBC574C4F47A}"/>
          </ac:spMkLst>
        </pc:spChg>
        <pc:spChg chg="del mod">
          <ac:chgData name="Ian Parr" userId="4f46477c-3823-44e3-a023-ec7a0abfe074" providerId="ADAL" clId="{BB0C4878-432C-4512-AE29-435F3457A4E3}" dt="2023-07-05T02:36:46.046" v="571" actId="478"/>
          <ac:spMkLst>
            <pc:docMk/>
            <pc:sldMk cId="1828544279" sldId="304"/>
            <ac:spMk id="8" creationId="{9A362DCB-7AE5-8092-F902-1FB916EE6A77}"/>
          </ac:spMkLst>
        </pc:spChg>
        <pc:picChg chg="add mod">
          <ac:chgData name="Ian Parr" userId="4f46477c-3823-44e3-a023-ec7a0abfe074" providerId="ADAL" clId="{BB0C4878-432C-4512-AE29-435F3457A4E3}" dt="2023-07-05T02:38:26.660" v="579" actId="14100"/>
          <ac:picMkLst>
            <pc:docMk/>
            <pc:sldMk cId="1828544279" sldId="304"/>
            <ac:picMk id="1026" creationId="{3A0CD0E6-9919-3B5E-36E3-6360D4F1CDAA}"/>
          </ac:picMkLst>
        </pc:picChg>
      </pc:sldChg>
      <pc:sldChg chg="addSp delSp modSp add modNotesTx">
        <pc:chgData name="Ian Parr" userId="4f46477c-3823-44e3-a023-ec7a0abfe074" providerId="ADAL" clId="{BB0C4878-432C-4512-AE29-435F3457A4E3}" dt="2023-07-05T02:39:27.885" v="586"/>
        <pc:sldMkLst>
          <pc:docMk/>
          <pc:sldMk cId="2155865765" sldId="305"/>
        </pc:sldMkLst>
        <pc:picChg chg="del">
          <ac:chgData name="Ian Parr" userId="4f46477c-3823-44e3-a023-ec7a0abfe074" providerId="ADAL" clId="{BB0C4878-432C-4512-AE29-435F3457A4E3}" dt="2023-07-05T02:38:56.004" v="581" actId="478"/>
          <ac:picMkLst>
            <pc:docMk/>
            <pc:sldMk cId="2155865765" sldId="305"/>
            <ac:picMk id="1026" creationId="{3A0CD0E6-9919-3B5E-36E3-6360D4F1CDAA}"/>
          </ac:picMkLst>
        </pc:picChg>
        <pc:picChg chg="add mod">
          <ac:chgData name="Ian Parr" userId="4f46477c-3823-44e3-a023-ec7a0abfe074" providerId="ADAL" clId="{BB0C4878-432C-4512-AE29-435F3457A4E3}" dt="2023-07-05T02:39:12.493" v="585" actId="14100"/>
          <ac:picMkLst>
            <pc:docMk/>
            <pc:sldMk cId="2155865765" sldId="305"/>
            <ac:picMk id="2050" creationId="{E6453A14-D520-6F07-2017-D2E4DEFFA35D}"/>
          </ac:picMkLst>
        </pc:picChg>
      </pc:sldChg>
      <pc:sldChg chg="addSp delSp modSp add">
        <pc:chgData name="Ian Parr" userId="4f46477c-3823-44e3-a023-ec7a0abfe074" providerId="ADAL" clId="{BB0C4878-432C-4512-AE29-435F3457A4E3}" dt="2023-07-05T02:40:27.517" v="596" actId="14100"/>
        <pc:sldMkLst>
          <pc:docMk/>
          <pc:sldMk cId="1536126777" sldId="306"/>
        </pc:sldMkLst>
        <pc:picChg chg="del">
          <ac:chgData name="Ian Parr" userId="4f46477c-3823-44e3-a023-ec7a0abfe074" providerId="ADAL" clId="{BB0C4878-432C-4512-AE29-435F3457A4E3}" dt="2023-07-05T02:39:54.054" v="588" actId="478"/>
          <ac:picMkLst>
            <pc:docMk/>
            <pc:sldMk cId="1536126777" sldId="306"/>
            <ac:picMk id="2050" creationId="{E6453A14-D520-6F07-2017-D2E4DEFFA35D}"/>
          </ac:picMkLst>
        </pc:picChg>
        <pc:picChg chg="add mod">
          <ac:chgData name="Ian Parr" userId="4f46477c-3823-44e3-a023-ec7a0abfe074" providerId="ADAL" clId="{BB0C4878-432C-4512-AE29-435F3457A4E3}" dt="2023-07-05T02:40:27.517" v="596" actId="14100"/>
          <ac:picMkLst>
            <pc:docMk/>
            <pc:sldMk cId="1536126777" sldId="306"/>
            <ac:picMk id="3074" creationId="{B99DE222-9792-8792-7E68-4A4A485D2977}"/>
          </ac:picMkLst>
        </pc:picChg>
      </pc:sldChg>
      <pc:sldChg chg="addSp delSp modSp add mod ord modNotesTx">
        <pc:chgData name="Ian Parr" userId="4f46477c-3823-44e3-a023-ec7a0abfe074" providerId="ADAL" clId="{BB0C4878-432C-4512-AE29-435F3457A4E3}" dt="2023-07-05T03:06:12.395" v="1194" actId="20577"/>
        <pc:sldMkLst>
          <pc:docMk/>
          <pc:sldMk cId="735803078" sldId="307"/>
        </pc:sldMkLst>
        <pc:spChg chg="add">
          <ac:chgData name="Ian Parr" userId="4f46477c-3823-44e3-a023-ec7a0abfe074" providerId="ADAL" clId="{BB0C4878-432C-4512-AE29-435F3457A4E3}" dt="2023-07-05T03:01:41.930" v="1130" actId="22"/>
          <ac:spMkLst>
            <pc:docMk/>
            <pc:sldMk cId="735803078" sldId="307"/>
            <ac:spMk id="3" creationId="{E54E4809-B465-0DD7-05E8-EB8333028676}"/>
          </ac:spMkLst>
        </pc:spChg>
        <pc:spChg chg="add">
          <ac:chgData name="Ian Parr" userId="4f46477c-3823-44e3-a023-ec7a0abfe074" providerId="ADAL" clId="{BB0C4878-432C-4512-AE29-435F3457A4E3}" dt="2023-07-05T03:01:44.681" v="1131" actId="22"/>
          <ac:spMkLst>
            <pc:docMk/>
            <pc:sldMk cId="735803078" sldId="307"/>
            <ac:spMk id="5" creationId="{3CE1B09C-10CA-68B3-6982-86BF413DA039}"/>
          </ac:spMkLst>
        </pc:spChg>
        <pc:spChg chg="add">
          <ac:chgData name="Ian Parr" userId="4f46477c-3823-44e3-a023-ec7a0abfe074" providerId="ADAL" clId="{BB0C4878-432C-4512-AE29-435F3457A4E3}" dt="2023-07-05T03:01:46.574" v="1132" actId="22"/>
          <ac:spMkLst>
            <pc:docMk/>
            <pc:sldMk cId="735803078" sldId="307"/>
            <ac:spMk id="7" creationId="{801380E4-BC08-01D3-4973-24B5E717253B}"/>
          </ac:spMkLst>
        </pc:spChg>
        <pc:spChg chg="add del">
          <ac:chgData name="Ian Parr" userId="4f46477c-3823-44e3-a023-ec7a0abfe074" providerId="ADAL" clId="{BB0C4878-432C-4512-AE29-435F3457A4E3}" dt="2023-07-05T03:02:15.303" v="1134" actId="478"/>
          <ac:spMkLst>
            <pc:docMk/>
            <pc:sldMk cId="735803078" sldId="307"/>
            <ac:spMk id="9" creationId="{E9E05D74-0C75-2AAA-A035-DC14AB8EA7DB}"/>
          </ac:spMkLst>
        </pc:spChg>
        <pc:spChg chg="add mod">
          <ac:chgData name="Ian Parr" userId="4f46477c-3823-44e3-a023-ec7a0abfe074" providerId="ADAL" clId="{BB0C4878-432C-4512-AE29-435F3457A4E3}" dt="2023-07-05T03:06:08.479" v="1193" actId="1076"/>
          <ac:spMkLst>
            <pc:docMk/>
            <pc:sldMk cId="735803078" sldId="307"/>
            <ac:spMk id="16" creationId="{CE0796EF-DDF8-FC74-EC2B-8E949EA21345}"/>
          </ac:spMkLst>
        </pc:spChg>
        <pc:spChg chg="add del mod">
          <ac:chgData name="Ian Parr" userId="4f46477c-3823-44e3-a023-ec7a0abfe074" providerId="ADAL" clId="{BB0C4878-432C-4512-AE29-435F3457A4E3}" dt="2023-07-05T03:04:30.383" v="1153"/>
          <ac:spMkLst>
            <pc:docMk/>
            <pc:sldMk cId="735803078" sldId="307"/>
            <ac:spMk id="17" creationId="{AACD09CC-2245-F7F5-742E-14B7088C5292}"/>
          </ac:spMkLst>
        </pc:spChg>
        <pc:spChg chg="add del">
          <ac:chgData name="Ian Parr" userId="4f46477c-3823-44e3-a023-ec7a0abfe074" providerId="ADAL" clId="{BB0C4878-432C-4512-AE29-435F3457A4E3}" dt="2023-07-05T03:04:36.264" v="1155" actId="478"/>
          <ac:spMkLst>
            <pc:docMk/>
            <pc:sldMk cId="735803078" sldId="307"/>
            <ac:spMk id="19" creationId="{74CEA0BE-7288-7743-F2F3-32DF28EF6788}"/>
          </ac:spMkLst>
        </pc:spChg>
        <pc:spChg chg="add mod">
          <ac:chgData name="Ian Parr" userId="4f46477c-3823-44e3-a023-ec7a0abfe074" providerId="ADAL" clId="{BB0C4878-432C-4512-AE29-435F3457A4E3}" dt="2023-07-05T03:06:05.107" v="1192" actId="20577"/>
          <ac:spMkLst>
            <pc:docMk/>
            <pc:sldMk cId="735803078" sldId="307"/>
            <ac:spMk id="21" creationId="{FF6CAF98-B827-8ED0-3FD8-DEC5370FA7E6}"/>
          </ac:spMkLst>
        </pc:spChg>
        <pc:picChg chg="del">
          <ac:chgData name="Ian Parr" userId="4f46477c-3823-44e3-a023-ec7a0abfe074" providerId="ADAL" clId="{BB0C4878-432C-4512-AE29-435F3457A4E3}" dt="2023-07-05T03:01:29.307" v="1129" actId="478"/>
          <ac:picMkLst>
            <pc:docMk/>
            <pc:sldMk cId="735803078" sldId="307"/>
            <ac:picMk id="2050" creationId="{E6453A14-D520-6F07-2017-D2E4DEFFA35D}"/>
          </ac:picMkLst>
        </pc:picChg>
        <pc:cxnChg chg="add mod">
          <ac:chgData name="Ian Parr" userId="4f46477c-3823-44e3-a023-ec7a0abfe074" providerId="ADAL" clId="{BB0C4878-432C-4512-AE29-435F3457A4E3}" dt="2023-07-05T03:03:38.327" v="1143" actId="1076"/>
          <ac:cxnSpMkLst>
            <pc:docMk/>
            <pc:sldMk cId="735803078" sldId="307"/>
            <ac:cxnSpMk id="11" creationId="{E8664F53-29F7-0BAA-4D03-2273572592DB}"/>
          </ac:cxnSpMkLst>
        </pc:cxnChg>
        <pc:cxnChg chg="add mod">
          <ac:chgData name="Ian Parr" userId="4f46477c-3823-44e3-a023-ec7a0abfe074" providerId="ADAL" clId="{BB0C4878-432C-4512-AE29-435F3457A4E3}" dt="2023-07-05T03:03:32.254" v="1142" actId="1076"/>
          <ac:cxnSpMkLst>
            <pc:docMk/>
            <pc:sldMk cId="735803078" sldId="307"/>
            <ac:cxnSpMk id="13" creationId="{875F2925-5E9A-8C0C-F1EF-79BA5D8D488F}"/>
          </ac:cxnSpMkLst>
        </pc:cxnChg>
      </pc:sldChg>
      <pc:sldChg chg="addSp modSp add mod">
        <pc:chgData name="Ian Parr" userId="4f46477c-3823-44e3-a023-ec7a0abfe074" providerId="ADAL" clId="{BB0C4878-432C-4512-AE29-435F3457A4E3}" dt="2023-07-05T03:07:43.840" v="1207" actId="20577"/>
        <pc:sldMkLst>
          <pc:docMk/>
          <pc:sldMk cId="2564422129" sldId="308"/>
        </pc:sldMkLst>
        <pc:spChg chg="add mod">
          <ac:chgData name="Ian Parr" userId="4f46477c-3823-44e3-a023-ec7a0abfe074" providerId="ADAL" clId="{BB0C4878-432C-4512-AE29-435F3457A4E3}" dt="2023-07-05T03:07:43.840" v="1207" actId="20577"/>
          <ac:spMkLst>
            <pc:docMk/>
            <pc:sldMk cId="2564422129" sldId="308"/>
            <ac:spMk id="4" creationId="{1DEC11DB-DBFC-D6EC-FF59-F0287F611636}"/>
          </ac:spMkLst>
        </pc:spChg>
        <pc:spChg chg="mod">
          <ac:chgData name="Ian Parr" userId="4f46477c-3823-44e3-a023-ec7a0abfe074" providerId="ADAL" clId="{BB0C4878-432C-4512-AE29-435F3457A4E3}" dt="2023-07-05T03:07:31.439" v="1204" actId="1076"/>
          <ac:spMkLst>
            <pc:docMk/>
            <pc:sldMk cId="2564422129" sldId="308"/>
            <ac:spMk id="16" creationId="{CE0796EF-DDF8-FC74-EC2B-8E949EA21345}"/>
          </ac:spMkLst>
        </pc:spChg>
      </pc:sldChg>
      <pc:sldMasterChg chg="addSp modSldLayout">
        <pc:chgData name="Ian Parr" userId="4f46477c-3823-44e3-a023-ec7a0abfe074" providerId="ADAL" clId="{BB0C4878-432C-4512-AE29-435F3457A4E3}" dt="2023-07-05T02:02:58.286" v="28"/>
        <pc:sldMasterMkLst>
          <pc:docMk/>
          <pc:sldMasterMk cId="1766113946" sldId="2147483691"/>
        </pc:sldMasterMkLst>
        <pc:picChg chg="add">
          <ac:chgData name="Ian Parr" userId="4f46477c-3823-44e3-a023-ec7a0abfe074" providerId="ADAL" clId="{BB0C4878-432C-4512-AE29-435F3457A4E3}" dt="2023-07-05T02:02:58.286" v="28"/>
          <ac:picMkLst>
            <pc:docMk/>
            <pc:sldMasterMk cId="1766113946" sldId="2147483691"/>
            <ac:picMk id="12" creationId="{3A720EE1-59DC-4834-3590-9086FF2EDEFC}"/>
          </ac:picMkLst>
        </pc:picChg>
        <pc:picChg chg="add">
          <ac:chgData name="Ian Parr" userId="4f46477c-3823-44e3-a023-ec7a0abfe074" providerId="ADAL" clId="{BB0C4878-432C-4512-AE29-435F3457A4E3}" dt="2023-07-05T02:02:58.286" v="28"/>
          <ac:picMkLst>
            <pc:docMk/>
            <pc:sldMasterMk cId="1766113946" sldId="2147483691"/>
            <ac:picMk id="13" creationId="{0AE19637-BBBA-1EFE-2E69-619291C70748}"/>
          </ac:picMkLst>
        </pc:picChg>
        <pc:sldLayoutChg chg="addSp">
          <pc:chgData name="Ian Parr" userId="4f46477c-3823-44e3-a023-ec7a0abfe074" providerId="ADAL" clId="{BB0C4878-432C-4512-AE29-435F3457A4E3}" dt="2023-07-05T02:02:58.286" v="28"/>
          <pc:sldLayoutMkLst>
            <pc:docMk/>
            <pc:sldMasterMk cId="1766113946" sldId="2147483691"/>
            <pc:sldLayoutMk cId="365163658" sldId="2147483694"/>
          </pc:sldLayoutMkLst>
          <pc:cxnChg chg="add">
            <ac:chgData name="Ian Parr" userId="4f46477c-3823-44e3-a023-ec7a0abfe074" providerId="ADAL" clId="{BB0C4878-432C-4512-AE29-435F3457A4E3}" dt="2023-07-05T02:02:58.286" v="28"/>
            <ac:cxnSpMkLst>
              <pc:docMk/>
              <pc:sldMasterMk cId="1766113946" sldId="2147483691"/>
              <pc:sldLayoutMk cId="365163658" sldId="2147483694"/>
              <ac:cxnSpMk id="7" creationId="{6C836435-F74E-3516-4103-ADC34B7E58A8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2:58.286" v="28"/>
          <pc:sldLayoutMkLst>
            <pc:docMk/>
            <pc:sldMasterMk cId="1766113946" sldId="2147483691"/>
            <pc:sldLayoutMk cId="2343141279" sldId="2147483696"/>
          </pc:sldLayoutMkLst>
          <pc:cxnChg chg="add">
            <ac:chgData name="Ian Parr" userId="4f46477c-3823-44e3-a023-ec7a0abfe074" providerId="ADAL" clId="{BB0C4878-432C-4512-AE29-435F3457A4E3}" dt="2023-07-05T02:02:58.286" v="28"/>
            <ac:cxnSpMkLst>
              <pc:docMk/>
              <pc:sldMasterMk cId="1766113946" sldId="2147483691"/>
              <pc:sldLayoutMk cId="2343141279" sldId="2147483696"/>
              <ac:cxnSpMk id="10" creationId="{D20B44E8-9A05-369F-8C7F-C6E2981978C6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3:34.588" v="37"/>
        <pc:sldMasterMkLst>
          <pc:docMk/>
          <pc:sldMasterMk cId="1573500589" sldId="2147483710"/>
        </pc:sldMasterMkLst>
        <pc:picChg chg="add">
          <ac:chgData name="Ian Parr" userId="4f46477c-3823-44e3-a023-ec7a0abfe074" providerId="ADAL" clId="{BB0C4878-432C-4512-AE29-435F3457A4E3}" dt="2023-07-05T02:03:34.588" v="37"/>
          <ac:picMkLst>
            <pc:docMk/>
            <pc:sldMasterMk cId="1573500589" sldId="2147483710"/>
            <ac:picMk id="7" creationId="{D2FE999A-59BF-7575-C795-EFC2F5C4428D}"/>
          </ac:picMkLst>
        </pc:picChg>
        <pc:picChg chg="add">
          <ac:chgData name="Ian Parr" userId="4f46477c-3823-44e3-a023-ec7a0abfe074" providerId="ADAL" clId="{BB0C4878-432C-4512-AE29-435F3457A4E3}" dt="2023-07-05T02:03:34.588" v="37"/>
          <ac:picMkLst>
            <pc:docMk/>
            <pc:sldMasterMk cId="1573500589" sldId="2147483710"/>
            <ac:picMk id="8" creationId="{42EC524A-843C-E0C2-34C0-316FEC2BECDD}"/>
          </ac:picMkLst>
        </pc:picChg>
        <pc:sldLayoutChg chg="addSp">
          <pc:chgData name="Ian Parr" userId="4f46477c-3823-44e3-a023-ec7a0abfe074" providerId="ADAL" clId="{BB0C4878-432C-4512-AE29-435F3457A4E3}" dt="2023-07-05T02:03:34.588" v="37"/>
          <pc:sldLayoutMkLst>
            <pc:docMk/>
            <pc:sldMasterMk cId="1573500589" sldId="2147483710"/>
            <pc:sldLayoutMk cId="604035600" sldId="2147483713"/>
          </pc:sldLayoutMkLst>
          <pc:cxnChg chg="add">
            <ac:chgData name="Ian Parr" userId="4f46477c-3823-44e3-a023-ec7a0abfe074" providerId="ADAL" clId="{BB0C4878-432C-4512-AE29-435F3457A4E3}" dt="2023-07-05T02:03:34.588" v="37"/>
            <ac:cxnSpMkLst>
              <pc:docMk/>
              <pc:sldMasterMk cId="1573500589" sldId="2147483710"/>
              <pc:sldLayoutMk cId="604035600" sldId="2147483713"/>
              <ac:cxnSpMk id="7" creationId="{FA5D4EA8-C509-A922-4C34-4E35ED0C81A4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3:34.588" v="37"/>
          <pc:sldLayoutMkLst>
            <pc:docMk/>
            <pc:sldMasterMk cId="1573500589" sldId="2147483710"/>
            <pc:sldLayoutMk cId="598735" sldId="2147483715"/>
          </pc:sldLayoutMkLst>
          <pc:cxnChg chg="add">
            <ac:chgData name="Ian Parr" userId="4f46477c-3823-44e3-a023-ec7a0abfe074" providerId="ADAL" clId="{BB0C4878-432C-4512-AE29-435F3457A4E3}" dt="2023-07-05T02:03:34.588" v="37"/>
            <ac:cxnSpMkLst>
              <pc:docMk/>
              <pc:sldMasterMk cId="1573500589" sldId="2147483710"/>
              <pc:sldLayoutMk cId="598735" sldId="2147483715"/>
              <ac:cxnSpMk id="10" creationId="{1CF07754-554C-0300-83ED-1BB6DA9EE1FC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4:18.407" v="47"/>
        <pc:sldMasterMkLst>
          <pc:docMk/>
          <pc:sldMasterMk cId="2525232546" sldId="2147483723"/>
        </pc:sldMasterMkLst>
        <pc:picChg chg="add">
          <ac:chgData name="Ian Parr" userId="4f46477c-3823-44e3-a023-ec7a0abfe074" providerId="ADAL" clId="{BB0C4878-432C-4512-AE29-435F3457A4E3}" dt="2023-07-05T02:04:18.407" v="47"/>
          <ac:picMkLst>
            <pc:docMk/>
            <pc:sldMasterMk cId="2525232546" sldId="2147483723"/>
            <ac:picMk id="7" creationId="{FADCF1BF-AEB3-4FC8-1167-F5451583473F}"/>
          </ac:picMkLst>
        </pc:picChg>
        <pc:picChg chg="add">
          <ac:chgData name="Ian Parr" userId="4f46477c-3823-44e3-a023-ec7a0abfe074" providerId="ADAL" clId="{BB0C4878-432C-4512-AE29-435F3457A4E3}" dt="2023-07-05T02:04:18.407" v="47"/>
          <ac:picMkLst>
            <pc:docMk/>
            <pc:sldMasterMk cId="2525232546" sldId="2147483723"/>
            <ac:picMk id="8" creationId="{21108140-7E83-2120-481B-802F3FFAAE15}"/>
          </ac:picMkLst>
        </pc:picChg>
        <pc:sldLayoutChg chg="addSp">
          <pc:chgData name="Ian Parr" userId="4f46477c-3823-44e3-a023-ec7a0abfe074" providerId="ADAL" clId="{BB0C4878-432C-4512-AE29-435F3457A4E3}" dt="2023-07-05T02:04:18.407" v="47"/>
          <pc:sldLayoutMkLst>
            <pc:docMk/>
            <pc:sldMasterMk cId="2525232546" sldId="2147483723"/>
            <pc:sldLayoutMk cId="4124253295" sldId="2147483726"/>
          </pc:sldLayoutMkLst>
          <pc:cxnChg chg="add">
            <ac:chgData name="Ian Parr" userId="4f46477c-3823-44e3-a023-ec7a0abfe074" providerId="ADAL" clId="{BB0C4878-432C-4512-AE29-435F3457A4E3}" dt="2023-07-05T02:04:18.407" v="47"/>
            <ac:cxnSpMkLst>
              <pc:docMk/>
              <pc:sldMasterMk cId="2525232546" sldId="2147483723"/>
              <pc:sldLayoutMk cId="4124253295" sldId="2147483726"/>
              <ac:cxnSpMk id="7" creationId="{89B4B06B-4D4E-2442-3FDA-21CD5DC2FF4E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4:18.407" v="47"/>
          <pc:sldLayoutMkLst>
            <pc:docMk/>
            <pc:sldMasterMk cId="2525232546" sldId="2147483723"/>
            <pc:sldLayoutMk cId="2361534345" sldId="2147483728"/>
          </pc:sldLayoutMkLst>
          <pc:cxnChg chg="add">
            <ac:chgData name="Ian Parr" userId="4f46477c-3823-44e3-a023-ec7a0abfe074" providerId="ADAL" clId="{BB0C4878-432C-4512-AE29-435F3457A4E3}" dt="2023-07-05T02:04:18.407" v="47"/>
            <ac:cxnSpMkLst>
              <pc:docMk/>
              <pc:sldMasterMk cId="2525232546" sldId="2147483723"/>
              <pc:sldLayoutMk cId="2361534345" sldId="2147483728"/>
              <ac:cxnSpMk id="10" creationId="{0224FE1C-6695-17AA-41F9-0F8D5D928ED4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4:20.838" v="48"/>
        <pc:sldMasterMkLst>
          <pc:docMk/>
          <pc:sldMasterMk cId="2267967074" sldId="2147483736"/>
        </pc:sldMasterMkLst>
        <pc:picChg chg="add">
          <ac:chgData name="Ian Parr" userId="4f46477c-3823-44e3-a023-ec7a0abfe074" providerId="ADAL" clId="{BB0C4878-432C-4512-AE29-435F3457A4E3}" dt="2023-07-05T02:04:20.838" v="48"/>
          <ac:picMkLst>
            <pc:docMk/>
            <pc:sldMasterMk cId="2267967074" sldId="2147483736"/>
            <ac:picMk id="7" creationId="{ABCFCBFB-DE1C-C852-C839-CC3BC9D38F10}"/>
          </ac:picMkLst>
        </pc:picChg>
        <pc:picChg chg="add">
          <ac:chgData name="Ian Parr" userId="4f46477c-3823-44e3-a023-ec7a0abfe074" providerId="ADAL" clId="{BB0C4878-432C-4512-AE29-435F3457A4E3}" dt="2023-07-05T02:04:20.838" v="48"/>
          <ac:picMkLst>
            <pc:docMk/>
            <pc:sldMasterMk cId="2267967074" sldId="2147483736"/>
            <ac:picMk id="8" creationId="{92149476-95DA-AE6A-EAAE-DB4961FE7C9E}"/>
          </ac:picMkLst>
        </pc:picChg>
        <pc:sldLayoutChg chg="addSp">
          <pc:chgData name="Ian Parr" userId="4f46477c-3823-44e3-a023-ec7a0abfe074" providerId="ADAL" clId="{BB0C4878-432C-4512-AE29-435F3457A4E3}" dt="2023-07-05T02:04:20.838" v="48"/>
          <pc:sldLayoutMkLst>
            <pc:docMk/>
            <pc:sldMasterMk cId="2267967074" sldId="2147483736"/>
            <pc:sldLayoutMk cId="3241648642" sldId="2147483739"/>
          </pc:sldLayoutMkLst>
          <pc:cxnChg chg="add">
            <ac:chgData name="Ian Parr" userId="4f46477c-3823-44e3-a023-ec7a0abfe074" providerId="ADAL" clId="{BB0C4878-432C-4512-AE29-435F3457A4E3}" dt="2023-07-05T02:04:20.838" v="48"/>
            <ac:cxnSpMkLst>
              <pc:docMk/>
              <pc:sldMasterMk cId="2267967074" sldId="2147483736"/>
              <pc:sldLayoutMk cId="3241648642" sldId="2147483739"/>
              <ac:cxnSpMk id="7" creationId="{AC9ADB48-82A8-2271-0D23-53D4824000BE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4:20.838" v="48"/>
          <pc:sldLayoutMkLst>
            <pc:docMk/>
            <pc:sldMasterMk cId="2267967074" sldId="2147483736"/>
            <pc:sldLayoutMk cId="4113967424" sldId="2147483741"/>
          </pc:sldLayoutMkLst>
          <pc:cxnChg chg="add">
            <ac:chgData name="Ian Parr" userId="4f46477c-3823-44e3-a023-ec7a0abfe074" providerId="ADAL" clId="{BB0C4878-432C-4512-AE29-435F3457A4E3}" dt="2023-07-05T02:04:20.838" v="48"/>
            <ac:cxnSpMkLst>
              <pc:docMk/>
              <pc:sldMasterMk cId="2267967074" sldId="2147483736"/>
              <pc:sldLayoutMk cId="4113967424" sldId="2147483741"/>
              <ac:cxnSpMk id="10" creationId="{8DA2A3ED-98CF-6A74-0B1E-543AD23068D2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4:24.612" v="49"/>
        <pc:sldMasterMkLst>
          <pc:docMk/>
          <pc:sldMasterMk cId="1698294639" sldId="2147483749"/>
        </pc:sldMasterMkLst>
        <pc:picChg chg="add">
          <ac:chgData name="Ian Parr" userId="4f46477c-3823-44e3-a023-ec7a0abfe074" providerId="ADAL" clId="{BB0C4878-432C-4512-AE29-435F3457A4E3}" dt="2023-07-05T02:04:24.612" v="49"/>
          <ac:picMkLst>
            <pc:docMk/>
            <pc:sldMasterMk cId="1698294639" sldId="2147483749"/>
            <ac:picMk id="8" creationId="{FCD4A86A-6119-105A-6DA0-2824022DFE86}"/>
          </ac:picMkLst>
        </pc:picChg>
        <pc:picChg chg="add">
          <ac:chgData name="Ian Parr" userId="4f46477c-3823-44e3-a023-ec7a0abfe074" providerId="ADAL" clId="{BB0C4878-432C-4512-AE29-435F3457A4E3}" dt="2023-07-05T02:04:24.612" v="49"/>
          <ac:picMkLst>
            <pc:docMk/>
            <pc:sldMasterMk cId="1698294639" sldId="2147483749"/>
            <ac:picMk id="9" creationId="{1138B57B-C980-743A-C4F8-53C42BD4DA05}"/>
          </ac:picMkLst>
        </pc:picChg>
        <pc:sldLayoutChg chg="addSp">
          <pc:chgData name="Ian Parr" userId="4f46477c-3823-44e3-a023-ec7a0abfe074" providerId="ADAL" clId="{BB0C4878-432C-4512-AE29-435F3457A4E3}" dt="2023-07-05T02:04:24.612" v="49"/>
          <pc:sldLayoutMkLst>
            <pc:docMk/>
            <pc:sldMasterMk cId="1698294639" sldId="2147483749"/>
            <pc:sldLayoutMk cId="1708788426" sldId="2147483752"/>
          </pc:sldLayoutMkLst>
          <pc:cxnChg chg="add">
            <ac:chgData name="Ian Parr" userId="4f46477c-3823-44e3-a023-ec7a0abfe074" providerId="ADAL" clId="{BB0C4878-432C-4512-AE29-435F3457A4E3}" dt="2023-07-05T02:04:24.612" v="49"/>
            <ac:cxnSpMkLst>
              <pc:docMk/>
              <pc:sldMasterMk cId="1698294639" sldId="2147483749"/>
              <pc:sldLayoutMk cId="1708788426" sldId="2147483752"/>
              <ac:cxnSpMk id="7" creationId="{A8ACC364-1BFC-B8DA-08FA-0C86E44B7772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4:24.612" v="49"/>
          <pc:sldLayoutMkLst>
            <pc:docMk/>
            <pc:sldMasterMk cId="1698294639" sldId="2147483749"/>
            <pc:sldLayoutMk cId="2067149124" sldId="2147483754"/>
          </pc:sldLayoutMkLst>
          <pc:cxnChg chg="add">
            <ac:chgData name="Ian Parr" userId="4f46477c-3823-44e3-a023-ec7a0abfe074" providerId="ADAL" clId="{BB0C4878-432C-4512-AE29-435F3457A4E3}" dt="2023-07-05T02:04:24.612" v="49"/>
            <ac:cxnSpMkLst>
              <pc:docMk/>
              <pc:sldMasterMk cId="1698294639" sldId="2147483749"/>
              <pc:sldLayoutMk cId="2067149124" sldId="2147483754"/>
              <ac:cxnSpMk id="10" creationId="{1E1C64AF-719F-FA2C-5BD5-5B2858CD8456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4:26.035" v="59"/>
        <pc:sldMasterMkLst>
          <pc:docMk/>
          <pc:sldMasterMk cId="3510434696" sldId="2147483767"/>
        </pc:sldMasterMkLst>
        <pc:picChg chg="add">
          <ac:chgData name="Ian Parr" userId="4f46477c-3823-44e3-a023-ec7a0abfe074" providerId="ADAL" clId="{BB0C4878-432C-4512-AE29-435F3457A4E3}" dt="2023-07-05T02:04:26.035" v="59"/>
          <ac:picMkLst>
            <pc:docMk/>
            <pc:sldMasterMk cId="3510434696" sldId="2147483767"/>
            <ac:picMk id="9" creationId="{F1775850-7C45-6C5C-3615-58898FB2F97F}"/>
          </ac:picMkLst>
        </pc:picChg>
        <pc:picChg chg="add">
          <ac:chgData name="Ian Parr" userId="4f46477c-3823-44e3-a023-ec7a0abfe074" providerId="ADAL" clId="{BB0C4878-432C-4512-AE29-435F3457A4E3}" dt="2023-07-05T02:04:26.035" v="59"/>
          <ac:picMkLst>
            <pc:docMk/>
            <pc:sldMasterMk cId="3510434696" sldId="2147483767"/>
            <ac:picMk id="11" creationId="{646E0850-B0C2-EDEA-467B-42481DE14259}"/>
          </ac:picMkLst>
        </pc:picChg>
        <pc:sldLayoutChg chg="addSp">
          <pc:chgData name="Ian Parr" userId="4f46477c-3823-44e3-a023-ec7a0abfe074" providerId="ADAL" clId="{BB0C4878-432C-4512-AE29-435F3457A4E3}" dt="2023-07-05T02:04:26.035" v="59"/>
          <pc:sldLayoutMkLst>
            <pc:docMk/>
            <pc:sldMasterMk cId="3510434696" sldId="2147483767"/>
            <pc:sldLayoutMk cId="3083587077" sldId="2147483770"/>
          </pc:sldLayoutMkLst>
          <pc:cxnChg chg="add">
            <ac:chgData name="Ian Parr" userId="4f46477c-3823-44e3-a023-ec7a0abfe074" providerId="ADAL" clId="{BB0C4878-432C-4512-AE29-435F3457A4E3}" dt="2023-07-05T02:04:26.035" v="59"/>
            <ac:cxnSpMkLst>
              <pc:docMk/>
              <pc:sldMasterMk cId="3510434696" sldId="2147483767"/>
              <pc:sldLayoutMk cId="3083587077" sldId="2147483770"/>
              <ac:cxnSpMk id="7" creationId="{64A15567-CE97-A821-9D79-B18AD626862D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4:26.035" v="59"/>
          <pc:sldLayoutMkLst>
            <pc:docMk/>
            <pc:sldMasterMk cId="3510434696" sldId="2147483767"/>
            <pc:sldLayoutMk cId="1900807563" sldId="2147483772"/>
          </pc:sldLayoutMkLst>
          <pc:cxnChg chg="add">
            <ac:chgData name="Ian Parr" userId="4f46477c-3823-44e3-a023-ec7a0abfe074" providerId="ADAL" clId="{BB0C4878-432C-4512-AE29-435F3457A4E3}" dt="2023-07-05T02:04:26.035" v="59"/>
            <ac:cxnSpMkLst>
              <pc:docMk/>
              <pc:sldMasterMk cId="3510434696" sldId="2147483767"/>
              <pc:sldLayoutMk cId="1900807563" sldId="2147483772"/>
              <ac:cxnSpMk id="10" creationId="{8DD5283F-664B-902F-901F-823896C76726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5:30.411" v="78"/>
        <pc:sldMasterMkLst>
          <pc:docMk/>
          <pc:sldMasterMk cId="1245284592" sldId="2147483780"/>
        </pc:sldMasterMkLst>
        <pc:picChg chg="add">
          <ac:chgData name="Ian Parr" userId="4f46477c-3823-44e3-a023-ec7a0abfe074" providerId="ADAL" clId="{BB0C4878-432C-4512-AE29-435F3457A4E3}" dt="2023-07-05T02:05:30.411" v="78"/>
          <ac:picMkLst>
            <pc:docMk/>
            <pc:sldMasterMk cId="1245284592" sldId="2147483780"/>
            <ac:picMk id="7" creationId="{8E637B6C-C3AF-525A-E4ED-DAC5144002D4}"/>
          </ac:picMkLst>
        </pc:picChg>
        <pc:picChg chg="add">
          <ac:chgData name="Ian Parr" userId="4f46477c-3823-44e3-a023-ec7a0abfe074" providerId="ADAL" clId="{BB0C4878-432C-4512-AE29-435F3457A4E3}" dt="2023-07-05T02:05:30.411" v="78"/>
          <ac:picMkLst>
            <pc:docMk/>
            <pc:sldMasterMk cId="1245284592" sldId="2147483780"/>
            <ac:picMk id="8" creationId="{36ABE7AE-31FE-7F59-02E1-975175B40A9B}"/>
          </ac:picMkLst>
        </pc:picChg>
        <pc:sldLayoutChg chg="addSp">
          <pc:chgData name="Ian Parr" userId="4f46477c-3823-44e3-a023-ec7a0abfe074" providerId="ADAL" clId="{BB0C4878-432C-4512-AE29-435F3457A4E3}" dt="2023-07-05T02:05:30.411" v="78"/>
          <pc:sldLayoutMkLst>
            <pc:docMk/>
            <pc:sldMasterMk cId="1245284592" sldId="2147483780"/>
            <pc:sldLayoutMk cId="1833467174" sldId="2147483783"/>
          </pc:sldLayoutMkLst>
          <pc:cxnChg chg="add">
            <ac:chgData name="Ian Parr" userId="4f46477c-3823-44e3-a023-ec7a0abfe074" providerId="ADAL" clId="{BB0C4878-432C-4512-AE29-435F3457A4E3}" dt="2023-07-05T02:05:30.411" v="78"/>
            <ac:cxnSpMkLst>
              <pc:docMk/>
              <pc:sldMasterMk cId="1245284592" sldId="2147483780"/>
              <pc:sldLayoutMk cId="1833467174" sldId="2147483783"/>
              <ac:cxnSpMk id="7" creationId="{2C828284-283D-2F81-789F-13C176C530F9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5:30.411" v="78"/>
          <pc:sldLayoutMkLst>
            <pc:docMk/>
            <pc:sldMasterMk cId="1245284592" sldId="2147483780"/>
            <pc:sldLayoutMk cId="957039071" sldId="2147483785"/>
          </pc:sldLayoutMkLst>
          <pc:cxnChg chg="add">
            <ac:chgData name="Ian Parr" userId="4f46477c-3823-44e3-a023-ec7a0abfe074" providerId="ADAL" clId="{BB0C4878-432C-4512-AE29-435F3457A4E3}" dt="2023-07-05T02:05:30.411" v="78"/>
            <ac:cxnSpMkLst>
              <pc:docMk/>
              <pc:sldMasterMk cId="1245284592" sldId="2147483780"/>
              <pc:sldLayoutMk cId="957039071" sldId="2147483785"/>
              <ac:cxnSpMk id="10" creationId="{1DA920CC-607C-97E0-0680-BCB15E3BD49D}"/>
            </ac:cxnSpMkLst>
          </pc:cxnChg>
        </pc:sldLayoutChg>
      </pc:sldMasterChg>
    </pc:docChg>
  </pc:docChgLst>
  <pc:docChgLst>
    <pc:chgData name="Ian Parr" userId="S::iparr@ascschools.edu.au::4f46477c-3823-44e3-a023-ec7a0abfe074" providerId="AD" clId="Web-{ECDDFA08-9636-4681-B5C4-0AFEF30F5DD1}"/>
    <pc:docChg chg="modSld">
      <pc:chgData name="Ian Parr" userId="S::iparr@ascschools.edu.au::4f46477c-3823-44e3-a023-ec7a0abfe074" providerId="AD" clId="Web-{ECDDFA08-9636-4681-B5C4-0AFEF30F5DD1}" dt="2023-11-06T23:42:00.532" v="20"/>
      <pc:docMkLst>
        <pc:docMk/>
      </pc:docMkLst>
      <pc:sldChg chg="delSp">
        <pc:chgData name="Ian Parr" userId="S::iparr@ascschools.edu.au::4f46477c-3823-44e3-a023-ec7a0abfe074" providerId="AD" clId="Web-{ECDDFA08-9636-4681-B5C4-0AFEF30F5DD1}" dt="2023-11-06T23:40:55.921" v="0"/>
        <pc:sldMkLst>
          <pc:docMk/>
          <pc:sldMk cId="2153998600" sldId="258"/>
        </pc:sldMkLst>
        <pc:spChg chg="del">
          <ac:chgData name="Ian Parr" userId="S::iparr@ascschools.edu.au::4f46477c-3823-44e3-a023-ec7a0abfe074" providerId="AD" clId="Web-{ECDDFA08-9636-4681-B5C4-0AFEF30F5DD1}" dt="2023-11-06T23:40:55.921" v="0"/>
          <ac:spMkLst>
            <pc:docMk/>
            <pc:sldMk cId="2153998600" sldId="258"/>
            <ac:spMk id="8" creationId="{B5FDC317-D686-0542-A15E-3D6D4B2156C4}"/>
          </ac:spMkLst>
        </pc:spChg>
      </pc:sldChg>
      <pc:sldChg chg="modSp">
        <pc:chgData name="Ian Parr" userId="S::iparr@ascschools.edu.au::4f46477c-3823-44e3-a023-ec7a0abfe074" providerId="AD" clId="Web-{ECDDFA08-9636-4681-B5C4-0AFEF30F5DD1}" dt="2023-11-06T23:41:40.750" v="18" actId="20577"/>
        <pc:sldMkLst>
          <pc:docMk/>
          <pc:sldMk cId="2793716650" sldId="310"/>
        </pc:sldMkLst>
        <pc:spChg chg="mod">
          <ac:chgData name="Ian Parr" userId="S::iparr@ascschools.edu.au::4f46477c-3823-44e3-a023-ec7a0abfe074" providerId="AD" clId="Web-{ECDDFA08-9636-4681-B5C4-0AFEF30F5DD1}" dt="2023-11-06T23:41:40.750" v="18" actId="20577"/>
          <ac:spMkLst>
            <pc:docMk/>
            <pc:sldMk cId="2793716650" sldId="310"/>
            <ac:spMk id="6" creationId="{C72FE9D8-A7BB-2ED4-0A7E-EF115E6E122B}"/>
          </ac:spMkLst>
        </pc:spChg>
      </pc:sldChg>
      <pc:sldChg chg="delSp">
        <pc:chgData name="Ian Parr" userId="S::iparr@ascschools.edu.au::4f46477c-3823-44e3-a023-ec7a0abfe074" providerId="AD" clId="Web-{ECDDFA08-9636-4681-B5C4-0AFEF30F5DD1}" dt="2023-11-06T23:42:00.532" v="20"/>
        <pc:sldMkLst>
          <pc:docMk/>
          <pc:sldMk cId="1658429249" sldId="339"/>
        </pc:sldMkLst>
        <pc:picChg chg="del">
          <ac:chgData name="Ian Parr" userId="S::iparr@ascschools.edu.au::4f46477c-3823-44e3-a023-ec7a0abfe074" providerId="AD" clId="Web-{ECDDFA08-9636-4681-B5C4-0AFEF30F5DD1}" dt="2023-11-06T23:42:00.532" v="20"/>
          <ac:picMkLst>
            <pc:docMk/>
            <pc:sldMk cId="1658429249" sldId="339"/>
            <ac:picMk id="5" creationId="{1A18BCF9-5C9D-CF5F-3557-40696789483C}"/>
          </ac:picMkLst>
        </pc:picChg>
      </pc:sldChg>
      <pc:sldChg chg="delSp">
        <pc:chgData name="Ian Parr" userId="S::iparr@ascschools.edu.au::4f46477c-3823-44e3-a023-ec7a0abfe074" providerId="AD" clId="Web-{ECDDFA08-9636-4681-B5C4-0AFEF30F5DD1}" dt="2023-11-06T23:41:57.422" v="19"/>
        <pc:sldMkLst>
          <pc:docMk/>
          <pc:sldMk cId="533158753" sldId="341"/>
        </pc:sldMkLst>
        <pc:picChg chg="del">
          <ac:chgData name="Ian Parr" userId="S::iparr@ascschools.edu.au::4f46477c-3823-44e3-a023-ec7a0abfe074" providerId="AD" clId="Web-{ECDDFA08-9636-4681-B5C4-0AFEF30F5DD1}" dt="2023-11-06T23:41:57.422" v="19"/>
          <ac:picMkLst>
            <pc:docMk/>
            <pc:sldMk cId="533158753" sldId="341"/>
            <ac:picMk id="5" creationId="{1A18BCF9-5C9D-CF5F-3557-40696789483C}"/>
          </ac:picMkLst>
        </pc:picChg>
      </pc:sldChg>
    </pc:docChg>
  </pc:docChgLst>
  <pc:docChgLst>
    <pc:chgData name="Ian Parr" userId="S::iparr@ascschools.edu.au::4f46477c-3823-44e3-a023-ec7a0abfe074" providerId="AD" clId="Web-{56B66A13-46C5-4283-A13F-452DE2499AB8}"/>
    <pc:docChg chg="modSld">
      <pc:chgData name="Ian Parr" userId="S::iparr@ascschools.edu.au::4f46477c-3823-44e3-a023-ec7a0abfe074" providerId="AD" clId="Web-{56B66A13-46C5-4283-A13F-452DE2499AB8}" dt="2023-11-06T23:00:36.905" v="28" actId="1076"/>
      <pc:docMkLst>
        <pc:docMk/>
      </pc:docMkLst>
      <pc:sldChg chg="delSp">
        <pc:chgData name="Ian Parr" userId="S::iparr@ascschools.edu.au::4f46477c-3823-44e3-a023-ec7a0abfe074" providerId="AD" clId="Web-{56B66A13-46C5-4283-A13F-452DE2499AB8}" dt="2023-11-06T22:59:08.965" v="0"/>
        <pc:sldMkLst>
          <pc:docMk/>
          <pc:sldMk cId="2793716650" sldId="310"/>
        </pc:sldMkLst>
        <pc:picChg chg="del">
          <ac:chgData name="Ian Parr" userId="S::iparr@ascschools.edu.au::4f46477c-3823-44e3-a023-ec7a0abfe074" providerId="AD" clId="Web-{56B66A13-46C5-4283-A13F-452DE2499AB8}" dt="2023-11-06T22:59:08.965" v="0"/>
          <ac:picMkLst>
            <pc:docMk/>
            <pc:sldMk cId="2793716650" sldId="310"/>
            <ac:picMk id="5" creationId="{1A18BCF9-5C9D-CF5F-3557-40696789483C}"/>
          </ac:picMkLst>
        </pc:picChg>
      </pc:sldChg>
      <pc:sldChg chg="delSp">
        <pc:chgData name="Ian Parr" userId="S::iparr@ascschools.edu.au::4f46477c-3823-44e3-a023-ec7a0abfe074" providerId="AD" clId="Web-{56B66A13-46C5-4283-A13F-452DE2499AB8}" dt="2023-11-06T23:00:17.982" v="22"/>
        <pc:sldMkLst>
          <pc:docMk/>
          <pc:sldMk cId="4282765186" sldId="315"/>
        </pc:sldMkLst>
        <pc:picChg chg="del">
          <ac:chgData name="Ian Parr" userId="S::iparr@ascschools.edu.au::4f46477c-3823-44e3-a023-ec7a0abfe074" providerId="AD" clId="Web-{56B66A13-46C5-4283-A13F-452DE2499AB8}" dt="2023-11-06T23:00:17.982" v="22"/>
          <ac:picMkLst>
            <pc:docMk/>
            <pc:sldMk cId="4282765186" sldId="315"/>
            <ac:picMk id="5" creationId="{66CB042E-7F25-2040-E76B-137B02901168}"/>
          </ac:picMkLst>
        </pc:picChg>
      </pc:sldChg>
      <pc:sldChg chg="delSp modSp">
        <pc:chgData name="Ian Parr" userId="S::iparr@ascschools.edu.au::4f46477c-3823-44e3-a023-ec7a0abfe074" providerId="AD" clId="Web-{56B66A13-46C5-4283-A13F-452DE2499AB8}" dt="2023-11-06T22:59:19.012" v="4" actId="1076"/>
        <pc:sldMkLst>
          <pc:docMk/>
          <pc:sldMk cId="1628901009" sldId="327"/>
        </pc:sldMkLst>
        <pc:spChg chg="mod">
          <ac:chgData name="Ian Parr" userId="S::iparr@ascschools.edu.au::4f46477c-3823-44e3-a023-ec7a0abfe074" providerId="AD" clId="Web-{56B66A13-46C5-4283-A13F-452DE2499AB8}" dt="2023-11-06T22:59:19.012" v="4" actId="1076"/>
          <ac:spMkLst>
            <pc:docMk/>
            <pc:sldMk cId="1628901009" sldId="327"/>
            <ac:spMk id="4" creationId="{DDA53962-6E93-4CB1-80AF-70416C172424}"/>
          </ac:spMkLst>
        </pc:spChg>
        <pc:picChg chg="mod">
          <ac:chgData name="Ian Parr" userId="S::iparr@ascschools.edu.au::4f46477c-3823-44e3-a023-ec7a0abfe074" providerId="AD" clId="Web-{56B66A13-46C5-4283-A13F-452DE2499AB8}" dt="2023-11-06T22:59:15.902" v="3" actId="1076"/>
          <ac:picMkLst>
            <pc:docMk/>
            <pc:sldMk cId="1628901009" sldId="327"/>
            <ac:picMk id="7" creationId="{44539DF0-A98C-74E8-C9A8-0F8464B494DB}"/>
          </ac:picMkLst>
        </pc:picChg>
        <pc:picChg chg="del">
          <ac:chgData name="Ian Parr" userId="S::iparr@ascschools.edu.au::4f46477c-3823-44e3-a023-ec7a0abfe074" providerId="AD" clId="Web-{56B66A13-46C5-4283-A13F-452DE2499AB8}" dt="2023-11-06T22:59:11.699" v="1"/>
          <ac:picMkLst>
            <pc:docMk/>
            <pc:sldMk cId="1628901009" sldId="327"/>
            <ac:picMk id="9" creationId="{70C8142B-F4C8-72E1-78AA-764A7E4F180B}"/>
          </ac:picMkLst>
        </pc:picChg>
      </pc:sldChg>
      <pc:sldChg chg="delSp">
        <pc:chgData name="Ian Parr" userId="S::iparr@ascschools.edu.au::4f46477c-3823-44e3-a023-ec7a0abfe074" providerId="AD" clId="Web-{56B66A13-46C5-4283-A13F-452DE2499AB8}" dt="2023-11-06T23:00:22.498" v="23"/>
        <pc:sldMkLst>
          <pc:docMk/>
          <pc:sldMk cId="2764786502" sldId="329"/>
        </pc:sldMkLst>
        <pc:picChg chg="del">
          <ac:chgData name="Ian Parr" userId="S::iparr@ascschools.edu.au::4f46477c-3823-44e3-a023-ec7a0abfe074" providerId="AD" clId="Web-{56B66A13-46C5-4283-A13F-452DE2499AB8}" dt="2023-11-06T23:00:22.498" v="23"/>
          <ac:picMkLst>
            <pc:docMk/>
            <pc:sldMk cId="2764786502" sldId="329"/>
            <ac:picMk id="6" creationId="{B22F8C5A-8461-6DCD-B729-5891E3FF584F}"/>
          </ac:picMkLst>
        </pc:picChg>
      </pc:sldChg>
      <pc:sldChg chg="delSp modSp">
        <pc:chgData name="Ian Parr" userId="S::iparr@ascschools.edu.au::4f46477c-3823-44e3-a023-ec7a0abfe074" providerId="AD" clId="Web-{56B66A13-46C5-4283-A13F-452DE2499AB8}" dt="2023-11-06T22:59:29.762" v="6"/>
        <pc:sldMkLst>
          <pc:docMk/>
          <pc:sldMk cId="1658429249" sldId="339"/>
        </pc:sldMkLst>
        <pc:picChg chg="mod">
          <ac:chgData name="Ian Parr" userId="S::iparr@ascschools.edu.au::4f46477c-3823-44e3-a023-ec7a0abfe074" providerId="AD" clId="Web-{56B66A13-46C5-4283-A13F-452DE2499AB8}" dt="2023-11-06T22:59:27.856" v="5" actId="14100"/>
          <ac:picMkLst>
            <pc:docMk/>
            <pc:sldMk cId="1658429249" sldId="339"/>
            <ac:picMk id="13" creationId="{4905A937-4F21-0EED-1A68-4068B5E2907C}"/>
          </ac:picMkLst>
        </pc:picChg>
        <pc:picChg chg="del">
          <ac:chgData name="Ian Parr" userId="S::iparr@ascschools.edu.au::4f46477c-3823-44e3-a023-ec7a0abfe074" providerId="AD" clId="Web-{56B66A13-46C5-4283-A13F-452DE2499AB8}" dt="2023-11-06T22:59:29.762" v="6"/>
          <ac:picMkLst>
            <pc:docMk/>
            <pc:sldMk cId="1658429249" sldId="339"/>
            <ac:picMk id="15" creationId="{7614E33D-4839-27CB-335E-A67F4E0F3FCF}"/>
          </ac:picMkLst>
        </pc:picChg>
      </pc:sldChg>
      <pc:sldChg chg="delSp modSp">
        <pc:chgData name="Ian Parr" userId="S::iparr@ascschools.edu.au::4f46477c-3823-44e3-a023-ec7a0abfe074" providerId="AD" clId="Web-{56B66A13-46C5-4283-A13F-452DE2499AB8}" dt="2023-11-06T23:00:14.623" v="21" actId="1076"/>
        <pc:sldMkLst>
          <pc:docMk/>
          <pc:sldMk cId="518819465" sldId="340"/>
        </pc:sldMkLst>
        <pc:spChg chg="mod">
          <ac:chgData name="Ian Parr" userId="S::iparr@ascschools.edu.au::4f46477c-3823-44e3-a023-ec7a0abfe074" providerId="AD" clId="Web-{56B66A13-46C5-4283-A13F-452DE2499AB8}" dt="2023-11-06T23:00:13.107" v="20" actId="1076"/>
          <ac:spMkLst>
            <pc:docMk/>
            <pc:sldMk cId="518819465" sldId="340"/>
            <ac:spMk id="4" creationId="{9F014F86-45B4-C897-25E2-9C0EB0A98367}"/>
          </ac:spMkLst>
        </pc:spChg>
        <pc:picChg chg="del">
          <ac:chgData name="Ian Parr" userId="S::iparr@ascschools.edu.au::4f46477c-3823-44e3-a023-ec7a0abfe074" providerId="AD" clId="Web-{56B66A13-46C5-4283-A13F-452DE2499AB8}" dt="2023-11-06T22:59:39.247" v="9"/>
          <ac:picMkLst>
            <pc:docMk/>
            <pc:sldMk cId="518819465" sldId="340"/>
            <ac:picMk id="5" creationId="{1A18BCF9-5C9D-CF5F-3557-40696789483C}"/>
          </ac:picMkLst>
        </pc:picChg>
        <pc:picChg chg="mod">
          <ac:chgData name="Ian Parr" userId="S::iparr@ascschools.edu.au::4f46477c-3823-44e3-a023-ec7a0abfe074" providerId="AD" clId="Web-{56B66A13-46C5-4283-A13F-452DE2499AB8}" dt="2023-11-06T23:00:14.623" v="21" actId="1076"/>
          <ac:picMkLst>
            <pc:docMk/>
            <pc:sldMk cId="518819465" sldId="340"/>
            <ac:picMk id="7" creationId="{E27F83E5-436F-170A-AAB3-D8968502FAD7}"/>
          </ac:picMkLst>
        </pc:picChg>
      </pc:sldChg>
      <pc:sldChg chg="delSp modSp">
        <pc:chgData name="Ian Parr" userId="S::iparr@ascschools.edu.au::4f46477c-3823-44e3-a023-ec7a0abfe074" providerId="AD" clId="Web-{56B66A13-46C5-4283-A13F-452DE2499AB8}" dt="2023-11-06T23:00:36.905" v="28" actId="1076"/>
        <pc:sldMkLst>
          <pc:docMk/>
          <pc:sldMk cId="2440678916" sldId="344"/>
        </pc:sldMkLst>
        <pc:spChg chg="mod">
          <ac:chgData name="Ian Parr" userId="S::iparr@ascschools.edu.au::4f46477c-3823-44e3-a023-ec7a0abfe074" providerId="AD" clId="Web-{56B66A13-46C5-4283-A13F-452DE2499AB8}" dt="2023-11-06T23:00:34.092" v="27" actId="1076"/>
          <ac:spMkLst>
            <pc:docMk/>
            <pc:sldMk cId="2440678916" sldId="344"/>
            <ac:spMk id="3" creationId="{92695CF9-1599-0A61-931C-B54F2F45FB61}"/>
          </ac:spMkLst>
        </pc:spChg>
        <pc:spChg chg="mod">
          <ac:chgData name="Ian Parr" userId="S::iparr@ascschools.edu.au::4f46477c-3823-44e3-a023-ec7a0abfe074" providerId="AD" clId="Web-{56B66A13-46C5-4283-A13F-452DE2499AB8}" dt="2023-11-06T23:00:36.905" v="28" actId="1076"/>
          <ac:spMkLst>
            <pc:docMk/>
            <pc:sldMk cId="2440678916" sldId="344"/>
            <ac:spMk id="7" creationId="{46CC345D-6930-2EA7-6D56-1783422D4946}"/>
          </ac:spMkLst>
        </pc:spChg>
        <pc:picChg chg="del">
          <ac:chgData name="Ian Parr" userId="S::iparr@ascschools.edu.au::4f46477c-3823-44e3-a023-ec7a0abfe074" providerId="AD" clId="Web-{56B66A13-46C5-4283-A13F-452DE2499AB8}" dt="2023-11-06T23:00:30.233" v="25"/>
          <ac:picMkLst>
            <pc:docMk/>
            <pc:sldMk cId="2440678916" sldId="344"/>
            <ac:picMk id="6" creationId="{B22F8C5A-8461-6DCD-B729-5891E3FF584F}"/>
          </ac:picMkLst>
        </pc:picChg>
        <pc:picChg chg="mod">
          <ac:chgData name="Ian Parr" userId="S::iparr@ascschools.edu.au::4f46477c-3823-44e3-a023-ec7a0abfe074" providerId="AD" clId="Web-{56B66A13-46C5-4283-A13F-452DE2499AB8}" dt="2023-11-06T23:00:32.139" v="26" actId="1076"/>
          <ac:picMkLst>
            <pc:docMk/>
            <pc:sldMk cId="2440678916" sldId="344"/>
            <ac:picMk id="9" creationId="{71E8D8F9-5C48-0259-307B-A3A30D0F814F}"/>
          </ac:picMkLst>
        </pc:picChg>
      </pc:sldChg>
    </pc:docChg>
  </pc:docChgLst>
  <pc:docChgLst>
    <pc:chgData name="Ian Parr" userId="4f46477c-3823-44e3-a023-ec7a0abfe074" providerId="ADAL" clId="{E1E26952-0ACC-44E4-96BE-0DF08E485298}"/>
    <pc:docChg chg="modSld sldOrd">
      <pc:chgData name="Ian Parr" userId="4f46477c-3823-44e3-a023-ec7a0abfe074" providerId="ADAL" clId="{E1E26952-0ACC-44E4-96BE-0DF08E485298}" dt="2023-03-16T01:12:17.861" v="70" actId="14100"/>
      <pc:docMkLst>
        <pc:docMk/>
      </pc:docMkLst>
      <pc:sldChg chg="modSp mod">
        <pc:chgData name="Ian Parr" userId="4f46477c-3823-44e3-a023-ec7a0abfe074" providerId="ADAL" clId="{E1E26952-0ACC-44E4-96BE-0DF08E485298}" dt="2023-03-16T00:05:02.805" v="1" actId="20577"/>
        <pc:sldMkLst>
          <pc:docMk/>
          <pc:sldMk cId="2153998600" sldId="258"/>
        </pc:sldMkLst>
        <pc:spChg chg="mod">
          <ac:chgData name="Ian Parr" userId="4f46477c-3823-44e3-a023-ec7a0abfe074" providerId="ADAL" clId="{E1E26952-0ACC-44E4-96BE-0DF08E485298}" dt="2023-03-16T00:05:02.805" v="1" actId="20577"/>
          <ac:spMkLst>
            <pc:docMk/>
            <pc:sldMk cId="2153998600" sldId="258"/>
            <ac:spMk id="8" creationId="{B5FDC317-D686-0542-A15E-3D6D4B2156C4}"/>
          </ac:spMkLst>
        </pc:spChg>
      </pc:sldChg>
      <pc:sldChg chg="modSp mod">
        <pc:chgData name="Ian Parr" userId="4f46477c-3823-44e3-a023-ec7a0abfe074" providerId="ADAL" clId="{E1E26952-0ACC-44E4-96BE-0DF08E485298}" dt="2023-03-16T01:10:07.491" v="12" actId="20577"/>
        <pc:sldMkLst>
          <pc:docMk/>
          <pc:sldMk cId="3705924410" sldId="259"/>
        </pc:sldMkLst>
        <pc:spChg chg="mod">
          <ac:chgData name="Ian Parr" userId="4f46477c-3823-44e3-a023-ec7a0abfe074" providerId="ADAL" clId="{E1E26952-0ACC-44E4-96BE-0DF08E485298}" dt="2023-03-16T01:10:07.491" v="12" actId="20577"/>
          <ac:spMkLst>
            <pc:docMk/>
            <pc:sldMk cId="3705924410" sldId="259"/>
            <ac:spMk id="3" creationId="{06C3C4AE-3BB5-5646-9E52-3D9D50275C20}"/>
          </ac:spMkLst>
        </pc:spChg>
      </pc:sldChg>
      <pc:sldChg chg="modSp mod">
        <pc:chgData name="Ian Parr" userId="4f46477c-3823-44e3-a023-ec7a0abfe074" providerId="ADAL" clId="{E1E26952-0ACC-44E4-96BE-0DF08E485298}" dt="2023-03-16T00:05:54.601" v="3" actId="20577"/>
        <pc:sldMkLst>
          <pc:docMk/>
          <pc:sldMk cId="908109795" sldId="265"/>
        </pc:sldMkLst>
        <pc:spChg chg="mod">
          <ac:chgData name="Ian Parr" userId="4f46477c-3823-44e3-a023-ec7a0abfe074" providerId="ADAL" clId="{E1E26952-0ACC-44E4-96BE-0DF08E485298}" dt="2023-03-16T00:05:54.601" v="3" actId="20577"/>
          <ac:spMkLst>
            <pc:docMk/>
            <pc:sldMk cId="908109795" sldId="265"/>
            <ac:spMk id="3" creationId="{06C3C4AE-3BB5-5646-9E52-3D9D50275C20}"/>
          </ac:spMkLst>
        </pc:spChg>
      </pc:sldChg>
      <pc:sldChg chg="modSp mod ord">
        <pc:chgData name="Ian Parr" userId="4f46477c-3823-44e3-a023-ec7a0abfe074" providerId="ADAL" clId="{E1E26952-0ACC-44E4-96BE-0DF08E485298}" dt="2023-03-16T01:12:17.861" v="70" actId="14100"/>
        <pc:sldMkLst>
          <pc:docMk/>
          <pc:sldMk cId="3574695121" sldId="267"/>
        </pc:sldMkLst>
        <pc:spChg chg="mod">
          <ac:chgData name="Ian Parr" userId="4f46477c-3823-44e3-a023-ec7a0abfe074" providerId="ADAL" clId="{E1E26952-0ACC-44E4-96BE-0DF08E485298}" dt="2023-03-16T01:12:17.861" v="70" actId="14100"/>
          <ac:spMkLst>
            <pc:docMk/>
            <pc:sldMk cId="3574695121" sldId="267"/>
            <ac:spMk id="3" creationId="{06C3C4AE-3BB5-5646-9E52-3D9D50275C20}"/>
          </ac:spMkLst>
        </pc:spChg>
      </pc:sldChg>
    </pc:docChg>
  </pc:docChgLst>
  <pc:docChgLst>
    <pc:chgData name="Ian Parr" userId="4f46477c-3823-44e3-a023-ec7a0abfe074" providerId="ADAL" clId="{AE1FDD97-6E16-4B82-BC5E-0E1D62B57A62}"/>
    <pc:docChg chg="custSel addSld delSld modSld sldOrd modSection">
      <pc:chgData name="Ian Parr" userId="4f46477c-3823-44e3-a023-ec7a0abfe074" providerId="ADAL" clId="{AE1FDD97-6E16-4B82-BC5E-0E1D62B57A62}" dt="2023-07-11T05:19:18.734" v="819" actId="20577"/>
      <pc:docMkLst>
        <pc:docMk/>
      </pc:docMkLst>
      <pc:sldChg chg="modSp mod">
        <pc:chgData name="Ian Parr" userId="4f46477c-3823-44e3-a023-ec7a0abfe074" providerId="ADAL" clId="{AE1FDD97-6E16-4B82-BC5E-0E1D62B57A62}" dt="2023-07-11T04:30:57.148" v="7" actId="20577"/>
        <pc:sldMkLst>
          <pc:docMk/>
          <pc:sldMk cId="2153998600" sldId="258"/>
        </pc:sldMkLst>
        <pc:spChg chg="mod">
          <ac:chgData name="Ian Parr" userId="4f46477c-3823-44e3-a023-ec7a0abfe074" providerId="ADAL" clId="{AE1FDD97-6E16-4B82-BC5E-0E1D62B57A62}" dt="2023-07-11T04:30:57.148" v="7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modSp mod">
        <pc:chgData name="Ian Parr" userId="4f46477c-3823-44e3-a023-ec7a0abfe074" providerId="ADAL" clId="{AE1FDD97-6E16-4B82-BC5E-0E1D62B57A62}" dt="2023-07-11T04:32:55.550" v="17" actId="1076"/>
        <pc:sldMkLst>
          <pc:docMk/>
          <pc:sldMk cId="3096131400" sldId="269"/>
        </pc:sldMkLst>
        <pc:spChg chg="mod">
          <ac:chgData name="Ian Parr" userId="4f46477c-3823-44e3-a023-ec7a0abfe074" providerId="ADAL" clId="{AE1FDD97-6E16-4B82-BC5E-0E1D62B57A62}" dt="2023-07-11T04:32:55.550" v="17" actId="1076"/>
          <ac:spMkLst>
            <pc:docMk/>
            <pc:sldMk cId="3096131400" sldId="269"/>
            <ac:spMk id="8" creationId="{2084032C-5FE6-8685-B225-0381053C4285}"/>
          </ac:spMkLst>
        </pc:spChg>
      </pc:sldChg>
      <pc:sldChg chg="del">
        <pc:chgData name="Ian Parr" userId="4f46477c-3823-44e3-a023-ec7a0abfe074" providerId="ADAL" clId="{AE1FDD97-6E16-4B82-BC5E-0E1D62B57A62}" dt="2023-07-11T04:35:55.419" v="96" actId="2696"/>
        <pc:sldMkLst>
          <pc:docMk/>
          <pc:sldMk cId="836060889" sldId="280"/>
        </pc:sldMkLst>
      </pc:sldChg>
      <pc:sldChg chg="del">
        <pc:chgData name="Ian Parr" userId="4f46477c-3823-44e3-a023-ec7a0abfe074" providerId="ADAL" clId="{AE1FDD97-6E16-4B82-BC5E-0E1D62B57A62}" dt="2023-07-11T04:51:50.689" v="319" actId="2696"/>
        <pc:sldMkLst>
          <pc:docMk/>
          <pc:sldMk cId="236922472" sldId="309"/>
        </pc:sldMkLst>
      </pc:sldChg>
      <pc:sldChg chg="addSp modSp mod modNotesTx">
        <pc:chgData name="Ian Parr" userId="4f46477c-3823-44e3-a023-ec7a0abfe074" providerId="ADAL" clId="{AE1FDD97-6E16-4B82-BC5E-0E1D62B57A62}" dt="2023-07-11T04:38:00.964" v="121" actId="20577"/>
        <pc:sldMkLst>
          <pc:docMk/>
          <pc:sldMk cId="2793716650" sldId="310"/>
        </pc:sldMkLst>
        <pc:spChg chg="mod">
          <ac:chgData name="Ian Parr" userId="4f46477c-3823-44e3-a023-ec7a0abfe074" providerId="ADAL" clId="{AE1FDD97-6E16-4B82-BC5E-0E1D62B57A62}" dt="2023-07-11T04:36:23.101" v="105" actId="20577"/>
          <ac:spMkLst>
            <pc:docMk/>
            <pc:sldMk cId="2793716650" sldId="310"/>
            <ac:spMk id="2" creationId="{DBB88297-7B82-C1EF-A06F-D891D900C591}"/>
          </ac:spMkLst>
        </pc:spChg>
        <pc:spChg chg="mod">
          <ac:chgData name="Ian Parr" userId="4f46477c-3823-44e3-a023-ec7a0abfe074" providerId="ADAL" clId="{AE1FDD97-6E16-4B82-BC5E-0E1D62B57A62}" dt="2023-07-11T04:37:52.595" v="120" actId="1076"/>
          <ac:spMkLst>
            <pc:docMk/>
            <pc:sldMk cId="2793716650" sldId="310"/>
            <ac:spMk id="3" creationId="{505AF29C-903A-D13B-7F49-EE3C5C7A0CE1}"/>
          </ac:spMkLst>
        </pc:spChg>
        <pc:spChg chg="add mod">
          <ac:chgData name="Ian Parr" userId="4f46477c-3823-44e3-a023-ec7a0abfe074" providerId="ADAL" clId="{AE1FDD97-6E16-4B82-BC5E-0E1D62B57A62}" dt="2023-07-11T04:37:50.200" v="119" actId="1076"/>
          <ac:spMkLst>
            <pc:docMk/>
            <pc:sldMk cId="2793716650" sldId="310"/>
            <ac:spMk id="4" creationId="{F9FDC05F-089B-2CC3-EAF5-8A38BB2B3ED3}"/>
          </ac:spMkLst>
        </pc:spChg>
        <pc:picChg chg="add mod">
          <ac:chgData name="Ian Parr" userId="4f46477c-3823-44e3-a023-ec7a0abfe074" providerId="ADAL" clId="{AE1FDD97-6E16-4B82-BC5E-0E1D62B57A62}" dt="2023-07-11T04:37:46.864" v="118" actId="14100"/>
          <ac:picMkLst>
            <pc:docMk/>
            <pc:sldMk cId="2793716650" sldId="310"/>
            <ac:picMk id="1026" creationId="{C7463FA0-B4BA-434F-5EB5-54129448A5CA}"/>
          </ac:picMkLst>
        </pc:picChg>
      </pc:sldChg>
      <pc:sldChg chg="addSp delSp modSp mod">
        <pc:chgData name="Ian Parr" userId="4f46477c-3823-44e3-a023-ec7a0abfe074" providerId="ADAL" clId="{AE1FDD97-6E16-4B82-BC5E-0E1D62B57A62}" dt="2023-07-11T04:35:24.984" v="95" actId="1076"/>
        <pc:sldMkLst>
          <pc:docMk/>
          <pc:sldMk cId="2861662554" sldId="311"/>
        </pc:sldMkLst>
        <pc:spChg chg="mod">
          <ac:chgData name="Ian Parr" userId="4f46477c-3823-44e3-a023-ec7a0abfe074" providerId="ADAL" clId="{AE1FDD97-6E16-4B82-BC5E-0E1D62B57A62}" dt="2023-07-11T04:35:22.838" v="94" actId="1076"/>
          <ac:spMkLst>
            <pc:docMk/>
            <pc:sldMk cId="2861662554" sldId="311"/>
            <ac:spMk id="3" creationId="{5A838532-0E84-06A9-293B-F43F73A54C67}"/>
          </ac:spMkLst>
        </pc:spChg>
        <pc:spChg chg="add mod">
          <ac:chgData name="Ian Parr" userId="4f46477c-3823-44e3-a023-ec7a0abfe074" providerId="ADAL" clId="{AE1FDD97-6E16-4B82-BC5E-0E1D62B57A62}" dt="2023-07-11T04:35:24.984" v="95" actId="1076"/>
          <ac:spMkLst>
            <pc:docMk/>
            <pc:sldMk cId="2861662554" sldId="311"/>
            <ac:spMk id="5" creationId="{9D816FD4-4991-6805-8009-EA522721F5FF}"/>
          </ac:spMkLst>
        </pc:spChg>
        <pc:picChg chg="del">
          <ac:chgData name="Ian Parr" userId="4f46477c-3823-44e3-a023-ec7a0abfe074" providerId="ADAL" clId="{AE1FDD97-6E16-4B82-BC5E-0E1D62B57A62}" dt="2023-07-11T04:33:31.963" v="18" actId="478"/>
          <ac:picMkLst>
            <pc:docMk/>
            <pc:sldMk cId="2861662554" sldId="311"/>
            <ac:picMk id="4" creationId="{D49ED0E9-E5CE-03FA-A48B-A70B048C197D}"/>
          </ac:picMkLst>
        </pc:picChg>
        <pc:picChg chg="del">
          <ac:chgData name="Ian Parr" userId="4f46477c-3823-44e3-a023-ec7a0abfe074" providerId="ADAL" clId="{AE1FDD97-6E16-4B82-BC5E-0E1D62B57A62}" dt="2023-07-11T04:33:32.865" v="19" actId="478"/>
          <ac:picMkLst>
            <pc:docMk/>
            <pc:sldMk cId="2861662554" sldId="311"/>
            <ac:picMk id="6" creationId="{3B41B4D0-5B9E-32DA-E6B0-9C051E0E172E}"/>
          </ac:picMkLst>
        </pc:picChg>
        <pc:picChg chg="del">
          <ac:chgData name="Ian Parr" userId="4f46477c-3823-44e3-a023-ec7a0abfe074" providerId="ADAL" clId="{AE1FDD97-6E16-4B82-BC5E-0E1D62B57A62}" dt="2023-07-11T04:33:33.583" v="20" actId="478"/>
          <ac:picMkLst>
            <pc:docMk/>
            <pc:sldMk cId="2861662554" sldId="311"/>
            <ac:picMk id="7" creationId="{EFEC8343-9EAB-B187-B8F6-D5E6F5B06971}"/>
          </ac:picMkLst>
        </pc:picChg>
      </pc:sldChg>
      <pc:sldChg chg="addSp modSp mod modNotesTx">
        <pc:chgData name="Ian Parr" userId="4f46477c-3823-44e3-a023-ec7a0abfe074" providerId="ADAL" clId="{AE1FDD97-6E16-4B82-BC5E-0E1D62B57A62}" dt="2023-07-11T04:49:45.616" v="315" actId="20577"/>
        <pc:sldMkLst>
          <pc:docMk/>
          <pc:sldMk cId="4282765186" sldId="315"/>
        </pc:sldMkLst>
        <pc:spChg chg="mod">
          <ac:chgData name="Ian Parr" userId="4f46477c-3823-44e3-a023-ec7a0abfe074" providerId="ADAL" clId="{AE1FDD97-6E16-4B82-BC5E-0E1D62B57A62}" dt="2023-07-11T04:43:29.665" v="192" actId="1076"/>
          <ac:spMkLst>
            <pc:docMk/>
            <pc:sldMk cId="4282765186" sldId="315"/>
            <ac:spMk id="3" creationId="{505AF29C-903A-D13B-7F49-EE3C5C7A0CE1}"/>
          </ac:spMkLst>
        </pc:spChg>
        <pc:spChg chg="mod">
          <ac:chgData name="Ian Parr" userId="4f46477c-3823-44e3-a023-ec7a0abfe074" providerId="ADAL" clId="{AE1FDD97-6E16-4B82-BC5E-0E1D62B57A62}" dt="2023-07-11T04:43:16.385" v="171" actId="113"/>
          <ac:spMkLst>
            <pc:docMk/>
            <pc:sldMk cId="4282765186" sldId="315"/>
            <ac:spMk id="4" creationId="{F557B87E-F919-FD82-264F-D413D59E6928}"/>
          </ac:spMkLst>
        </pc:spChg>
        <pc:picChg chg="add mod">
          <ac:chgData name="Ian Parr" userId="4f46477c-3823-44e3-a023-ec7a0abfe074" providerId="ADAL" clId="{AE1FDD97-6E16-4B82-BC5E-0E1D62B57A62}" dt="2023-07-11T04:43:55.015" v="199" actId="14100"/>
          <ac:picMkLst>
            <pc:docMk/>
            <pc:sldMk cId="4282765186" sldId="315"/>
            <ac:picMk id="3074" creationId="{4DB83ECF-0FAE-66DB-7532-E4A85B3D8384}"/>
          </ac:picMkLst>
        </pc:picChg>
      </pc:sldChg>
      <pc:sldChg chg="addSp delSp modSp add mod ord">
        <pc:chgData name="Ian Parr" userId="4f46477c-3823-44e3-a023-ec7a0abfe074" providerId="ADAL" clId="{AE1FDD97-6E16-4B82-BC5E-0E1D62B57A62}" dt="2023-07-11T04:41:47.438" v="155" actId="14100"/>
        <pc:sldMkLst>
          <pc:docMk/>
          <pc:sldMk cId="336855937" sldId="326"/>
        </pc:sldMkLst>
        <pc:spChg chg="mod">
          <ac:chgData name="Ian Parr" userId="4f46477c-3823-44e3-a023-ec7a0abfe074" providerId="ADAL" clId="{AE1FDD97-6E16-4B82-BC5E-0E1D62B57A62}" dt="2023-07-11T04:40:56.537" v="144" actId="1076"/>
          <ac:spMkLst>
            <pc:docMk/>
            <pc:sldMk cId="336855937" sldId="326"/>
            <ac:spMk id="3" creationId="{505AF29C-903A-D13B-7F49-EE3C5C7A0CE1}"/>
          </ac:spMkLst>
        </pc:spChg>
        <pc:spChg chg="del">
          <ac:chgData name="Ian Parr" userId="4f46477c-3823-44e3-a023-ec7a0abfe074" providerId="ADAL" clId="{AE1FDD97-6E16-4B82-BC5E-0E1D62B57A62}" dt="2023-07-11T04:40:35.550" v="140" actId="478"/>
          <ac:spMkLst>
            <pc:docMk/>
            <pc:sldMk cId="336855937" sldId="326"/>
            <ac:spMk id="4" creationId="{F9FDC05F-089B-2CC3-EAF5-8A38BB2B3ED3}"/>
          </ac:spMkLst>
        </pc:spChg>
        <pc:picChg chg="add mod">
          <ac:chgData name="Ian Parr" userId="4f46477c-3823-44e3-a023-ec7a0abfe074" providerId="ADAL" clId="{AE1FDD97-6E16-4B82-BC5E-0E1D62B57A62}" dt="2023-07-11T04:41:47.438" v="155" actId="14100"/>
          <ac:picMkLst>
            <pc:docMk/>
            <pc:sldMk cId="336855937" sldId="326"/>
            <ac:picMk id="2050" creationId="{0FC5D382-38CD-6E0C-C4AD-6FD26E7D0CD0}"/>
          </ac:picMkLst>
        </pc:picChg>
      </pc:sldChg>
      <pc:sldChg chg="modSp add mod">
        <pc:chgData name="Ian Parr" userId="4f46477c-3823-44e3-a023-ec7a0abfe074" providerId="ADAL" clId="{AE1FDD97-6E16-4B82-BC5E-0E1D62B57A62}" dt="2023-07-11T04:39:56.257" v="137" actId="20577"/>
        <pc:sldMkLst>
          <pc:docMk/>
          <pc:sldMk cId="1628901009" sldId="327"/>
        </pc:sldMkLst>
        <pc:spChg chg="mod">
          <ac:chgData name="Ian Parr" userId="4f46477c-3823-44e3-a023-ec7a0abfe074" providerId="ADAL" clId="{AE1FDD97-6E16-4B82-BC5E-0E1D62B57A62}" dt="2023-07-11T04:38:57.555" v="126" actId="255"/>
          <ac:spMkLst>
            <pc:docMk/>
            <pc:sldMk cId="1628901009" sldId="327"/>
            <ac:spMk id="3" creationId="{505AF29C-903A-D13B-7F49-EE3C5C7A0CE1}"/>
          </ac:spMkLst>
        </pc:spChg>
        <pc:spChg chg="mod">
          <ac:chgData name="Ian Parr" userId="4f46477c-3823-44e3-a023-ec7a0abfe074" providerId="ADAL" clId="{AE1FDD97-6E16-4B82-BC5E-0E1D62B57A62}" dt="2023-07-11T04:39:56.257" v="137" actId="20577"/>
          <ac:spMkLst>
            <pc:docMk/>
            <pc:sldMk cId="1628901009" sldId="327"/>
            <ac:spMk id="4" creationId="{F9FDC05F-089B-2CC3-EAF5-8A38BB2B3ED3}"/>
          </ac:spMkLst>
        </pc:spChg>
      </pc:sldChg>
      <pc:sldChg chg="addSp delSp modSp add mod modNotesTx">
        <pc:chgData name="Ian Parr" userId="4f46477c-3823-44e3-a023-ec7a0abfe074" providerId="ADAL" clId="{AE1FDD97-6E16-4B82-BC5E-0E1D62B57A62}" dt="2023-07-11T04:52:34.757" v="333" actId="478"/>
        <pc:sldMkLst>
          <pc:docMk/>
          <pc:sldMk cId="3735489153" sldId="328"/>
        </pc:sldMkLst>
        <pc:spChg chg="ord">
          <ac:chgData name="Ian Parr" userId="4f46477c-3823-44e3-a023-ec7a0abfe074" providerId="ADAL" clId="{AE1FDD97-6E16-4B82-BC5E-0E1D62B57A62}" dt="2023-07-11T04:51:29.673" v="316" actId="26606"/>
          <ac:spMkLst>
            <pc:docMk/>
            <pc:sldMk cId="3735489153" sldId="328"/>
            <ac:spMk id="2" creationId="{DBB88297-7B82-C1EF-A06F-D891D900C591}"/>
          </ac:spMkLst>
        </pc:spChg>
        <pc:spChg chg="del">
          <ac:chgData name="Ian Parr" userId="4f46477c-3823-44e3-a023-ec7a0abfe074" providerId="ADAL" clId="{AE1FDD97-6E16-4B82-BC5E-0E1D62B57A62}" dt="2023-07-11T04:48:50.768" v="300" actId="478"/>
          <ac:spMkLst>
            <pc:docMk/>
            <pc:sldMk cId="3735489153" sldId="328"/>
            <ac:spMk id="3" creationId="{505AF29C-903A-D13B-7F49-EE3C5C7A0CE1}"/>
          </ac:spMkLst>
        </pc:spChg>
        <pc:spChg chg="del">
          <ac:chgData name="Ian Parr" userId="4f46477c-3823-44e3-a023-ec7a0abfe074" providerId="ADAL" clId="{AE1FDD97-6E16-4B82-BC5E-0E1D62B57A62}" dt="2023-07-11T04:48:53.153" v="301" actId="478"/>
          <ac:spMkLst>
            <pc:docMk/>
            <pc:sldMk cId="3735489153" sldId="328"/>
            <ac:spMk id="4" creationId="{F557B87E-F919-FD82-264F-D413D59E6928}"/>
          </ac:spMkLst>
        </pc:spChg>
        <pc:picChg chg="add del mod">
          <ac:chgData name="Ian Parr" userId="4f46477c-3823-44e3-a023-ec7a0abfe074" providerId="ADAL" clId="{AE1FDD97-6E16-4B82-BC5E-0E1D62B57A62}" dt="2023-07-11T04:52:34.757" v="333" actId="478"/>
          <ac:picMkLst>
            <pc:docMk/>
            <pc:sldMk cId="3735489153" sldId="328"/>
            <ac:picMk id="5" creationId="{DD8F156A-BD65-5AAB-ACDE-66AD21094855}"/>
          </ac:picMkLst>
        </pc:picChg>
        <pc:picChg chg="del">
          <ac:chgData name="Ian Parr" userId="4f46477c-3823-44e3-a023-ec7a0abfe074" providerId="ADAL" clId="{AE1FDD97-6E16-4B82-BC5E-0E1D62B57A62}" dt="2023-07-11T04:48:57.646" v="303" actId="478"/>
          <ac:picMkLst>
            <pc:docMk/>
            <pc:sldMk cId="3735489153" sldId="328"/>
            <ac:picMk id="3074" creationId="{4DB83ECF-0FAE-66DB-7532-E4A85B3D8384}"/>
          </ac:picMkLst>
        </pc:picChg>
        <pc:picChg chg="add mod">
          <ac:chgData name="Ian Parr" userId="4f46477c-3823-44e3-a023-ec7a0abfe074" providerId="ADAL" clId="{AE1FDD97-6E16-4B82-BC5E-0E1D62B57A62}" dt="2023-07-11T04:51:38.518" v="318" actId="1076"/>
          <ac:picMkLst>
            <pc:docMk/>
            <pc:sldMk cId="3735489153" sldId="328"/>
            <ac:picMk id="4098" creationId="{AD485BA4-3A09-3BC1-E7B1-FA6BEE6B1E27}"/>
          </ac:picMkLst>
        </pc:picChg>
      </pc:sldChg>
      <pc:sldChg chg="addSp delSp modSp add mod modNotesTx">
        <pc:chgData name="Ian Parr" userId="4f46477c-3823-44e3-a023-ec7a0abfe074" providerId="ADAL" clId="{AE1FDD97-6E16-4B82-BC5E-0E1D62B57A62}" dt="2023-07-11T04:49:39.823" v="314" actId="20577"/>
        <pc:sldMkLst>
          <pc:docMk/>
          <pc:sldMk cId="2764786502" sldId="329"/>
        </pc:sldMkLst>
        <pc:spChg chg="mod">
          <ac:chgData name="Ian Parr" userId="4f46477c-3823-44e3-a023-ec7a0abfe074" providerId="ADAL" clId="{AE1FDD97-6E16-4B82-BC5E-0E1D62B57A62}" dt="2023-07-11T04:48:23.743" v="299" actId="1076"/>
          <ac:spMkLst>
            <pc:docMk/>
            <pc:sldMk cId="2764786502" sldId="329"/>
            <ac:spMk id="2" creationId="{DBB88297-7B82-C1EF-A06F-D891D900C591}"/>
          </ac:spMkLst>
        </pc:spChg>
        <pc:spChg chg="del mod">
          <ac:chgData name="Ian Parr" userId="4f46477c-3823-44e3-a023-ec7a0abfe074" providerId="ADAL" clId="{AE1FDD97-6E16-4B82-BC5E-0E1D62B57A62}" dt="2023-07-11T04:46:04.371" v="245" actId="21"/>
          <ac:spMkLst>
            <pc:docMk/>
            <pc:sldMk cId="2764786502" sldId="329"/>
            <ac:spMk id="3" creationId="{505AF29C-903A-D13B-7F49-EE3C5C7A0CE1}"/>
          </ac:spMkLst>
        </pc:spChg>
        <pc:spChg chg="mod">
          <ac:chgData name="Ian Parr" userId="4f46477c-3823-44e3-a023-ec7a0abfe074" providerId="ADAL" clId="{AE1FDD97-6E16-4B82-BC5E-0E1D62B57A62}" dt="2023-07-11T04:45:57.680" v="243" actId="1076"/>
          <ac:spMkLst>
            <pc:docMk/>
            <pc:sldMk cId="2764786502" sldId="329"/>
            <ac:spMk id="4" creationId="{F557B87E-F919-FD82-264F-D413D59E6928}"/>
          </ac:spMkLst>
        </pc:spChg>
        <pc:spChg chg="add mod">
          <ac:chgData name="Ian Parr" userId="4f46477c-3823-44e3-a023-ec7a0abfe074" providerId="ADAL" clId="{AE1FDD97-6E16-4B82-BC5E-0E1D62B57A62}" dt="2023-07-11T04:48:22.378" v="298" actId="20577"/>
          <ac:spMkLst>
            <pc:docMk/>
            <pc:sldMk cId="2764786502" sldId="329"/>
            <ac:spMk id="5" creationId="{BD336C74-B968-13B2-656B-3F8CCDB95A8C}"/>
          </ac:spMkLst>
        </pc:spChg>
      </pc:sldChg>
      <pc:sldChg chg="addSp delSp modSp add mod modNotesTx">
        <pc:chgData name="Ian Parr" userId="4f46477c-3823-44e3-a023-ec7a0abfe074" providerId="ADAL" clId="{AE1FDD97-6E16-4B82-BC5E-0E1D62B57A62}" dt="2023-07-11T05:18:38.497" v="807" actId="14100"/>
        <pc:sldMkLst>
          <pc:docMk/>
          <pc:sldMk cId="1010861013" sldId="330"/>
        </pc:sldMkLst>
        <pc:spChg chg="add mod">
          <ac:chgData name="Ian Parr" userId="4f46477c-3823-44e3-a023-ec7a0abfe074" providerId="ADAL" clId="{AE1FDD97-6E16-4B82-BC5E-0E1D62B57A62}" dt="2023-07-11T04:57:01.977" v="433" actId="21"/>
          <ac:spMkLst>
            <pc:docMk/>
            <pc:sldMk cId="1010861013" sldId="330"/>
            <ac:spMk id="4" creationId="{8BD89021-3ACD-32D9-5095-035719DF0B40}"/>
          </ac:spMkLst>
        </pc:spChg>
        <pc:picChg chg="add mod">
          <ac:chgData name="Ian Parr" userId="4f46477c-3823-44e3-a023-ec7a0abfe074" providerId="ADAL" clId="{AE1FDD97-6E16-4B82-BC5E-0E1D62B57A62}" dt="2023-07-11T04:52:50.316" v="335" actId="1076"/>
          <ac:picMkLst>
            <pc:docMk/>
            <pc:sldMk cId="1010861013" sldId="330"/>
            <ac:picMk id="3" creationId="{C4FC5DC1-31C5-3FF0-F5AD-87A50038D532}"/>
          </ac:picMkLst>
        </pc:picChg>
        <pc:picChg chg="add mod">
          <ac:chgData name="Ian Parr" userId="4f46477c-3823-44e3-a023-ec7a0abfe074" providerId="ADAL" clId="{AE1FDD97-6E16-4B82-BC5E-0E1D62B57A62}" dt="2023-07-11T05:18:38.497" v="807" actId="14100"/>
          <ac:picMkLst>
            <pc:docMk/>
            <pc:sldMk cId="1010861013" sldId="330"/>
            <ac:picMk id="5" creationId="{C18DA826-0312-9649-4C52-DD545EA345EB}"/>
          </ac:picMkLst>
        </pc:picChg>
        <pc:picChg chg="del">
          <ac:chgData name="Ian Parr" userId="4f46477c-3823-44e3-a023-ec7a0abfe074" providerId="ADAL" clId="{AE1FDD97-6E16-4B82-BC5E-0E1D62B57A62}" dt="2023-07-11T04:51:57.782" v="321" actId="478"/>
          <ac:picMkLst>
            <pc:docMk/>
            <pc:sldMk cId="1010861013" sldId="330"/>
            <ac:picMk id="4098" creationId="{AD485BA4-3A09-3BC1-E7B1-FA6BEE6B1E27}"/>
          </ac:picMkLst>
        </pc:picChg>
      </pc:sldChg>
      <pc:sldChg chg="addSp delSp modSp add mod">
        <pc:chgData name="Ian Parr" userId="4f46477c-3823-44e3-a023-ec7a0abfe074" providerId="ADAL" clId="{AE1FDD97-6E16-4B82-BC5E-0E1D62B57A62}" dt="2023-07-11T05:14:46.007" v="773" actId="255"/>
        <pc:sldMkLst>
          <pc:docMk/>
          <pc:sldMk cId="957235845" sldId="331"/>
        </pc:sldMkLst>
        <pc:spChg chg="add del mod">
          <ac:chgData name="Ian Parr" userId="4f46477c-3823-44e3-a023-ec7a0abfe074" providerId="ADAL" clId="{AE1FDD97-6E16-4B82-BC5E-0E1D62B57A62}" dt="2023-07-11T05:02:47.741" v="647"/>
          <ac:spMkLst>
            <pc:docMk/>
            <pc:sldMk cId="957235845" sldId="331"/>
            <ac:spMk id="3" creationId="{6C940328-240C-F642-EBDB-60B148ECCD6E}"/>
          </ac:spMkLst>
        </pc:spChg>
        <pc:spChg chg="add mod">
          <ac:chgData name="Ian Parr" userId="4f46477c-3823-44e3-a023-ec7a0abfe074" providerId="ADAL" clId="{AE1FDD97-6E16-4B82-BC5E-0E1D62B57A62}" dt="2023-07-11T05:14:46.007" v="773" actId="255"/>
          <ac:spMkLst>
            <pc:docMk/>
            <pc:sldMk cId="957235845" sldId="331"/>
            <ac:spMk id="5" creationId="{C47C5BA3-118D-2429-5A6A-40DCFFA670C0}"/>
          </ac:spMkLst>
        </pc:spChg>
        <pc:spChg chg="add del">
          <ac:chgData name="Ian Parr" userId="4f46477c-3823-44e3-a023-ec7a0abfe074" providerId="ADAL" clId="{AE1FDD97-6E16-4B82-BC5E-0E1D62B57A62}" dt="2023-07-11T05:03:46.530" v="667" actId="478"/>
          <ac:spMkLst>
            <pc:docMk/>
            <pc:sldMk cId="957235845" sldId="331"/>
            <ac:spMk id="7" creationId="{0997691C-5DFD-00ED-3B69-9D746A121FE3}"/>
          </ac:spMkLst>
        </pc:spChg>
        <pc:spChg chg="add mod">
          <ac:chgData name="Ian Parr" userId="4f46477c-3823-44e3-a023-ec7a0abfe074" providerId="ADAL" clId="{AE1FDD97-6E16-4B82-BC5E-0E1D62B57A62}" dt="2023-07-11T05:12:39.768" v="738" actId="1076"/>
          <ac:spMkLst>
            <pc:docMk/>
            <pc:sldMk cId="957235845" sldId="331"/>
            <ac:spMk id="9" creationId="{38AABC59-335E-E517-EBEB-EB452B9D61A6}"/>
          </ac:spMkLst>
        </pc:spChg>
        <pc:spChg chg="add">
          <ac:chgData name="Ian Parr" userId="4f46477c-3823-44e3-a023-ec7a0abfe074" providerId="ADAL" clId="{AE1FDD97-6E16-4B82-BC5E-0E1D62B57A62}" dt="2023-07-11T05:04:21.031" v="675" actId="22"/>
          <ac:spMkLst>
            <pc:docMk/>
            <pc:sldMk cId="957235845" sldId="331"/>
            <ac:spMk id="11" creationId="{6DE79973-C1E5-1EEC-38D6-95423DFD63FD}"/>
          </ac:spMkLst>
        </pc:spChg>
        <pc:spChg chg="add">
          <ac:chgData name="Ian Parr" userId="4f46477c-3823-44e3-a023-ec7a0abfe074" providerId="ADAL" clId="{AE1FDD97-6E16-4B82-BC5E-0E1D62B57A62}" dt="2023-07-11T05:04:36.555" v="676" actId="22"/>
          <ac:spMkLst>
            <pc:docMk/>
            <pc:sldMk cId="957235845" sldId="331"/>
            <ac:spMk id="13" creationId="{A5E7A391-1C5C-245C-668E-28FDE4D2AA2F}"/>
          </ac:spMkLst>
        </pc:spChg>
        <pc:spChg chg="add del">
          <ac:chgData name="Ian Parr" userId="4f46477c-3823-44e3-a023-ec7a0abfe074" providerId="ADAL" clId="{AE1FDD97-6E16-4B82-BC5E-0E1D62B57A62}" dt="2023-07-11T05:04:51.991" v="678" actId="478"/>
          <ac:spMkLst>
            <pc:docMk/>
            <pc:sldMk cId="957235845" sldId="331"/>
            <ac:spMk id="15" creationId="{781C8729-7B44-8D99-F659-2377BBBBEC9A}"/>
          </ac:spMkLst>
        </pc:spChg>
        <pc:spChg chg="add del mod">
          <ac:chgData name="Ian Parr" userId="4f46477c-3823-44e3-a023-ec7a0abfe074" providerId="ADAL" clId="{AE1FDD97-6E16-4B82-BC5E-0E1D62B57A62}" dt="2023-07-11T05:05:16.589" v="681" actId="478"/>
          <ac:spMkLst>
            <pc:docMk/>
            <pc:sldMk cId="957235845" sldId="331"/>
            <ac:spMk id="17" creationId="{4933E4BF-13C1-2C45-B8A1-4C6B6244D3B1}"/>
          </ac:spMkLst>
        </pc:spChg>
        <pc:picChg chg="add del mod">
          <ac:chgData name="Ian Parr" userId="4f46477c-3823-44e3-a023-ec7a0abfe074" providerId="ADAL" clId="{AE1FDD97-6E16-4B82-BC5E-0E1D62B57A62}" dt="2023-07-11T05:09:26.347" v="691" actId="478"/>
          <ac:picMkLst>
            <pc:docMk/>
            <pc:sldMk cId="957235845" sldId="331"/>
            <ac:picMk id="18" creationId="{EF79D266-3F24-3A61-99EE-0D55569F6540}"/>
          </ac:picMkLst>
        </pc:picChg>
        <pc:picChg chg="add del mod">
          <ac:chgData name="Ian Parr" userId="4f46477c-3823-44e3-a023-ec7a0abfe074" providerId="ADAL" clId="{AE1FDD97-6E16-4B82-BC5E-0E1D62B57A62}" dt="2023-07-11T05:11:20.730" v="726" actId="21"/>
          <ac:picMkLst>
            <pc:docMk/>
            <pc:sldMk cId="957235845" sldId="331"/>
            <ac:picMk id="19" creationId="{BAF87E12-B1A9-8448-CC69-371B93063A5A}"/>
          </ac:picMkLst>
        </pc:picChg>
        <pc:picChg chg="add del mod">
          <ac:chgData name="Ian Parr" userId="4f46477c-3823-44e3-a023-ec7a0abfe074" providerId="ADAL" clId="{AE1FDD97-6E16-4B82-BC5E-0E1D62B57A62}" dt="2023-07-11T05:11:49.639" v="730" actId="478"/>
          <ac:picMkLst>
            <pc:docMk/>
            <pc:sldMk cId="957235845" sldId="331"/>
            <ac:picMk id="20" creationId="{FB5D0AEE-BE7A-9761-999B-CC779E98411E}"/>
          </ac:picMkLst>
        </pc:picChg>
        <pc:picChg chg="add mod">
          <ac:chgData name="Ian Parr" userId="4f46477c-3823-44e3-a023-ec7a0abfe074" providerId="ADAL" clId="{AE1FDD97-6E16-4B82-BC5E-0E1D62B57A62}" dt="2023-07-11T05:12:21.457" v="735" actId="14100"/>
          <ac:picMkLst>
            <pc:docMk/>
            <pc:sldMk cId="957235845" sldId="331"/>
            <ac:picMk id="21" creationId="{E85DE870-7E92-4AAB-73EE-292023D78347}"/>
          </ac:picMkLst>
        </pc:picChg>
        <pc:picChg chg="add del mod">
          <ac:chgData name="Ian Parr" userId="4f46477c-3823-44e3-a023-ec7a0abfe074" providerId="ADAL" clId="{AE1FDD97-6E16-4B82-BC5E-0E1D62B57A62}" dt="2023-07-11T05:08:58.947" v="688" actId="478"/>
          <ac:picMkLst>
            <pc:docMk/>
            <pc:sldMk cId="957235845" sldId="331"/>
            <ac:picMk id="7170" creationId="{DB970BA2-0821-B914-B183-AEE80DFCB7AF}"/>
          </ac:picMkLst>
        </pc:picChg>
        <pc:picChg chg="add del mod">
          <ac:chgData name="Ian Parr" userId="4f46477c-3823-44e3-a023-ec7a0abfe074" providerId="ADAL" clId="{AE1FDD97-6E16-4B82-BC5E-0E1D62B57A62}" dt="2023-07-11T05:11:20.730" v="726" actId="21"/>
          <ac:picMkLst>
            <pc:docMk/>
            <pc:sldMk cId="957235845" sldId="331"/>
            <ac:picMk id="7172" creationId="{1A8AD202-C6A2-C217-9233-A0E252087756}"/>
          </ac:picMkLst>
        </pc:picChg>
        <pc:picChg chg="add mod">
          <ac:chgData name="Ian Parr" userId="4f46477c-3823-44e3-a023-ec7a0abfe074" providerId="ADAL" clId="{AE1FDD97-6E16-4B82-BC5E-0E1D62B57A62}" dt="2023-07-11T05:12:24.202" v="736" actId="1076"/>
          <ac:picMkLst>
            <pc:docMk/>
            <pc:sldMk cId="957235845" sldId="331"/>
            <ac:picMk id="7174" creationId="{6EC0F0B5-4C15-17F3-71B8-436BDFAD3459}"/>
          </ac:picMkLst>
        </pc:picChg>
      </pc:sldChg>
      <pc:sldChg chg="addSp delSp modSp add mod">
        <pc:chgData name="Ian Parr" userId="4f46477c-3823-44e3-a023-ec7a0abfe074" providerId="ADAL" clId="{AE1FDD97-6E16-4B82-BC5E-0E1D62B57A62}" dt="2023-07-11T05:18:48.369" v="808" actId="14100"/>
        <pc:sldMkLst>
          <pc:docMk/>
          <pc:sldMk cId="1928712654" sldId="332"/>
        </pc:sldMkLst>
        <pc:spChg chg="add mod">
          <ac:chgData name="Ian Parr" userId="4f46477c-3823-44e3-a023-ec7a0abfe074" providerId="ADAL" clId="{AE1FDD97-6E16-4B82-BC5E-0E1D62B57A62}" dt="2023-07-11T05:17:10.600" v="800" actId="1076"/>
          <ac:spMkLst>
            <pc:docMk/>
            <pc:sldMk cId="1928712654" sldId="332"/>
            <ac:spMk id="3" creationId="{80F6D239-7B6B-6D77-D1CE-F6FE3C6E5C31}"/>
          </ac:spMkLst>
        </pc:spChg>
        <pc:spChg chg="add del mod">
          <ac:chgData name="Ian Parr" userId="4f46477c-3823-44e3-a023-ec7a0abfe074" providerId="ADAL" clId="{AE1FDD97-6E16-4B82-BC5E-0E1D62B57A62}" dt="2023-07-11T05:15:24.653" v="779" actId="478"/>
          <ac:spMkLst>
            <pc:docMk/>
            <pc:sldMk cId="1928712654" sldId="332"/>
            <ac:spMk id="5" creationId="{5C11B1AD-3F72-2846-FBA7-A2D2047EA0EE}"/>
          </ac:spMkLst>
        </pc:spChg>
        <pc:spChg chg="add mod">
          <ac:chgData name="Ian Parr" userId="4f46477c-3823-44e3-a023-ec7a0abfe074" providerId="ADAL" clId="{AE1FDD97-6E16-4B82-BC5E-0E1D62B57A62}" dt="2023-07-11T05:17:07.267" v="799" actId="1076"/>
          <ac:spMkLst>
            <pc:docMk/>
            <pc:sldMk cId="1928712654" sldId="332"/>
            <ac:spMk id="7" creationId="{B824B08D-D062-0BB5-1B22-57B2C82598E5}"/>
          </ac:spMkLst>
        </pc:spChg>
        <pc:picChg chg="add mod">
          <ac:chgData name="Ian Parr" userId="4f46477c-3823-44e3-a023-ec7a0abfe074" providerId="ADAL" clId="{AE1FDD97-6E16-4B82-BC5E-0E1D62B57A62}" dt="2023-07-11T05:18:48.369" v="808" actId="14100"/>
          <ac:picMkLst>
            <pc:docMk/>
            <pc:sldMk cId="1928712654" sldId="332"/>
            <ac:picMk id="8" creationId="{9F20D5A4-9E6C-1652-8172-287DECC7F023}"/>
          </ac:picMkLst>
        </pc:picChg>
        <pc:picChg chg="add mod">
          <ac:chgData name="Ian Parr" userId="4f46477c-3823-44e3-a023-ec7a0abfe074" providerId="ADAL" clId="{AE1FDD97-6E16-4B82-BC5E-0E1D62B57A62}" dt="2023-07-11T05:17:04.600" v="798" actId="1076"/>
          <ac:picMkLst>
            <pc:docMk/>
            <pc:sldMk cId="1928712654" sldId="332"/>
            <ac:picMk id="9218" creationId="{D4225310-70A1-E433-F2CD-65208CF30B73}"/>
          </ac:picMkLst>
        </pc:picChg>
      </pc:sldChg>
      <pc:sldChg chg="addSp modSp add">
        <pc:chgData name="Ian Parr" userId="4f46477c-3823-44e3-a023-ec7a0abfe074" providerId="ADAL" clId="{AE1FDD97-6E16-4B82-BC5E-0E1D62B57A62}" dt="2023-07-11T05:13:39.289" v="746" actId="14100"/>
        <pc:sldMkLst>
          <pc:docMk/>
          <pc:sldMk cId="4051943756" sldId="333"/>
        </pc:sldMkLst>
        <pc:picChg chg="add mod">
          <ac:chgData name="Ian Parr" userId="4f46477c-3823-44e3-a023-ec7a0abfe074" providerId="ADAL" clId="{AE1FDD97-6E16-4B82-BC5E-0E1D62B57A62}" dt="2023-07-11T05:13:39.289" v="746" actId="14100"/>
          <ac:picMkLst>
            <pc:docMk/>
            <pc:sldMk cId="4051943756" sldId="333"/>
            <ac:picMk id="8194" creationId="{819F54F1-090B-49B7-8172-6807D4DC9FBE}"/>
          </ac:picMkLst>
        </pc:picChg>
      </pc:sldChg>
      <pc:sldChg chg="addSp delSp modSp add mod modNotesTx">
        <pc:chgData name="Ian Parr" userId="4f46477c-3823-44e3-a023-ec7a0abfe074" providerId="ADAL" clId="{AE1FDD97-6E16-4B82-BC5E-0E1D62B57A62}" dt="2023-07-11T05:02:20.034" v="644" actId="1076"/>
        <pc:sldMkLst>
          <pc:docMk/>
          <pc:sldMk cId="1258812898" sldId="334"/>
        </pc:sldMkLst>
        <pc:spChg chg="mod">
          <ac:chgData name="Ian Parr" userId="4f46477c-3823-44e3-a023-ec7a0abfe074" providerId="ADAL" clId="{AE1FDD97-6E16-4B82-BC5E-0E1D62B57A62}" dt="2023-07-11T05:02:20.034" v="644" actId="1076"/>
          <ac:spMkLst>
            <pc:docMk/>
            <pc:sldMk cId="1258812898" sldId="334"/>
            <ac:spMk id="4" creationId="{8BD89021-3ACD-32D9-5095-035719DF0B40}"/>
          </ac:spMkLst>
        </pc:spChg>
        <pc:spChg chg="add del mod">
          <ac:chgData name="Ian Parr" userId="4f46477c-3823-44e3-a023-ec7a0abfe074" providerId="ADAL" clId="{AE1FDD97-6E16-4B82-BC5E-0E1D62B57A62}" dt="2023-07-11T05:00:07.915" v="480" actId="21"/>
          <ac:spMkLst>
            <pc:docMk/>
            <pc:sldMk cId="1258812898" sldId="334"/>
            <ac:spMk id="5" creationId="{C6F681EE-269F-5676-7DEF-14BA6B9124AD}"/>
          </ac:spMkLst>
        </pc:spChg>
        <pc:spChg chg="add mod">
          <ac:chgData name="Ian Parr" userId="4f46477c-3823-44e3-a023-ec7a0abfe074" providerId="ADAL" clId="{AE1FDD97-6E16-4B82-BC5E-0E1D62B57A62}" dt="2023-07-11T05:01:45.363" v="499" actId="20577"/>
          <ac:spMkLst>
            <pc:docMk/>
            <pc:sldMk cId="1258812898" sldId="334"/>
            <ac:spMk id="7" creationId="{6EB9D822-D298-2CF0-6223-F208EC0E8AFB}"/>
          </ac:spMkLst>
        </pc:spChg>
        <pc:picChg chg="mod">
          <ac:chgData name="Ian Parr" userId="4f46477c-3823-44e3-a023-ec7a0abfe074" providerId="ADAL" clId="{AE1FDD97-6E16-4B82-BC5E-0E1D62B57A62}" dt="2023-07-11T04:58:41.281" v="465" actId="1076"/>
          <ac:picMkLst>
            <pc:docMk/>
            <pc:sldMk cId="1258812898" sldId="334"/>
            <ac:picMk id="3" creationId="{C4FC5DC1-31C5-3FF0-F5AD-87A50038D532}"/>
          </ac:picMkLst>
        </pc:picChg>
        <pc:picChg chg="add del mod">
          <ac:chgData name="Ian Parr" userId="4f46477c-3823-44e3-a023-ec7a0abfe074" providerId="ADAL" clId="{AE1FDD97-6E16-4B82-BC5E-0E1D62B57A62}" dt="2023-07-11T05:00:35.818" v="485" actId="478"/>
          <ac:picMkLst>
            <pc:docMk/>
            <pc:sldMk cId="1258812898" sldId="334"/>
            <ac:picMk id="6" creationId="{296C0D92-17E2-4CA5-166F-57A73BC45D23}"/>
          </ac:picMkLst>
        </pc:picChg>
        <pc:picChg chg="add del mod">
          <ac:chgData name="Ian Parr" userId="4f46477c-3823-44e3-a023-ec7a0abfe074" providerId="ADAL" clId="{AE1FDD97-6E16-4B82-BC5E-0E1D62B57A62}" dt="2023-07-11T05:00:07.915" v="480" actId="21"/>
          <ac:picMkLst>
            <pc:docMk/>
            <pc:sldMk cId="1258812898" sldId="334"/>
            <ac:picMk id="5122" creationId="{7A312FAA-3B1A-61DE-CE7F-238FF09131EE}"/>
          </ac:picMkLst>
        </pc:picChg>
        <pc:picChg chg="add mod">
          <ac:chgData name="Ian Parr" userId="4f46477c-3823-44e3-a023-ec7a0abfe074" providerId="ADAL" clId="{AE1FDD97-6E16-4B82-BC5E-0E1D62B57A62}" dt="2023-07-11T05:01:34.049" v="498" actId="14100"/>
          <ac:picMkLst>
            <pc:docMk/>
            <pc:sldMk cId="1258812898" sldId="334"/>
            <ac:picMk id="5124" creationId="{18A4CB2D-33BE-13A3-9AD8-4BB776373E60}"/>
          </ac:picMkLst>
        </pc:picChg>
      </pc:sldChg>
      <pc:sldChg chg="add">
        <pc:chgData name="Ian Parr" userId="4f46477c-3823-44e3-a023-ec7a0abfe074" providerId="ADAL" clId="{AE1FDD97-6E16-4B82-BC5E-0E1D62B57A62}" dt="2023-07-11T05:13:46.859" v="747" actId="2890"/>
        <pc:sldMkLst>
          <pc:docMk/>
          <pc:sldMk cId="1464886339" sldId="335"/>
        </pc:sldMkLst>
      </pc:sldChg>
      <pc:sldChg chg="add">
        <pc:chgData name="Ian Parr" userId="4f46477c-3823-44e3-a023-ec7a0abfe074" providerId="ADAL" clId="{AE1FDD97-6E16-4B82-BC5E-0E1D62B57A62}" dt="2023-07-11T05:13:49.306" v="748" actId="2890"/>
        <pc:sldMkLst>
          <pc:docMk/>
          <pc:sldMk cId="1698366685" sldId="336"/>
        </pc:sldMkLst>
      </pc:sldChg>
      <pc:sldChg chg="modSp add mod">
        <pc:chgData name="Ian Parr" userId="4f46477c-3823-44e3-a023-ec7a0abfe074" providerId="ADAL" clId="{AE1FDD97-6E16-4B82-BC5E-0E1D62B57A62}" dt="2023-07-11T05:19:09.701" v="814" actId="20577"/>
        <pc:sldMkLst>
          <pc:docMk/>
          <pc:sldMk cId="4043318702" sldId="337"/>
        </pc:sldMkLst>
        <pc:spChg chg="mod">
          <ac:chgData name="Ian Parr" userId="4f46477c-3823-44e3-a023-ec7a0abfe074" providerId="ADAL" clId="{AE1FDD97-6E16-4B82-BC5E-0E1D62B57A62}" dt="2023-07-11T05:19:09.701" v="814" actId="20577"/>
          <ac:spMkLst>
            <pc:docMk/>
            <pc:sldMk cId="4043318702" sldId="337"/>
            <ac:spMk id="3" creationId="{80F6D239-7B6B-6D77-D1CE-F6FE3C6E5C31}"/>
          </ac:spMkLst>
        </pc:spChg>
      </pc:sldChg>
      <pc:sldChg chg="modSp add mod">
        <pc:chgData name="Ian Parr" userId="4f46477c-3823-44e3-a023-ec7a0abfe074" providerId="ADAL" clId="{AE1FDD97-6E16-4B82-BC5E-0E1D62B57A62}" dt="2023-07-11T05:19:18.734" v="819" actId="20577"/>
        <pc:sldMkLst>
          <pc:docMk/>
          <pc:sldMk cId="1175493852" sldId="338"/>
        </pc:sldMkLst>
        <pc:spChg chg="mod">
          <ac:chgData name="Ian Parr" userId="4f46477c-3823-44e3-a023-ec7a0abfe074" providerId="ADAL" clId="{AE1FDD97-6E16-4B82-BC5E-0E1D62B57A62}" dt="2023-07-11T05:19:18.734" v="819" actId="20577"/>
          <ac:spMkLst>
            <pc:docMk/>
            <pc:sldMk cId="1175493852" sldId="338"/>
            <ac:spMk id="3" creationId="{80F6D239-7B6B-6D77-D1CE-F6FE3C6E5C31}"/>
          </ac:spMkLst>
        </pc:spChg>
      </pc:sldChg>
    </pc:docChg>
  </pc:docChgLst>
  <pc:docChgLst>
    <pc:chgData name="Ian Parr" userId="S::iparr@ascschools.edu.au::4f46477c-3823-44e3-a023-ec7a0abfe074" providerId="AD" clId="Web-{E7382346-A8EA-45AE-9FF7-88DE3A42F4D2}"/>
    <pc:docChg chg="delSld modSld modSection">
      <pc:chgData name="Ian Parr" userId="S::iparr@ascschools.edu.au::4f46477c-3823-44e3-a023-ec7a0abfe074" providerId="AD" clId="Web-{E7382346-A8EA-45AE-9FF7-88DE3A42F4D2}" dt="2023-10-03T03:30:46.861" v="4"/>
      <pc:docMkLst>
        <pc:docMk/>
      </pc:docMkLst>
      <pc:sldChg chg="modSp">
        <pc:chgData name="Ian Parr" userId="S::iparr@ascschools.edu.au::4f46477c-3823-44e3-a023-ec7a0abfe074" providerId="AD" clId="Web-{E7382346-A8EA-45AE-9FF7-88DE3A42F4D2}" dt="2023-10-03T03:30:31.813" v="3" actId="20577"/>
        <pc:sldMkLst>
          <pc:docMk/>
          <pc:sldMk cId="4282765186" sldId="315"/>
        </pc:sldMkLst>
        <pc:spChg chg="mod">
          <ac:chgData name="Ian Parr" userId="S::iparr@ascschools.edu.au::4f46477c-3823-44e3-a023-ec7a0abfe074" providerId="AD" clId="Web-{E7382346-A8EA-45AE-9FF7-88DE3A42F4D2}" dt="2023-10-03T03:30:31.813" v="3" actId="20577"/>
          <ac:spMkLst>
            <pc:docMk/>
            <pc:sldMk cId="4282765186" sldId="315"/>
            <ac:spMk id="11" creationId="{112B83B1-7D85-BC6F-86C6-22E0AE2F81B3}"/>
          </ac:spMkLst>
        </pc:spChg>
      </pc:sldChg>
      <pc:sldChg chg="modSp">
        <pc:chgData name="Ian Parr" userId="S::iparr@ascschools.edu.au::4f46477c-3823-44e3-a023-ec7a0abfe074" providerId="AD" clId="Web-{E7382346-A8EA-45AE-9FF7-88DE3A42F4D2}" dt="2023-10-03T03:30:12.891" v="1" actId="20577"/>
        <pc:sldMkLst>
          <pc:docMk/>
          <pc:sldMk cId="1658429249" sldId="339"/>
        </pc:sldMkLst>
        <pc:spChg chg="mod">
          <ac:chgData name="Ian Parr" userId="S::iparr@ascschools.edu.au::4f46477c-3823-44e3-a023-ec7a0abfe074" providerId="AD" clId="Web-{E7382346-A8EA-45AE-9FF7-88DE3A42F4D2}" dt="2023-10-03T03:30:12.891" v="1" actId="20577"/>
          <ac:spMkLst>
            <pc:docMk/>
            <pc:sldMk cId="1658429249" sldId="339"/>
            <ac:spMk id="17" creationId="{503A18DD-31FB-5D24-E6EC-9AE79D70209C}"/>
          </ac:spMkLst>
        </pc:spChg>
      </pc:sldChg>
      <pc:sldChg chg="del">
        <pc:chgData name="Ian Parr" userId="S::iparr@ascschools.edu.au::4f46477c-3823-44e3-a023-ec7a0abfe074" providerId="AD" clId="Web-{E7382346-A8EA-45AE-9FF7-88DE3A42F4D2}" dt="2023-10-03T03:30:46.861" v="4"/>
        <pc:sldMkLst>
          <pc:docMk/>
          <pc:sldMk cId="4065908786" sldId="342"/>
        </pc:sldMkLst>
      </pc:sldChg>
    </pc:docChg>
  </pc:docChgLst>
  <pc:docChgLst>
    <pc:chgData name="Ian Parr" userId="S::iparr@ascschools.edu.au::4f46477c-3823-44e3-a023-ec7a0abfe074" providerId="AD" clId="Web-{AE78EDA7-539E-4097-8219-3D7B2F4D8564}"/>
    <pc:docChg chg="addSld modSld modSection">
      <pc:chgData name="Ian Parr" userId="S::iparr@ascschools.edu.au::4f46477c-3823-44e3-a023-ec7a0abfe074" providerId="AD" clId="Web-{AE78EDA7-539E-4097-8219-3D7B2F4D8564}" dt="2023-11-15T00:04:22.433" v="8" actId="1076"/>
      <pc:docMkLst>
        <pc:docMk/>
      </pc:docMkLst>
      <pc:sldChg chg="addSp delSp modSp add replId">
        <pc:chgData name="Ian Parr" userId="S::iparr@ascschools.edu.au::4f46477c-3823-44e3-a023-ec7a0abfe074" providerId="AD" clId="Web-{AE78EDA7-539E-4097-8219-3D7B2F4D8564}" dt="2023-11-15T00:04:22.433" v="8" actId="1076"/>
        <pc:sldMkLst>
          <pc:docMk/>
          <pc:sldMk cId="3027468017" sldId="346"/>
        </pc:sldMkLst>
        <pc:spChg chg="add mod">
          <ac:chgData name="Ian Parr" userId="S::iparr@ascschools.edu.au::4f46477c-3823-44e3-a023-ec7a0abfe074" providerId="AD" clId="Web-{AE78EDA7-539E-4097-8219-3D7B2F4D8564}" dt="2023-11-15T00:04:22.433" v="8" actId="1076"/>
          <ac:spMkLst>
            <pc:docMk/>
            <pc:sldMk cId="3027468017" sldId="346"/>
            <ac:spMk id="5" creationId="{963E3639-397E-7A30-8D40-B44244BAE39E}"/>
          </ac:spMkLst>
        </pc:spChg>
        <pc:spChg chg="del mod">
          <ac:chgData name="Ian Parr" userId="S::iparr@ascschools.edu.au::4f46477c-3823-44e3-a023-ec7a0abfe074" providerId="AD" clId="Web-{AE78EDA7-539E-4097-8219-3D7B2F4D8564}" dt="2023-11-15T00:04:08.527" v="3"/>
          <ac:spMkLst>
            <pc:docMk/>
            <pc:sldMk cId="3027468017" sldId="346"/>
            <ac:spMk id="8" creationId="{C0930BB3-F9E9-A8DB-862C-41E111F1F24F}"/>
          </ac:spMkLst>
        </pc:spChg>
      </pc:sldChg>
    </pc:docChg>
  </pc:docChgLst>
  <pc:docChgLst>
    <pc:chgData name="Ian Parr" userId="S::iparr@ascschools.edu.au::4f46477c-3823-44e3-a023-ec7a0abfe074" providerId="AD" clId="Web-{39AA00C7-FE9F-4C02-ADA8-ED28D44B112E}"/>
    <pc:docChg chg="modSld">
      <pc:chgData name="Ian Parr" userId="S::iparr@ascschools.edu.au::4f46477c-3823-44e3-a023-ec7a0abfe074" providerId="AD" clId="Web-{39AA00C7-FE9F-4C02-ADA8-ED28D44B112E}" dt="2023-11-15T00:47:10.662" v="6" actId="14100"/>
      <pc:docMkLst>
        <pc:docMk/>
      </pc:docMkLst>
      <pc:sldChg chg="addSp modSp">
        <pc:chgData name="Ian Parr" userId="S::iparr@ascschools.edu.au::4f46477c-3823-44e3-a023-ec7a0abfe074" providerId="AD" clId="Web-{39AA00C7-FE9F-4C02-ADA8-ED28D44B112E}" dt="2023-11-15T00:47:10.662" v="6" actId="14100"/>
        <pc:sldMkLst>
          <pc:docMk/>
          <pc:sldMk cId="3027468017" sldId="346"/>
        </pc:sldMkLst>
        <pc:spChg chg="mod">
          <ac:chgData name="Ian Parr" userId="S::iparr@ascschools.edu.au::4f46477c-3823-44e3-a023-ec7a0abfe074" providerId="AD" clId="Web-{39AA00C7-FE9F-4C02-ADA8-ED28D44B112E}" dt="2023-11-15T00:47:08.365" v="5" actId="1076"/>
          <ac:spMkLst>
            <pc:docMk/>
            <pc:sldMk cId="3027468017" sldId="346"/>
            <ac:spMk id="5" creationId="{963E3639-397E-7A30-8D40-B44244BAE39E}"/>
          </ac:spMkLst>
        </pc:spChg>
        <pc:picChg chg="add mod">
          <ac:chgData name="Ian Parr" userId="S::iparr@ascschools.edu.au::4f46477c-3823-44e3-a023-ec7a0abfe074" providerId="AD" clId="Web-{39AA00C7-FE9F-4C02-ADA8-ED28D44B112E}" dt="2023-11-15T00:47:10.662" v="6" actId="14100"/>
          <ac:picMkLst>
            <pc:docMk/>
            <pc:sldMk cId="3027468017" sldId="346"/>
            <ac:picMk id="6" creationId="{3B8E8C0B-490D-2262-F298-DF3FA4AF6962}"/>
          </ac:picMkLst>
        </pc:picChg>
      </pc:sldChg>
    </pc:docChg>
  </pc:docChgLst>
  <pc:docChgLst>
    <pc:chgData name="Ian Parr" userId="4f46477c-3823-44e3-a023-ec7a0abfe074" providerId="ADAL" clId="{936153F9-C101-4895-AAE1-116299F3DECE}"/>
    <pc:docChg chg="delSld modSection">
      <pc:chgData name="Ian Parr" userId="4f46477c-3823-44e3-a023-ec7a0abfe074" providerId="ADAL" clId="{936153F9-C101-4895-AAE1-116299F3DECE}" dt="2023-08-10T02:16:15.282" v="0" actId="47"/>
      <pc:docMkLst>
        <pc:docMk/>
      </pc:docMkLst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1464886339" sldId="335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1698366685" sldId="336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1280657958" sldId="343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155797861" sldId="345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1823501380" sldId="346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1457005311" sldId="347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3887538870" sldId="348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3778214259" sldId="349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3118576863" sldId="351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2678754005" sldId="352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2231237762" sldId="353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686106833" sldId="354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1260787264" sldId="355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1598956184" sldId="356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2018442070" sldId="357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4044847006" sldId="358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1383752302" sldId="359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3005911966" sldId="360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2832857767" sldId="361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248264400" sldId="362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2973909944" sldId="363"/>
        </pc:sldMkLst>
      </pc:sldChg>
      <pc:sldChg chg="del">
        <pc:chgData name="Ian Parr" userId="4f46477c-3823-44e3-a023-ec7a0abfe074" providerId="ADAL" clId="{936153F9-C101-4895-AAE1-116299F3DECE}" dt="2023-08-10T02:16:15.282" v="0" actId="47"/>
        <pc:sldMkLst>
          <pc:docMk/>
          <pc:sldMk cId="495480040" sldId="364"/>
        </pc:sldMkLst>
      </pc:sldChg>
    </pc:docChg>
  </pc:docChgLst>
  <pc:docChgLst>
    <pc:chgData name="Ian Parr" userId="4f46477c-3823-44e3-a023-ec7a0abfe074" providerId="ADAL" clId="{49AABF5E-0613-4110-9BFC-DC3245F739E1}"/>
    <pc:docChg chg="modSld">
      <pc:chgData name="Ian Parr" userId="4f46477c-3823-44e3-a023-ec7a0abfe074" providerId="ADAL" clId="{49AABF5E-0613-4110-9BFC-DC3245F739E1}" dt="2023-09-07T05:20:47.957" v="14" actId="1076"/>
      <pc:docMkLst>
        <pc:docMk/>
      </pc:docMkLst>
      <pc:sldChg chg="addSp modSp mod">
        <pc:chgData name="Ian Parr" userId="4f46477c-3823-44e3-a023-ec7a0abfe074" providerId="ADAL" clId="{49AABF5E-0613-4110-9BFC-DC3245F739E1}" dt="2023-09-07T05:12:31.337" v="1" actId="1076"/>
        <pc:sldMkLst>
          <pc:docMk/>
          <pc:sldMk cId="3096131400" sldId="269"/>
        </pc:sldMkLst>
        <pc:picChg chg="add mod">
          <ac:chgData name="Ian Parr" userId="4f46477c-3823-44e3-a023-ec7a0abfe074" providerId="ADAL" clId="{49AABF5E-0613-4110-9BFC-DC3245F739E1}" dt="2023-09-07T05:12:31.337" v="1" actId="1076"/>
          <ac:picMkLst>
            <pc:docMk/>
            <pc:sldMk cId="3096131400" sldId="269"/>
            <ac:picMk id="2" creationId="{C30462FE-03A4-1173-7E6B-BAC68D275B52}"/>
          </ac:picMkLst>
        </pc:picChg>
      </pc:sldChg>
      <pc:sldChg chg="addSp modSp mod">
        <pc:chgData name="Ian Parr" userId="4f46477c-3823-44e3-a023-ec7a0abfe074" providerId="ADAL" clId="{49AABF5E-0613-4110-9BFC-DC3245F739E1}" dt="2023-09-07T05:16:08.847" v="6" actId="1076"/>
        <pc:sldMkLst>
          <pc:docMk/>
          <pc:sldMk cId="1628901009" sldId="327"/>
        </pc:sldMkLst>
        <pc:spChg chg="add mod">
          <ac:chgData name="Ian Parr" userId="4f46477c-3823-44e3-a023-ec7a0abfe074" providerId="ADAL" clId="{49AABF5E-0613-4110-9BFC-DC3245F739E1}" dt="2023-09-07T05:16:08.847" v="6" actId="1076"/>
          <ac:spMkLst>
            <pc:docMk/>
            <pc:sldMk cId="1628901009" sldId="327"/>
            <ac:spMk id="4" creationId="{DDA53962-6E93-4CB1-80AF-70416C172424}"/>
          </ac:spMkLst>
        </pc:spChg>
      </pc:sldChg>
      <pc:sldChg chg="addSp modSp mod">
        <pc:chgData name="Ian Parr" userId="4f46477c-3823-44e3-a023-ec7a0abfe074" providerId="ADAL" clId="{49AABF5E-0613-4110-9BFC-DC3245F739E1}" dt="2023-09-07T05:20:47.957" v="14" actId="1076"/>
        <pc:sldMkLst>
          <pc:docMk/>
          <pc:sldMk cId="518819465" sldId="340"/>
        </pc:sldMkLst>
        <pc:spChg chg="add mod">
          <ac:chgData name="Ian Parr" userId="4f46477c-3823-44e3-a023-ec7a0abfe074" providerId="ADAL" clId="{49AABF5E-0613-4110-9BFC-DC3245F739E1}" dt="2023-09-07T05:20:47.957" v="14" actId="1076"/>
          <ac:spMkLst>
            <pc:docMk/>
            <pc:sldMk cId="518819465" sldId="340"/>
            <ac:spMk id="4" creationId="{9F014F86-45B4-C897-25E2-9C0EB0A98367}"/>
          </ac:spMkLst>
        </pc:spChg>
      </pc:sldChg>
    </pc:docChg>
  </pc:docChgLst>
  <pc:docChgLst>
    <pc:chgData name="Ian Parr" userId="4f46477c-3823-44e3-a023-ec7a0abfe074" providerId="ADAL" clId="{DDFC1318-FBF3-4F72-86FE-96E2F61C6293}"/>
    <pc:docChg chg="custSel addSld delSld modSld sldOrd">
      <pc:chgData name="Ian Parr" userId="4f46477c-3823-44e3-a023-ec7a0abfe074" providerId="ADAL" clId="{DDFC1318-FBF3-4F72-86FE-96E2F61C6293}" dt="2023-06-07T05:54:29.804" v="1368"/>
      <pc:docMkLst>
        <pc:docMk/>
      </pc:docMkLst>
      <pc:sldChg chg="addSp delSp modSp mod">
        <pc:chgData name="Ian Parr" userId="4f46477c-3823-44e3-a023-ec7a0abfe074" providerId="ADAL" clId="{DDFC1318-FBF3-4F72-86FE-96E2F61C6293}" dt="2023-06-07T05:51:59.496" v="1366" actId="14100"/>
        <pc:sldMkLst>
          <pc:docMk/>
          <pc:sldMk cId="2153998600" sldId="258"/>
        </pc:sldMkLst>
        <pc:spChg chg="add del mod">
          <ac:chgData name="Ian Parr" userId="4f46477c-3823-44e3-a023-ec7a0abfe074" providerId="ADAL" clId="{DDFC1318-FBF3-4F72-86FE-96E2F61C6293}" dt="2023-06-07T01:09:49.753" v="80" actId="478"/>
          <ac:spMkLst>
            <pc:docMk/>
            <pc:sldMk cId="2153998600" sldId="258"/>
            <ac:spMk id="2" creationId="{F2D16306-E432-B381-1B5A-C2F742F5B483}"/>
          </ac:spMkLst>
        </pc:spChg>
        <pc:spChg chg="mod">
          <ac:chgData name="Ian Parr" userId="4f46477c-3823-44e3-a023-ec7a0abfe074" providerId="ADAL" clId="{DDFC1318-FBF3-4F72-86FE-96E2F61C6293}" dt="2023-06-07T05:41:57.557" v="1270" actId="20577"/>
          <ac:spMkLst>
            <pc:docMk/>
            <pc:sldMk cId="2153998600" sldId="258"/>
            <ac:spMk id="7" creationId="{BC1EB2F9-7672-F347-9DBD-C0C6A9814DAD}"/>
          </ac:spMkLst>
        </pc:spChg>
        <pc:spChg chg="mod">
          <ac:chgData name="Ian Parr" userId="4f46477c-3823-44e3-a023-ec7a0abfe074" providerId="ADAL" clId="{DDFC1318-FBF3-4F72-86FE-96E2F61C6293}" dt="2023-06-07T05:51:59.496" v="1366" actId="14100"/>
          <ac:spMkLst>
            <pc:docMk/>
            <pc:sldMk cId="2153998600" sldId="258"/>
            <ac:spMk id="8" creationId="{B5FDC317-D686-0542-A15E-3D6D4B2156C4}"/>
          </ac:spMkLst>
        </pc:spChg>
      </pc:sldChg>
      <pc:sldChg chg="addSp delSp modSp mod">
        <pc:chgData name="Ian Parr" userId="4f46477c-3823-44e3-a023-ec7a0abfe074" providerId="ADAL" clId="{DDFC1318-FBF3-4F72-86FE-96E2F61C6293}" dt="2023-06-07T01:12:36.620" v="100" actId="255"/>
        <pc:sldMkLst>
          <pc:docMk/>
          <pc:sldMk cId="908109795" sldId="265"/>
        </pc:sldMkLst>
        <pc:spChg chg="mod">
          <ac:chgData name="Ian Parr" userId="4f46477c-3823-44e3-a023-ec7a0abfe074" providerId="ADAL" clId="{DDFC1318-FBF3-4F72-86FE-96E2F61C6293}" dt="2023-06-07T01:12:36.620" v="100" actId="255"/>
          <ac:spMkLst>
            <pc:docMk/>
            <pc:sldMk cId="908109795" sldId="265"/>
            <ac:spMk id="2" creationId="{A8D8A4B1-735F-8B4D-8429-02AC0F272D43}"/>
          </ac:spMkLst>
        </pc:spChg>
        <pc:spChg chg="del mod">
          <ac:chgData name="Ian Parr" userId="4f46477c-3823-44e3-a023-ec7a0abfe074" providerId="ADAL" clId="{DDFC1318-FBF3-4F72-86FE-96E2F61C6293}" dt="2023-06-07T01:11:00.594" v="89" actId="478"/>
          <ac:spMkLst>
            <pc:docMk/>
            <pc:sldMk cId="908109795" sldId="265"/>
            <ac:spMk id="5" creationId="{CBE84C0D-6D8D-7E12-4F5E-319114A57856}"/>
          </ac:spMkLst>
        </pc:spChg>
        <pc:spChg chg="del">
          <ac:chgData name="Ian Parr" userId="4f46477c-3823-44e3-a023-ec7a0abfe074" providerId="ADAL" clId="{DDFC1318-FBF3-4F72-86FE-96E2F61C6293}" dt="2023-06-07T01:11:13.272" v="92" actId="478"/>
          <ac:spMkLst>
            <pc:docMk/>
            <pc:sldMk cId="908109795" sldId="265"/>
            <ac:spMk id="8" creationId="{D0DF085D-58CB-7061-97AA-F928F44A7843}"/>
          </ac:spMkLst>
        </pc:spChg>
        <pc:spChg chg="del">
          <ac:chgData name="Ian Parr" userId="4f46477c-3823-44e3-a023-ec7a0abfe074" providerId="ADAL" clId="{DDFC1318-FBF3-4F72-86FE-96E2F61C6293}" dt="2023-06-07T01:11:03.179" v="90" actId="478"/>
          <ac:spMkLst>
            <pc:docMk/>
            <pc:sldMk cId="908109795" sldId="265"/>
            <ac:spMk id="9" creationId="{85542720-F5AB-46B8-B920-A1593D33CE23}"/>
          </ac:spMkLst>
        </pc:spChg>
        <pc:spChg chg="add del mod">
          <ac:chgData name="Ian Parr" userId="4f46477c-3823-44e3-a023-ec7a0abfe074" providerId="ADAL" clId="{DDFC1318-FBF3-4F72-86FE-96E2F61C6293}" dt="2023-06-07T01:11:10.291" v="91" actId="478"/>
          <ac:spMkLst>
            <pc:docMk/>
            <pc:sldMk cId="908109795" sldId="265"/>
            <ac:spMk id="10" creationId="{4A584456-DFBA-0A32-A1B1-EC269C7EFFE7}"/>
          </ac:spMkLst>
        </pc:spChg>
        <pc:spChg chg="add mod">
          <ac:chgData name="Ian Parr" userId="4f46477c-3823-44e3-a023-ec7a0abfe074" providerId="ADAL" clId="{DDFC1318-FBF3-4F72-86FE-96E2F61C6293}" dt="2023-06-07T01:12:21.404" v="99" actId="20577"/>
          <ac:spMkLst>
            <pc:docMk/>
            <pc:sldMk cId="908109795" sldId="265"/>
            <ac:spMk id="12" creationId="{FEBF7918-DE86-CB2D-6901-D9B56C65A625}"/>
          </ac:spMkLst>
        </pc:spChg>
        <pc:picChg chg="del">
          <ac:chgData name="Ian Parr" userId="4f46477c-3823-44e3-a023-ec7a0abfe074" providerId="ADAL" clId="{DDFC1318-FBF3-4F72-86FE-96E2F61C6293}" dt="2023-06-07T01:10:56.702" v="87" actId="478"/>
          <ac:picMkLst>
            <pc:docMk/>
            <pc:sldMk cId="908109795" sldId="265"/>
            <ac:picMk id="3" creationId="{BA697822-7073-C3B5-E32B-3C862D90BC7A}"/>
          </ac:picMkLst>
        </pc:picChg>
        <pc:picChg chg="del">
          <ac:chgData name="Ian Parr" userId="4f46477c-3823-44e3-a023-ec7a0abfe074" providerId="ADAL" clId="{DDFC1318-FBF3-4F72-86FE-96E2F61C6293}" dt="2023-06-07T01:10:55.699" v="86" actId="478"/>
          <ac:picMkLst>
            <pc:docMk/>
            <pc:sldMk cId="908109795" sldId="265"/>
            <ac:picMk id="4" creationId="{5D017BFA-7EE9-CD18-E3D4-A60BA79F5A86}"/>
          </ac:picMkLst>
        </pc:picChg>
        <pc:picChg chg="del">
          <ac:chgData name="Ian Parr" userId="4f46477c-3823-44e3-a023-ec7a0abfe074" providerId="ADAL" clId="{DDFC1318-FBF3-4F72-86FE-96E2F61C6293}" dt="2023-06-07T01:10:53.377" v="85" actId="478"/>
          <ac:picMkLst>
            <pc:docMk/>
            <pc:sldMk cId="908109795" sldId="265"/>
            <ac:picMk id="7" creationId="{85E3187F-8B11-E439-902E-F43E9019484B}"/>
          </ac:picMkLst>
        </pc:picChg>
      </pc:sldChg>
      <pc:sldChg chg="addSp delSp modSp del mod">
        <pc:chgData name="Ian Parr" userId="4f46477c-3823-44e3-a023-ec7a0abfe074" providerId="ADAL" clId="{DDFC1318-FBF3-4F72-86FE-96E2F61C6293}" dt="2023-06-07T01:13:13.674" v="109" actId="2696"/>
        <pc:sldMkLst>
          <pc:docMk/>
          <pc:sldMk cId="3574695121" sldId="267"/>
        </pc:sldMkLst>
        <pc:spChg chg="add mod">
          <ac:chgData name="Ian Parr" userId="4f46477c-3823-44e3-a023-ec7a0abfe074" providerId="ADAL" clId="{DDFC1318-FBF3-4F72-86FE-96E2F61C6293}" dt="2023-06-07T01:13:00.215" v="106" actId="478"/>
          <ac:spMkLst>
            <pc:docMk/>
            <pc:sldMk cId="3574695121" sldId="267"/>
            <ac:spMk id="5" creationId="{3E9D375E-B18B-6AD9-6D25-0DB2E5ECE6B0}"/>
          </ac:spMkLst>
        </pc:spChg>
        <pc:spChg chg="del mod">
          <ac:chgData name="Ian Parr" userId="4f46477c-3823-44e3-a023-ec7a0abfe074" providerId="ADAL" clId="{DDFC1318-FBF3-4F72-86FE-96E2F61C6293}" dt="2023-06-07T01:13:00.215" v="106" actId="478"/>
          <ac:spMkLst>
            <pc:docMk/>
            <pc:sldMk cId="3574695121" sldId="267"/>
            <ac:spMk id="8" creationId="{A14BD47A-7A36-2739-A264-6814D051DD33}"/>
          </ac:spMkLst>
        </pc:spChg>
        <pc:spChg chg="del">
          <ac:chgData name="Ian Parr" userId="4f46477c-3823-44e3-a023-ec7a0abfe074" providerId="ADAL" clId="{DDFC1318-FBF3-4F72-86FE-96E2F61C6293}" dt="2023-06-07T01:13:03.333" v="107" actId="478"/>
          <ac:spMkLst>
            <pc:docMk/>
            <pc:sldMk cId="3574695121" sldId="267"/>
            <ac:spMk id="15" creationId="{D79FE9EE-AEDB-ACF1-E038-50917EA9DCBC}"/>
          </ac:spMkLst>
        </pc:spChg>
        <pc:spChg chg="del">
          <ac:chgData name="Ian Parr" userId="4f46477c-3823-44e3-a023-ec7a0abfe074" providerId="ADAL" clId="{DDFC1318-FBF3-4F72-86FE-96E2F61C6293}" dt="2023-06-07T01:13:05.731" v="108" actId="478"/>
          <ac:spMkLst>
            <pc:docMk/>
            <pc:sldMk cId="3574695121" sldId="267"/>
            <ac:spMk id="17" creationId="{5182C047-1462-51CB-2B83-8ACB5193E4BF}"/>
          </ac:spMkLst>
        </pc:spChg>
        <pc:picChg chg="del">
          <ac:chgData name="Ian Parr" userId="4f46477c-3823-44e3-a023-ec7a0abfe074" providerId="ADAL" clId="{DDFC1318-FBF3-4F72-86FE-96E2F61C6293}" dt="2023-06-07T01:12:57.482" v="104" actId="478"/>
          <ac:picMkLst>
            <pc:docMk/>
            <pc:sldMk cId="3574695121" sldId="267"/>
            <ac:picMk id="4" creationId="{56281909-C30E-D324-D1B1-3BA6557C934E}"/>
          </ac:picMkLst>
        </pc:picChg>
        <pc:picChg chg="del">
          <ac:chgData name="Ian Parr" userId="4f46477c-3823-44e3-a023-ec7a0abfe074" providerId="ADAL" clId="{DDFC1318-FBF3-4F72-86FE-96E2F61C6293}" dt="2023-06-07T01:12:55.544" v="102" actId="478"/>
          <ac:picMkLst>
            <pc:docMk/>
            <pc:sldMk cId="3574695121" sldId="267"/>
            <ac:picMk id="10" creationId="{AB4BE123-48B6-3B25-649A-1CE01BFE9761}"/>
          </ac:picMkLst>
        </pc:picChg>
        <pc:picChg chg="del">
          <ac:chgData name="Ian Parr" userId="4f46477c-3823-44e3-a023-ec7a0abfe074" providerId="ADAL" clId="{DDFC1318-FBF3-4F72-86FE-96E2F61C6293}" dt="2023-06-07T01:12:56.612" v="103" actId="478"/>
          <ac:picMkLst>
            <pc:docMk/>
            <pc:sldMk cId="3574695121" sldId="267"/>
            <ac:picMk id="13" creationId="{F6ADFD9D-56C5-F855-D664-3EB4BC5B6F06}"/>
          </ac:picMkLst>
        </pc:picChg>
      </pc:sldChg>
      <pc:sldChg chg="addSp delSp modSp add mod">
        <pc:chgData name="Ian Parr" userId="4f46477c-3823-44e3-a023-ec7a0abfe074" providerId="ADAL" clId="{DDFC1318-FBF3-4F72-86FE-96E2F61C6293}" dt="2023-06-07T02:57:12.363" v="582" actId="1076"/>
        <pc:sldMkLst>
          <pc:docMk/>
          <pc:sldMk cId="3308465661" sldId="268"/>
        </pc:sldMkLst>
        <pc:spChg chg="mod">
          <ac:chgData name="Ian Parr" userId="4f46477c-3823-44e3-a023-ec7a0abfe074" providerId="ADAL" clId="{DDFC1318-FBF3-4F72-86FE-96E2F61C6293}" dt="2023-06-07T02:55:26.003" v="569" actId="20577"/>
          <ac:spMkLst>
            <pc:docMk/>
            <pc:sldMk cId="3308465661" sldId="268"/>
            <ac:spMk id="2" creationId="{A8D8A4B1-735F-8B4D-8429-02AC0F272D43}"/>
          </ac:spMkLst>
        </pc:spChg>
        <pc:spChg chg="add mod">
          <ac:chgData name="Ian Parr" userId="4f46477c-3823-44e3-a023-ec7a0abfe074" providerId="ADAL" clId="{DDFC1318-FBF3-4F72-86FE-96E2F61C6293}" dt="2023-06-07T02:57:12.363" v="582" actId="1076"/>
          <ac:spMkLst>
            <pc:docMk/>
            <pc:sldMk cId="3308465661" sldId="268"/>
            <ac:spMk id="4" creationId="{89F8254B-877A-9169-947E-5BC1712FFC46}"/>
          </ac:spMkLst>
        </pc:spChg>
        <pc:spChg chg="del mod">
          <ac:chgData name="Ian Parr" userId="4f46477c-3823-44e3-a023-ec7a0abfe074" providerId="ADAL" clId="{DDFC1318-FBF3-4F72-86FE-96E2F61C6293}" dt="2023-06-07T02:55:52.175" v="572" actId="478"/>
          <ac:spMkLst>
            <pc:docMk/>
            <pc:sldMk cId="3308465661" sldId="268"/>
            <ac:spMk id="12" creationId="{FEBF7918-DE86-CB2D-6901-D9B56C65A625}"/>
          </ac:spMkLst>
        </pc:spChg>
        <pc:picChg chg="del">
          <ac:chgData name="Ian Parr" userId="4f46477c-3823-44e3-a023-ec7a0abfe074" providerId="ADAL" clId="{DDFC1318-FBF3-4F72-86FE-96E2F61C6293}" dt="2023-06-07T01:13:48.730" v="110" actId="478"/>
          <ac:picMkLst>
            <pc:docMk/>
            <pc:sldMk cId="3308465661" sldId="268"/>
            <ac:picMk id="3" creationId="{5F6AAC48-CB90-95E9-C5CA-B5B413089525}"/>
          </ac:picMkLst>
        </pc:picChg>
        <pc:picChg chg="add del">
          <ac:chgData name="Ian Parr" userId="4f46477c-3823-44e3-a023-ec7a0abfe074" providerId="ADAL" clId="{DDFC1318-FBF3-4F72-86FE-96E2F61C6293}" dt="2023-06-07T02:55:52.175" v="572" actId="478"/>
          <ac:picMkLst>
            <pc:docMk/>
            <pc:sldMk cId="3308465661" sldId="268"/>
            <ac:picMk id="1026" creationId="{599130AF-533F-67AF-E004-57E542FC8651}"/>
          </ac:picMkLst>
        </pc:picChg>
        <pc:picChg chg="add mod">
          <ac:chgData name="Ian Parr" userId="4f46477c-3823-44e3-a023-ec7a0abfe074" providerId="ADAL" clId="{DDFC1318-FBF3-4F72-86FE-96E2F61C6293}" dt="2023-06-07T02:56:04.115" v="576" actId="14100"/>
          <ac:picMkLst>
            <pc:docMk/>
            <pc:sldMk cId="3308465661" sldId="268"/>
            <ac:picMk id="1028" creationId="{1AD2744C-0765-FFB0-A491-8881445723A7}"/>
          </ac:picMkLst>
        </pc:picChg>
      </pc:sldChg>
      <pc:sldChg chg="addSp modSp new mod ord">
        <pc:chgData name="Ian Parr" userId="4f46477c-3823-44e3-a023-ec7a0abfe074" providerId="ADAL" clId="{DDFC1318-FBF3-4F72-86FE-96E2F61C6293}" dt="2023-06-07T05:54:29.804" v="1368"/>
        <pc:sldMkLst>
          <pc:docMk/>
          <pc:sldMk cId="3096131400" sldId="269"/>
        </pc:sldMkLst>
        <pc:spChg chg="mod">
          <ac:chgData name="Ian Parr" userId="4f46477c-3823-44e3-a023-ec7a0abfe074" providerId="ADAL" clId="{DDFC1318-FBF3-4F72-86FE-96E2F61C6293}" dt="2023-06-07T02:14:24.941" v="125" actId="20577"/>
          <ac:spMkLst>
            <pc:docMk/>
            <pc:sldMk cId="3096131400" sldId="269"/>
            <ac:spMk id="2" creationId="{0AE46559-68B7-105E-106E-0E620619D7EE}"/>
          </ac:spMkLst>
        </pc:spChg>
        <pc:spChg chg="add mod">
          <ac:chgData name="Ian Parr" userId="4f46477c-3823-44e3-a023-ec7a0abfe074" providerId="ADAL" clId="{DDFC1318-FBF3-4F72-86FE-96E2F61C6293}" dt="2023-06-07T01:14:50.861" v="116" actId="1076"/>
          <ac:spMkLst>
            <pc:docMk/>
            <pc:sldMk cId="3096131400" sldId="269"/>
            <ac:spMk id="4" creationId="{E2704DC6-4A5F-22E9-5EDB-CD157E82B7E8}"/>
          </ac:spMkLst>
        </pc:spChg>
        <pc:picChg chg="add mod">
          <ac:chgData name="Ian Parr" userId="4f46477c-3823-44e3-a023-ec7a0abfe074" providerId="ADAL" clId="{DDFC1318-FBF3-4F72-86FE-96E2F61C6293}" dt="2023-06-07T02:14:49.924" v="132" actId="14100"/>
          <ac:picMkLst>
            <pc:docMk/>
            <pc:sldMk cId="3096131400" sldId="269"/>
            <ac:picMk id="6" creationId="{C1DCA167-FD67-B806-A6A2-10CCA2465555}"/>
          </ac:picMkLst>
        </pc:picChg>
      </pc:sldChg>
      <pc:sldChg chg="addSp delSp modSp add mod setBg">
        <pc:chgData name="Ian Parr" userId="4f46477c-3823-44e3-a023-ec7a0abfe074" providerId="ADAL" clId="{DDFC1318-FBF3-4F72-86FE-96E2F61C6293}" dt="2023-06-07T03:19:25.693" v="1236" actId="20577"/>
        <pc:sldMkLst>
          <pc:docMk/>
          <pc:sldMk cId="3239031814" sldId="270"/>
        </pc:sldMkLst>
        <pc:spChg chg="del mod">
          <ac:chgData name="Ian Parr" userId="4f46477c-3823-44e3-a023-ec7a0abfe074" providerId="ADAL" clId="{DDFC1318-FBF3-4F72-86FE-96E2F61C6293}" dt="2023-06-07T02:25:37.127" v="138" actId="478"/>
          <ac:spMkLst>
            <pc:docMk/>
            <pc:sldMk cId="3239031814" sldId="270"/>
            <ac:spMk id="2" creationId="{0AE46559-68B7-105E-106E-0E620619D7EE}"/>
          </ac:spMkLst>
        </pc:spChg>
        <pc:spChg chg="del">
          <ac:chgData name="Ian Parr" userId="4f46477c-3823-44e3-a023-ec7a0abfe074" providerId="ADAL" clId="{DDFC1318-FBF3-4F72-86FE-96E2F61C6293}" dt="2023-06-07T02:24:19.135" v="135" actId="478"/>
          <ac:spMkLst>
            <pc:docMk/>
            <pc:sldMk cId="3239031814" sldId="270"/>
            <ac:spMk id="4" creationId="{E2704DC6-4A5F-22E9-5EDB-CD157E82B7E8}"/>
          </ac:spMkLst>
        </pc:spChg>
        <pc:spChg chg="add del mod">
          <ac:chgData name="Ian Parr" userId="4f46477c-3823-44e3-a023-ec7a0abfe074" providerId="ADAL" clId="{DDFC1318-FBF3-4F72-86FE-96E2F61C6293}" dt="2023-06-07T02:34:14.965" v="155" actId="478"/>
          <ac:spMkLst>
            <pc:docMk/>
            <pc:sldMk cId="3239031814" sldId="270"/>
            <ac:spMk id="5" creationId="{86191BB3-A9FB-E098-0CE0-B3AD075CB4A0}"/>
          </ac:spMkLst>
        </pc:spChg>
        <pc:spChg chg="add mod">
          <ac:chgData name="Ian Parr" userId="4f46477c-3823-44e3-a023-ec7a0abfe074" providerId="ADAL" clId="{DDFC1318-FBF3-4F72-86FE-96E2F61C6293}" dt="2023-06-07T03:17:22.986" v="1220" actId="1076"/>
          <ac:spMkLst>
            <pc:docMk/>
            <pc:sldMk cId="3239031814" sldId="270"/>
            <ac:spMk id="8" creationId="{F2CC8E66-0818-47CD-7659-D6800116DB22}"/>
          </ac:spMkLst>
        </pc:spChg>
        <pc:spChg chg="add mod">
          <ac:chgData name="Ian Parr" userId="4f46477c-3823-44e3-a023-ec7a0abfe074" providerId="ADAL" clId="{DDFC1318-FBF3-4F72-86FE-96E2F61C6293}" dt="2023-06-07T02:50:40.095" v="522" actId="207"/>
          <ac:spMkLst>
            <pc:docMk/>
            <pc:sldMk cId="3239031814" sldId="270"/>
            <ac:spMk id="11" creationId="{BB6A34BF-2889-DC98-DB53-2994872C4808}"/>
          </ac:spMkLst>
        </pc:spChg>
        <pc:spChg chg="add mod">
          <ac:chgData name="Ian Parr" userId="4f46477c-3823-44e3-a023-ec7a0abfe074" providerId="ADAL" clId="{DDFC1318-FBF3-4F72-86FE-96E2F61C6293}" dt="2023-06-07T02:54:36.841" v="557" actId="14100"/>
          <ac:spMkLst>
            <pc:docMk/>
            <pc:sldMk cId="3239031814" sldId="270"/>
            <ac:spMk id="12" creationId="{B993ED62-134A-1EDE-A55E-1E9F9CB3F358}"/>
          </ac:spMkLst>
        </pc:spChg>
        <pc:graphicFrameChg chg="add mod modGraphic">
          <ac:chgData name="Ian Parr" userId="4f46477c-3823-44e3-a023-ec7a0abfe074" providerId="ADAL" clId="{DDFC1318-FBF3-4F72-86FE-96E2F61C6293}" dt="2023-06-07T03:19:25.693" v="1236" actId="20577"/>
          <ac:graphicFrameMkLst>
            <pc:docMk/>
            <pc:sldMk cId="3239031814" sldId="270"/>
            <ac:graphicFrameMk id="7" creationId="{1A05851E-1385-6023-7716-816082934970}"/>
          </ac:graphicFrameMkLst>
        </pc:graphicFrameChg>
        <pc:picChg chg="del">
          <ac:chgData name="Ian Parr" userId="4f46477c-3823-44e3-a023-ec7a0abfe074" providerId="ADAL" clId="{DDFC1318-FBF3-4F72-86FE-96E2F61C6293}" dt="2023-06-07T02:24:16.027" v="134" actId="478"/>
          <ac:picMkLst>
            <pc:docMk/>
            <pc:sldMk cId="3239031814" sldId="270"/>
            <ac:picMk id="6" creationId="{C1DCA167-FD67-B806-A6A2-10CCA2465555}"/>
          </ac:picMkLst>
        </pc:picChg>
        <pc:picChg chg="add del mod">
          <ac:chgData name="Ian Parr" userId="4f46477c-3823-44e3-a023-ec7a0abfe074" providerId="ADAL" clId="{DDFC1318-FBF3-4F72-86FE-96E2F61C6293}" dt="2023-06-07T02:53:34.983" v="546" actId="478"/>
          <ac:picMkLst>
            <pc:docMk/>
            <pc:sldMk cId="3239031814" sldId="270"/>
            <ac:picMk id="9" creationId="{498D6855-DCA9-BB90-C2BB-754998CE01DC}"/>
          </ac:picMkLst>
        </pc:picChg>
        <pc:picChg chg="add del mod">
          <ac:chgData name="Ian Parr" userId="4f46477c-3823-44e3-a023-ec7a0abfe074" providerId="ADAL" clId="{DDFC1318-FBF3-4F72-86FE-96E2F61C6293}" dt="2023-06-07T02:53:42.228" v="548" actId="478"/>
          <ac:picMkLst>
            <pc:docMk/>
            <pc:sldMk cId="3239031814" sldId="270"/>
            <ac:picMk id="10" creationId="{5A371897-B5FC-BE5D-E3E3-A682F329010A}"/>
          </ac:picMkLst>
        </pc:picChg>
        <pc:picChg chg="add mod">
          <ac:chgData name="Ian Parr" userId="4f46477c-3823-44e3-a023-ec7a0abfe074" providerId="ADAL" clId="{DDFC1318-FBF3-4F72-86FE-96E2F61C6293}" dt="2023-06-07T03:17:37.010" v="1222" actId="1076"/>
          <ac:picMkLst>
            <pc:docMk/>
            <pc:sldMk cId="3239031814" sldId="270"/>
            <ac:picMk id="13" creationId="{173F9DBE-C692-95E6-C302-7B8DAF4AC539}"/>
          </ac:picMkLst>
        </pc:picChg>
        <pc:picChg chg="add mod">
          <ac:chgData name="Ian Parr" userId="4f46477c-3823-44e3-a023-ec7a0abfe074" providerId="ADAL" clId="{DDFC1318-FBF3-4F72-86FE-96E2F61C6293}" dt="2023-06-07T03:17:31.019" v="1221" actId="1076"/>
          <ac:picMkLst>
            <pc:docMk/>
            <pc:sldMk cId="3239031814" sldId="270"/>
            <ac:picMk id="14" creationId="{A336442D-EDD6-2EDA-2D12-C3F2A6C33A69}"/>
          </ac:picMkLst>
        </pc:picChg>
      </pc:sldChg>
      <pc:sldChg chg="addSp delSp modSp add mod ord">
        <pc:chgData name="Ian Parr" userId="4f46477c-3823-44e3-a023-ec7a0abfe074" providerId="ADAL" clId="{DDFC1318-FBF3-4F72-86FE-96E2F61C6293}" dt="2023-06-07T03:15:55.460" v="1215" actId="255"/>
        <pc:sldMkLst>
          <pc:docMk/>
          <pc:sldMk cId="102963872" sldId="271"/>
        </pc:sldMkLst>
        <pc:spChg chg="del">
          <ac:chgData name="Ian Parr" userId="4f46477c-3823-44e3-a023-ec7a0abfe074" providerId="ADAL" clId="{DDFC1318-FBF3-4F72-86FE-96E2F61C6293}" dt="2023-06-07T02:59:59.579" v="593" actId="478"/>
          <ac:spMkLst>
            <pc:docMk/>
            <pc:sldMk cId="102963872" sldId="271"/>
            <ac:spMk id="2" creationId="{0AE46559-68B7-105E-106E-0E620619D7EE}"/>
          </ac:spMkLst>
        </pc:spChg>
        <pc:spChg chg="del mod">
          <ac:chgData name="Ian Parr" userId="4f46477c-3823-44e3-a023-ec7a0abfe074" providerId="ADAL" clId="{DDFC1318-FBF3-4F72-86FE-96E2F61C6293}" dt="2023-06-07T02:59:54.054" v="592" actId="478"/>
          <ac:spMkLst>
            <pc:docMk/>
            <pc:sldMk cId="102963872" sldId="271"/>
            <ac:spMk id="4" creationId="{E2704DC6-4A5F-22E9-5EDB-CD157E82B7E8}"/>
          </ac:spMkLst>
        </pc:spChg>
        <pc:spChg chg="add del mod">
          <ac:chgData name="Ian Parr" userId="4f46477c-3823-44e3-a023-ec7a0abfe074" providerId="ADAL" clId="{DDFC1318-FBF3-4F72-86FE-96E2F61C6293}" dt="2023-06-07T03:02:13.470" v="608" actId="478"/>
          <ac:spMkLst>
            <pc:docMk/>
            <pc:sldMk cId="102963872" sldId="271"/>
            <ac:spMk id="8" creationId="{DBDFBA12-092F-1F2B-CB86-DC8505A0DF53}"/>
          </ac:spMkLst>
        </pc:spChg>
        <pc:spChg chg="add mod">
          <ac:chgData name="Ian Parr" userId="4f46477c-3823-44e3-a023-ec7a0abfe074" providerId="ADAL" clId="{DDFC1318-FBF3-4F72-86FE-96E2F61C6293}" dt="2023-06-07T03:15:55.460" v="1215" actId="255"/>
          <ac:spMkLst>
            <pc:docMk/>
            <pc:sldMk cId="102963872" sldId="271"/>
            <ac:spMk id="9" creationId="{6FD7ABF2-0C49-DCDF-8B36-6F8CB3BDE740}"/>
          </ac:spMkLst>
        </pc:spChg>
        <pc:picChg chg="add mod">
          <ac:chgData name="Ian Parr" userId="4f46477c-3823-44e3-a023-ec7a0abfe074" providerId="ADAL" clId="{DDFC1318-FBF3-4F72-86FE-96E2F61C6293}" dt="2023-06-07T03:05:10.451" v="844" actId="14100"/>
          <ac:picMkLst>
            <pc:docMk/>
            <pc:sldMk cId="102963872" sldId="271"/>
            <ac:picMk id="5" creationId="{FB4CABF6-3161-082F-97B0-A20520A32BF5}"/>
          </ac:picMkLst>
        </pc:picChg>
        <pc:picChg chg="del">
          <ac:chgData name="Ian Parr" userId="4f46477c-3823-44e3-a023-ec7a0abfe074" providerId="ADAL" clId="{DDFC1318-FBF3-4F72-86FE-96E2F61C6293}" dt="2023-06-07T02:59:51.326" v="590" actId="478"/>
          <ac:picMkLst>
            <pc:docMk/>
            <pc:sldMk cId="102963872" sldId="271"/>
            <ac:picMk id="6" creationId="{C1DCA167-FD67-B806-A6A2-10CCA2465555}"/>
          </ac:picMkLst>
        </pc:picChg>
      </pc:sldChg>
      <pc:sldChg chg="add del ord">
        <pc:chgData name="Ian Parr" userId="4f46477c-3823-44e3-a023-ec7a0abfe074" providerId="ADAL" clId="{DDFC1318-FBF3-4F72-86FE-96E2F61C6293}" dt="2023-06-07T02:59:40.247" v="586" actId="47"/>
        <pc:sldMkLst>
          <pc:docMk/>
          <pc:sldMk cId="1003984065" sldId="271"/>
        </pc:sldMkLst>
      </pc:sldChg>
      <pc:sldChg chg="addSp delSp modSp add mod ord modNotesTx">
        <pc:chgData name="Ian Parr" userId="4f46477c-3823-44e3-a023-ec7a0abfe074" providerId="ADAL" clId="{DDFC1318-FBF3-4F72-86FE-96E2F61C6293}" dt="2023-06-07T03:24:04.302" v="1257"/>
        <pc:sldMkLst>
          <pc:docMk/>
          <pc:sldMk cId="1506818410" sldId="272"/>
        </pc:sldMkLst>
        <pc:spChg chg="add">
          <ac:chgData name="Ian Parr" userId="4f46477c-3823-44e3-a023-ec7a0abfe074" providerId="ADAL" clId="{DDFC1318-FBF3-4F72-86FE-96E2F61C6293}" dt="2023-06-07T03:11:57.724" v="1103" actId="22"/>
          <ac:spMkLst>
            <pc:docMk/>
            <pc:sldMk cId="1506818410" sldId="272"/>
            <ac:spMk id="3" creationId="{23051E49-5B27-7A83-0D77-3E5919130D5D}"/>
          </ac:spMkLst>
        </pc:spChg>
        <pc:spChg chg="add del mod">
          <ac:chgData name="Ian Parr" userId="4f46477c-3823-44e3-a023-ec7a0abfe074" providerId="ADAL" clId="{DDFC1318-FBF3-4F72-86FE-96E2F61C6293}" dt="2023-06-07T03:13:16.737" v="1106" actId="478"/>
          <ac:spMkLst>
            <pc:docMk/>
            <pc:sldMk cId="1506818410" sldId="272"/>
            <ac:spMk id="4" creationId="{888F8D6A-EEF1-72BF-5E2E-EC3F4AC82DE2}"/>
          </ac:spMkLst>
        </pc:spChg>
        <pc:spChg chg="add del mod">
          <ac:chgData name="Ian Parr" userId="4f46477c-3823-44e3-a023-ec7a0abfe074" providerId="ADAL" clId="{DDFC1318-FBF3-4F72-86FE-96E2F61C6293}" dt="2023-06-07T03:20:55.656" v="1245" actId="478"/>
          <ac:spMkLst>
            <pc:docMk/>
            <pc:sldMk cId="1506818410" sldId="272"/>
            <ac:spMk id="6" creationId="{3A80A9A8-932E-2464-4B48-A22C6155437D}"/>
          </ac:spMkLst>
        </pc:spChg>
        <pc:spChg chg="mod">
          <ac:chgData name="Ian Parr" userId="4f46477c-3823-44e3-a023-ec7a0abfe074" providerId="ADAL" clId="{DDFC1318-FBF3-4F72-86FE-96E2F61C6293}" dt="2023-06-07T03:17:05.975" v="1219" actId="113"/>
          <ac:spMkLst>
            <pc:docMk/>
            <pc:sldMk cId="1506818410" sldId="272"/>
            <ac:spMk id="9" creationId="{6FD7ABF2-0C49-DCDF-8B36-6F8CB3BDE740}"/>
          </ac:spMkLst>
        </pc:spChg>
        <pc:picChg chg="del">
          <ac:chgData name="Ian Parr" userId="4f46477c-3823-44e3-a023-ec7a0abfe074" providerId="ADAL" clId="{DDFC1318-FBF3-4F72-86FE-96E2F61C6293}" dt="2023-06-07T03:06:10.615" v="847" actId="478"/>
          <ac:picMkLst>
            <pc:docMk/>
            <pc:sldMk cId="1506818410" sldId="272"/>
            <ac:picMk id="5" creationId="{FB4CABF6-3161-082F-97B0-A20520A32BF5}"/>
          </ac:picMkLst>
        </pc:picChg>
        <pc:picChg chg="add mod">
          <ac:chgData name="Ian Parr" userId="4f46477c-3823-44e3-a023-ec7a0abfe074" providerId="ADAL" clId="{DDFC1318-FBF3-4F72-86FE-96E2F61C6293}" dt="2023-06-07T03:21:00.146" v="1247" actId="1076"/>
          <ac:picMkLst>
            <pc:docMk/>
            <pc:sldMk cId="1506818410" sldId="272"/>
            <ac:picMk id="7" creationId="{58C2DEC1-D1F2-9D42-7608-559AACA81212}"/>
          </ac:picMkLst>
        </pc:picChg>
        <pc:picChg chg="add del mod">
          <ac:chgData name="Ian Parr" userId="4f46477c-3823-44e3-a023-ec7a0abfe074" providerId="ADAL" clId="{DDFC1318-FBF3-4F72-86FE-96E2F61C6293}" dt="2023-06-07T03:14:21.314" v="1205" actId="21"/>
          <ac:picMkLst>
            <pc:docMk/>
            <pc:sldMk cId="1506818410" sldId="272"/>
            <ac:picMk id="2050" creationId="{36E33B7C-FF05-2768-EAF7-3CD5E6B9286C}"/>
          </ac:picMkLst>
        </pc:picChg>
      </pc:sldChg>
      <pc:sldChg chg="modSp add del mod">
        <pc:chgData name="Ian Parr" userId="4f46477c-3823-44e3-a023-ec7a0abfe074" providerId="ADAL" clId="{DDFC1318-FBF3-4F72-86FE-96E2F61C6293}" dt="2023-06-07T03:24:41.227" v="1260" actId="2696"/>
        <pc:sldMkLst>
          <pc:docMk/>
          <pc:sldMk cId="3111457465" sldId="273"/>
        </pc:sldMkLst>
        <pc:spChg chg="mod">
          <ac:chgData name="Ian Parr" userId="4f46477c-3823-44e3-a023-ec7a0abfe074" providerId="ADAL" clId="{DDFC1318-FBF3-4F72-86FE-96E2F61C6293}" dt="2023-06-07T03:16:53.426" v="1217" actId="255"/>
          <ac:spMkLst>
            <pc:docMk/>
            <pc:sldMk cId="3111457465" sldId="273"/>
            <ac:spMk id="9" creationId="{6FD7ABF2-0C49-DCDF-8B36-6F8CB3BDE740}"/>
          </ac:spMkLst>
        </pc:spChg>
      </pc:sldChg>
      <pc:sldChg chg="delSp add del mod">
        <pc:chgData name="Ian Parr" userId="4f46477c-3823-44e3-a023-ec7a0abfe074" providerId="ADAL" clId="{DDFC1318-FBF3-4F72-86FE-96E2F61C6293}" dt="2023-06-07T03:20:41.222" v="1244" actId="2696"/>
        <pc:sldMkLst>
          <pc:docMk/>
          <pc:sldMk cId="2552590135" sldId="274"/>
        </pc:sldMkLst>
        <pc:picChg chg="del">
          <ac:chgData name="Ian Parr" userId="4f46477c-3823-44e3-a023-ec7a0abfe074" providerId="ADAL" clId="{DDFC1318-FBF3-4F72-86FE-96E2F61C6293}" dt="2023-06-07T03:20:06.178" v="1238" actId="478"/>
          <ac:picMkLst>
            <pc:docMk/>
            <pc:sldMk cId="2552590135" sldId="274"/>
            <ac:picMk id="5" creationId="{FB4CABF6-3161-082F-97B0-A20520A32BF5}"/>
          </ac:picMkLst>
        </pc:picChg>
      </pc:sldChg>
      <pc:sldChg chg="modSp add mod ord">
        <pc:chgData name="Ian Parr" userId="4f46477c-3823-44e3-a023-ec7a0abfe074" providerId="ADAL" clId="{DDFC1318-FBF3-4F72-86FE-96E2F61C6293}" dt="2023-06-07T03:24:13.957" v="1259"/>
        <pc:sldMkLst>
          <pc:docMk/>
          <pc:sldMk cId="1381967022" sldId="275"/>
        </pc:sldMkLst>
        <pc:spChg chg="mod">
          <ac:chgData name="Ian Parr" userId="4f46477c-3823-44e3-a023-ec7a0abfe074" providerId="ADAL" clId="{DDFC1318-FBF3-4F72-86FE-96E2F61C6293}" dt="2023-06-07T03:23:47.245" v="1255" actId="115"/>
          <ac:spMkLst>
            <pc:docMk/>
            <pc:sldMk cId="1381967022" sldId="275"/>
            <ac:spMk id="9" creationId="{6FD7ABF2-0C49-DCDF-8B36-6F8CB3BDE740}"/>
          </ac:spMkLst>
        </pc:spChg>
      </pc:sldChg>
      <pc:sldChg chg="addSp delSp modSp add mod">
        <pc:chgData name="Ian Parr" userId="4f46477c-3823-44e3-a023-ec7a0abfe074" providerId="ADAL" clId="{DDFC1318-FBF3-4F72-86FE-96E2F61C6293}" dt="2023-06-07T05:44:01.009" v="1334" actId="255"/>
        <pc:sldMkLst>
          <pc:docMk/>
          <pc:sldMk cId="1516207296" sldId="276"/>
        </pc:sldMkLst>
        <pc:spChg chg="add mod">
          <ac:chgData name="Ian Parr" userId="4f46477c-3823-44e3-a023-ec7a0abfe074" providerId="ADAL" clId="{DDFC1318-FBF3-4F72-86FE-96E2F61C6293}" dt="2023-06-07T05:44:01.009" v="1334" actId="255"/>
          <ac:spMkLst>
            <pc:docMk/>
            <pc:sldMk cId="1516207296" sldId="276"/>
            <ac:spMk id="2" creationId="{4979C3D2-F2E3-44DC-E560-AA7CB59E0B28}"/>
          </ac:spMkLst>
        </pc:spChg>
        <pc:spChg chg="del">
          <ac:chgData name="Ian Parr" userId="4f46477c-3823-44e3-a023-ec7a0abfe074" providerId="ADAL" clId="{DDFC1318-FBF3-4F72-86FE-96E2F61C6293}" dt="2023-06-07T05:42:33.866" v="1276" actId="478"/>
          <ac:spMkLst>
            <pc:docMk/>
            <pc:sldMk cId="1516207296" sldId="276"/>
            <ac:spMk id="8" creationId="{F2CC8E66-0818-47CD-7659-D6800116DB22}"/>
          </ac:spMkLst>
        </pc:spChg>
        <pc:spChg chg="del">
          <ac:chgData name="Ian Parr" userId="4f46477c-3823-44e3-a023-ec7a0abfe074" providerId="ADAL" clId="{DDFC1318-FBF3-4F72-86FE-96E2F61C6293}" dt="2023-06-07T05:42:27.365" v="1274" actId="478"/>
          <ac:spMkLst>
            <pc:docMk/>
            <pc:sldMk cId="1516207296" sldId="276"/>
            <ac:spMk id="11" creationId="{BB6A34BF-2889-DC98-DB53-2994872C4808}"/>
          </ac:spMkLst>
        </pc:spChg>
        <pc:spChg chg="del">
          <ac:chgData name="Ian Parr" userId="4f46477c-3823-44e3-a023-ec7a0abfe074" providerId="ADAL" clId="{DDFC1318-FBF3-4F72-86FE-96E2F61C6293}" dt="2023-06-07T05:42:32.402" v="1275" actId="478"/>
          <ac:spMkLst>
            <pc:docMk/>
            <pc:sldMk cId="1516207296" sldId="276"/>
            <ac:spMk id="12" creationId="{B993ED62-134A-1EDE-A55E-1E9F9CB3F358}"/>
          </ac:spMkLst>
        </pc:spChg>
        <pc:graphicFrameChg chg="del modGraphic">
          <ac:chgData name="Ian Parr" userId="4f46477c-3823-44e3-a023-ec7a0abfe074" providerId="ADAL" clId="{DDFC1318-FBF3-4F72-86FE-96E2F61C6293}" dt="2023-06-07T05:42:22.648" v="1273" actId="478"/>
          <ac:graphicFrameMkLst>
            <pc:docMk/>
            <pc:sldMk cId="1516207296" sldId="276"/>
            <ac:graphicFrameMk id="7" creationId="{1A05851E-1385-6023-7716-816082934970}"/>
          </ac:graphicFrameMkLst>
        </pc:graphicFrameChg>
        <pc:picChg chg="del">
          <ac:chgData name="Ian Parr" userId="4f46477c-3823-44e3-a023-ec7a0abfe074" providerId="ADAL" clId="{DDFC1318-FBF3-4F72-86FE-96E2F61C6293}" dt="2023-06-07T05:42:34.969" v="1277" actId="478"/>
          <ac:picMkLst>
            <pc:docMk/>
            <pc:sldMk cId="1516207296" sldId="276"/>
            <ac:picMk id="13" creationId="{173F9DBE-C692-95E6-C302-7B8DAF4AC539}"/>
          </ac:picMkLst>
        </pc:picChg>
        <pc:picChg chg="del">
          <ac:chgData name="Ian Parr" userId="4f46477c-3823-44e3-a023-ec7a0abfe074" providerId="ADAL" clId="{DDFC1318-FBF3-4F72-86FE-96E2F61C6293}" dt="2023-06-07T05:42:36.205" v="1278" actId="478"/>
          <ac:picMkLst>
            <pc:docMk/>
            <pc:sldMk cId="1516207296" sldId="276"/>
            <ac:picMk id="14" creationId="{A336442D-EDD6-2EDA-2D12-C3F2A6C33A69}"/>
          </ac:picMkLst>
        </pc:picChg>
      </pc:sldChg>
      <pc:sldChg chg="modSp add mod">
        <pc:chgData name="Ian Parr" userId="4f46477c-3823-44e3-a023-ec7a0abfe074" providerId="ADAL" clId="{DDFC1318-FBF3-4F72-86FE-96E2F61C6293}" dt="2023-06-07T05:44:14.730" v="1337" actId="14100"/>
        <pc:sldMkLst>
          <pc:docMk/>
          <pc:sldMk cId="3695235706" sldId="277"/>
        </pc:sldMkLst>
        <pc:spChg chg="mod">
          <ac:chgData name="Ian Parr" userId="4f46477c-3823-44e3-a023-ec7a0abfe074" providerId="ADAL" clId="{DDFC1318-FBF3-4F72-86FE-96E2F61C6293}" dt="2023-06-07T05:44:14.730" v="1337" actId="14100"/>
          <ac:spMkLst>
            <pc:docMk/>
            <pc:sldMk cId="3695235706" sldId="277"/>
            <ac:spMk id="2" creationId="{4979C3D2-F2E3-44DC-E560-AA7CB59E0B28}"/>
          </ac:spMkLst>
        </pc:spChg>
      </pc:sldChg>
    </pc:docChg>
  </pc:docChgLst>
  <pc:docChgLst>
    <pc:chgData name="Ian Parr" userId="4f46477c-3823-44e3-a023-ec7a0abfe074" providerId="ADAL" clId="{AD412BDC-9890-4954-AAF0-BFCCDD012704}"/>
    <pc:docChg chg="undo custSel addSld delSld modSld sldOrd modSection">
      <pc:chgData name="Ian Parr" userId="4f46477c-3823-44e3-a023-ec7a0abfe074" providerId="ADAL" clId="{AD412BDC-9890-4954-AAF0-BFCCDD012704}" dt="2023-07-11T02:51:19.222" v="1223" actId="14100"/>
      <pc:docMkLst>
        <pc:docMk/>
      </pc:docMkLst>
      <pc:sldChg chg="modSp mod">
        <pc:chgData name="Ian Parr" userId="4f46477c-3823-44e3-a023-ec7a0abfe074" providerId="ADAL" clId="{AD412BDC-9890-4954-AAF0-BFCCDD012704}" dt="2023-07-11T00:10:57.146" v="4" actId="20577"/>
        <pc:sldMkLst>
          <pc:docMk/>
          <pc:sldMk cId="2153998600" sldId="258"/>
        </pc:sldMkLst>
        <pc:spChg chg="mod">
          <ac:chgData name="Ian Parr" userId="4f46477c-3823-44e3-a023-ec7a0abfe074" providerId="ADAL" clId="{AD412BDC-9890-4954-AAF0-BFCCDD012704}" dt="2023-07-11T00:10:57.146" v="4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del ord">
        <pc:chgData name="Ian Parr" userId="4f46477c-3823-44e3-a023-ec7a0abfe074" providerId="ADAL" clId="{AD412BDC-9890-4954-AAF0-BFCCDD012704}" dt="2023-07-11T00:14:26.020" v="46" actId="2696"/>
        <pc:sldMkLst>
          <pc:docMk/>
          <pc:sldMk cId="908109795" sldId="265"/>
        </pc:sldMkLst>
      </pc:sldChg>
      <pc:sldChg chg="modSp mod">
        <pc:chgData name="Ian Parr" userId="4f46477c-3823-44e3-a023-ec7a0abfe074" providerId="ADAL" clId="{AD412BDC-9890-4954-AAF0-BFCCDD012704}" dt="2023-07-11T00:13:19.102" v="36" actId="1076"/>
        <pc:sldMkLst>
          <pc:docMk/>
          <pc:sldMk cId="3096131400" sldId="269"/>
        </pc:sldMkLst>
        <pc:spChg chg="mod">
          <ac:chgData name="Ian Parr" userId="4f46477c-3823-44e3-a023-ec7a0abfe074" providerId="ADAL" clId="{AD412BDC-9890-4954-AAF0-BFCCDD012704}" dt="2023-07-11T00:13:19.102" v="36" actId="1076"/>
          <ac:spMkLst>
            <pc:docMk/>
            <pc:sldMk cId="3096131400" sldId="269"/>
            <ac:spMk id="8" creationId="{2084032C-5FE6-8685-B225-0381053C4285}"/>
          </ac:spMkLst>
        </pc:spChg>
      </pc:sldChg>
      <pc:sldChg chg="del">
        <pc:chgData name="Ian Parr" userId="4f46477c-3823-44e3-a023-ec7a0abfe074" providerId="ADAL" clId="{AD412BDC-9890-4954-AAF0-BFCCDD012704}" dt="2023-07-11T02:21:41.351" v="1037" actId="47"/>
        <pc:sldMkLst>
          <pc:docMk/>
          <pc:sldMk cId="1516207296" sldId="276"/>
        </pc:sldMkLst>
      </pc:sldChg>
      <pc:sldChg chg="del">
        <pc:chgData name="Ian Parr" userId="4f46477c-3823-44e3-a023-ec7a0abfe074" providerId="ADAL" clId="{AD412BDC-9890-4954-AAF0-BFCCDD012704}" dt="2023-07-11T02:21:41.351" v="1037" actId="47"/>
        <pc:sldMkLst>
          <pc:docMk/>
          <pc:sldMk cId="3695235706" sldId="277"/>
        </pc:sldMkLst>
      </pc:sldChg>
      <pc:sldChg chg="del">
        <pc:chgData name="Ian Parr" userId="4f46477c-3823-44e3-a023-ec7a0abfe074" providerId="ADAL" clId="{AD412BDC-9890-4954-AAF0-BFCCDD012704}" dt="2023-07-11T02:21:41.351" v="1037" actId="47"/>
        <pc:sldMkLst>
          <pc:docMk/>
          <pc:sldMk cId="2515922008" sldId="279"/>
        </pc:sldMkLst>
      </pc:sldChg>
      <pc:sldChg chg="addSp delSp modSp mod setBg modClrScheme chgLayout modNotesTx">
        <pc:chgData name="Ian Parr" userId="4f46477c-3823-44e3-a023-ec7a0abfe074" providerId="ADAL" clId="{AD412BDC-9890-4954-AAF0-BFCCDD012704}" dt="2023-07-11T01:21:44.346" v="52" actId="962"/>
        <pc:sldMkLst>
          <pc:docMk/>
          <pc:sldMk cId="836060889" sldId="280"/>
        </pc:sldMkLst>
        <pc:spChg chg="del mod">
          <ac:chgData name="Ian Parr" userId="4f46477c-3823-44e3-a023-ec7a0abfe074" providerId="ADAL" clId="{AD412BDC-9890-4954-AAF0-BFCCDD012704}" dt="2023-07-11T00:14:11.776" v="41" actId="478"/>
          <ac:spMkLst>
            <pc:docMk/>
            <pc:sldMk cId="836060889" sldId="280"/>
            <ac:spMk id="6" creationId="{6CEE6E1C-4420-6A93-4682-CAE936BC23B0}"/>
          </ac:spMkLst>
        </pc:spChg>
        <pc:spChg chg="del mod">
          <ac:chgData name="Ian Parr" userId="4f46477c-3823-44e3-a023-ec7a0abfe074" providerId="ADAL" clId="{AD412BDC-9890-4954-AAF0-BFCCDD012704}" dt="2023-07-11T00:14:13.583" v="42" actId="478"/>
          <ac:spMkLst>
            <pc:docMk/>
            <pc:sldMk cId="836060889" sldId="280"/>
            <ac:spMk id="9" creationId="{6F59708C-CFDC-839C-0742-F37EE432D0A6}"/>
          </ac:spMkLst>
        </pc:spChg>
        <pc:picChg chg="add del">
          <ac:chgData name="Ian Parr" userId="4f46477c-3823-44e3-a023-ec7a0abfe074" providerId="ADAL" clId="{AD412BDC-9890-4954-AAF0-BFCCDD012704}" dt="2023-07-11T01:19:39.155" v="49" actId="478"/>
          <ac:picMkLst>
            <pc:docMk/>
            <pc:sldMk cId="836060889" sldId="280"/>
            <ac:picMk id="3" creationId="{961F4163-AC38-6AD2-3EB9-851ABEBB9E3B}"/>
          </ac:picMkLst>
        </pc:picChg>
        <pc:picChg chg="add mod">
          <ac:chgData name="Ian Parr" userId="4f46477c-3823-44e3-a023-ec7a0abfe074" providerId="ADAL" clId="{AD412BDC-9890-4954-AAF0-BFCCDD012704}" dt="2023-07-11T01:21:44.346" v="52" actId="962"/>
          <ac:picMkLst>
            <pc:docMk/>
            <pc:sldMk cId="836060889" sldId="280"/>
            <ac:picMk id="5" creationId="{1FF6D9A0-60B6-E41D-E679-E57503D83D10}"/>
          </ac:picMkLst>
        </pc:picChg>
      </pc:sldChg>
      <pc:sldChg chg="del">
        <pc:chgData name="Ian Parr" userId="4f46477c-3823-44e3-a023-ec7a0abfe074" providerId="ADAL" clId="{AD412BDC-9890-4954-AAF0-BFCCDD012704}" dt="2023-07-11T02:21:41.351" v="1037" actId="47"/>
        <pc:sldMkLst>
          <pc:docMk/>
          <pc:sldMk cId="2229044288" sldId="282"/>
        </pc:sldMkLst>
      </pc:sldChg>
      <pc:sldChg chg="del">
        <pc:chgData name="Ian Parr" userId="4f46477c-3823-44e3-a023-ec7a0abfe074" providerId="ADAL" clId="{AD412BDC-9890-4954-AAF0-BFCCDD012704}" dt="2023-07-11T02:21:41.351" v="1037" actId="47"/>
        <pc:sldMkLst>
          <pc:docMk/>
          <pc:sldMk cId="1684063862" sldId="303"/>
        </pc:sldMkLst>
      </pc:sldChg>
      <pc:sldChg chg="del">
        <pc:chgData name="Ian Parr" userId="4f46477c-3823-44e3-a023-ec7a0abfe074" providerId="ADAL" clId="{AD412BDC-9890-4954-AAF0-BFCCDD012704}" dt="2023-07-11T02:21:41.351" v="1037" actId="47"/>
        <pc:sldMkLst>
          <pc:docMk/>
          <pc:sldMk cId="1828544279" sldId="304"/>
        </pc:sldMkLst>
      </pc:sldChg>
      <pc:sldChg chg="del">
        <pc:chgData name="Ian Parr" userId="4f46477c-3823-44e3-a023-ec7a0abfe074" providerId="ADAL" clId="{AD412BDC-9890-4954-AAF0-BFCCDD012704}" dt="2023-07-11T02:21:41.351" v="1037" actId="47"/>
        <pc:sldMkLst>
          <pc:docMk/>
          <pc:sldMk cId="2155865765" sldId="305"/>
        </pc:sldMkLst>
      </pc:sldChg>
      <pc:sldChg chg="del">
        <pc:chgData name="Ian Parr" userId="4f46477c-3823-44e3-a023-ec7a0abfe074" providerId="ADAL" clId="{AD412BDC-9890-4954-AAF0-BFCCDD012704}" dt="2023-07-11T02:21:41.351" v="1037" actId="47"/>
        <pc:sldMkLst>
          <pc:docMk/>
          <pc:sldMk cId="1536126777" sldId="306"/>
        </pc:sldMkLst>
      </pc:sldChg>
      <pc:sldChg chg="del">
        <pc:chgData name="Ian Parr" userId="4f46477c-3823-44e3-a023-ec7a0abfe074" providerId="ADAL" clId="{AD412BDC-9890-4954-AAF0-BFCCDD012704}" dt="2023-07-11T02:21:41.351" v="1037" actId="47"/>
        <pc:sldMkLst>
          <pc:docMk/>
          <pc:sldMk cId="735803078" sldId="307"/>
        </pc:sldMkLst>
      </pc:sldChg>
      <pc:sldChg chg="del">
        <pc:chgData name="Ian Parr" userId="4f46477c-3823-44e3-a023-ec7a0abfe074" providerId="ADAL" clId="{AD412BDC-9890-4954-AAF0-BFCCDD012704}" dt="2023-07-11T02:21:41.351" v="1037" actId="47"/>
        <pc:sldMkLst>
          <pc:docMk/>
          <pc:sldMk cId="2564422129" sldId="308"/>
        </pc:sldMkLst>
      </pc:sldChg>
      <pc:sldChg chg="addSp modSp add mod modNotesTx">
        <pc:chgData name="Ian Parr" userId="4f46477c-3823-44e3-a023-ec7a0abfe074" providerId="ADAL" clId="{AD412BDC-9890-4954-AAF0-BFCCDD012704}" dt="2023-07-11T01:45:51.129" v="692" actId="20577"/>
        <pc:sldMkLst>
          <pc:docMk/>
          <pc:sldMk cId="236922472" sldId="309"/>
        </pc:sldMkLst>
        <pc:picChg chg="add mod">
          <ac:chgData name="Ian Parr" userId="4f46477c-3823-44e3-a023-ec7a0abfe074" providerId="ADAL" clId="{AD412BDC-9890-4954-AAF0-BFCCDD012704}" dt="2023-07-11T01:42:35.609" v="319" actId="14100"/>
          <ac:picMkLst>
            <pc:docMk/>
            <pc:sldMk cId="236922472" sldId="309"/>
            <ac:picMk id="2" creationId="{0E37B147-1208-C4A7-147F-272BEA82D3E3}"/>
          </ac:picMkLst>
        </pc:picChg>
      </pc:sldChg>
      <pc:sldChg chg="addSp modSp add mod modNotesTx">
        <pc:chgData name="Ian Parr" userId="4f46477c-3823-44e3-a023-ec7a0abfe074" providerId="ADAL" clId="{AD412BDC-9890-4954-AAF0-BFCCDD012704}" dt="2023-07-11T01:30:25.378" v="160" actId="1076"/>
        <pc:sldMkLst>
          <pc:docMk/>
          <pc:sldMk cId="2793716650" sldId="310"/>
        </pc:sldMkLst>
        <pc:spChg chg="add mod">
          <ac:chgData name="Ian Parr" userId="4f46477c-3823-44e3-a023-ec7a0abfe074" providerId="ADAL" clId="{AD412BDC-9890-4954-AAF0-BFCCDD012704}" dt="2023-07-11T01:29:35.912" v="157" actId="114"/>
          <ac:spMkLst>
            <pc:docMk/>
            <pc:sldMk cId="2793716650" sldId="310"/>
            <ac:spMk id="2" creationId="{DBB88297-7B82-C1EF-A06F-D891D900C591}"/>
          </ac:spMkLst>
        </pc:spChg>
        <pc:spChg chg="add mod">
          <ac:chgData name="Ian Parr" userId="4f46477c-3823-44e3-a023-ec7a0abfe074" providerId="ADAL" clId="{AD412BDC-9890-4954-AAF0-BFCCDD012704}" dt="2023-07-11T01:30:25.378" v="160" actId="1076"/>
          <ac:spMkLst>
            <pc:docMk/>
            <pc:sldMk cId="2793716650" sldId="310"/>
            <ac:spMk id="3" creationId="{505AF29C-903A-D13B-7F49-EE3C5C7A0CE1}"/>
          </ac:spMkLst>
        </pc:spChg>
      </pc:sldChg>
      <pc:sldChg chg="addSp delSp modSp add mod ord modNotesTx">
        <pc:chgData name="Ian Parr" userId="4f46477c-3823-44e3-a023-ec7a0abfe074" providerId="ADAL" clId="{AD412BDC-9890-4954-AAF0-BFCCDD012704}" dt="2023-07-11T01:26:46.821" v="151" actId="20577"/>
        <pc:sldMkLst>
          <pc:docMk/>
          <pc:sldMk cId="2861662554" sldId="311"/>
        </pc:sldMkLst>
        <pc:spChg chg="add mod">
          <ac:chgData name="Ian Parr" userId="4f46477c-3823-44e3-a023-ec7a0abfe074" providerId="ADAL" clId="{AD412BDC-9890-4954-AAF0-BFCCDD012704}" dt="2023-07-11T01:23:01.689" v="59" actId="1076"/>
          <ac:spMkLst>
            <pc:docMk/>
            <pc:sldMk cId="2861662554" sldId="311"/>
            <ac:spMk id="3" creationId="{5A838532-0E84-06A9-293B-F43F73A54C67}"/>
          </ac:spMkLst>
        </pc:spChg>
        <pc:picChg chg="add del">
          <ac:chgData name="Ian Parr" userId="4f46477c-3823-44e3-a023-ec7a0abfe074" providerId="ADAL" clId="{AD412BDC-9890-4954-AAF0-BFCCDD012704}" dt="2023-07-11T01:22:42.199" v="56" actId="478"/>
          <ac:picMkLst>
            <pc:docMk/>
            <pc:sldMk cId="2861662554" sldId="311"/>
            <ac:picMk id="2" creationId="{4BF6C7CF-FDA7-A3D6-6920-C4206A556F5F}"/>
          </ac:picMkLst>
        </pc:picChg>
        <pc:picChg chg="add mod">
          <ac:chgData name="Ian Parr" userId="4f46477c-3823-44e3-a023-ec7a0abfe074" providerId="ADAL" clId="{AD412BDC-9890-4954-AAF0-BFCCDD012704}" dt="2023-07-11T01:26:10.432" v="80" actId="1076"/>
          <ac:picMkLst>
            <pc:docMk/>
            <pc:sldMk cId="2861662554" sldId="311"/>
            <ac:picMk id="4" creationId="{D49ED0E9-E5CE-03FA-A48B-A70B048C197D}"/>
          </ac:picMkLst>
        </pc:picChg>
        <pc:picChg chg="add del mod">
          <ac:chgData name="Ian Parr" userId="4f46477c-3823-44e3-a023-ec7a0abfe074" providerId="ADAL" clId="{AD412BDC-9890-4954-AAF0-BFCCDD012704}" dt="2023-07-11T01:25:57.153" v="72" actId="478"/>
          <ac:picMkLst>
            <pc:docMk/>
            <pc:sldMk cId="2861662554" sldId="311"/>
            <ac:picMk id="5" creationId="{272B699E-5DC9-49FD-F0C1-6E6455CDAFA1}"/>
          </ac:picMkLst>
        </pc:picChg>
        <pc:picChg chg="add mod">
          <ac:chgData name="Ian Parr" userId="4f46477c-3823-44e3-a023-ec7a0abfe074" providerId="ADAL" clId="{AD412BDC-9890-4954-AAF0-BFCCDD012704}" dt="2023-07-11T01:26:08.695" v="79" actId="1076"/>
          <ac:picMkLst>
            <pc:docMk/>
            <pc:sldMk cId="2861662554" sldId="311"/>
            <ac:picMk id="6" creationId="{3B41B4D0-5B9E-32DA-E6B0-9C051E0E172E}"/>
          </ac:picMkLst>
        </pc:picChg>
        <pc:picChg chg="add mod">
          <ac:chgData name="Ian Parr" userId="4f46477c-3823-44e3-a023-ec7a0abfe074" providerId="ADAL" clId="{AD412BDC-9890-4954-AAF0-BFCCDD012704}" dt="2023-07-11T01:26:12.175" v="81" actId="1076"/>
          <ac:picMkLst>
            <pc:docMk/>
            <pc:sldMk cId="2861662554" sldId="311"/>
            <ac:picMk id="7" creationId="{EFEC8343-9EAB-B187-B8F6-D5E6F5B06971}"/>
          </ac:picMkLst>
        </pc:picChg>
      </pc:sldChg>
      <pc:sldChg chg="addSp delSp modSp add mod modNotesTx">
        <pc:chgData name="Ian Parr" userId="4f46477c-3823-44e3-a023-ec7a0abfe074" providerId="ADAL" clId="{AD412BDC-9890-4954-AAF0-BFCCDD012704}" dt="2023-07-11T01:57:33.971" v="809" actId="20577"/>
        <pc:sldMkLst>
          <pc:docMk/>
          <pc:sldMk cId="2236561163" sldId="312"/>
        </pc:sldMkLst>
        <pc:spChg chg="add mod">
          <ac:chgData name="Ian Parr" userId="4f46477c-3823-44e3-a023-ec7a0abfe074" providerId="ADAL" clId="{AD412BDC-9890-4954-AAF0-BFCCDD012704}" dt="2023-07-11T01:47:41.113" v="716" actId="1076"/>
          <ac:spMkLst>
            <pc:docMk/>
            <pc:sldMk cId="2236561163" sldId="312"/>
            <ac:spMk id="3" creationId="{66BED34C-E736-EAB7-A678-CF329ED193A1}"/>
          </ac:spMkLst>
        </pc:spChg>
        <pc:spChg chg="add del mod">
          <ac:chgData name="Ian Parr" userId="4f46477c-3823-44e3-a023-ec7a0abfe074" providerId="ADAL" clId="{AD412BDC-9890-4954-AAF0-BFCCDD012704}" dt="2023-07-11T01:48:03.221" v="718" actId="478"/>
          <ac:spMkLst>
            <pc:docMk/>
            <pc:sldMk cId="2236561163" sldId="312"/>
            <ac:spMk id="4" creationId="{1AE06822-B824-88D9-C225-7A8ED6F3FB97}"/>
          </ac:spMkLst>
        </pc:spChg>
        <pc:spChg chg="add mod">
          <ac:chgData name="Ian Parr" userId="4f46477c-3823-44e3-a023-ec7a0abfe074" providerId="ADAL" clId="{AD412BDC-9890-4954-AAF0-BFCCDD012704}" dt="2023-07-11T01:48:59.835" v="743" actId="14100"/>
          <ac:spMkLst>
            <pc:docMk/>
            <pc:sldMk cId="2236561163" sldId="312"/>
            <ac:spMk id="5" creationId="{27679564-C7F0-7C7D-8503-0FB88B0B6458}"/>
          </ac:spMkLst>
        </pc:spChg>
        <pc:picChg chg="add del mod">
          <ac:chgData name="Ian Parr" userId="4f46477c-3823-44e3-a023-ec7a0abfe074" providerId="ADAL" clId="{AD412BDC-9890-4954-AAF0-BFCCDD012704}" dt="2023-07-11T01:46:58.786" v="695" actId="478"/>
          <ac:picMkLst>
            <pc:docMk/>
            <pc:sldMk cId="2236561163" sldId="312"/>
            <ac:picMk id="2" creationId="{80B637F6-9041-72D5-CE4F-0C08DB5CEA87}"/>
          </ac:picMkLst>
        </pc:picChg>
        <pc:picChg chg="add del mod">
          <ac:chgData name="Ian Parr" userId="4f46477c-3823-44e3-a023-ec7a0abfe074" providerId="ADAL" clId="{AD412BDC-9890-4954-AAF0-BFCCDD012704}" dt="2023-07-11T01:54:38.345" v="763" actId="478"/>
          <ac:picMkLst>
            <pc:docMk/>
            <pc:sldMk cId="2236561163" sldId="312"/>
            <ac:picMk id="6" creationId="{E50F3793-23F1-FA12-BE9E-4D81706D4100}"/>
          </ac:picMkLst>
        </pc:picChg>
        <pc:picChg chg="add mod">
          <ac:chgData name="Ian Parr" userId="4f46477c-3823-44e3-a023-ec7a0abfe074" providerId="ADAL" clId="{AD412BDC-9890-4954-AAF0-BFCCDD012704}" dt="2023-07-11T01:55:39.761" v="775" actId="1076"/>
          <ac:picMkLst>
            <pc:docMk/>
            <pc:sldMk cId="2236561163" sldId="312"/>
            <ac:picMk id="7" creationId="{4AE0C03E-3DA5-34F4-3D0F-B9880CDF357C}"/>
          </ac:picMkLst>
        </pc:picChg>
        <pc:picChg chg="add del mod">
          <ac:chgData name="Ian Parr" userId="4f46477c-3823-44e3-a023-ec7a0abfe074" providerId="ADAL" clId="{AD412BDC-9890-4954-AAF0-BFCCDD012704}" dt="2023-07-11T01:52:47.102" v="751" actId="478"/>
          <ac:picMkLst>
            <pc:docMk/>
            <pc:sldMk cId="2236561163" sldId="312"/>
            <ac:picMk id="8" creationId="{00F7F81B-F6CA-8CD0-140F-6686A1B6C15D}"/>
          </ac:picMkLst>
        </pc:picChg>
        <pc:picChg chg="add del">
          <ac:chgData name="Ian Parr" userId="4f46477c-3823-44e3-a023-ec7a0abfe074" providerId="ADAL" clId="{AD412BDC-9890-4954-AAF0-BFCCDD012704}" dt="2023-07-11T01:53:14.768" v="753" actId="478"/>
          <ac:picMkLst>
            <pc:docMk/>
            <pc:sldMk cId="2236561163" sldId="312"/>
            <ac:picMk id="9" creationId="{EABF9422-0341-7089-4502-5B817F00B3D8}"/>
          </ac:picMkLst>
        </pc:picChg>
        <pc:picChg chg="add del mod">
          <ac:chgData name="Ian Parr" userId="4f46477c-3823-44e3-a023-ec7a0abfe074" providerId="ADAL" clId="{AD412BDC-9890-4954-AAF0-BFCCDD012704}" dt="2023-07-11T01:55:00.326" v="768" actId="21"/>
          <ac:picMkLst>
            <pc:docMk/>
            <pc:sldMk cId="2236561163" sldId="312"/>
            <ac:picMk id="10" creationId="{C5DE5437-6F6A-2758-83C7-9385D469DAAA}"/>
          </ac:picMkLst>
        </pc:picChg>
        <pc:picChg chg="add del mod">
          <ac:chgData name="Ian Parr" userId="4f46477c-3823-44e3-a023-ec7a0abfe074" providerId="ADAL" clId="{AD412BDC-9890-4954-AAF0-BFCCDD012704}" dt="2023-07-11T01:55:18.341" v="771" actId="478"/>
          <ac:picMkLst>
            <pc:docMk/>
            <pc:sldMk cId="2236561163" sldId="312"/>
            <ac:picMk id="11" creationId="{9BCE784A-DFE2-C046-B3E2-5F076C6BC956}"/>
          </ac:picMkLst>
        </pc:picChg>
        <pc:picChg chg="add del">
          <ac:chgData name="Ian Parr" userId="4f46477c-3823-44e3-a023-ec7a0abfe074" providerId="ADAL" clId="{AD412BDC-9890-4954-AAF0-BFCCDD012704}" dt="2023-07-11T01:55:04.279" v="770" actId="478"/>
          <ac:picMkLst>
            <pc:docMk/>
            <pc:sldMk cId="2236561163" sldId="312"/>
            <ac:picMk id="12" creationId="{24BED543-FC8F-941E-5820-684B4DF4F1E8}"/>
          </ac:picMkLst>
        </pc:picChg>
        <pc:picChg chg="add mod">
          <ac:chgData name="Ian Parr" userId="4f46477c-3823-44e3-a023-ec7a0abfe074" providerId="ADAL" clId="{AD412BDC-9890-4954-AAF0-BFCCDD012704}" dt="2023-07-11T01:55:44.034" v="777" actId="14100"/>
          <ac:picMkLst>
            <pc:docMk/>
            <pc:sldMk cId="2236561163" sldId="312"/>
            <ac:picMk id="13" creationId="{491ACEB7-960C-FEEB-5AF3-65611F7A4D7E}"/>
          </ac:picMkLst>
        </pc:picChg>
        <pc:picChg chg="add del mod">
          <ac:chgData name="Ian Parr" userId="4f46477c-3823-44e3-a023-ec7a0abfe074" providerId="ADAL" clId="{AD412BDC-9890-4954-AAF0-BFCCDD012704}" dt="2023-07-11T01:56:14.175" v="781" actId="478"/>
          <ac:picMkLst>
            <pc:docMk/>
            <pc:sldMk cId="2236561163" sldId="312"/>
            <ac:picMk id="14" creationId="{6D2145C7-AB8C-3897-E213-2FA529CC64AA}"/>
          </ac:picMkLst>
        </pc:picChg>
        <pc:picChg chg="add del mod">
          <ac:chgData name="Ian Parr" userId="4f46477c-3823-44e3-a023-ec7a0abfe074" providerId="ADAL" clId="{AD412BDC-9890-4954-AAF0-BFCCDD012704}" dt="2023-07-11T01:56:46.039" v="785" actId="478"/>
          <ac:picMkLst>
            <pc:docMk/>
            <pc:sldMk cId="2236561163" sldId="312"/>
            <ac:picMk id="15" creationId="{1509812D-5091-5F28-EBFB-A326DE649B93}"/>
          </ac:picMkLst>
        </pc:picChg>
        <pc:picChg chg="add mod">
          <ac:chgData name="Ian Parr" userId="4f46477c-3823-44e3-a023-ec7a0abfe074" providerId="ADAL" clId="{AD412BDC-9890-4954-AAF0-BFCCDD012704}" dt="2023-07-11T01:57:21.598" v="790" actId="1076"/>
          <ac:picMkLst>
            <pc:docMk/>
            <pc:sldMk cId="2236561163" sldId="312"/>
            <ac:picMk id="16" creationId="{4DE54062-5A19-3190-EF77-C7807A415404}"/>
          </ac:picMkLst>
        </pc:picChg>
      </pc:sldChg>
      <pc:sldChg chg="addSp modSp add mod modNotesTx">
        <pc:chgData name="Ian Parr" userId="4f46477c-3823-44e3-a023-ec7a0abfe074" providerId="ADAL" clId="{AD412BDC-9890-4954-AAF0-BFCCDD012704}" dt="2023-07-11T01:59:41.553" v="829" actId="20577"/>
        <pc:sldMkLst>
          <pc:docMk/>
          <pc:sldMk cId="2048248153" sldId="313"/>
        </pc:sldMkLst>
        <pc:spChg chg="add mod">
          <ac:chgData name="Ian Parr" userId="4f46477c-3823-44e3-a023-ec7a0abfe074" providerId="ADAL" clId="{AD412BDC-9890-4954-AAF0-BFCCDD012704}" dt="2023-07-11T01:59:41.553" v="829" actId="20577"/>
          <ac:spMkLst>
            <pc:docMk/>
            <pc:sldMk cId="2048248153" sldId="313"/>
            <ac:spMk id="3" creationId="{8AEB5C47-CF0E-6F19-3B0D-48342C0EF099}"/>
          </ac:spMkLst>
        </pc:spChg>
        <pc:picChg chg="add mod">
          <ac:chgData name="Ian Parr" userId="4f46477c-3823-44e3-a023-ec7a0abfe074" providerId="ADAL" clId="{AD412BDC-9890-4954-AAF0-BFCCDD012704}" dt="2023-07-11T01:58:03.298" v="811" actId="1076"/>
          <ac:picMkLst>
            <pc:docMk/>
            <pc:sldMk cId="2048248153" sldId="313"/>
            <ac:picMk id="2" creationId="{D02CEFC7-6824-3B0B-D911-61066890BB6B}"/>
          </ac:picMkLst>
        </pc:picChg>
      </pc:sldChg>
      <pc:sldChg chg="addSp modSp add mod">
        <pc:chgData name="Ian Parr" userId="4f46477c-3823-44e3-a023-ec7a0abfe074" providerId="ADAL" clId="{AD412BDC-9890-4954-AAF0-BFCCDD012704}" dt="2023-07-11T02:02:21.769" v="869" actId="1076"/>
        <pc:sldMkLst>
          <pc:docMk/>
          <pc:sldMk cId="26654263" sldId="314"/>
        </pc:sldMkLst>
        <pc:spChg chg="add mod">
          <ac:chgData name="Ian Parr" userId="4f46477c-3823-44e3-a023-ec7a0abfe074" providerId="ADAL" clId="{AD412BDC-9890-4954-AAF0-BFCCDD012704}" dt="2023-07-11T02:02:21.769" v="869" actId="1076"/>
          <ac:spMkLst>
            <pc:docMk/>
            <pc:sldMk cId="26654263" sldId="314"/>
            <ac:spMk id="3" creationId="{34EDE1D4-A96E-93D0-2ED5-555F0DE9184C}"/>
          </ac:spMkLst>
        </pc:spChg>
        <pc:picChg chg="add mod">
          <ac:chgData name="Ian Parr" userId="4f46477c-3823-44e3-a023-ec7a0abfe074" providerId="ADAL" clId="{AD412BDC-9890-4954-AAF0-BFCCDD012704}" dt="2023-07-11T02:01:39.049" v="846" actId="1076"/>
          <ac:picMkLst>
            <pc:docMk/>
            <pc:sldMk cId="26654263" sldId="314"/>
            <ac:picMk id="2" creationId="{2EDB178E-964E-8162-C41D-6AB5D121857F}"/>
          </ac:picMkLst>
        </pc:picChg>
      </pc:sldChg>
      <pc:sldChg chg="addSp modSp add mod modNotesTx">
        <pc:chgData name="Ian Parr" userId="4f46477c-3823-44e3-a023-ec7a0abfe074" providerId="ADAL" clId="{AD412BDC-9890-4954-AAF0-BFCCDD012704}" dt="2023-07-11T01:33:03.424" v="310"/>
        <pc:sldMkLst>
          <pc:docMk/>
          <pc:sldMk cId="4282765186" sldId="315"/>
        </pc:sldMkLst>
        <pc:spChg chg="mod">
          <ac:chgData name="Ian Parr" userId="4f46477c-3823-44e3-a023-ec7a0abfe074" providerId="ADAL" clId="{AD412BDC-9890-4954-AAF0-BFCCDD012704}" dt="2023-07-11T01:31:14.780" v="165" actId="20577"/>
          <ac:spMkLst>
            <pc:docMk/>
            <pc:sldMk cId="4282765186" sldId="315"/>
            <ac:spMk id="2" creationId="{DBB88297-7B82-C1EF-A06F-D891D900C591}"/>
          </ac:spMkLst>
        </pc:spChg>
        <pc:spChg chg="mod">
          <ac:chgData name="Ian Parr" userId="4f46477c-3823-44e3-a023-ec7a0abfe074" providerId="ADAL" clId="{AD412BDC-9890-4954-AAF0-BFCCDD012704}" dt="2023-07-11T01:32:09.859" v="176" actId="207"/>
          <ac:spMkLst>
            <pc:docMk/>
            <pc:sldMk cId="4282765186" sldId="315"/>
            <ac:spMk id="3" creationId="{505AF29C-903A-D13B-7F49-EE3C5C7A0CE1}"/>
          </ac:spMkLst>
        </pc:spChg>
        <pc:spChg chg="add mod">
          <ac:chgData name="Ian Parr" userId="4f46477c-3823-44e3-a023-ec7a0abfe074" providerId="ADAL" clId="{AD412BDC-9890-4954-AAF0-BFCCDD012704}" dt="2023-07-11T01:32:44.352" v="308" actId="20577"/>
          <ac:spMkLst>
            <pc:docMk/>
            <pc:sldMk cId="4282765186" sldId="315"/>
            <ac:spMk id="4" creationId="{F557B87E-F919-FD82-264F-D413D59E6928}"/>
          </ac:spMkLst>
        </pc:spChg>
      </pc:sldChg>
      <pc:sldChg chg="addSp modSp add mod modNotesTx">
        <pc:chgData name="Ian Parr" userId="4f46477c-3823-44e3-a023-ec7a0abfe074" providerId="ADAL" clId="{AD412BDC-9890-4954-AAF0-BFCCDD012704}" dt="2023-07-11T02:03:55.094" v="878"/>
        <pc:sldMkLst>
          <pc:docMk/>
          <pc:sldMk cId="2878838066" sldId="316"/>
        </pc:sldMkLst>
        <pc:spChg chg="add mod">
          <ac:chgData name="Ian Parr" userId="4f46477c-3823-44e3-a023-ec7a0abfe074" providerId="ADAL" clId="{AD412BDC-9890-4954-AAF0-BFCCDD012704}" dt="2023-07-11T02:03:25.218" v="877" actId="14100"/>
          <ac:spMkLst>
            <pc:docMk/>
            <pc:sldMk cId="2878838066" sldId="316"/>
            <ac:spMk id="3" creationId="{5859C516-0806-D5C0-700B-28993BDFD206}"/>
          </ac:spMkLst>
        </pc:spChg>
        <pc:picChg chg="add mod">
          <ac:chgData name="Ian Parr" userId="4f46477c-3823-44e3-a023-ec7a0abfe074" providerId="ADAL" clId="{AD412BDC-9890-4954-AAF0-BFCCDD012704}" dt="2023-07-11T02:03:07.666" v="874" actId="1076"/>
          <ac:picMkLst>
            <pc:docMk/>
            <pc:sldMk cId="2878838066" sldId="316"/>
            <ac:picMk id="2" creationId="{45EAB244-D570-6A1F-464E-E145ECA4D7E4}"/>
          </ac:picMkLst>
        </pc:picChg>
      </pc:sldChg>
      <pc:sldChg chg="addSp modSp add mod ord">
        <pc:chgData name="Ian Parr" userId="4f46477c-3823-44e3-a023-ec7a0abfe074" providerId="ADAL" clId="{AD412BDC-9890-4954-AAF0-BFCCDD012704}" dt="2023-07-11T02:00:54.131" v="840"/>
        <pc:sldMkLst>
          <pc:docMk/>
          <pc:sldMk cId="960544546" sldId="317"/>
        </pc:sldMkLst>
        <pc:picChg chg="add mod">
          <ac:chgData name="Ian Parr" userId="4f46477c-3823-44e3-a023-ec7a0abfe074" providerId="ADAL" clId="{AD412BDC-9890-4954-AAF0-BFCCDD012704}" dt="2023-07-11T02:00:34.882" v="838" actId="14100"/>
          <ac:picMkLst>
            <pc:docMk/>
            <pc:sldMk cId="960544546" sldId="317"/>
            <ac:picMk id="2" creationId="{55492F1B-0C1A-4989-B137-E42F1CB15806}"/>
          </ac:picMkLst>
        </pc:picChg>
      </pc:sldChg>
      <pc:sldChg chg="addSp delSp modSp add mod modNotesTx">
        <pc:chgData name="Ian Parr" userId="4f46477c-3823-44e3-a023-ec7a0abfe074" providerId="ADAL" clId="{AD412BDC-9890-4954-AAF0-BFCCDD012704}" dt="2023-07-11T02:13:04.815" v="902" actId="26606"/>
        <pc:sldMkLst>
          <pc:docMk/>
          <pc:sldMk cId="1198838518" sldId="318"/>
        </pc:sldMkLst>
        <pc:spChg chg="del">
          <ac:chgData name="Ian Parr" userId="4f46477c-3823-44e3-a023-ec7a0abfe074" providerId="ADAL" clId="{AD412BDC-9890-4954-AAF0-BFCCDD012704}" dt="2023-07-11T02:04:12.338" v="881" actId="478"/>
          <ac:spMkLst>
            <pc:docMk/>
            <pc:sldMk cId="1198838518" sldId="318"/>
            <ac:spMk id="3" creationId="{5859C516-0806-D5C0-700B-28993BDFD206}"/>
          </ac:spMkLst>
        </pc:spChg>
        <pc:spChg chg="add del">
          <ac:chgData name="Ian Parr" userId="4f46477c-3823-44e3-a023-ec7a0abfe074" providerId="ADAL" clId="{AD412BDC-9890-4954-AAF0-BFCCDD012704}" dt="2023-07-11T02:13:02.840" v="899" actId="26606"/>
          <ac:spMkLst>
            <pc:docMk/>
            <pc:sldMk cId="1198838518" sldId="318"/>
            <ac:spMk id="7" creationId="{5D9FC6AC-4A12-4825-8ABE-0732B8EF4D16}"/>
          </ac:spMkLst>
        </pc:spChg>
        <pc:spChg chg="add del">
          <ac:chgData name="Ian Parr" userId="4f46477c-3823-44e3-a023-ec7a0abfe074" providerId="ADAL" clId="{AD412BDC-9890-4954-AAF0-BFCCDD012704}" dt="2023-07-11T02:13:04.812" v="901" actId="26606"/>
          <ac:spMkLst>
            <pc:docMk/>
            <pc:sldMk cId="1198838518" sldId="318"/>
            <ac:spMk id="9" creationId="{CB44330D-EA18-4254-AA95-EB49948539B8}"/>
          </ac:spMkLst>
        </pc:spChg>
        <pc:spChg chg="add del">
          <ac:chgData name="Ian Parr" userId="4f46477c-3823-44e3-a023-ec7a0abfe074" providerId="ADAL" clId="{AD412BDC-9890-4954-AAF0-BFCCDD012704}" dt="2023-07-11T02:13:04.812" v="901" actId="26606"/>
          <ac:spMkLst>
            <pc:docMk/>
            <pc:sldMk cId="1198838518" sldId="318"/>
            <ac:spMk id="10" creationId="{32BC26D8-82FB-445E-AA49-62A77D7C1EE0}"/>
          </ac:spMkLst>
        </pc:spChg>
        <pc:spChg chg="add">
          <ac:chgData name="Ian Parr" userId="4f46477c-3823-44e3-a023-ec7a0abfe074" providerId="ADAL" clId="{AD412BDC-9890-4954-AAF0-BFCCDD012704}" dt="2023-07-11T02:13:04.815" v="902" actId="26606"/>
          <ac:spMkLst>
            <pc:docMk/>
            <pc:sldMk cId="1198838518" sldId="318"/>
            <ac:spMk id="12" creationId="{5D9FC6AC-4A12-4825-8ABE-0732B8EF4D16}"/>
          </ac:spMkLst>
        </pc:spChg>
        <pc:picChg chg="del">
          <ac:chgData name="Ian Parr" userId="4f46477c-3823-44e3-a023-ec7a0abfe074" providerId="ADAL" clId="{AD412BDC-9890-4954-AAF0-BFCCDD012704}" dt="2023-07-11T02:04:08.492" v="880" actId="478"/>
          <ac:picMkLst>
            <pc:docMk/>
            <pc:sldMk cId="1198838518" sldId="318"/>
            <ac:picMk id="2" creationId="{45EAB244-D570-6A1F-464E-E145ECA4D7E4}"/>
          </ac:picMkLst>
        </pc:picChg>
        <pc:picChg chg="add mod">
          <ac:chgData name="Ian Parr" userId="4f46477c-3823-44e3-a023-ec7a0abfe074" providerId="ADAL" clId="{AD412BDC-9890-4954-AAF0-BFCCDD012704}" dt="2023-07-11T02:13:04.815" v="902" actId="26606"/>
          <ac:picMkLst>
            <pc:docMk/>
            <pc:sldMk cId="1198838518" sldId="318"/>
            <ac:picMk id="2" creationId="{B2D05878-CDDC-7A1E-ED09-4FE908E88EB0}"/>
          </ac:picMkLst>
        </pc:picChg>
      </pc:sldChg>
      <pc:sldChg chg="addSp delSp modSp add del mod modNotesTx">
        <pc:chgData name="Ian Parr" userId="4f46477c-3823-44e3-a023-ec7a0abfe074" providerId="ADAL" clId="{AD412BDC-9890-4954-AAF0-BFCCDD012704}" dt="2023-07-11T02:21:41.351" v="1037" actId="47"/>
        <pc:sldMkLst>
          <pc:docMk/>
          <pc:sldMk cId="3374503299" sldId="319"/>
        </pc:sldMkLst>
        <pc:spChg chg="add del">
          <ac:chgData name="Ian Parr" userId="4f46477c-3823-44e3-a023-ec7a0abfe074" providerId="ADAL" clId="{AD412BDC-9890-4954-AAF0-BFCCDD012704}" dt="2023-07-11T02:18:49.744" v="979" actId="26606"/>
          <ac:spMkLst>
            <pc:docMk/>
            <pc:sldMk cId="3374503299" sldId="319"/>
            <ac:spMk id="7" creationId="{42A4FC2C-047E-45A5-965D-8E1E3BF09BC6}"/>
          </ac:spMkLst>
        </pc:spChg>
        <pc:spChg chg="add">
          <ac:chgData name="Ian Parr" userId="4f46477c-3823-44e3-a023-ec7a0abfe074" providerId="ADAL" clId="{AD412BDC-9890-4954-AAF0-BFCCDD012704}" dt="2023-07-11T02:18:49.749" v="980" actId="26606"/>
          <ac:spMkLst>
            <pc:docMk/>
            <pc:sldMk cId="3374503299" sldId="319"/>
            <ac:spMk id="9" creationId="{736F0DFD-0954-464F-BF12-DD2E6F6E0380}"/>
          </ac:spMkLst>
        </pc:spChg>
        <pc:spChg chg="add">
          <ac:chgData name="Ian Parr" userId="4f46477c-3823-44e3-a023-ec7a0abfe074" providerId="ADAL" clId="{AD412BDC-9890-4954-AAF0-BFCCDD012704}" dt="2023-07-11T02:18:49.749" v="980" actId="26606"/>
          <ac:spMkLst>
            <pc:docMk/>
            <pc:sldMk cId="3374503299" sldId="319"/>
            <ac:spMk id="10" creationId="{7C1E5815-D54C-487F-A054-6D4930ADE3DF}"/>
          </ac:spMkLst>
        </pc:spChg>
        <pc:picChg chg="add del mod">
          <ac:chgData name="Ian Parr" userId="4f46477c-3823-44e3-a023-ec7a0abfe074" providerId="ADAL" clId="{AD412BDC-9890-4954-AAF0-BFCCDD012704}" dt="2023-07-11T02:18:52.320" v="981" actId="21"/>
          <ac:picMkLst>
            <pc:docMk/>
            <pc:sldMk cId="3374503299" sldId="319"/>
            <ac:picMk id="2" creationId="{8A48E849-0C4A-27BF-631C-03AE5B051B25}"/>
          </ac:picMkLst>
        </pc:picChg>
      </pc:sldChg>
      <pc:sldChg chg="addSp modSp add mod ord">
        <pc:chgData name="Ian Parr" userId="4f46477c-3823-44e3-a023-ec7a0abfe074" providerId="ADAL" clId="{AD412BDC-9890-4954-AAF0-BFCCDD012704}" dt="2023-07-11T02:11:53.868" v="893"/>
        <pc:sldMkLst>
          <pc:docMk/>
          <pc:sldMk cId="295052647" sldId="320"/>
        </pc:sldMkLst>
        <pc:picChg chg="add mod">
          <ac:chgData name="Ian Parr" userId="4f46477c-3823-44e3-a023-ec7a0abfe074" providerId="ADAL" clId="{AD412BDC-9890-4954-AAF0-BFCCDD012704}" dt="2023-07-11T02:10:28.033" v="891" actId="962"/>
          <ac:picMkLst>
            <pc:docMk/>
            <pc:sldMk cId="295052647" sldId="320"/>
            <ac:picMk id="3" creationId="{36E3599F-0FE7-B846-361B-448295B0E09E}"/>
          </ac:picMkLst>
        </pc:picChg>
      </pc:sldChg>
      <pc:sldChg chg="addSp modSp add mod ord modNotesTx">
        <pc:chgData name="Ian Parr" userId="4f46477c-3823-44e3-a023-ec7a0abfe074" providerId="ADAL" clId="{AD412BDC-9890-4954-AAF0-BFCCDD012704}" dt="2023-07-11T02:18:13.758" v="975"/>
        <pc:sldMkLst>
          <pc:docMk/>
          <pc:sldMk cId="1976835360" sldId="321"/>
        </pc:sldMkLst>
        <pc:spChg chg="add mod">
          <ac:chgData name="Ian Parr" userId="4f46477c-3823-44e3-a023-ec7a0abfe074" providerId="ADAL" clId="{AD412BDC-9890-4954-AAF0-BFCCDD012704}" dt="2023-07-11T02:15:32.026" v="952" actId="1076"/>
          <ac:spMkLst>
            <pc:docMk/>
            <pc:sldMk cId="1976835360" sldId="321"/>
            <ac:spMk id="3" creationId="{D9D4020F-BD6B-8A2B-A4F8-3FBB9DF6E13C}"/>
          </ac:spMkLst>
        </pc:spChg>
        <pc:spChg chg="add mod">
          <ac:chgData name="Ian Parr" userId="4f46477c-3823-44e3-a023-ec7a0abfe074" providerId="ADAL" clId="{AD412BDC-9890-4954-AAF0-BFCCDD012704}" dt="2023-07-11T02:16:47.488" v="973" actId="1076"/>
          <ac:spMkLst>
            <pc:docMk/>
            <pc:sldMk cId="1976835360" sldId="321"/>
            <ac:spMk id="4" creationId="{B9CDFCC5-6AC7-C1E1-3A20-B0730D774BD6}"/>
          </ac:spMkLst>
        </pc:spChg>
        <pc:picChg chg="add mod">
          <ac:chgData name="Ian Parr" userId="4f46477c-3823-44e3-a023-ec7a0abfe074" providerId="ADAL" clId="{AD412BDC-9890-4954-AAF0-BFCCDD012704}" dt="2023-07-11T02:16:17.097" v="960" actId="1076"/>
          <ac:picMkLst>
            <pc:docMk/>
            <pc:sldMk cId="1976835360" sldId="321"/>
            <ac:picMk id="2" creationId="{E31F2D8C-CF20-6E5C-9089-16143A15D49E}"/>
          </ac:picMkLst>
        </pc:picChg>
      </pc:sldChg>
      <pc:sldChg chg="addSp delSp modSp add del mod ord modNotesTx">
        <pc:chgData name="Ian Parr" userId="4f46477c-3823-44e3-a023-ec7a0abfe074" providerId="ADAL" clId="{AD412BDC-9890-4954-AAF0-BFCCDD012704}" dt="2023-07-11T02:38:56.909" v="1136" actId="2696"/>
        <pc:sldMkLst>
          <pc:docMk/>
          <pc:sldMk cId="331530272" sldId="322"/>
        </pc:sldMkLst>
        <pc:picChg chg="del">
          <ac:chgData name="Ian Parr" userId="4f46477c-3823-44e3-a023-ec7a0abfe074" providerId="ADAL" clId="{AD412BDC-9890-4954-AAF0-BFCCDD012704}" dt="2023-07-11T02:22:29.701" v="1041" actId="478"/>
          <ac:picMkLst>
            <pc:docMk/>
            <pc:sldMk cId="331530272" sldId="322"/>
            <ac:picMk id="2" creationId="{B2D05878-CDDC-7A1E-ED09-4FE908E88EB0}"/>
          </ac:picMkLst>
        </pc:picChg>
        <pc:picChg chg="add mod">
          <ac:chgData name="Ian Parr" userId="4f46477c-3823-44e3-a023-ec7a0abfe074" providerId="ADAL" clId="{AD412BDC-9890-4954-AAF0-BFCCDD012704}" dt="2023-07-11T02:35:36.977" v="1086" actId="962"/>
          <ac:picMkLst>
            <pc:docMk/>
            <pc:sldMk cId="331530272" sldId="322"/>
            <ac:picMk id="4" creationId="{CB40D410-5CE9-8D59-800C-9656E36C967B}"/>
          </ac:picMkLst>
        </pc:picChg>
      </pc:sldChg>
      <pc:sldChg chg="addSp delSp modSp add del mod modNotesTx">
        <pc:chgData name="Ian Parr" userId="4f46477c-3823-44e3-a023-ec7a0abfe074" providerId="ADAL" clId="{AD412BDC-9890-4954-AAF0-BFCCDD012704}" dt="2023-07-11T02:21:41.351" v="1037" actId="47"/>
        <pc:sldMkLst>
          <pc:docMk/>
          <pc:sldMk cId="1672433860" sldId="322"/>
        </pc:sldMkLst>
        <pc:spChg chg="mod">
          <ac:chgData name="Ian Parr" userId="4f46477c-3823-44e3-a023-ec7a0abfe074" providerId="ADAL" clId="{AD412BDC-9890-4954-AAF0-BFCCDD012704}" dt="2023-07-11T02:19:35.822" v="1006" actId="207"/>
          <ac:spMkLst>
            <pc:docMk/>
            <pc:sldMk cId="1672433860" sldId="322"/>
            <ac:spMk id="3" creationId="{D9D4020F-BD6B-8A2B-A4F8-3FBB9DF6E13C}"/>
          </ac:spMkLst>
        </pc:spChg>
        <pc:spChg chg="del">
          <ac:chgData name="Ian Parr" userId="4f46477c-3823-44e3-a023-ec7a0abfe074" providerId="ADAL" clId="{AD412BDC-9890-4954-AAF0-BFCCDD012704}" dt="2023-07-11T02:19:06.766" v="983" actId="478"/>
          <ac:spMkLst>
            <pc:docMk/>
            <pc:sldMk cId="1672433860" sldId="322"/>
            <ac:spMk id="4" creationId="{B9CDFCC5-6AC7-C1E1-3A20-B0730D774BD6}"/>
          </ac:spMkLst>
        </pc:spChg>
        <pc:picChg chg="del">
          <ac:chgData name="Ian Parr" userId="4f46477c-3823-44e3-a023-ec7a0abfe074" providerId="ADAL" clId="{AD412BDC-9890-4954-AAF0-BFCCDD012704}" dt="2023-07-11T02:19:08.703" v="984" actId="478"/>
          <ac:picMkLst>
            <pc:docMk/>
            <pc:sldMk cId="1672433860" sldId="322"/>
            <ac:picMk id="2" creationId="{E31F2D8C-CF20-6E5C-9089-16143A15D49E}"/>
          </ac:picMkLst>
        </pc:picChg>
        <pc:picChg chg="add mod">
          <ac:chgData name="Ian Parr" userId="4f46477c-3823-44e3-a023-ec7a0abfe074" providerId="ADAL" clId="{AD412BDC-9890-4954-AAF0-BFCCDD012704}" dt="2023-07-11T02:19:41.786" v="1007" actId="1076"/>
          <ac:picMkLst>
            <pc:docMk/>
            <pc:sldMk cId="1672433860" sldId="322"/>
            <ac:picMk id="5" creationId="{B5628022-8BD5-CA42-29C8-E5A6BBF610B7}"/>
          </ac:picMkLst>
        </pc:picChg>
      </pc:sldChg>
      <pc:sldChg chg="addSp delSp modSp add mod modAnim modNotesTx">
        <pc:chgData name="Ian Parr" userId="4f46477c-3823-44e3-a023-ec7a0abfe074" providerId="ADAL" clId="{AD412BDC-9890-4954-AAF0-BFCCDD012704}" dt="2023-07-11T02:25:02.658" v="1083" actId="5793"/>
        <pc:sldMkLst>
          <pc:docMk/>
          <pc:sldMk cId="3165490863" sldId="323"/>
        </pc:sldMkLst>
        <pc:spChg chg="del">
          <ac:chgData name="Ian Parr" userId="4f46477c-3823-44e3-a023-ec7a0abfe074" providerId="ADAL" clId="{AD412BDC-9890-4954-AAF0-BFCCDD012704}" dt="2023-07-11T02:22:48.704" v="1044" actId="478"/>
          <ac:spMkLst>
            <pc:docMk/>
            <pc:sldMk cId="3165490863" sldId="323"/>
            <ac:spMk id="3" creationId="{D9D4020F-BD6B-8A2B-A4F8-3FBB9DF6E13C}"/>
          </ac:spMkLst>
        </pc:spChg>
        <pc:spChg chg="del">
          <ac:chgData name="Ian Parr" userId="4f46477c-3823-44e3-a023-ec7a0abfe074" providerId="ADAL" clId="{AD412BDC-9890-4954-AAF0-BFCCDD012704}" dt="2023-07-11T02:22:51.375" v="1045" actId="478"/>
          <ac:spMkLst>
            <pc:docMk/>
            <pc:sldMk cId="3165490863" sldId="323"/>
            <ac:spMk id="4" creationId="{B9CDFCC5-6AC7-C1E1-3A20-B0730D774BD6}"/>
          </ac:spMkLst>
        </pc:spChg>
        <pc:spChg chg="add del mod">
          <ac:chgData name="Ian Parr" userId="4f46477c-3823-44e3-a023-ec7a0abfe074" providerId="ADAL" clId="{AD412BDC-9890-4954-AAF0-BFCCDD012704}" dt="2023-07-11T02:23:20.458" v="1051"/>
          <ac:spMkLst>
            <pc:docMk/>
            <pc:sldMk cId="3165490863" sldId="323"/>
            <ac:spMk id="6" creationId="{C08E9199-8420-673A-31DC-39BBEF2E2D71}"/>
          </ac:spMkLst>
        </pc:spChg>
        <pc:spChg chg="add mod">
          <ac:chgData name="Ian Parr" userId="4f46477c-3823-44e3-a023-ec7a0abfe074" providerId="ADAL" clId="{AD412BDC-9890-4954-AAF0-BFCCDD012704}" dt="2023-07-11T02:24:03.946" v="1079" actId="1076"/>
          <ac:spMkLst>
            <pc:docMk/>
            <pc:sldMk cId="3165490863" sldId="323"/>
            <ac:spMk id="7" creationId="{D3377895-66AE-4B38-E5F1-6D4C9DF6B576}"/>
          </ac:spMkLst>
        </pc:spChg>
        <pc:picChg chg="del">
          <ac:chgData name="Ian Parr" userId="4f46477c-3823-44e3-a023-ec7a0abfe074" providerId="ADAL" clId="{AD412BDC-9890-4954-AAF0-BFCCDD012704}" dt="2023-07-11T02:22:53.027" v="1046" actId="478"/>
          <ac:picMkLst>
            <pc:docMk/>
            <pc:sldMk cId="3165490863" sldId="323"/>
            <ac:picMk id="2" creationId="{E31F2D8C-CF20-6E5C-9089-16143A15D49E}"/>
          </ac:picMkLst>
        </pc:picChg>
        <pc:picChg chg="add mod">
          <ac:chgData name="Ian Parr" userId="4f46477c-3823-44e3-a023-ec7a0abfe074" providerId="ADAL" clId="{AD412BDC-9890-4954-AAF0-BFCCDD012704}" dt="2023-07-11T02:24:08.738" v="1080" actId="1076"/>
          <ac:picMkLst>
            <pc:docMk/>
            <pc:sldMk cId="3165490863" sldId="323"/>
            <ac:picMk id="5" creationId="{CC365151-CD36-BC05-B3B6-C50BAFB7A233}"/>
          </ac:picMkLst>
        </pc:picChg>
      </pc:sldChg>
      <pc:sldChg chg="addSp delSp modSp add mod ord delAnim modNotesTx">
        <pc:chgData name="Ian Parr" userId="4f46477c-3823-44e3-a023-ec7a0abfe074" providerId="ADAL" clId="{AD412BDC-9890-4954-AAF0-BFCCDD012704}" dt="2023-07-11T02:40:34.248" v="1157"/>
        <pc:sldMkLst>
          <pc:docMk/>
          <pc:sldMk cId="493208149" sldId="324"/>
        </pc:sldMkLst>
        <pc:spChg chg="mod">
          <ac:chgData name="Ian Parr" userId="4f46477c-3823-44e3-a023-ec7a0abfe074" providerId="ADAL" clId="{AD412BDC-9890-4954-AAF0-BFCCDD012704}" dt="2023-07-11T02:38:12.020" v="1131" actId="20577"/>
          <ac:spMkLst>
            <pc:docMk/>
            <pc:sldMk cId="493208149" sldId="324"/>
            <ac:spMk id="7" creationId="{D3377895-66AE-4B38-E5F1-6D4C9DF6B576}"/>
          </ac:spMkLst>
        </pc:spChg>
        <pc:graphicFrameChg chg="add del mod modGraphic">
          <ac:chgData name="Ian Parr" userId="4f46477c-3823-44e3-a023-ec7a0abfe074" providerId="ADAL" clId="{AD412BDC-9890-4954-AAF0-BFCCDD012704}" dt="2023-07-11T02:39:29.646" v="1137" actId="478"/>
          <ac:graphicFrameMkLst>
            <pc:docMk/>
            <pc:sldMk cId="493208149" sldId="324"/>
            <ac:graphicFrameMk id="3" creationId="{2F597382-10C7-0F04-20DD-156E1FE58EA9}"/>
          </ac:graphicFrameMkLst>
        </pc:graphicFrameChg>
        <pc:picChg chg="del">
          <ac:chgData name="Ian Parr" userId="4f46477c-3823-44e3-a023-ec7a0abfe074" providerId="ADAL" clId="{AD412BDC-9890-4954-AAF0-BFCCDD012704}" dt="2023-07-11T02:35:43.782" v="1088" actId="478"/>
          <ac:picMkLst>
            <pc:docMk/>
            <pc:sldMk cId="493208149" sldId="324"/>
            <ac:picMk id="5" creationId="{CC365151-CD36-BC05-B3B6-C50BAFB7A233}"/>
          </ac:picMkLst>
        </pc:picChg>
        <pc:picChg chg="add mod">
          <ac:chgData name="Ian Parr" userId="4f46477c-3823-44e3-a023-ec7a0abfe074" providerId="ADAL" clId="{AD412BDC-9890-4954-AAF0-BFCCDD012704}" dt="2023-07-11T02:40:00.842" v="1146" actId="14100"/>
          <ac:picMkLst>
            <pc:docMk/>
            <pc:sldMk cId="493208149" sldId="324"/>
            <ac:picMk id="6" creationId="{EAC21AE0-C8B7-92B3-CBA1-867E43508D77}"/>
          </ac:picMkLst>
        </pc:picChg>
      </pc:sldChg>
      <pc:sldChg chg="addSp delSp modSp add mod ord delAnim modNotesTx">
        <pc:chgData name="Ian Parr" userId="4f46477c-3823-44e3-a023-ec7a0abfe074" providerId="ADAL" clId="{AD412BDC-9890-4954-AAF0-BFCCDD012704}" dt="2023-07-11T02:51:19.222" v="1223" actId="14100"/>
        <pc:sldMkLst>
          <pc:docMk/>
          <pc:sldMk cId="924103085" sldId="325"/>
        </pc:sldMkLst>
        <pc:spChg chg="mod">
          <ac:chgData name="Ian Parr" userId="4f46477c-3823-44e3-a023-ec7a0abfe074" providerId="ADAL" clId="{AD412BDC-9890-4954-AAF0-BFCCDD012704}" dt="2023-07-11T02:47:15.692" v="1200" actId="1076"/>
          <ac:spMkLst>
            <pc:docMk/>
            <pc:sldMk cId="924103085" sldId="325"/>
            <ac:spMk id="7" creationId="{D3377895-66AE-4B38-E5F1-6D4C9DF6B576}"/>
          </ac:spMkLst>
        </pc:spChg>
        <pc:picChg chg="add del mod">
          <ac:chgData name="Ian Parr" userId="4f46477c-3823-44e3-a023-ec7a0abfe074" providerId="ADAL" clId="{AD412BDC-9890-4954-AAF0-BFCCDD012704}" dt="2023-07-11T02:50:50.479" v="1212" actId="478"/>
          <ac:picMkLst>
            <pc:docMk/>
            <pc:sldMk cId="924103085" sldId="325"/>
            <ac:picMk id="3" creationId="{26F4986F-2D7D-0FE4-9509-C54A2B52D7E1}"/>
          </ac:picMkLst>
        </pc:picChg>
        <pc:picChg chg="del">
          <ac:chgData name="Ian Parr" userId="4f46477c-3823-44e3-a023-ec7a0abfe074" providerId="ADAL" clId="{AD412BDC-9890-4954-AAF0-BFCCDD012704}" dt="2023-07-11T02:46:48.559" v="1159" actId="478"/>
          <ac:picMkLst>
            <pc:docMk/>
            <pc:sldMk cId="924103085" sldId="325"/>
            <ac:picMk id="5" creationId="{CC365151-CD36-BC05-B3B6-C50BAFB7A233}"/>
          </ac:picMkLst>
        </pc:picChg>
        <pc:picChg chg="add mod">
          <ac:chgData name="Ian Parr" userId="4f46477c-3823-44e3-a023-ec7a0abfe074" providerId="ADAL" clId="{AD412BDC-9890-4954-AAF0-BFCCDD012704}" dt="2023-07-11T02:51:19.222" v="1223" actId="14100"/>
          <ac:picMkLst>
            <pc:docMk/>
            <pc:sldMk cId="924103085" sldId="325"/>
            <ac:picMk id="6" creationId="{8B0A52CF-72E4-51CE-FDFA-E9D9B9A54FA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EC473-0B92-4325-91B1-84E12D62C11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0FDC7-E149-4FA4-83EB-0CE84E90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ncQtURdcE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Class intro discussion: what do you know about Buddhism?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78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89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Mp4 file in Hindu Resources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0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Class intro discussion: what do you know about Buddhism?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51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02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21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>
                <a:hlinkClick r:id="rId3"/>
              </a:rPr>
              <a:t>https://www.youtube.com/watch?v=GncQtURdcE4</a:t>
            </a:r>
            <a:r>
              <a:rPr lang="en-AU"/>
              <a:t> – Groundhog Day trailer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68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00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3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0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B8E1-76E0-0745-8525-A8F9F5C29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7886" y="702486"/>
            <a:ext cx="7794171" cy="631792"/>
          </a:xfrm>
          <a:effectLst/>
        </p:spPr>
        <p:txBody>
          <a:bodyPr anchor="b">
            <a:normAutofit/>
          </a:bodyPr>
          <a:lstStyle>
            <a:lvl1pPr algn="l">
              <a:defRPr sz="3200">
                <a:solidFill>
                  <a:srgbClr val="EF413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F6330-BE0D-F846-AECF-868AD17B3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7886" y="171725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82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4107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28877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F8FB-D6F5-B70B-0A93-1657A1ACA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20716-3701-D5ED-A2C9-FBD1538E2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06F6D-3E1E-F7D1-DC13-57C149E4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77FFC-8CAB-7EFF-F814-512340DF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34500-0245-8C94-FE6E-505122840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48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9461-CF6A-E785-D73E-DCFCDF03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C3D1B-0935-5BE5-AB35-8F90E079A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EF1CA-49F4-00FD-FD16-BDF3B6A02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BA98E-A0B3-F303-BCC4-AAD1DCFB4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45087-8558-4A7F-E1ED-F988E136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27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50FB-F430-4965-C9DC-389A7C35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1FACD-417A-A943-128B-DFE4964DD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F2B2D-C56C-7738-5D10-3457964B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D514E-3AB2-AF48-C67A-10EA67E4C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3944E-40D3-6349-7E49-FC898AB7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828284-283D-2F81-789F-13C176C530F9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3671672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467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8B2C-E043-3601-DE9E-69444E51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9B22A-A469-DB53-27ED-BA9E18AFBA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E22AC-B1E5-86A3-81BC-94797885E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5F9F8-9BDA-0ABC-61BF-D0CC2E06C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CFF49-BEB0-05B3-BDF2-F95E0605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200DC-4DD9-1084-C2FB-1DE5B3F3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6B08C-EDA9-AD16-01AB-3BA0DCE9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3D3AC-C613-07F4-E88C-4E72D5E9C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42BA2-2C2D-EE37-7167-51D4A265F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0B1C69-2761-BAC7-DD29-42462C636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C74570-374F-3029-FF8F-10FD44E4E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27CC1-19F2-DDD4-C06F-34927764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457A7F-93AE-C5C4-8287-B4F13E9AD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668BB8-D706-88D0-35DE-28EFAB51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A920CC-607C-97E0-0680-BCB15E3BD49D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1595535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039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8F31-9920-BF2F-92C7-04F7BD9AF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277DA-C0C3-8894-FA42-65A3C4F4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D15EA-A3C8-E369-6E6E-6B799AA2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83A0A-69C4-7ED2-2D67-3736662D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34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CBB4CC-D209-8506-9A2B-0939DCF70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2A9822-6971-7214-F273-B7B78EAC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FFF8D-9FF3-FB2D-BB2A-20C868A8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62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825DD-BF6F-BAFD-0279-44D9C98D2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C2A26-6A72-F81B-C7CA-09C9E60B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B248B-83AD-1689-203C-5E1195F36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BC915-4FF3-A7B4-70B4-76499798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F010A-E195-5354-C518-1D4397D8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91315-4991-DCF6-3568-2D52DBE6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2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&amp;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5BDD-E5D9-4441-B905-23646479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765"/>
            <a:ext cx="11150082" cy="9451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rgbClr val="EF413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91BDF-217D-7347-85ED-8CE177494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1958359"/>
            <a:ext cx="10507825" cy="3919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B53F6-B1F3-6E40-95FC-3E2189EBD63C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1595535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699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FEC2C-7FBC-3265-D22B-C5F0462CD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1939C-FD0B-42D4-560F-96B15D6F6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E9D4C-23DF-7172-937D-6C0A38212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772C0-56CB-4806-01CF-EC3E4F268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E71EE-785E-E7E6-6045-E34D5C4E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0BA3-F526-E8F1-BA21-980A4637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34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B8E4-7ACC-8886-C6BD-1BA32F815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DEF97-C26C-7C92-AB57-E25CC096B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F79E4-1128-BBC0-2238-9B659FEA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A79B6-76CF-2089-59EA-921B7605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BF8C2-9EEB-CDC6-FE46-1343B908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50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76C2AA-C408-8789-3BC2-59B9C9AA95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3F1C9-3083-A5EE-4FC2-7FBD22994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5A274-300C-97CE-3BF5-EE305341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FBF7E-8CB0-DCE7-948F-E841E2F8D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F35A0-AB7F-1CB4-B0BA-0FE2DADF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0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8120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838434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Mark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B33E06F-CFDD-784C-9515-BE1A09302ED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07404" y="480421"/>
            <a:ext cx="10607675" cy="37118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5B6C3A2-69BD-8447-8EAB-5CC26713C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404" y="4696763"/>
            <a:ext cx="987425" cy="979831"/>
          </a:xfrm>
          <a:prstGeom prst="rect">
            <a:avLst/>
          </a:prstGeom>
          <a:solidFill>
            <a:srgbClr val="EF4135"/>
          </a:solidFill>
          <a:ln w="38100">
            <a:solidFill>
              <a:srgbClr val="EF4135"/>
            </a:solidFill>
          </a:ln>
        </p:spPr>
        <p:txBody>
          <a:bodyPr anchor="ctr"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?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48F1C58-F215-024F-822C-DB591D3F5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95474" y="4697413"/>
            <a:ext cx="8623783" cy="979487"/>
          </a:xfrm>
          <a:prstGeom prst="rect">
            <a:avLst/>
          </a:prstGeom>
          <a:ln w="38100">
            <a:solidFill>
              <a:srgbClr val="EF4135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990DF59-D760-5C43-8954-9C5F3734D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84C2E2D-5703-D347-90EA-88828D411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F90DCBC-9619-3E48-BC5C-5B1131CF6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B051D62-AB8A-5A46-B4DF-218D251F6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FD5186-493A-F742-AEE8-2F14FA3B5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765"/>
            <a:ext cx="11150082" cy="9451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rgbClr val="EF413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65878F-6316-5E42-A231-E2A9FEE222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1595535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2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F29DB4-D2DD-BF4F-924F-4F1BAAC6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99875"/>
            <a:ext cx="10515600" cy="1940367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EF413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8519559-F12B-4349-98F9-3AD1A6A04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737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1F2AD6-F0EF-D844-9655-2DF17DE0EAEB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3671672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347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982AE-63F6-9548-8C28-B969E30C9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0" y="515235"/>
            <a:ext cx="10500949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E3558E-D696-A346-A64C-C1995A127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5530850"/>
            <a:ext cx="9055100" cy="420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/>
            </a:lvl1pPr>
          </a:lstStyle>
          <a:p>
            <a:pPr lvl="0"/>
            <a:r>
              <a:rPr lang="en-US"/>
              <a:t>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60118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1936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6315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430E4-F7C6-BD44-A5FB-9E7B2A11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553" y="519764"/>
            <a:ext cx="5145505" cy="20813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b="1">
                <a:effectLst/>
                <a:latin typeface="Trajan Pro" panose="02020502050506020301" pitchFamily="18" charset="77"/>
              </a:rPr>
              <a:t>Are Science and Religion Compatible?</a:t>
            </a:r>
            <a:endParaRPr lang="en-AU">
              <a:effectLst/>
              <a:latin typeface="Trajan Pro" panose="02020502050506020301" pitchFamily="18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459BA8-D9FF-6F4F-8DCF-C169BC0EC6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5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rajan Pro" panose="02020502050506020301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7D110E-E98C-5948-9929-71F5D7FC40B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24930" y="5614135"/>
            <a:ext cx="1390262" cy="1046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28D909-F78A-544E-8A9E-17D2A645B0F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77" r:id="rId7"/>
    <p:sldLayoutId id="2147483690" r:id="rId8"/>
    <p:sldLayoutId id="2147483722" r:id="rId9"/>
    <p:sldLayoutId id="21474837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rajan Pro" panose="02020502050506020301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87757F-68FE-B739-3959-A396AE43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987C7-69E1-CA4C-1BD6-897CDCFCC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2134A-9619-4991-0B3D-6C9DB5410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565AD-168A-4AAA-BAE8-543F0CDCD83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A173E-8FD9-E009-1459-97DAD3D4F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A0A79-C4E4-7F04-0706-1282EEC42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637B6C-C3AF-525A-E4ED-DAC5144002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524930" y="5614135"/>
            <a:ext cx="1390262" cy="1046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ABE7AE-31FE-7F59-02E1-975175B40A9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8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bing.com/videos/search?q=Hindu+Dharma&amp;&amp;view=detail&amp;mid=011A6DAB8B84042D358F011A6DAB8B84042D358F&amp;&amp;FORM=VRDGAR&amp;ru=%2Fvideos%2Fsearch%3F%26q%3DHindu%2BDharma%26FORM%3DVDMHRS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-religions-professor.com/atman-brahman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.wikipedia.org/wiki/%C4%80tman_(Hinduism)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scwaeduau.sharepoint.com/sites/AnglicanIdentity/_layouts/15/stream.aspx?id=%2Fsites%2FAnglicanIdentity%2FShared%20Documents%2FGeneral%2FASC%20RELIGIOUS%20STUDIES%2FCURRICULUM%20DOCS%202023%2FWorld%20Religions%2FHinduism%20Resources%2FRSLSWR16%20True%20Cribs%20Mandir%20%2810mins%29%2Emov&amp;referrer=StreamWebApp%2EWeb&amp;referrerScenario=AddressBarCopied%2E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bing.com/search?q=my+life+my+religion+hinduism&amp;qs=SC&amp;pq=my+life+my+religion+hindusim&amp;sc=10-28&amp;cvid=1A240E8097644930A38C992DAF1BDD0E&amp;FORM=QBRE&amp;sp=1&amp;ghc=1&amp;lq=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bing.com/videos/search?q=Samsara+Hinduism&amp;&amp;view=detail&amp;mid=60A87B166C39F21804BB60A87B166C39F21804BB&amp;&amp;FORM=VRDGAR&amp;ru=%2Fvideos%2Fsearch%3Fq%3DSamsara%2BHinduism%26FORM%3DHDRSC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7F325C-A649-3C48-98B2-0B9CE2FF7279}"/>
              </a:ext>
            </a:extLst>
          </p:cNvPr>
          <p:cNvCxnSpPr/>
          <p:nvPr/>
        </p:nvCxnSpPr>
        <p:spPr>
          <a:xfrm flipH="1">
            <a:off x="2202024" y="3424335"/>
            <a:ext cx="9989976" cy="0"/>
          </a:xfrm>
          <a:prstGeom prst="line">
            <a:avLst/>
          </a:prstGeom>
          <a:ln w="5397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C1EB2F9-7672-F347-9DBD-C0C6A9814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3776" y="565553"/>
            <a:ext cx="5694785" cy="2423268"/>
          </a:xfrm>
          <a:effectLst/>
        </p:spPr>
        <p:txBody>
          <a:bodyPr>
            <a:normAutofit/>
          </a:bodyPr>
          <a:lstStyle/>
          <a:p>
            <a:pPr algn="l"/>
            <a:r>
              <a:rPr lang="en-AU" sz="4800">
                <a:solidFill>
                  <a:srgbClr val="EF4135"/>
                </a:solidFill>
              </a:rPr>
              <a:t>World Religions:  Hinduism</a:t>
            </a:r>
          </a:p>
        </p:txBody>
      </p:sp>
    </p:spTree>
    <p:extLst>
      <p:ext uri="{BB962C8B-B14F-4D97-AF65-F5344CB8AC3E}">
        <p14:creationId xmlns:p14="http://schemas.microsoft.com/office/powerpoint/2010/main" val="2153998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B88297-7B82-C1EF-A06F-D891D900C591}"/>
              </a:ext>
            </a:extLst>
          </p:cNvPr>
          <p:cNvSpPr txBox="1">
            <a:spLocks/>
          </p:cNvSpPr>
          <p:nvPr/>
        </p:nvSpPr>
        <p:spPr>
          <a:xfrm>
            <a:off x="646111" y="1521230"/>
            <a:ext cx="10692449" cy="488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5AF29C-903A-D13B-7F49-EE3C5C7A0CE1}"/>
              </a:ext>
            </a:extLst>
          </p:cNvPr>
          <p:cNvSpPr txBox="1">
            <a:spLocks/>
          </p:cNvSpPr>
          <p:nvPr/>
        </p:nvSpPr>
        <p:spPr>
          <a:xfrm>
            <a:off x="615396" y="60350"/>
            <a:ext cx="10692449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life</a:t>
            </a: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57B87E-F919-FD82-264F-D413D59E6928}"/>
              </a:ext>
            </a:extLst>
          </p:cNvPr>
          <p:cNvSpPr txBox="1">
            <a:spLocks/>
          </p:cNvSpPr>
          <p:nvPr/>
        </p:nvSpPr>
        <p:spPr>
          <a:xfrm>
            <a:off x="726010" y="2031516"/>
            <a:ext cx="9528666" cy="4195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0" i="0" u="none" strike="noStrike">
              <a:effectLst/>
              <a:latin typeface="Noto Sans Symbol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FED2D-2006-9E11-B78B-127C1CDFC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32" y="1678290"/>
            <a:ext cx="5315510" cy="3773861"/>
          </a:xfrm>
          <a:prstGeom prst="rect">
            <a:avLst/>
          </a:prstGeom>
        </p:spPr>
      </p:pic>
      <p:pic>
        <p:nvPicPr>
          <p:cNvPr id="8" name="Picture 7" descr="A person with her mouth open&#10;&#10;Description automatically generated">
            <a:extLst>
              <a:ext uri="{FF2B5EF4-FFF2-40B4-BE49-F238E27FC236}">
                <a16:creationId xmlns:a16="http://schemas.microsoft.com/office/drawing/2014/main" id="{F019936B-2BA5-393C-A38F-3E1F245BF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359" y="2592644"/>
            <a:ext cx="5381921" cy="2871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185E0A-FAF3-9315-4506-CABD9584655A}"/>
              </a:ext>
            </a:extLst>
          </p:cNvPr>
          <p:cNvSpPr txBox="1"/>
          <p:nvPr/>
        </p:nvSpPr>
        <p:spPr>
          <a:xfrm>
            <a:off x="870012" y="612559"/>
            <a:ext cx="909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Hinduism - The importance of Darma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B83B1-7D85-BC6F-86C6-22E0AE2F81B3}"/>
              </a:ext>
            </a:extLst>
          </p:cNvPr>
          <p:cNvSpPr txBox="1"/>
          <p:nvPr/>
        </p:nvSpPr>
        <p:spPr>
          <a:xfrm>
            <a:off x="4182615" y="5738028"/>
            <a:ext cx="6094520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hlinkClick r:id="rId5"/>
              </a:rPr>
              <a:t>What is Dharma in Hinduism? 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282765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B88297-7B82-C1EF-A06F-D891D900C591}"/>
              </a:ext>
            </a:extLst>
          </p:cNvPr>
          <p:cNvSpPr txBox="1">
            <a:spLocks/>
          </p:cNvSpPr>
          <p:nvPr/>
        </p:nvSpPr>
        <p:spPr>
          <a:xfrm>
            <a:off x="594621" y="1521230"/>
            <a:ext cx="10692449" cy="488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57B87E-F919-FD82-264F-D413D59E6928}"/>
              </a:ext>
            </a:extLst>
          </p:cNvPr>
          <p:cNvSpPr txBox="1">
            <a:spLocks/>
          </p:cNvSpPr>
          <p:nvPr/>
        </p:nvSpPr>
        <p:spPr>
          <a:xfrm>
            <a:off x="904930" y="1530974"/>
            <a:ext cx="9528666" cy="4195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3200" b="0" i="0" u="none" strike="noStrike">
              <a:effectLst/>
              <a:latin typeface="Noto Sans Symbol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95CF9-1599-0A61-931C-B54F2F45FB61}"/>
              </a:ext>
            </a:extLst>
          </p:cNvPr>
          <p:cNvSpPr txBox="1"/>
          <p:nvPr/>
        </p:nvSpPr>
        <p:spPr>
          <a:xfrm>
            <a:off x="1438183" y="426128"/>
            <a:ext cx="2503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AU" sz="3600" b="0" i="0" u="none" strike="noStrike" kern="1200" cap="none" spc="0" normalizeH="0" baseline="0" noProof="0">
                <a:ln>
                  <a:noFill/>
                </a:ln>
                <a:solidFill>
                  <a:srgbClr val="EF413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Hinduism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Christians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30BB3-F9E9-A8DB-862C-41E111F1F24F}"/>
              </a:ext>
            </a:extLst>
          </p:cNvPr>
          <p:cNvSpPr txBox="1"/>
          <p:nvPr/>
        </p:nvSpPr>
        <p:spPr>
          <a:xfrm>
            <a:off x="2210540" y="1669198"/>
            <a:ext cx="6931240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>
                <a:effectLst/>
                <a:latin typeface="Century Gothic" panose="020B0502020202020204" pitchFamily="34" charset="0"/>
              </a:rPr>
              <a:t>“Atman is Brahman”  - all living things are ultimately divine</a:t>
            </a:r>
            <a:r>
              <a:rPr lang="en-US" sz="1800" b="0" i="0" u="none" strike="noStrike">
                <a:effectLst/>
                <a:latin typeface="Century Gothic" panose="020B0502020202020204" pitchFamily="34" charset="0"/>
              </a:rPr>
              <a:t>.</a:t>
            </a:r>
            <a:endParaRPr lang="en-US" b="0">
              <a:effectLst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br>
              <a:rPr lang="en-US" b="0">
                <a:effectLst/>
              </a:rPr>
            </a:br>
            <a:r>
              <a:rPr lang="en-US" sz="1800" b="0" i="0" u="sng" strike="noStrike">
                <a:solidFill>
                  <a:srgbClr val="58C1BA"/>
                </a:solidFill>
                <a:effectLst/>
                <a:latin typeface="Century Gothic" panose="020B0502020202020204" pitchFamily="34" charset="0"/>
                <a:hlinkClick r:id="rId3"/>
              </a:rPr>
              <a:t>http://www.world-religions-professor.com/atman-brahman.html</a:t>
            </a:r>
            <a:endParaRPr lang="en-US" b="0">
              <a:effectLst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US" sz="1800" b="0" i="0" u="sng" strike="noStrike">
                <a:solidFill>
                  <a:srgbClr val="58C1BA"/>
                </a:solidFill>
                <a:effectLst/>
                <a:latin typeface="Century Gothic" panose="020B0502020202020204" pitchFamily="34" charset="0"/>
                <a:hlinkClick r:id="rId4"/>
              </a:rPr>
              <a:t>https://en.wikipedia.org/wiki/%C4%80tman_(Hinduism)</a:t>
            </a:r>
            <a:endParaRPr lang="en-US" b="0">
              <a:effectLst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br>
              <a:rPr lang="en-US" b="0">
                <a:effectLst/>
              </a:rPr>
            </a:br>
            <a:r>
              <a:rPr lang="en-US" sz="2800" b="0" i="0" u="none" strike="noStrike">
                <a:effectLst/>
                <a:latin typeface="Century Gothic" panose="020B0502020202020204" pitchFamily="34" charset="0"/>
              </a:rPr>
              <a:t>Is the soul and atman the same idea?</a:t>
            </a:r>
            <a:endParaRPr lang="en-US" sz="2800" b="0">
              <a:effectLst/>
            </a:endParaRPr>
          </a:p>
          <a:p>
            <a:br>
              <a:rPr lang="en-US" b="0">
                <a:effectLst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86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B88297-7B82-C1EF-A06F-D891D900C591}"/>
              </a:ext>
            </a:extLst>
          </p:cNvPr>
          <p:cNvSpPr txBox="1">
            <a:spLocks/>
          </p:cNvSpPr>
          <p:nvPr/>
        </p:nvSpPr>
        <p:spPr>
          <a:xfrm>
            <a:off x="594621" y="1521230"/>
            <a:ext cx="10692449" cy="488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57B87E-F919-FD82-264F-D413D59E6928}"/>
              </a:ext>
            </a:extLst>
          </p:cNvPr>
          <p:cNvSpPr txBox="1">
            <a:spLocks/>
          </p:cNvSpPr>
          <p:nvPr/>
        </p:nvSpPr>
        <p:spPr>
          <a:xfrm>
            <a:off x="904930" y="1530974"/>
            <a:ext cx="9528666" cy="4195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3200" b="0" i="0" u="none" strike="noStrike">
              <a:effectLst/>
              <a:latin typeface="Noto Sans Symbol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95CF9-1599-0A61-931C-B54F2F45FB61}"/>
              </a:ext>
            </a:extLst>
          </p:cNvPr>
          <p:cNvSpPr txBox="1"/>
          <p:nvPr/>
        </p:nvSpPr>
        <p:spPr>
          <a:xfrm>
            <a:off x="1438183" y="426128"/>
            <a:ext cx="75974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3600">
                <a:solidFill>
                  <a:srgbClr val="EF4135"/>
                </a:solidFill>
                <a:latin typeface="Century Gothic" panose="020B0502020202020204"/>
              </a:rPr>
              <a:t>"Holy Cribs" Hinduism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Christians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E3639-397E-7A30-8D40-B44244BAE39E}"/>
              </a:ext>
            </a:extLst>
          </p:cNvPr>
          <p:cNvSpPr txBox="1"/>
          <p:nvPr/>
        </p:nvSpPr>
        <p:spPr>
          <a:xfrm>
            <a:off x="2458328" y="6072982"/>
            <a:ext cx="59594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RSLSWR16 True Cribs Mandir (10mins).mov (sharepoint.com)</a:t>
            </a:r>
            <a:endParaRPr lang="en-US"/>
          </a:p>
        </p:txBody>
      </p:sp>
      <p:pic>
        <p:nvPicPr>
          <p:cNvPr id="6" name="Picture 5" descr="A blue background with gold text and a symbol">
            <a:extLst>
              <a:ext uri="{FF2B5EF4-FFF2-40B4-BE49-F238E27FC236}">
                <a16:creationId xmlns:a16="http://schemas.microsoft.com/office/drawing/2014/main" id="{3B8E8C0B-490D-2262-F298-DF3FA4AF6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493" y="1185296"/>
            <a:ext cx="8402875" cy="45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6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B88297-7B82-C1EF-A06F-D891D900C591}"/>
              </a:ext>
            </a:extLst>
          </p:cNvPr>
          <p:cNvSpPr txBox="1">
            <a:spLocks/>
          </p:cNvSpPr>
          <p:nvPr/>
        </p:nvSpPr>
        <p:spPr>
          <a:xfrm>
            <a:off x="594621" y="1521230"/>
            <a:ext cx="10692449" cy="488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57B87E-F919-FD82-264F-D413D59E6928}"/>
              </a:ext>
            </a:extLst>
          </p:cNvPr>
          <p:cNvSpPr txBox="1">
            <a:spLocks/>
          </p:cNvSpPr>
          <p:nvPr/>
        </p:nvSpPr>
        <p:spPr>
          <a:xfrm>
            <a:off x="904930" y="1530974"/>
            <a:ext cx="9528666" cy="4195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3200" b="0" i="0" u="none" strike="noStrike">
              <a:effectLst/>
              <a:latin typeface="Noto Sans Symbol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95CF9-1599-0A61-931C-B54F2F45FB61}"/>
              </a:ext>
            </a:extLst>
          </p:cNvPr>
          <p:cNvSpPr txBox="1"/>
          <p:nvPr/>
        </p:nvSpPr>
        <p:spPr>
          <a:xfrm>
            <a:off x="1190370" y="5468400"/>
            <a:ext cx="836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1" u="none" strike="noStrike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BBC My Life, My Religion: Hinduism </a:t>
            </a:r>
            <a:r>
              <a:rPr lang="en-US" sz="2800" b="0" i="1" u="none" strike="noStrike">
                <a:effectLst/>
                <a:latin typeface="Century Gothic" panose="020B0502020202020204" pitchFamily="34" charset="0"/>
              </a:rPr>
              <a:t>(</a:t>
            </a:r>
            <a:r>
              <a:rPr lang="en-US" sz="2800" b="0" i="0" u="none" strike="noStrike">
                <a:effectLst/>
                <a:latin typeface="Century Gothic" panose="020B0502020202020204" pitchFamily="34" charset="0"/>
              </a:rPr>
              <a:t>29 mins)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C345D-6930-2EA7-6D56-1783422D4946}"/>
              </a:ext>
            </a:extLst>
          </p:cNvPr>
          <p:cNvSpPr txBox="1"/>
          <p:nvPr/>
        </p:nvSpPr>
        <p:spPr>
          <a:xfrm>
            <a:off x="1053381" y="5939048"/>
            <a:ext cx="9016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br>
              <a:rPr lang="en-US" b="0">
                <a:effectLst/>
              </a:rPr>
            </a:br>
            <a:r>
              <a:rPr lang="en-US" sz="1800" b="0" i="0" u="none" strike="noStrike">
                <a:effectLst/>
                <a:latin typeface="Century Gothic" panose="020B0502020202020204" pitchFamily="34" charset="0"/>
              </a:rPr>
              <a:t>Record some notes in the space of your books, like what is Hinduism…</a:t>
            </a:r>
            <a:endParaRPr lang="en-US" b="0">
              <a:effectLst/>
            </a:endParaRPr>
          </a:p>
          <a:p>
            <a:br>
              <a:rPr lang="en-US"/>
            </a:br>
            <a:endParaRPr lang="en-US"/>
          </a:p>
        </p:txBody>
      </p:sp>
      <p:pic>
        <p:nvPicPr>
          <p:cNvPr id="9" name="Picture 8" descr="A person touching a statue&#10;&#10;Description automatically generated">
            <a:extLst>
              <a:ext uri="{FF2B5EF4-FFF2-40B4-BE49-F238E27FC236}">
                <a16:creationId xmlns:a16="http://schemas.microsoft.com/office/drawing/2014/main" id="{71E8D8F9-5C48-0259-307B-A3A30D0F8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326" y="573640"/>
            <a:ext cx="8611476" cy="45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7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35D00-7E9F-3691-B74E-7DC4122CF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7" y="0"/>
            <a:ext cx="11721483" cy="4939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84032C-5FE6-8685-B225-0381053C4285}"/>
              </a:ext>
            </a:extLst>
          </p:cNvPr>
          <p:cNvSpPr txBox="1"/>
          <p:nvPr/>
        </p:nvSpPr>
        <p:spPr>
          <a:xfrm>
            <a:off x="834501" y="5290871"/>
            <a:ext cx="9225378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AU" sz="4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Hinduism</a:t>
            </a:r>
            <a:endParaRPr lang="en-US" sz="480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0462FE-03A4-1173-7E6B-BAC68D275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57" y="4701788"/>
            <a:ext cx="63830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3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838532-0E84-06A9-293B-F43F73A54C67}"/>
              </a:ext>
            </a:extLst>
          </p:cNvPr>
          <p:cNvSpPr txBox="1">
            <a:spLocks/>
          </p:cNvSpPr>
          <p:nvPr/>
        </p:nvSpPr>
        <p:spPr>
          <a:xfrm>
            <a:off x="1107749" y="301754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What are the Main ideas we ought to know about a Religion?</a:t>
            </a:r>
            <a:br>
              <a:rPr kumimoji="0" lang="en-AU" sz="4200" b="0" i="0" u="none" strike="noStrike" kern="1200" cap="none" spc="0" normalizeH="0" baseline="0" noProof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kumimoji="0" lang="en-AU" sz="4200" b="0" i="0" u="none" strike="noStrike" kern="1200" cap="none" spc="0" normalizeH="0" baseline="0" noProof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16FD4-4991-6805-8009-EA522721F5FF}"/>
              </a:ext>
            </a:extLst>
          </p:cNvPr>
          <p:cNvSpPr txBox="1"/>
          <p:nvPr/>
        </p:nvSpPr>
        <p:spPr>
          <a:xfrm>
            <a:off x="2674397" y="1896103"/>
            <a:ext cx="6094520" cy="4180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effectLst/>
                <a:latin typeface="Century Gothic" panose="020B0502020202020204" pitchFamily="34" charset="0"/>
              </a:rPr>
              <a:t>Who is God?</a:t>
            </a:r>
            <a:endParaRPr lang="en-US" sz="2800" b="0" i="0" u="none" strike="noStrike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effectLst/>
                <a:latin typeface="Century Gothic" panose="020B0502020202020204" pitchFamily="34" charset="0"/>
              </a:rPr>
              <a:t>Sacred Text, how can I know God?</a:t>
            </a:r>
            <a:endParaRPr lang="en-US" sz="2800" b="0" i="0" u="none" strike="noStrike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effectLst/>
                <a:latin typeface="Century Gothic" panose="020B0502020202020204" pitchFamily="34" charset="0"/>
              </a:rPr>
              <a:t>Universe, God and people?</a:t>
            </a:r>
            <a:endParaRPr lang="en-US" sz="2800" b="0" i="0" u="none" strike="noStrike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effectLst/>
                <a:latin typeface="Century Gothic" panose="020B0502020202020204" pitchFamily="34" charset="0"/>
              </a:rPr>
              <a:t>Death, judgement and heaven?</a:t>
            </a:r>
            <a:endParaRPr lang="en-US" sz="2800" b="0" i="0" u="none" strike="noStrike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effectLst/>
                <a:latin typeface="Century Gothic" panose="020B0502020202020204" pitchFamily="34" charset="0"/>
              </a:rPr>
              <a:t>Life, how should I live and festivals?</a:t>
            </a:r>
            <a:endParaRPr lang="en-US" sz="2800" b="0" i="0" u="none" strike="noStrike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effectLst/>
                <a:latin typeface="Century Gothic" panose="020B0502020202020204" pitchFamily="34" charset="0"/>
              </a:rPr>
              <a:t>Important people and dates?</a:t>
            </a:r>
            <a:endParaRPr lang="en-US" sz="2800" b="0" i="0" u="none" strike="noStrike"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2861662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838532-0E84-06A9-293B-F43F73A54C67}"/>
              </a:ext>
            </a:extLst>
          </p:cNvPr>
          <p:cNvSpPr txBox="1">
            <a:spLocks/>
          </p:cNvSpPr>
          <p:nvPr/>
        </p:nvSpPr>
        <p:spPr>
          <a:xfrm>
            <a:off x="1107749" y="301754"/>
            <a:ext cx="9404723" cy="962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rgbClr val="7030A0"/>
                </a:solidFill>
                <a:latin typeface="Calibri"/>
                <a:cs typeface="Calibri"/>
              </a:rPr>
              <a:t>MY LIFE, MY RELIGION: HINDUISM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</a:rPr>
              <a:t>?</a:t>
            </a:r>
            <a:endParaRPr lang="en-AU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2" name="Picture 1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D1884FFF-6B2E-4A96-E976-A2852AECB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467212"/>
            <a:ext cx="2743200" cy="1923577"/>
          </a:xfrm>
          <a:prstGeom prst="rect">
            <a:avLst/>
          </a:prstGeom>
        </p:spPr>
      </p:pic>
      <p:pic>
        <p:nvPicPr>
          <p:cNvPr id="4" name="Picture 3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7362AB9A-1B68-F6FF-B03C-5D50D7C39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467212"/>
            <a:ext cx="2743200" cy="1923577"/>
          </a:xfrm>
          <a:prstGeom prst="rect">
            <a:avLst/>
          </a:prstGeom>
        </p:spPr>
      </p:pic>
      <p:pic>
        <p:nvPicPr>
          <p:cNvPr id="6" name="Picture 5" descr="A white text on a blue background">
            <a:extLst>
              <a:ext uri="{FF2B5EF4-FFF2-40B4-BE49-F238E27FC236}">
                <a16:creationId xmlns:a16="http://schemas.microsoft.com/office/drawing/2014/main" id="{17F5BA80-A53D-A9D1-A806-6964AB19F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798" y="1016281"/>
            <a:ext cx="7231692" cy="5075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96BA54-560B-C78F-5D44-2839ED317593}"/>
              </a:ext>
            </a:extLst>
          </p:cNvPr>
          <p:cNvSpPr txBox="1"/>
          <p:nvPr/>
        </p:nvSpPr>
        <p:spPr>
          <a:xfrm>
            <a:off x="2782866" y="6258838"/>
            <a:ext cx="56763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my life my religion hinduism - Search (bing.com)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1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B88297-7B82-C1EF-A06F-D891D900C591}"/>
              </a:ext>
            </a:extLst>
          </p:cNvPr>
          <p:cNvSpPr txBox="1">
            <a:spLocks/>
          </p:cNvSpPr>
          <p:nvPr/>
        </p:nvSpPr>
        <p:spPr>
          <a:xfrm>
            <a:off x="646111" y="1521230"/>
            <a:ext cx="10692449" cy="488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5AF29C-903A-D13B-7F49-EE3C5C7A0CE1}"/>
              </a:ext>
            </a:extLst>
          </p:cNvPr>
          <p:cNvSpPr txBox="1">
            <a:spLocks/>
          </p:cNvSpPr>
          <p:nvPr/>
        </p:nvSpPr>
        <p:spPr>
          <a:xfrm>
            <a:off x="1155260" y="327212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200" b="0" i="0" u="none" strike="noStrike" kern="1200" cap="none" spc="0" normalizeH="0" baseline="0" noProof="0">
                <a:ln>
                  <a:noFill/>
                </a:ln>
                <a:solidFill>
                  <a:srgbClr val="EF4135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Hinduism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2FE9D8-A7BB-2ED4-0A7E-EF115E6E122B}"/>
              </a:ext>
            </a:extLst>
          </p:cNvPr>
          <p:cNvSpPr txBox="1">
            <a:spLocks/>
          </p:cNvSpPr>
          <p:nvPr/>
        </p:nvSpPr>
        <p:spPr>
          <a:xfrm>
            <a:off x="872739" y="1320265"/>
            <a:ext cx="9687243" cy="52859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1E5155">
                  <a:lumMod val="40000"/>
                  <a:lumOff val="60000"/>
                </a:srgbClr>
              </a:buCl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Believes in tiers (or levels) of multiple gods (hundreds) with one supreme "being" called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Brahman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.</a:t>
            </a:r>
            <a:r>
              <a:rPr lang="en-US" sz="2800">
                <a:latin typeface="Century Gothic" panose="020B0502020202020204"/>
              </a:rPr>
              <a:t>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All things are part of Brahman, but the world as we know it has been separated from him and is therefore evil.</a:t>
            </a:r>
            <a:r>
              <a:rPr lang="en-US" sz="2800">
                <a:latin typeface="Century Gothic" panose="020B0502020202020204"/>
              </a:rPr>
              <a:t>      </a:t>
            </a:r>
          </a:p>
          <a:p>
            <a:pPr>
              <a:buClr>
                <a:srgbClr val="8AD0D6"/>
              </a:buClr>
              <a:defRPr/>
            </a:pPr>
            <a:r>
              <a:rPr lang="en-US" sz="2800">
                <a:latin typeface="Century Gothic" panose="020B0502020202020204"/>
              </a:rPr>
              <a:t> 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Enlightenment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is reached through lifelong dedication to one of the many gods.</a:t>
            </a:r>
            <a:r>
              <a:rPr lang="en-US" sz="2800">
                <a:latin typeface="Century Gothic" panose="020B0502020202020204"/>
              </a:rPr>
              <a:t>                                                                   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endParaRPr lang="en-AU" sz="2800">
              <a:latin typeface="Century Gothic" panose="020B0502020202020204"/>
            </a:endParaRPr>
          </a:p>
          <a:p>
            <a:pPr>
              <a:buClr>
                <a:srgbClr val="8AD0D6"/>
              </a:buCl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The 2 most popular gods are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Vishnu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and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Krishna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.</a:t>
            </a:r>
            <a:r>
              <a:rPr lang="en-US" sz="2800">
                <a:latin typeface="Century Gothic" panose="020B0502020202020204"/>
              </a:rPr>
              <a:t>                     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If enlightenment is not reached in your lifetime, you will continue to be returned to the physical world after death by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reincarnation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.</a:t>
            </a:r>
            <a:endParaRPr lang="en-AU" sz="2800">
              <a:latin typeface="Century Gothic" panose="020B0502020202020204"/>
            </a:endParaRPr>
          </a:p>
          <a:p>
            <a:pPr>
              <a:buClr>
                <a:srgbClr val="8AD0D6"/>
              </a:buCl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If you lived a good life devoted to your god then you are reincarnated to a better position. If you lived a bad life you will be reincarnated to a worse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position.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a worse position.</a:t>
            </a:r>
            <a:endParaRPr lang="en-AU" sz="2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3716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05AF29C-903A-D13B-7F49-EE3C5C7A0CE1}"/>
              </a:ext>
            </a:extLst>
          </p:cNvPr>
          <p:cNvSpPr txBox="1">
            <a:spLocks/>
          </p:cNvSpPr>
          <p:nvPr/>
        </p:nvSpPr>
        <p:spPr>
          <a:xfrm>
            <a:off x="734637" y="287328"/>
            <a:ext cx="2438332" cy="770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600" b="0" i="0" u="none" strike="noStrike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Hinduism</a:t>
            </a:r>
            <a:endParaRPr lang="en-US" sz="3600" b="0">
              <a:solidFill>
                <a:srgbClr val="FF0000"/>
              </a:solidFill>
              <a:effectLst/>
            </a:endParaRPr>
          </a:p>
          <a:p>
            <a:br>
              <a:rPr lang="en-US" sz="3600">
                <a:solidFill>
                  <a:srgbClr val="FF0000"/>
                </a:solidFill>
              </a:rPr>
            </a:b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9013E-6C51-29E1-84D8-613783758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541" y="1521230"/>
            <a:ext cx="3712786" cy="4456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539DF0-A98C-74E8-C9A8-0F8464B49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060" y="606888"/>
            <a:ext cx="4710380" cy="464905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5BE880-E9AC-AF8E-4D07-5BFE6DD5072D}"/>
              </a:ext>
            </a:extLst>
          </p:cNvPr>
          <p:cNvSpPr txBox="1">
            <a:spLocks/>
          </p:cNvSpPr>
          <p:nvPr/>
        </p:nvSpPr>
        <p:spPr>
          <a:xfrm>
            <a:off x="734636" y="1518784"/>
            <a:ext cx="2438332" cy="43951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i="1"/>
              <a:t>Namaste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/>
              <a:t>“The divine in me honours the divine in you.”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53962-6E93-4CB1-80AF-70416C172424}"/>
              </a:ext>
            </a:extLst>
          </p:cNvPr>
          <p:cNvSpPr txBox="1"/>
          <p:nvPr/>
        </p:nvSpPr>
        <p:spPr>
          <a:xfrm>
            <a:off x="5881281" y="5506887"/>
            <a:ext cx="16579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https://www.pinterest.com.au/</a:t>
            </a:r>
          </a:p>
        </p:txBody>
      </p:sp>
    </p:spTree>
    <p:extLst>
      <p:ext uri="{BB962C8B-B14F-4D97-AF65-F5344CB8AC3E}">
        <p14:creationId xmlns:p14="http://schemas.microsoft.com/office/powerpoint/2010/main" val="1628901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B88297-7B82-C1EF-A06F-D891D900C591}"/>
              </a:ext>
            </a:extLst>
          </p:cNvPr>
          <p:cNvSpPr txBox="1">
            <a:spLocks/>
          </p:cNvSpPr>
          <p:nvPr/>
        </p:nvSpPr>
        <p:spPr>
          <a:xfrm>
            <a:off x="646111" y="1521230"/>
            <a:ext cx="10692449" cy="488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5AF29C-903A-D13B-7F49-EE3C5C7A0CE1}"/>
              </a:ext>
            </a:extLst>
          </p:cNvPr>
          <p:cNvSpPr txBox="1">
            <a:spLocks/>
          </p:cNvSpPr>
          <p:nvPr/>
        </p:nvSpPr>
        <p:spPr>
          <a:xfrm>
            <a:off x="1152523" y="334828"/>
            <a:ext cx="9404723" cy="773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400" b="0" i="0" u="none" strike="noStrike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Hinduism- some key terms</a:t>
            </a:r>
            <a:endParaRPr lang="en-US" sz="440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800" b="0" i="0" u="none" strike="noStrike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Brahman – Supreme being, only reality</a:t>
            </a: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US" sz="2800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Atman – Our true self, one with Brahman</a:t>
            </a: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US" sz="2800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Karma – Consequence of actions</a:t>
            </a: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US" sz="2800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Reincarnation – Atman is reborn</a:t>
            </a: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US" sz="2800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Maya – Reality is an illusion</a:t>
            </a: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US" sz="2800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Samsara – The eternal cycle of birth, suffering, death, and rebirth</a:t>
            </a: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US" sz="2800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Moksha – Atman released from samsara and reunites with Brahman</a:t>
            </a:r>
          </a:p>
          <a:p>
            <a:br>
              <a:rPr lang="en-US" b="0">
                <a:effectLst/>
              </a:rPr>
            </a:br>
            <a:endParaRPr kumimoji="0" lang="en-AU" sz="4200" b="0" i="0" u="none" strike="noStrike" kern="1200" cap="none" spc="0" normalizeH="0" baseline="0" noProof="0">
              <a:ln>
                <a:noFill/>
              </a:ln>
              <a:solidFill>
                <a:srgbClr val="EF4135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3158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B88297-7B82-C1EF-A06F-D891D900C591}"/>
              </a:ext>
            </a:extLst>
          </p:cNvPr>
          <p:cNvSpPr txBox="1">
            <a:spLocks/>
          </p:cNvSpPr>
          <p:nvPr/>
        </p:nvSpPr>
        <p:spPr>
          <a:xfrm>
            <a:off x="646111" y="1521230"/>
            <a:ext cx="10692449" cy="488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5AF29C-903A-D13B-7F49-EE3C5C7A0CE1}"/>
              </a:ext>
            </a:extLst>
          </p:cNvPr>
          <p:cNvSpPr txBox="1">
            <a:spLocks/>
          </p:cNvSpPr>
          <p:nvPr/>
        </p:nvSpPr>
        <p:spPr>
          <a:xfrm>
            <a:off x="1155260" y="327212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Samsara and Moksha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334586-69CD-E363-EB97-40352E78A706}"/>
              </a:ext>
            </a:extLst>
          </p:cNvPr>
          <p:cNvSpPr txBox="1"/>
          <p:nvPr/>
        </p:nvSpPr>
        <p:spPr>
          <a:xfrm>
            <a:off x="896957" y="1127577"/>
            <a:ext cx="9921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606060"/>
                </a:solidFill>
                <a:effectLst/>
                <a:latin typeface="Raleway" pitchFamily="2" charset="0"/>
              </a:rPr>
              <a:t>These two concepts - </a:t>
            </a:r>
            <a:r>
              <a:rPr lang="en-US" sz="2400" b="1" i="0">
                <a:solidFill>
                  <a:srgbClr val="606060"/>
                </a:solidFill>
                <a:effectLst/>
                <a:latin typeface="Raleway" pitchFamily="2" charset="0"/>
              </a:rPr>
              <a:t>moksha</a:t>
            </a:r>
            <a:r>
              <a:rPr lang="en-US" sz="2400" b="0" i="0">
                <a:solidFill>
                  <a:srgbClr val="606060"/>
                </a:solidFill>
                <a:effectLst/>
                <a:latin typeface="Raleway" pitchFamily="2" charset="0"/>
              </a:rPr>
              <a:t> and </a:t>
            </a:r>
            <a:r>
              <a:rPr lang="en-US" sz="2400" b="1" i="0">
                <a:solidFill>
                  <a:srgbClr val="606060"/>
                </a:solidFill>
                <a:effectLst/>
                <a:latin typeface="Raleway" pitchFamily="2" charset="0"/>
              </a:rPr>
              <a:t>samsara</a:t>
            </a:r>
            <a:r>
              <a:rPr lang="en-US" sz="2400" b="0" i="0">
                <a:solidFill>
                  <a:srgbClr val="606060"/>
                </a:solidFill>
                <a:effectLst/>
                <a:latin typeface="Raleway" pitchFamily="2" charset="0"/>
              </a:rPr>
              <a:t> - refer to the ultimate goal in Hinduism which is, quite simply, escape from the cycle of life, death and rebirth and to re-merge with Brahman, or ultimate reality.</a:t>
            </a:r>
            <a:endParaRPr lang="en-US" sz="2400"/>
          </a:p>
        </p:txBody>
      </p:sp>
      <p:pic>
        <p:nvPicPr>
          <p:cNvPr id="13" name="Picture 12" descr="A cartoon of a baby and a grave&#10;&#10;Description automatically generated">
            <a:extLst>
              <a:ext uri="{FF2B5EF4-FFF2-40B4-BE49-F238E27FC236}">
                <a16:creationId xmlns:a16="http://schemas.microsoft.com/office/drawing/2014/main" id="{4905A937-4F21-0EED-1A68-4068B5E29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33" y="2864559"/>
            <a:ext cx="5573039" cy="2870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3A18DD-31FB-5D24-E6EC-9AE79D70209C}"/>
              </a:ext>
            </a:extLst>
          </p:cNvPr>
          <p:cNvSpPr txBox="1"/>
          <p:nvPr/>
        </p:nvSpPr>
        <p:spPr>
          <a:xfrm>
            <a:off x="1555811" y="5834566"/>
            <a:ext cx="1288996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hlinkClick r:id="rId4"/>
              </a:rPr>
              <a:t>What is Saṃsāra? 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8429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B88297-7B82-C1EF-A06F-D891D900C591}"/>
              </a:ext>
            </a:extLst>
          </p:cNvPr>
          <p:cNvSpPr txBox="1">
            <a:spLocks/>
          </p:cNvSpPr>
          <p:nvPr/>
        </p:nvSpPr>
        <p:spPr>
          <a:xfrm>
            <a:off x="646111" y="1521230"/>
            <a:ext cx="10692449" cy="488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7F83E5-436F-170A-AAB3-D8968502F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358" y="342469"/>
            <a:ext cx="7671372" cy="5435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14F86-45B4-C897-25E2-9C0EB0A98367}"/>
              </a:ext>
            </a:extLst>
          </p:cNvPr>
          <p:cNvSpPr txBox="1"/>
          <p:nvPr/>
        </p:nvSpPr>
        <p:spPr>
          <a:xfrm>
            <a:off x="1280753" y="6040706"/>
            <a:ext cx="2621133" cy="215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http://3.b</a:t>
            </a:r>
            <a:r>
              <a:rPr lang="en-US" sz="800"/>
              <a:t>p.blogspot.com/wheel_of_samsara_diagram.jpg</a:t>
            </a:r>
            <a:endParaRPr lang="en-US" sz="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819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7637A20C-56B8-6E44-A428-5C0ADAC1DD58}" vid="{09AEA323-2772-3049-B7BF-11F7FB1AF4D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7637A20C-56B8-6E44-A428-5C0ADAC1DD58}" vid="{FC6DD178-7F16-8A48-A31C-27680A32AC1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2a4565-50e3-46f8-b557-533271a10689">
      <Terms xmlns="http://schemas.microsoft.com/office/infopath/2007/PartnerControls"/>
    </lcf76f155ced4ddcb4097134ff3c332f>
    <TaxCatchAll xmlns="72253b91-6351-4ba7-b71d-107660adb705" xsi:nil="true"/>
    <MediaLengthInSeconds xmlns="6b2a4565-50e3-46f8-b557-533271a1068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3C303AD7B58445AAFDADF59CB15EE2" ma:contentTypeVersion="15" ma:contentTypeDescription="Create a new document." ma:contentTypeScope="" ma:versionID="1d5b5e2390cf2eb2355cbcaf70fcee38">
  <xsd:schema xmlns:xsd="http://www.w3.org/2001/XMLSchema" xmlns:xs="http://www.w3.org/2001/XMLSchema" xmlns:p="http://schemas.microsoft.com/office/2006/metadata/properties" xmlns:ns2="6b2a4565-50e3-46f8-b557-533271a10689" xmlns:ns3="72253b91-6351-4ba7-b71d-107660adb705" targetNamespace="http://schemas.microsoft.com/office/2006/metadata/properties" ma:root="true" ma:fieldsID="d54b84110e83a6103249b98e4a798798" ns2:_="" ns3:_="">
    <xsd:import namespace="6b2a4565-50e3-46f8-b557-533271a10689"/>
    <xsd:import namespace="72253b91-6351-4ba7-b71d-107660adb7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a4565-50e3-46f8-b557-533271a106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4e79e38-04f1-48be-abb7-2f2068ab80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253b91-6351-4ba7-b71d-107660adb705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8ff43b0-362e-43bd-94a7-ad721e496def}" ma:internalName="TaxCatchAll" ma:showField="CatchAllData" ma:web="72253b91-6351-4ba7-b71d-107660adb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72C645-5267-4B70-878D-4E9DFF029F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4E7607-A14D-4ADE-94F6-022575BC8745}">
  <ds:schemaRefs>
    <ds:schemaRef ds:uri="6b2a4565-50e3-46f8-b557-533271a10689"/>
    <ds:schemaRef ds:uri="72253b91-6351-4ba7-b71d-107660adb70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AA21B7C-0D5D-4C72-A551-B70590A61B3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13</Slides>
  <Notes>11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1_Office Theme</vt:lpstr>
      <vt:lpstr>2_Office Theme</vt:lpstr>
      <vt:lpstr>World Religions:  Hinduism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6</cp:revision>
  <dcterms:created xsi:type="dcterms:W3CDTF">2019-03-13T09:12:46Z</dcterms:created>
  <dcterms:modified xsi:type="dcterms:W3CDTF">2023-11-15T00:47:10Z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0x010100753C303AD7B58445AAFDADF59CB15EE2</vt:lpwstr>
  </property>
  <property fmtid="{D5CDD505-2E9C-101B-9397-08002B2CF9AE}" pid="3" name="Order">
    <vt:r8>1723200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