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1" r:id="rId5"/>
    <p:sldMasterId id="2147483780" r:id="rId6"/>
  </p:sldMasterIdLst>
  <p:notesMasterIdLst>
    <p:notesMasterId r:id="rId28"/>
  </p:notesMasterIdLst>
  <p:sldIdLst>
    <p:sldId id="258" r:id="rId7"/>
    <p:sldId id="269" r:id="rId8"/>
    <p:sldId id="347" r:id="rId9"/>
    <p:sldId id="348" r:id="rId10"/>
    <p:sldId id="345" r:id="rId11"/>
    <p:sldId id="351" r:id="rId12"/>
    <p:sldId id="349" r:id="rId13"/>
    <p:sldId id="352" r:id="rId14"/>
    <p:sldId id="343" r:id="rId15"/>
    <p:sldId id="353" r:id="rId16"/>
    <p:sldId id="356" r:id="rId17"/>
    <p:sldId id="357" r:id="rId18"/>
    <p:sldId id="358" r:id="rId19"/>
    <p:sldId id="355" r:id="rId20"/>
    <p:sldId id="336" r:id="rId21"/>
    <p:sldId id="359" r:id="rId22"/>
    <p:sldId id="354" r:id="rId23"/>
    <p:sldId id="346" r:id="rId24"/>
    <p:sldId id="361" r:id="rId25"/>
    <p:sldId id="362" r:id="rId26"/>
    <p:sldId id="36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FFEFAB-C189-492B-A119-214A4688928C}">
          <p14:sldIdLst>
            <p14:sldId id="258"/>
            <p14:sldId id="269"/>
            <p14:sldId id="347"/>
            <p14:sldId id="348"/>
            <p14:sldId id="345"/>
            <p14:sldId id="351"/>
            <p14:sldId id="349"/>
            <p14:sldId id="352"/>
            <p14:sldId id="343"/>
            <p14:sldId id="353"/>
            <p14:sldId id="356"/>
            <p14:sldId id="357"/>
            <p14:sldId id="358"/>
            <p14:sldId id="355"/>
            <p14:sldId id="336"/>
            <p14:sldId id="359"/>
            <p14:sldId id="354"/>
            <p14:sldId id="346"/>
            <p14:sldId id="361"/>
            <p14:sldId id="362"/>
            <p14:sldId id="363"/>
          </p14:sldIdLst>
        </p14:section>
        <p14:section name="Untitled Section" id="{8D65142F-B292-4DFE-AACF-333238B545D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3F94"/>
    <a:srgbClr val="22387D"/>
    <a:srgbClr val="001DF2"/>
    <a:srgbClr val="EF41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4CBFA-0405-4C92-A009-A7E732A57335}" v="59" dt="2023-11-06T22:42:49.417"/>
    <p1510:client id="{6A26CF55-D4B0-44E5-8739-9BDFEA32E62B}" v="16" dt="2023-10-03T03:36:58.175"/>
    <p1510:client id="{7214B39C-E442-4004-9F69-1162C27ED531}" v="8" dt="2023-10-31T00:57:20.692"/>
    <p1510:client id="{9F7ABC27-48D9-44A9-8A11-AC45B9F57244}" v="4" dt="2023-11-06T23:01:11.222"/>
    <p1510:client id="{A186DE34-AF23-417D-B851-26E0E87D4C0F}" v="22" dt="2023-11-06T23:44:11.173"/>
    <p1510:client id="{C34A3186-F7E7-4440-8BF4-BA1CE6DBC0B1}" v="2" dt="2023-09-07T05:24:19.527"/>
    <p1510:client id="{F74C1A86-7BD4-46D3-9050-B7BA67478D9D}" v="38" dt="2023-11-15T01:03:35.1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5/10/relationships/revisionInfo" Target="revisionInfo.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Parr" userId="4f46477c-3823-44e3-a023-ec7a0abfe074" providerId="ADAL" clId="{BB0C4878-432C-4512-AE29-435F3457A4E3}"/>
    <pc:docChg chg="custSel addSld delSld modSld sldOrd modMainMaster modSection">
      <pc:chgData name="Ian Parr" userId="4f46477c-3823-44e3-a023-ec7a0abfe074" providerId="ADAL" clId="{BB0C4878-432C-4512-AE29-435F3457A4E3}" dt="2023-07-05T03:16:15.107" v="1255" actId="47"/>
      <pc:docMkLst>
        <pc:docMk/>
      </pc:docMkLst>
      <pc:sldChg chg="modSp mod">
        <pc:chgData name="Ian Parr" userId="4f46477c-3823-44e3-a023-ec7a0abfe074" providerId="ADAL" clId="{BB0C4878-432C-4512-AE29-435F3457A4E3}" dt="2023-07-05T01:23:52.367" v="13" actId="20577"/>
        <pc:sldMkLst>
          <pc:docMk/>
          <pc:sldMk cId="2153998600" sldId="258"/>
        </pc:sldMkLst>
        <pc:spChg chg="mod">
          <ac:chgData name="Ian Parr" userId="4f46477c-3823-44e3-a023-ec7a0abfe074" providerId="ADAL" clId="{BB0C4878-432C-4512-AE29-435F3457A4E3}" dt="2023-07-05T01:23:52.367" v="13" actId="20577"/>
          <ac:spMkLst>
            <pc:docMk/>
            <pc:sldMk cId="2153998600" sldId="258"/>
            <ac:spMk id="7" creationId="{BC1EB2F9-7672-F347-9DBD-C0C6A9814DAD}"/>
          </ac:spMkLst>
        </pc:spChg>
      </pc:sldChg>
      <pc:sldChg chg="addSp delSp modSp mod setBg">
        <pc:chgData name="Ian Parr" userId="4f46477c-3823-44e3-a023-ec7a0abfe074" providerId="ADAL" clId="{BB0C4878-432C-4512-AE29-435F3457A4E3}" dt="2023-07-05T02:31:04.094" v="492" actId="1076"/>
        <pc:sldMkLst>
          <pc:docMk/>
          <pc:sldMk cId="908109795" sldId="265"/>
        </pc:sldMkLst>
        <pc:spChg chg="add del">
          <ac:chgData name="Ian Parr" userId="4f46477c-3823-44e3-a023-ec7a0abfe074" providerId="ADAL" clId="{BB0C4878-432C-4512-AE29-435F3457A4E3}" dt="2023-07-05T02:21:28.328" v="369" actId="478"/>
          <ac:spMkLst>
            <pc:docMk/>
            <pc:sldMk cId="908109795" sldId="265"/>
            <ac:spMk id="3" creationId="{641753F5-8A18-C1C3-D3A9-CA078F795F77}"/>
          </ac:spMkLst>
        </pc:spChg>
        <pc:spChg chg="mod">
          <ac:chgData name="Ian Parr" userId="4f46477c-3823-44e3-a023-ec7a0abfe074" providerId="ADAL" clId="{BB0C4878-432C-4512-AE29-435F3457A4E3}" dt="2023-07-05T02:27:18.304" v="447" actId="26606"/>
          <ac:spMkLst>
            <pc:docMk/>
            <pc:sldMk cId="908109795" sldId="265"/>
            <ac:spMk id="4" creationId="{0F55896C-AA80-8EC4-8294-5C3763871976}"/>
          </ac:spMkLst>
        </pc:spChg>
        <pc:spChg chg="add mod">
          <ac:chgData name="Ian Parr" userId="4f46477c-3823-44e3-a023-ec7a0abfe074" providerId="ADAL" clId="{BB0C4878-432C-4512-AE29-435F3457A4E3}" dt="2023-07-05T02:30:58.805" v="491" actId="27636"/>
          <ac:spMkLst>
            <pc:docMk/>
            <pc:sldMk cId="908109795" sldId="265"/>
            <ac:spMk id="8" creationId="{3B7D3EC4-830A-55DD-90CF-17F6741345C9}"/>
          </ac:spMkLst>
        </pc:spChg>
        <pc:spChg chg="add mod">
          <ac:chgData name="Ian Parr" userId="4f46477c-3823-44e3-a023-ec7a0abfe074" providerId="ADAL" clId="{BB0C4878-432C-4512-AE29-435F3457A4E3}" dt="2023-07-05T02:31:04.094" v="492" actId="1076"/>
          <ac:spMkLst>
            <pc:docMk/>
            <pc:sldMk cId="908109795" sldId="265"/>
            <ac:spMk id="12" creationId="{D5547C5B-A4AA-8BCC-9BD2-5D588B11EFCD}"/>
          </ac:spMkLst>
        </pc:spChg>
        <pc:spChg chg="add">
          <ac:chgData name="Ian Parr" userId="4f46477c-3823-44e3-a023-ec7a0abfe074" providerId="ADAL" clId="{BB0C4878-432C-4512-AE29-435F3457A4E3}" dt="2023-07-05T02:27:18.304" v="447" actId="26606"/>
          <ac:spMkLst>
            <pc:docMk/>
            <pc:sldMk cId="908109795" sldId="265"/>
            <ac:spMk id="16" creationId="{45D37F4E-DDB4-456B-97E0-9937730A039F}"/>
          </ac:spMkLst>
        </pc:spChg>
        <pc:spChg chg="add">
          <ac:chgData name="Ian Parr" userId="4f46477c-3823-44e3-a023-ec7a0abfe074" providerId="ADAL" clId="{BB0C4878-432C-4512-AE29-435F3457A4E3}" dt="2023-07-05T02:27:18.304" v="447" actId="26606"/>
          <ac:spMkLst>
            <pc:docMk/>
            <pc:sldMk cId="908109795" sldId="265"/>
            <ac:spMk id="18" creationId="{B2DD41CD-8F47-4F56-AD12-4E2FF7696987}"/>
          </ac:spMkLst>
        </pc:spChg>
        <pc:picChg chg="del mod">
          <ac:chgData name="Ian Parr" userId="4f46477c-3823-44e3-a023-ec7a0abfe074" providerId="ADAL" clId="{BB0C4878-432C-4512-AE29-435F3457A4E3}" dt="2023-07-05T02:24:15.575" v="428" actId="478"/>
          <ac:picMkLst>
            <pc:docMk/>
            <pc:sldMk cId="908109795" sldId="265"/>
            <ac:picMk id="5" creationId="{9937DF08-CBCB-53D8-8521-AECBD58831A1}"/>
          </ac:picMkLst>
        </pc:picChg>
        <pc:picChg chg="del">
          <ac:chgData name="Ian Parr" userId="4f46477c-3823-44e3-a023-ec7a0abfe074" providerId="ADAL" clId="{BB0C4878-432C-4512-AE29-435F3457A4E3}" dt="2023-07-05T02:21:13.165" v="367" actId="478"/>
          <ac:picMkLst>
            <pc:docMk/>
            <pc:sldMk cId="908109795" sldId="265"/>
            <ac:picMk id="6" creationId="{CF7D833A-2383-DF43-B2B8-893193ECED6E}"/>
          </ac:picMkLst>
        </pc:picChg>
        <pc:picChg chg="add del mod">
          <ac:chgData name="Ian Parr" userId="4f46477c-3823-44e3-a023-ec7a0abfe074" providerId="ADAL" clId="{BB0C4878-432C-4512-AE29-435F3457A4E3}" dt="2023-07-05T02:24:56.486" v="432" actId="478"/>
          <ac:picMkLst>
            <pc:docMk/>
            <pc:sldMk cId="908109795" sldId="265"/>
            <ac:picMk id="9" creationId="{AB923F73-A9F9-C568-2353-B8D39CFFF282}"/>
          </ac:picMkLst>
        </pc:picChg>
        <pc:picChg chg="add del mod">
          <ac:chgData name="Ian Parr" userId="4f46477c-3823-44e3-a023-ec7a0abfe074" providerId="ADAL" clId="{BB0C4878-432C-4512-AE29-435F3457A4E3}" dt="2023-07-05T02:26:14.092" v="441" actId="478"/>
          <ac:picMkLst>
            <pc:docMk/>
            <pc:sldMk cId="908109795" sldId="265"/>
            <ac:picMk id="10" creationId="{36D49FE7-CDB1-9674-9CB6-0A016B2692AC}"/>
          </ac:picMkLst>
        </pc:picChg>
        <pc:picChg chg="add mod">
          <ac:chgData name="Ian Parr" userId="4f46477c-3823-44e3-a023-ec7a0abfe074" providerId="ADAL" clId="{BB0C4878-432C-4512-AE29-435F3457A4E3}" dt="2023-07-05T02:28:11.197" v="459" actId="1076"/>
          <ac:picMkLst>
            <pc:docMk/>
            <pc:sldMk cId="908109795" sldId="265"/>
            <ac:picMk id="11" creationId="{B0BBCF2A-2125-A63B-AFF2-B3BB32B05740}"/>
          </ac:picMkLst>
        </pc:picChg>
      </pc:sldChg>
      <pc:sldChg chg="modSp mod">
        <pc:chgData name="Ian Parr" userId="4f46477c-3823-44e3-a023-ec7a0abfe074" providerId="ADAL" clId="{BB0C4878-432C-4512-AE29-435F3457A4E3}" dt="2023-07-05T02:00:35.921" v="24" actId="20577"/>
        <pc:sldMkLst>
          <pc:docMk/>
          <pc:sldMk cId="3096131400" sldId="269"/>
        </pc:sldMkLst>
        <pc:spChg chg="mod">
          <ac:chgData name="Ian Parr" userId="4f46477c-3823-44e3-a023-ec7a0abfe074" providerId="ADAL" clId="{BB0C4878-432C-4512-AE29-435F3457A4E3}" dt="2023-07-05T02:00:35.921" v="24" actId="20577"/>
          <ac:spMkLst>
            <pc:docMk/>
            <pc:sldMk cId="3096131400" sldId="269"/>
            <ac:spMk id="8" creationId="{2084032C-5FE6-8685-B225-0381053C4285}"/>
          </ac:spMkLst>
        </pc:spChg>
      </pc:sldChg>
      <pc:sldChg chg="addSp delSp modSp mod">
        <pc:chgData name="Ian Parr" userId="4f46477c-3823-44e3-a023-ec7a0abfe074" providerId="ADAL" clId="{BB0C4878-432C-4512-AE29-435F3457A4E3}" dt="2023-07-05T02:34:55.476" v="520" actId="1076"/>
        <pc:sldMkLst>
          <pc:docMk/>
          <pc:sldMk cId="1516207296" sldId="276"/>
        </pc:sldMkLst>
        <pc:spChg chg="add mod">
          <ac:chgData name="Ian Parr" userId="4f46477c-3823-44e3-a023-ec7a0abfe074" providerId="ADAL" clId="{BB0C4878-432C-4512-AE29-435F3457A4E3}" dt="2023-07-05T02:32:35.062" v="501" actId="1076"/>
          <ac:spMkLst>
            <pc:docMk/>
            <pc:sldMk cId="1516207296" sldId="276"/>
            <ac:spMk id="4" creationId="{B16DD3FC-7741-E1EC-00CA-297AA35122EE}"/>
          </ac:spMkLst>
        </pc:spChg>
        <pc:spChg chg="del">
          <ac:chgData name="Ian Parr" userId="4f46477c-3823-44e3-a023-ec7a0abfe074" providerId="ADAL" clId="{BB0C4878-432C-4512-AE29-435F3457A4E3}" dt="2023-07-05T02:28:50.491" v="462" actId="478"/>
          <ac:spMkLst>
            <pc:docMk/>
            <pc:sldMk cId="1516207296" sldId="276"/>
            <ac:spMk id="5" creationId="{D622A349-27D4-86D8-9DCA-AC77DC3213FA}"/>
          </ac:spMkLst>
        </pc:spChg>
        <pc:spChg chg="del">
          <ac:chgData name="Ian Parr" userId="4f46477c-3823-44e3-a023-ec7a0abfe074" providerId="ADAL" clId="{BB0C4878-432C-4512-AE29-435F3457A4E3}" dt="2023-07-05T02:28:48.625" v="461" actId="478"/>
          <ac:spMkLst>
            <pc:docMk/>
            <pc:sldMk cId="1516207296" sldId="276"/>
            <ac:spMk id="6" creationId="{E081C378-CFC6-1562-2F5D-9EC69677FECE}"/>
          </ac:spMkLst>
        </pc:spChg>
        <pc:spChg chg="add mod">
          <ac:chgData name="Ian Parr" userId="4f46477c-3823-44e3-a023-ec7a0abfe074" providerId="ADAL" clId="{BB0C4878-432C-4512-AE29-435F3457A4E3}" dt="2023-07-05T02:33:32.606" v="507" actId="1076"/>
          <ac:spMkLst>
            <pc:docMk/>
            <pc:sldMk cId="1516207296" sldId="276"/>
            <ac:spMk id="7" creationId="{B3E620F3-115F-71C3-D396-BBC574C4F47A}"/>
          </ac:spMkLst>
        </pc:spChg>
        <pc:spChg chg="add mod">
          <ac:chgData name="Ian Parr" userId="4f46477c-3823-44e3-a023-ec7a0abfe074" providerId="ADAL" clId="{BB0C4878-432C-4512-AE29-435F3457A4E3}" dt="2023-07-05T02:34:55.476" v="520" actId="1076"/>
          <ac:spMkLst>
            <pc:docMk/>
            <pc:sldMk cId="1516207296" sldId="276"/>
            <ac:spMk id="8" creationId="{9A362DCB-7AE5-8092-F902-1FB916EE6A77}"/>
          </ac:spMkLst>
        </pc:spChg>
        <pc:picChg chg="del">
          <ac:chgData name="Ian Parr" userId="4f46477c-3823-44e3-a023-ec7a0abfe074" providerId="ADAL" clId="{BB0C4878-432C-4512-AE29-435F3457A4E3}" dt="2023-07-05T02:28:46.004" v="460" actId="478"/>
          <ac:picMkLst>
            <pc:docMk/>
            <pc:sldMk cId="1516207296" sldId="276"/>
            <ac:picMk id="3" creationId="{047EA0D6-3C4A-21DD-C116-1589CDD07EFF}"/>
          </ac:picMkLst>
        </pc:picChg>
      </pc:sldChg>
      <pc:sldChg chg="addSp delSp modSp mod">
        <pc:chgData name="Ian Parr" userId="4f46477c-3823-44e3-a023-ec7a0abfe074" providerId="ADAL" clId="{BB0C4878-432C-4512-AE29-435F3457A4E3}" dt="2023-07-05T03:00:44.422" v="1123" actId="207"/>
        <pc:sldMkLst>
          <pc:docMk/>
          <pc:sldMk cId="3695235706" sldId="277"/>
        </pc:sldMkLst>
        <pc:spChg chg="del mod">
          <ac:chgData name="Ian Parr" userId="4f46477c-3823-44e3-a023-ec7a0abfe074" providerId="ADAL" clId="{BB0C4878-432C-4512-AE29-435F3457A4E3}" dt="2023-07-05T02:42:43.981" v="670" actId="478"/>
          <ac:spMkLst>
            <pc:docMk/>
            <pc:sldMk cId="3695235706" sldId="277"/>
            <ac:spMk id="2" creationId="{4979C3D2-F2E3-44DC-E560-AA7CB59E0B28}"/>
          </ac:spMkLst>
        </pc:spChg>
        <pc:spChg chg="add mod">
          <ac:chgData name="Ian Parr" userId="4f46477c-3823-44e3-a023-ec7a0abfe074" providerId="ADAL" clId="{BB0C4878-432C-4512-AE29-435F3457A4E3}" dt="2023-07-05T02:52:57.937" v="1021" actId="20577"/>
          <ac:spMkLst>
            <pc:docMk/>
            <pc:sldMk cId="3695235706" sldId="277"/>
            <ac:spMk id="3" creationId="{6EED3CFD-9847-0A0B-D887-0979C3D59725}"/>
          </ac:spMkLst>
        </pc:spChg>
        <pc:spChg chg="del">
          <ac:chgData name="Ian Parr" userId="4f46477c-3823-44e3-a023-ec7a0abfe074" providerId="ADAL" clId="{BB0C4878-432C-4512-AE29-435F3457A4E3}" dt="2023-07-05T02:41:14.479" v="599" actId="478"/>
          <ac:spMkLst>
            <pc:docMk/>
            <pc:sldMk cId="3695235706" sldId="277"/>
            <ac:spMk id="5" creationId="{DB0A8C5A-18AD-7C39-2DFA-C8BD7413063B}"/>
          </ac:spMkLst>
        </pc:spChg>
        <pc:spChg chg="add mod">
          <ac:chgData name="Ian Parr" userId="4f46477c-3823-44e3-a023-ec7a0abfe074" providerId="ADAL" clId="{BB0C4878-432C-4512-AE29-435F3457A4E3}" dt="2023-07-05T02:49:52.668" v="814" actId="255"/>
          <ac:spMkLst>
            <pc:docMk/>
            <pc:sldMk cId="3695235706" sldId="277"/>
            <ac:spMk id="6" creationId="{874E98E3-34CF-58C3-9E1B-83AEC0BAFC91}"/>
          </ac:spMkLst>
        </pc:spChg>
        <pc:spChg chg="del">
          <ac:chgData name="Ian Parr" userId="4f46477c-3823-44e3-a023-ec7a0abfe074" providerId="ADAL" clId="{BB0C4878-432C-4512-AE29-435F3457A4E3}" dt="2023-07-05T02:41:18.038" v="600" actId="478"/>
          <ac:spMkLst>
            <pc:docMk/>
            <pc:sldMk cId="3695235706" sldId="277"/>
            <ac:spMk id="7" creationId="{048CD191-B46A-CA6D-6ABF-A2D5B96FE249}"/>
          </ac:spMkLst>
        </pc:spChg>
        <pc:spChg chg="del">
          <ac:chgData name="Ian Parr" userId="4f46477c-3823-44e3-a023-ec7a0abfe074" providerId="ADAL" clId="{BB0C4878-432C-4512-AE29-435F3457A4E3}" dt="2023-07-05T02:41:10.301" v="598" actId="478"/>
          <ac:spMkLst>
            <pc:docMk/>
            <pc:sldMk cId="3695235706" sldId="277"/>
            <ac:spMk id="9" creationId="{00D6BA3C-ABA4-572D-F56D-34DB592F8E67}"/>
          </ac:spMkLst>
        </pc:spChg>
        <pc:spChg chg="add mod">
          <ac:chgData name="Ian Parr" userId="4f46477c-3823-44e3-a023-ec7a0abfe074" providerId="ADAL" clId="{BB0C4878-432C-4512-AE29-435F3457A4E3}" dt="2023-07-05T02:54:02.950" v="1057" actId="20577"/>
          <ac:spMkLst>
            <pc:docMk/>
            <pc:sldMk cId="3695235706" sldId="277"/>
            <ac:spMk id="13" creationId="{73C60100-035E-EE03-595D-916709EEF3EC}"/>
          </ac:spMkLst>
        </pc:spChg>
        <pc:spChg chg="add mod">
          <ac:chgData name="Ian Parr" userId="4f46477c-3823-44e3-a023-ec7a0abfe074" providerId="ADAL" clId="{BB0C4878-432C-4512-AE29-435F3457A4E3}" dt="2023-07-05T02:58:55.785" v="1111" actId="20577"/>
          <ac:spMkLst>
            <pc:docMk/>
            <pc:sldMk cId="3695235706" sldId="277"/>
            <ac:spMk id="14" creationId="{60C4C96B-021F-CE8B-9EF8-2CA922E5A416}"/>
          </ac:spMkLst>
        </pc:spChg>
        <pc:spChg chg="add mod">
          <ac:chgData name="Ian Parr" userId="4f46477c-3823-44e3-a023-ec7a0abfe074" providerId="ADAL" clId="{BB0C4878-432C-4512-AE29-435F3457A4E3}" dt="2023-07-05T02:51:37.952" v="968" actId="255"/>
          <ac:spMkLst>
            <pc:docMk/>
            <pc:sldMk cId="3695235706" sldId="277"/>
            <ac:spMk id="15" creationId="{F736EAEF-EA95-D318-27B6-0F77E7062F1A}"/>
          </ac:spMkLst>
        </pc:spChg>
        <pc:spChg chg="add mod">
          <ac:chgData name="Ian Parr" userId="4f46477c-3823-44e3-a023-ec7a0abfe074" providerId="ADAL" clId="{BB0C4878-432C-4512-AE29-435F3457A4E3}" dt="2023-07-05T02:52:03.208" v="997" actId="20577"/>
          <ac:spMkLst>
            <pc:docMk/>
            <pc:sldMk cId="3695235706" sldId="277"/>
            <ac:spMk id="16" creationId="{FBECA76E-91AD-B11D-CE19-A9C8A3C71226}"/>
          </ac:spMkLst>
        </pc:spChg>
        <pc:spChg chg="add mod ord">
          <ac:chgData name="Ian Parr" userId="4f46477c-3823-44e3-a023-ec7a0abfe074" providerId="ADAL" clId="{BB0C4878-432C-4512-AE29-435F3457A4E3}" dt="2023-07-05T03:00:44.422" v="1123" actId="207"/>
          <ac:spMkLst>
            <pc:docMk/>
            <pc:sldMk cId="3695235706" sldId="277"/>
            <ac:spMk id="17" creationId="{15AD0E2B-7CF6-37F5-D47B-BABAD17A7DAA}"/>
          </ac:spMkLst>
        </pc:spChg>
        <pc:spChg chg="add del mod">
          <ac:chgData name="Ian Parr" userId="4f46477c-3823-44e3-a023-ec7a0abfe074" providerId="ADAL" clId="{BB0C4878-432C-4512-AE29-435F3457A4E3}" dt="2023-07-05T02:54:34.070" v="1059"/>
          <ac:spMkLst>
            <pc:docMk/>
            <pc:sldMk cId="3695235706" sldId="277"/>
            <ac:spMk id="18" creationId="{F400A608-C4E4-4C17-AEC8-582D69D27FEE}"/>
          </ac:spMkLst>
        </pc:spChg>
        <pc:picChg chg="del">
          <ac:chgData name="Ian Parr" userId="4f46477c-3823-44e3-a023-ec7a0abfe074" providerId="ADAL" clId="{BB0C4878-432C-4512-AE29-435F3457A4E3}" dt="2023-07-05T02:41:00.186" v="597" actId="478"/>
          <ac:picMkLst>
            <pc:docMk/>
            <pc:sldMk cId="3695235706" sldId="277"/>
            <ac:picMk id="4" creationId="{C511D3A1-1A40-68AE-FD59-4650D80717F3}"/>
          </ac:picMkLst>
        </pc:picChg>
        <pc:picChg chg="add del mod">
          <ac:chgData name="Ian Parr" userId="4f46477c-3823-44e3-a023-ec7a0abfe074" providerId="ADAL" clId="{BB0C4878-432C-4512-AE29-435F3457A4E3}" dt="2023-07-05T02:46:09.515" v="735" actId="478"/>
          <ac:picMkLst>
            <pc:docMk/>
            <pc:sldMk cId="3695235706" sldId="277"/>
            <ac:picMk id="8" creationId="{E70A78BB-0D66-DF95-E868-C4A5D595E54F}"/>
          </ac:picMkLst>
        </pc:picChg>
        <pc:picChg chg="add del mod">
          <ac:chgData name="Ian Parr" userId="4f46477c-3823-44e3-a023-ec7a0abfe074" providerId="ADAL" clId="{BB0C4878-432C-4512-AE29-435F3457A4E3}" dt="2023-07-05T02:46:11.851" v="736" actId="478"/>
          <ac:picMkLst>
            <pc:docMk/>
            <pc:sldMk cId="3695235706" sldId="277"/>
            <ac:picMk id="10" creationId="{EA32518E-C721-E983-ABB3-620D64C88AE6}"/>
          </ac:picMkLst>
        </pc:picChg>
        <pc:picChg chg="add del mod">
          <ac:chgData name="Ian Parr" userId="4f46477c-3823-44e3-a023-ec7a0abfe074" providerId="ADAL" clId="{BB0C4878-432C-4512-AE29-435F3457A4E3}" dt="2023-07-05T02:46:14.264" v="737" actId="478"/>
          <ac:picMkLst>
            <pc:docMk/>
            <pc:sldMk cId="3695235706" sldId="277"/>
            <ac:picMk id="11" creationId="{2A2098C0-1AB8-3527-2B62-A99D5962CD06}"/>
          </ac:picMkLst>
        </pc:picChg>
        <pc:picChg chg="add del">
          <ac:chgData name="Ian Parr" userId="4f46477c-3823-44e3-a023-ec7a0abfe074" providerId="ADAL" clId="{BB0C4878-432C-4512-AE29-435F3457A4E3}" dt="2023-07-05T02:45:55.038" v="732" actId="478"/>
          <ac:picMkLst>
            <pc:docMk/>
            <pc:sldMk cId="3695235706" sldId="277"/>
            <ac:picMk id="12" creationId="{A93A0754-80EA-6101-999B-9810C59796C7}"/>
          </ac:picMkLst>
        </pc:picChg>
        <pc:picChg chg="add del mod">
          <ac:chgData name="Ian Parr" userId="4f46477c-3823-44e3-a023-ec7a0abfe074" providerId="ADAL" clId="{BB0C4878-432C-4512-AE29-435F3457A4E3}" dt="2023-07-05T02:56:11.752" v="1064" actId="478"/>
          <ac:picMkLst>
            <pc:docMk/>
            <pc:sldMk cId="3695235706" sldId="277"/>
            <ac:picMk id="20" creationId="{AC804AFF-0F5F-6757-4E5F-75162B2FFE51}"/>
          </ac:picMkLst>
        </pc:picChg>
        <pc:picChg chg="add mod">
          <ac:chgData name="Ian Parr" userId="4f46477c-3823-44e3-a023-ec7a0abfe074" providerId="ADAL" clId="{BB0C4878-432C-4512-AE29-435F3457A4E3}" dt="2023-07-05T02:56:47.150" v="1071" actId="1076"/>
          <ac:picMkLst>
            <pc:docMk/>
            <pc:sldMk cId="3695235706" sldId="277"/>
            <ac:picMk id="22" creationId="{D73AC1DF-00ED-4DEC-E5FA-09DB74515A44}"/>
          </ac:picMkLst>
        </pc:picChg>
        <pc:picChg chg="add mod">
          <ac:chgData name="Ian Parr" userId="4f46477c-3823-44e3-a023-ec7a0abfe074" providerId="ADAL" clId="{BB0C4878-432C-4512-AE29-435F3457A4E3}" dt="2023-07-05T02:57:40.750" v="1078" actId="1076"/>
          <ac:picMkLst>
            <pc:docMk/>
            <pc:sldMk cId="3695235706" sldId="277"/>
            <ac:picMk id="24" creationId="{019D0696-4529-D2B6-2EF0-C99840DC61C2}"/>
          </ac:picMkLst>
        </pc:picChg>
        <pc:picChg chg="add mod">
          <ac:chgData name="Ian Parr" userId="4f46477c-3823-44e3-a023-ec7a0abfe074" providerId="ADAL" clId="{BB0C4878-432C-4512-AE29-435F3457A4E3}" dt="2023-07-05T02:59:00.231" v="1112" actId="1076"/>
          <ac:picMkLst>
            <pc:docMk/>
            <pc:sldMk cId="3695235706" sldId="277"/>
            <ac:picMk id="26" creationId="{4B218262-ACF1-481E-DFE9-ED597A89672D}"/>
          </ac:picMkLst>
        </pc:picChg>
        <pc:picChg chg="add mod">
          <ac:chgData name="Ian Parr" userId="4f46477c-3823-44e3-a023-ec7a0abfe074" providerId="ADAL" clId="{BB0C4878-432C-4512-AE29-435F3457A4E3}" dt="2023-07-05T02:59:43.871" v="1117" actId="1076"/>
          <ac:picMkLst>
            <pc:docMk/>
            <pc:sldMk cId="3695235706" sldId="277"/>
            <ac:picMk id="28" creationId="{56606107-CDEA-929C-74F1-A89539EC27D5}"/>
          </ac:picMkLst>
        </pc:picChg>
        <pc:picChg chg="add mod">
          <ac:chgData name="Ian Parr" userId="4f46477c-3823-44e3-a023-ec7a0abfe074" providerId="ADAL" clId="{BB0C4878-432C-4512-AE29-435F3457A4E3}" dt="2023-07-05T03:00:16.399" v="1122" actId="1076"/>
          <ac:picMkLst>
            <pc:docMk/>
            <pc:sldMk cId="3695235706" sldId="277"/>
            <ac:picMk id="30" creationId="{D0C3D7A9-F57D-D6D8-BB16-92DA79567E1A}"/>
          </ac:picMkLst>
        </pc:picChg>
      </pc:sldChg>
      <pc:sldChg chg="modSp del">
        <pc:chgData name="Ian Parr" userId="4f46477c-3823-44e3-a023-ec7a0abfe074" providerId="ADAL" clId="{BB0C4878-432C-4512-AE29-435F3457A4E3}" dt="2023-07-05T03:16:15.107" v="1255" actId="47"/>
        <pc:sldMkLst>
          <pc:docMk/>
          <pc:sldMk cId="2758879510" sldId="278"/>
        </pc:sldMkLst>
        <pc:spChg chg="mod">
          <ac:chgData name="Ian Parr" userId="4f46477c-3823-44e3-a023-ec7a0abfe074" providerId="ADAL" clId="{BB0C4878-432C-4512-AE29-435F3457A4E3}" dt="2023-07-05T02:05:30.411" v="78"/>
          <ac:spMkLst>
            <pc:docMk/>
            <pc:sldMk cId="2758879510" sldId="278"/>
            <ac:spMk id="2" creationId="{79971CF2-A49B-DFD6-A71D-FBE8CEA6D41F}"/>
          </ac:spMkLst>
        </pc:spChg>
      </pc:sldChg>
      <pc:sldChg chg="delSp mod">
        <pc:chgData name="Ian Parr" userId="4f46477c-3823-44e3-a023-ec7a0abfe074" providerId="ADAL" clId="{BB0C4878-432C-4512-AE29-435F3457A4E3}" dt="2023-07-05T03:14:29.757" v="1242" actId="478"/>
        <pc:sldMkLst>
          <pc:docMk/>
          <pc:sldMk cId="2515922008" sldId="279"/>
        </pc:sldMkLst>
        <pc:picChg chg="del">
          <ac:chgData name="Ian Parr" userId="4f46477c-3823-44e3-a023-ec7a0abfe074" providerId="ADAL" clId="{BB0C4878-432C-4512-AE29-435F3457A4E3}" dt="2023-07-05T03:14:29.757" v="1242" actId="478"/>
          <ac:picMkLst>
            <pc:docMk/>
            <pc:sldMk cId="2515922008" sldId="279"/>
            <ac:picMk id="8" creationId="{68384F3D-BE22-3151-2F83-0E3DFF8535F3}"/>
          </ac:picMkLst>
        </pc:picChg>
      </pc:sldChg>
      <pc:sldChg chg="addSp delSp modSp mod ord setBg">
        <pc:chgData name="Ian Parr" userId="4f46477c-3823-44e3-a023-ec7a0abfe074" providerId="ADAL" clId="{BB0C4878-432C-4512-AE29-435F3457A4E3}" dt="2023-07-05T02:20:51.645" v="366" actId="207"/>
        <pc:sldMkLst>
          <pc:docMk/>
          <pc:sldMk cId="836060889" sldId="280"/>
        </pc:sldMkLst>
        <pc:spChg chg="add del mod">
          <ac:chgData name="Ian Parr" userId="4f46477c-3823-44e3-a023-ec7a0abfe074" providerId="ADAL" clId="{BB0C4878-432C-4512-AE29-435F3457A4E3}" dt="2023-07-05T02:14:30.185" v="216"/>
          <ac:spMkLst>
            <pc:docMk/>
            <pc:sldMk cId="836060889" sldId="280"/>
            <ac:spMk id="3" creationId="{1DE4B455-1B30-0E41-2F0B-B3447683E951}"/>
          </ac:spMkLst>
        </pc:spChg>
        <pc:spChg chg="add del mod">
          <ac:chgData name="Ian Parr" userId="4f46477c-3823-44e3-a023-ec7a0abfe074" providerId="ADAL" clId="{BB0C4878-432C-4512-AE29-435F3457A4E3}" dt="2023-07-05T02:14:23.816" v="213" actId="478"/>
          <ac:spMkLst>
            <pc:docMk/>
            <pc:sldMk cId="836060889" sldId="280"/>
            <ac:spMk id="4" creationId="{7BFE2F8E-9641-14B5-9284-C1198BCAD5EF}"/>
          </ac:spMkLst>
        </pc:spChg>
        <pc:spChg chg="add del mod">
          <ac:chgData name="Ian Parr" userId="4f46477c-3823-44e3-a023-ec7a0abfe074" providerId="ADAL" clId="{BB0C4878-432C-4512-AE29-435F3457A4E3}" dt="2023-07-05T02:13:25.835" v="204" actId="478"/>
          <ac:spMkLst>
            <pc:docMk/>
            <pc:sldMk cId="836060889" sldId="280"/>
            <ac:spMk id="5" creationId="{79B4E00C-20E7-B636-6FCE-5519C50A070F}"/>
          </ac:spMkLst>
        </pc:spChg>
        <pc:spChg chg="add mod">
          <ac:chgData name="Ian Parr" userId="4f46477c-3823-44e3-a023-ec7a0abfe074" providerId="ADAL" clId="{BB0C4878-432C-4512-AE29-435F3457A4E3}" dt="2023-07-05T02:20:51.645" v="366" actId="207"/>
          <ac:spMkLst>
            <pc:docMk/>
            <pc:sldMk cId="836060889" sldId="280"/>
            <ac:spMk id="6" creationId="{6CEE6E1C-4420-6A93-4682-CAE936BC23B0}"/>
          </ac:spMkLst>
        </pc:spChg>
        <pc:spChg chg="add del">
          <ac:chgData name="Ian Parr" userId="4f46477c-3823-44e3-a023-ec7a0abfe074" providerId="ADAL" clId="{BB0C4878-432C-4512-AE29-435F3457A4E3}" dt="2023-07-05T02:16:04.221" v="227" actId="478"/>
          <ac:spMkLst>
            <pc:docMk/>
            <pc:sldMk cId="836060889" sldId="280"/>
            <ac:spMk id="7" creationId="{2C93FCA1-4C8D-BF82-8D5A-66EDAF488FEB}"/>
          </ac:spMkLst>
        </pc:spChg>
        <pc:spChg chg="add del mod ord">
          <ac:chgData name="Ian Parr" userId="4f46477c-3823-44e3-a023-ec7a0abfe074" providerId="ADAL" clId="{BB0C4878-432C-4512-AE29-435F3457A4E3}" dt="2023-07-05T02:17:18.672" v="239" actId="478"/>
          <ac:spMkLst>
            <pc:docMk/>
            <pc:sldMk cId="836060889" sldId="280"/>
            <ac:spMk id="8" creationId="{B140C0B4-2BF2-44FE-294F-FB1C66E894C4}"/>
          </ac:spMkLst>
        </pc:spChg>
        <pc:spChg chg="add mod">
          <ac:chgData name="Ian Parr" userId="4f46477c-3823-44e3-a023-ec7a0abfe074" providerId="ADAL" clId="{BB0C4878-432C-4512-AE29-435F3457A4E3}" dt="2023-07-05T02:19:50.096" v="365" actId="20577"/>
          <ac:spMkLst>
            <pc:docMk/>
            <pc:sldMk cId="836060889" sldId="280"/>
            <ac:spMk id="9" creationId="{6F59708C-CFDC-839C-0742-F37EE432D0A6}"/>
          </ac:spMkLst>
        </pc:spChg>
        <pc:picChg chg="del">
          <ac:chgData name="Ian Parr" userId="4f46477c-3823-44e3-a023-ec7a0abfe074" providerId="ADAL" clId="{BB0C4878-432C-4512-AE29-435F3457A4E3}" dt="2023-07-05T02:02:12.776" v="27" actId="478"/>
          <ac:picMkLst>
            <pc:docMk/>
            <pc:sldMk cId="836060889" sldId="280"/>
            <ac:picMk id="2" creationId="{85CC9233-C80E-CF3F-4117-FB7F98876A76}"/>
          </ac:picMkLst>
        </pc:picChg>
      </pc:sldChg>
      <pc:sldChg chg="del">
        <pc:chgData name="Ian Parr" userId="4f46477c-3823-44e3-a023-ec7a0abfe074" providerId="ADAL" clId="{BB0C4878-432C-4512-AE29-435F3457A4E3}" dt="2023-07-05T03:16:15.107" v="1255" actId="47"/>
        <pc:sldMkLst>
          <pc:docMk/>
          <pc:sldMk cId="2767118765" sldId="281"/>
        </pc:sldMkLst>
      </pc:sldChg>
      <pc:sldChg chg="addSp delSp modSp mod ord">
        <pc:chgData name="Ian Parr" userId="4f46477c-3823-44e3-a023-ec7a0abfe074" providerId="ADAL" clId="{BB0C4878-432C-4512-AE29-435F3457A4E3}" dt="2023-07-05T03:15:54.318" v="1254" actId="1076"/>
        <pc:sldMkLst>
          <pc:docMk/>
          <pc:sldMk cId="2229044288" sldId="282"/>
        </pc:sldMkLst>
        <pc:spChg chg="del">
          <ac:chgData name="Ian Parr" userId="4f46477c-3823-44e3-a023-ec7a0abfe074" providerId="ADAL" clId="{BB0C4878-432C-4512-AE29-435F3457A4E3}" dt="2023-07-05T03:08:13.718" v="1208" actId="478"/>
          <ac:spMkLst>
            <pc:docMk/>
            <pc:sldMk cId="2229044288" sldId="282"/>
            <ac:spMk id="2" creationId="{D781DD0D-6BCC-EA18-FDB7-FB2DF4B6E7DC}"/>
          </ac:spMkLst>
        </pc:spChg>
        <pc:spChg chg="del mod">
          <ac:chgData name="Ian Parr" userId="4f46477c-3823-44e3-a023-ec7a0abfe074" providerId="ADAL" clId="{BB0C4878-432C-4512-AE29-435F3457A4E3}" dt="2023-07-05T03:08:22.976" v="1211" actId="478"/>
          <ac:spMkLst>
            <pc:docMk/>
            <pc:sldMk cId="2229044288" sldId="282"/>
            <ac:spMk id="3" creationId="{53FB4D62-79A9-C894-3877-45C711DE180B}"/>
          </ac:spMkLst>
        </pc:spChg>
        <pc:spChg chg="del">
          <ac:chgData name="Ian Parr" userId="4f46477c-3823-44e3-a023-ec7a0abfe074" providerId="ADAL" clId="{BB0C4878-432C-4512-AE29-435F3457A4E3}" dt="2023-07-05T03:08:16.527" v="1209" actId="478"/>
          <ac:spMkLst>
            <pc:docMk/>
            <pc:sldMk cId="2229044288" sldId="282"/>
            <ac:spMk id="4" creationId="{F4BC253E-A422-D42A-69F7-20FE85C3B357}"/>
          </ac:spMkLst>
        </pc:spChg>
        <pc:spChg chg="add del">
          <ac:chgData name="Ian Parr" userId="4f46477c-3823-44e3-a023-ec7a0abfe074" providerId="ADAL" clId="{BB0C4878-432C-4512-AE29-435F3457A4E3}" dt="2023-07-05T03:08:33.456" v="1213" actId="478"/>
          <ac:spMkLst>
            <pc:docMk/>
            <pc:sldMk cId="2229044288" sldId="282"/>
            <ac:spMk id="6" creationId="{5FC6F48A-AA0C-C878-5409-3689B16F55F0}"/>
          </ac:spMkLst>
        </pc:spChg>
        <pc:spChg chg="add">
          <ac:chgData name="Ian Parr" userId="4f46477c-3823-44e3-a023-ec7a0abfe074" providerId="ADAL" clId="{BB0C4878-432C-4512-AE29-435F3457A4E3}" dt="2023-07-05T03:08:37.739" v="1214" actId="22"/>
          <ac:spMkLst>
            <pc:docMk/>
            <pc:sldMk cId="2229044288" sldId="282"/>
            <ac:spMk id="8" creationId="{1C78B541-271A-F1A6-E19A-FE924B8D4B60}"/>
          </ac:spMkLst>
        </pc:spChg>
        <pc:spChg chg="add del">
          <ac:chgData name="Ian Parr" userId="4f46477c-3823-44e3-a023-ec7a0abfe074" providerId="ADAL" clId="{BB0C4878-432C-4512-AE29-435F3457A4E3}" dt="2023-07-05T03:08:50.861" v="1216" actId="478"/>
          <ac:spMkLst>
            <pc:docMk/>
            <pc:sldMk cId="2229044288" sldId="282"/>
            <ac:spMk id="10" creationId="{E429F468-907F-C713-7051-9DE599030756}"/>
          </ac:spMkLst>
        </pc:spChg>
        <pc:spChg chg="add">
          <ac:chgData name="Ian Parr" userId="4f46477c-3823-44e3-a023-ec7a0abfe074" providerId="ADAL" clId="{BB0C4878-432C-4512-AE29-435F3457A4E3}" dt="2023-07-05T03:09:17.132" v="1217" actId="22"/>
          <ac:spMkLst>
            <pc:docMk/>
            <pc:sldMk cId="2229044288" sldId="282"/>
            <ac:spMk id="12" creationId="{E0C60385-2473-0872-C8AB-8242EE89CEA9}"/>
          </ac:spMkLst>
        </pc:spChg>
        <pc:spChg chg="add mod">
          <ac:chgData name="Ian Parr" userId="4f46477c-3823-44e3-a023-ec7a0abfe074" providerId="ADAL" clId="{BB0C4878-432C-4512-AE29-435F3457A4E3}" dt="2023-07-05T03:15:54.318" v="1254" actId="1076"/>
          <ac:spMkLst>
            <pc:docMk/>
            <pc:sldMk cId="2229044288" sldId="282"/>
            <ac:spMk id="14" creationId="{7761E58D-F3A8-6860-EDC7-E865A1DD52F2}"/>
          </ac:spMkLst>
        </pc:spChg>
        <pc:spChg chg="add del mod">
          <ac:chgData name="Ian Parr" userId="4f46477c-3823-44e3-a023-ec7a0abfe074" providerId="ADAL" clId="{BB0C4878-432C-4512-AE29-435F3457A4E3}" dt="2023-07-05T03:10:18.729" v="1224"/>
          <ac:spMkLst>
            <pc:docMk/>
            <pc:sldMk cId="2229044288" sldId="282"/>
            <ac:spMk id="16" creationId="{1BFB9B8B-30B7-C29E-C65D-6DB493F3A540}"/>
          </ac:spMkLst>
        </pc:spChg>
        <pc:picChg chg="add del mod">
          <ac:chgData name="Ian Parr" userId="4f46477c-3823-44e3-a023-ec7a0abfe074" providerId="ADAL" clId="{BB0C4878-432C-4512-AE29-435F3457A4E3}" dt="2023-07-05T03:15:21.512" v="1243" actId="478"/>
          <ac:picMkLst>
            <pc:docMk/>
            <pc:sldMk cId="2229044288" sldId="282"/>
            <ac:picMk id="17" creationId="{E1581D92-00E6-33B2-00F5-89F47E64E589}"/>
          </ac:picMkLst>
        </pc:picChg>
        <pc:picChg chg="add mod">
          <ac:chgData name="Ian Parr" userId="4f46477c-3823-44e3-a023-ec7a0abfe074" providerId="ADAL" clId="{BB0C4878-432C-4512-AE29-435F3457A4E3}" dt="2023-07-05T03:15:51.805" v="1253" actId="14100"/>
          <ac:picMkLst>
            <pc:docMk/>
            <pc:sldMk cId="2229044288" sldId="282"/>
            <ac:picMk id="18" creationId="{58F97630-08A9-6530-3266-FD63472612F2}"/>
          </ac:picMkLst>
        </pc:picChg>
        <pc:picChg chg="add mod">
          <ac:chgData name="Ian Parr" userId="4f46477c-3823-44e3-a023-ec7a0abfe074" providerId="ADAL" clId="{BB0C4878-432C-4512-AE29-435F3457A4E3}" dt="2023-07-05T03:15:47.013" v="1252" actId="14100"/>
          <ac:picMkLst>
            <pc:docMk/>
            <pc:sldMk cId="2229044288" sldId="282"/>
            <ac:picMk id="19" creationId="{02D97A36-0258-FCEC-8BBE-B38F5F2E43EB}"/>
          </ac:picMkLst>
        </pc:picChg>
      </pc:sldChg>
      <pc:sldChg chg="modSp del mod">
        <pc:chgData name="Ian Parr" userId="4f46477c-3823-44e3-a023-ec7a0abfe074" providerId="ADAL" clId="{BB0C4878-432C-4512-AE29-435F3457A4E3}" dt="2023-07-05T03:16:15.107" v="1255" actId="47"/>
        <pc:sldMkLst>
          <pc:docMk/>
          <pc:sldMk cId="1405769051" sldId="283"/>
        </pc:sldMkLst>
        <pc:spChg chg="mod">
          <ac:chgData name="Ian Parr" userId="4f46477c-3823-44e3-a023-ec7a0abfe074" providerId="ADAL" clId="{BB0C4878-432C-4512-AE29-435F3457A4E3}" dt="2023-07-05T02:04:30.441" v="71" actId="27636"/>
          <ac:spMkLst>
            <pc:docMk/>
            <pc:sldMk cId="1405769051" sldId="283"/>
            <ac:spMk id="2" creationId="{4979C3D2-F2E3-44DC-E560-AA7CB59E0B28}"/>
          </ac:spMkLst>
        </pc:spChg>
      </pc:sldChg>
      <pc:sldChg chg="del">
        <pc:chgData name="Ian Parr" userId="4f46477c-3823-44e3-a023-ec7a0abfe074" providerId="ADAL" clId="{BB0C4878-432C-4512-AE29-435F3457A4E3}" dt="2023-07-05T03:16:15.107" v="1255" actId="47"/>
        <pc:sldMkLst>
          <pc:docMk/>
          <pc:sldMk cId="4009968021" sldId="284"/>
        </pc:sldMkLst>
      </pc:sldChg>
      <pc:sldChg chg="del">
        <pc:chgData name="Ian Parr" userId="4f46477c-3823-44e3-a023-ec7a0abfe074" providerId="ADAL" clId="{BB0C4878-432C-4512-AE29-435F3457A4E3}" dt="2023-07-05T03:16:15.107" v="1255" actId="47"/>
        <pc:sldMkLst>
          <pc:docMk/>
          <pc:sldMk cId="496521103" sldId="285"/>
        </pc:sldMkLst>
      </pc:sldChg>
      <pc:sldChg chg="del">
        <pc:chgData name="Ian Parr" userId="4f46477c-3823-44e3-a023-ec7a0abfe074" providerId="ADAL" clId="{BB0C4878-432C-4512-AE29-435F3457A4E3}" dt="2023-07-05T03:16:15.107" v="1255" actId="47"/>
        <pc:sldMkLst>
          <pc:docMk/>
          <pc:sldMk cId="3297710515" sldId="287"/>
        </pc:sldMkLst>
      </pc:sldChg>
      <pc:sldChg chg="del">
        <pc:chgData name="Ian Parr" userId="4f46477c-3823-44e3-a023-ec7a0abfe074" providerId="ADAL" clId="{BB0C4878-432C-4512-AE29-435F3457A4E3}" dt="2023-07-05T03:16:15.107" v="1255" actId="47"/>
        <pc:sldMkLst>
          <pc:docMk/>
          <pc:sldMk cId="1336484315" sldId="288"/>
        </pc:sldMkLst>
      </pc:sldChg>
      <pc:sldChg chg="del">
        <pc:chgData name="Ian Parr" userId="4f46477c-3823-44e3-a023-ec7a0abfe074" providerId="ADAL" clId="{BB0C4878-432C-4512-AE29-435F3457A4E3}" dt="2023-07-05T03:16:15.107" v="1255" actId="47"/>
        <pc:sldMkLst>
          <pc:docMk/>
          <pc:sldMk cId="120385570" sldId="289"/>
        </pc:sldMkLst>
      </pc:sldChg>
      <pc:sldChg chg="del">
        <pc:chgData name="Ian Parr" userId="4f46477c-3823-44e3-a023-ec7a0abfe074" providerId="ADAL" clId="{BB0C4878-432C-4512-AE29-435F3457A4E3}" dt="2023-07-05T03:16:15.107" v="1255" actId="47"/>
        <pc:sldMkLst>
          <pc:docMk/>
          <pc:sldMk cId="4192277966" sldId="290"/>
        </pc:sldMkLst>
      </pc:sldChg>
      <pc:sldChg chg="del">
        <pc:chgData name="Ian Parr" userId="4f46477c-3823-44e3-a023-ec7a0abfe074" providerId="ADAL" clId="{BB0C4878-432C-4512-AE29-435F3457A4E3}" dt="2023-07-05T03:16:15.107" v="1255" actId="47"/>
        <pc:sldMkLst>
          <pc:docMk/>
          <pc:sldMk cId="4191855136" sldId="291"/>
        </pc:sldMkLst>
      </pc:sldChg>
      <pc:sldChg chg="del">
        <pc:chgData name="Ian Parr" userId="4f46477c-3823-44e3-a023-ec7a0abfe074" providerId="ADAL" clId="{BB0C4878-432C-4512-AE29-435F3457A4E3}" dt="2023-07-05T03:16:15.107" v="1255" actId="47"/>
        <pc:sldMkLst>
          <pc:docMk/>
          <pc:sldMk cId="1147854470" sldId="292"/>
        </pc:sldMkLst>
      </pc:sldChg>
      <pc:sldChg chg="modSp del mod">
        <pc:chgData name="Ian Parr" userId="4f46477c-3823-44e3-a023-ec7a0abfe074" providerId="ADAL" clId="{BB0C4878-432C-4512-AE29-435F3457A4E3}" dt="2023-07-05T03:16:15.107" v="1255" actId="47"/>
        <pc:sldMkLst>
          <pc:docMk/>
          <pc:sldMk cId="2039294370" sldId="293"/>
        </pc:sldMkLst>
        <pc:spChg chg="mod">
          <ac:chgData name="Ian Parr" userId="4f46477c-3823-44e3-a023-ec7a0abfe074" providerId="ADAL" clId="{BB0C4878-432C-4512-AE29-435F3457A4E3}" dt="2023-07-05T02:04:30.472" v="76" actId="27636"/>
          <ac:spMkLst>
            <pc:docMk/>
            <pc:sldMk cId="2039294370" sldId="293"/>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1506121415" sldId="294"/>
        </pc:sldMkLst>
        <pc:spChg chg="mod">
          <ac:chgData name="Ian Parr" userId="4f46477c-3823-44e3-a023-ec7a0abfe074" providerId="ADAL" clId="{BB0C4878-432C-4512-AE29-435F3457A4E3}" dt="2023-07-05T02:04:30.472" v="77" actId="27636"/>
          <ac:spMkLst>
            <pc:docMk/>
            <pc:sldMk cId="1506121415" sldId="294"/>
            <ac:spMk id="2" creationId="{4979C3D2-F2E3-44DC-E560-AA7CB59E0B28}"/>
          </ac:spMkLst>
        </pc:spChg>
      </pc:sldChg>
      <pc:sldChg chg="del">
        <pc:chgData name="Ian Parr" userId="4f46477c-3823-44e3-a023-ec7a0abfe074" providerId="ADAL" clId="{BB0C4878-432C-4512-AE29-435F3457A4E3}" dt="2023-07-05T03:16:15.107" v="1255" actId="47"/>
        <pc:sldMkLst>
          <pc:docMk/>
          <pc:sldMk cId="2665891038" sldId="295"/>
        </pc:sldMkLst>
      </pc:sldChg>
      <pc:sldChg chg="del">
        <pc:chgData name="Ian Parr" userId="4f46477c-3823-44e3-a023-ec7a0abfe074" providerId="ADAL" clId="{BB0C4878-432C-4512-AE29-435F3457A4E3}" dt="2023-07-05T03:16:15.107" v="1255" actId="47"/>
        <pc:sldMkLst>
          <pc:docMk/>
          <pc:sldMk cId="2953321169" sldId="296"/>
        </pc:sldMkLst>
      </pc:sldChg>
      <pc:sldChg chg="del">
        <pc:chgData name="Ian Parr" userId="4f46477c-3823-44e3-a023-ec7a0abfe074" providerId="ADAL" clId="{BB0C4878-432C-4512-AE29-435F3457A4E3}" dt="2023-07-05T03:16:15.107" v="1255" actId="47"/>
        <pc:sldMkLst>
          <pc:docMk/>
          <pc:sldMk cId="1522469624" sldId="297"/>
        </pc:sldMkLst>
      </pc:sldChg>
      <pc:sldChg chg="modSp del mod">
        <pc:chgData name="Ian Parr" userId="4f46477c-3823-44e3-a023-ec7a0abfe074" providerId="ADAL" clId="{BB0C4878-432C-4512-AE29-435F3457A4E3}" dt="2023-07-05T03:16:15.107" v="1255" actId="47"/>
        <pc:sldMkLst>
          <pc:docMk/>
          <pc:sldMk cId="789498811" sldId="298"/>
        </pc:sldMkLst>
        <pc:spChg chg="mod">
          <ac:chgData name="Ian Parr" userId="4f46477c-3823-44e3-a023-ec7a0abfe074" providerId="ADAL" clId="{BB0C4878-432C-4512-AE29-435F3457A4E3}" dt="2023-07-05T02:04:26.260" v="66" actId="27636"/>
          <ac:spMkLst>
            <pc:docMk/>
            <pc:sldMk cId="789498811" sldId="298"/>
            <ac:spMk id="2" creationId="{7B79B204-C0C6-96D6-FC59-D0498E3675C2}"/>
          </ac:spMkLst>
        </pc:spChg>
      </pc:sldChg>
      <pc:sldChg chg="modSp del mod">
        <pc:chgData name="Ian Parr" userId="4f46477c-3823-44e3-a023-ec7a0abfe074" providerId="ADAL" clId="{BB0C4878-432C-4512-AE29-435F3457A4E3}" dt="2023-07-05T03:16:15.107" v="1255" actId="47"/>
        <pc:sldMkLst>
          <pc:docMk/>
          <pc:sldMk cId="240087822" sldId="299"/>
        </pc:sldMkLst>
        <pc:spChg chg="mod">
          <ac:chgData name="Ian Parr" userId="4f46477c-3823-44e3-a023-ec7a0abfe074" providerId="ADAL" clId="{BB0C4878-432C-4512-AE29-435F3457A4E3}" dt="2023-07-05T02:04:30.456" v="72" actId="27636"/>
          <ac:spMkLst>
            <pc:docMk/>
            <pc:sldMk cId="240087822" sldId="299"/>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3942294097" sldId="300"/>
        </pc:sldMkLst>
        <pc:spChg chg="mod">
          <ac:chgData name="Ian Parr" userId="4f46477c-3823-44e3-a023-ec7a0abfe074" providerId="ADAL" clId="{BB0C4878-432C-4512-AE29-435F3457A4E3}" dt="2023-07-05T02:04:30.456" v="73" actId="27636"/>
          <ac:spMkLst>
            <pc:docMk/>
            <pc:sldMk cId="3942294097" sldId="300"/>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2291014636" sldId="301"/>
        </pc:sldMkLst>
        <pc:spChg chg="mod">
          <ac:chgData name="Ian Parr" userId="4f46477c-3823-44e3-a023-ec7a0abfe074" providerId="ADAL" clId="{BB0C4878-432C-4512-AE29-435F3457A4E3}" dt="2023-07-05T02:04:30.456" v="74" actId="27636"/>
          <ac:spMkLst>
            <pc:docMk/>
            <pc:sldMk cId="2291014636" sldId="301"/>
            <ac:spMk id="2" creationId="{4979C3D2-F2E3-44DC-E560-AA7CB59E0B28}"/>
          </ac:spMkLst>
        </pc:spChg>
      </pc:sldChg>
      <pc:sldChg chg="modSp del mod">
        <pc:chgData name="Ian Parr" userId="4f46477c-3823-44e3-a023-ec7a0abfe074" providerId="ADAL" clId="{BB0C4878-432C-4512-AE29-435F3457A4E3}" dt="2023-07-05T03:16:15.107" v="1255" actId="47"/>
        <pc:sldMkLst>
          <pc:docMk/>
          <pc:sldMk cId="4098420285" sldId="302"/>
        </pc:sldMkLst>
        <pc:spChg chg="mod">
          <ac:chgData name="Ian Parr" userId="4f46477c-3823-44e3-a023-ec7a0abfe074" providerId="ADAL" clId="{BB0C4878-432C-4512-AE29-435F3457A4E3}" dt="2023-07-05T02:04:30.472" v="75" actId="27636"/>
          <ac:spMkLst>
            <pc:docMk/>
            <pc:sldMk cId="4098420285" sldId="302"/>
            <ac:spMk id="2" creationId="{4979C3D2-F2E3-44DC-E560-AA7CB59E0B28}"/>
          </ac:spMkLst>
        </pc:spChg>
      </pc:sldChg>
      <pc:sldChg chg="add">
        <pc:chgData name="Ian Parr" userId="4f46477c-3823-44e3-a023-ec7a0abfe074" providerId="ADAL" clId="{BB0C4878-432C-4512-AE29-435F3457A4E3}" dt="2023-07-05T02:26:54.422" v="446" actId="2890"/>
        <pc:sldMkLst>
          <pc:docMk/>
          <pc:sldMk cId="1684063862" sldId="303"/>
        </pc:sldMkLst>
      </pc:sldChg>
      <pc:sldChg chg="addSp delSp modSp add mod">
        <pc:chgData name="Ian Parr" userId="4f46477c-3823-44e3-a023-ec7a0abfe074" providerId="ADAL" clId="{BB0C4878-432C-4512-AE29-435F3457A4E3}" dt="2023-07-05T02:38:26.660" v="579" actId="14100"/>
        <pc:sldMkLst>
          <pc:docMk/>
          <pc:sldMk cId="1828544279" sldId="304"/>
        </pc:sldMkLst>
        <pc:spChg chg="del mod">
          <ac:chgData name="Ian Parr" userId="4f46477c-3823-44e3-a023-ec7a0abfe074" providerId="ADAL" clId="{BB0C4878-432C-4512-AE29-435F3457A4E3}" dt="2023-07-05T02:37:32.653" v="572" actId="478"/>
          <ac:spMkLst>
            <pc:docMk/>
            <pc:sldMk cId="1828544279" sldId="304"/>
            <ac:spMk id="4" creationId="{B16DD3FC-7741-E1EC-00CA-297AA35122EE}"/>
          </ac:spMkLst>
        </pc:spChg>
        <pc:spChg chg="del mod">
          <ac:chgData name="Ian Parr" userId="4f46477c-3823-44e3-a023-ec7a0abfe074" providerId="ADAL" clId="{BB0C4878-432C-4512-AE29-435F3457A4E3}" dt="2023-07-05T02:36:42.921" v="569" actId="478"/>
          <ac:spMkLst>
            <pc:docMk/>
            <pc:sldMk cId="1828544279" sldId="304"/>
            <ac:spMk id="7" creationId="{B3E620F3-115F-71C3-D396-BBC574C4F47A}"/>
          </ac:spMkLst>
        </pc:spChg>
        <pc:spChg chg="del mod">
          <ac:chgData name="Ian Parr" userId="4f46477c-3823-44e3-a023-ec7a0abfe074" providerId="ADAL" clId="{BB0C4878-432C-4512-AE29-435F3457A4E3}" dt="2023-07-05T02:36:46.046" v="571" actId="478"/>
          <ac:spMkLst>
            <pc:docMk/>
            <pc:sldMk cId="1828544279" sldId="304"/>
            <ac:spMk id="8" creationId="{9A362DCB-7AE5-8092-F902-1FB916EE6A77}"/>
          </ac:spMkLst>
        </pc:spChg>
        <pc:picChg chg="add mod">
          <ac:chgData name="Ian Parr" userId="4f46477c-3823-44e3-a023-ec7a0abfe074" providerId="ADAL" clId="{BB0C4878-432C-4512-AE29-435F3457A4E3}" dt="2023-07-05T02:38:26.660" v="579" actId="14100"/>
          <ac:picMkLst>
            <pc:docMk/>
            <pc:sldMk cId="1828544279" sldId="304"/>
            <ac:picMk id="1026" creationId="{3A0CD0E6-9919-3B5E-36E3-6360D4F1CDAA}"/>
          </ac:picMkLst>
        </pc:picChg>
      </pc:sldChg>
      <pc:sldChg chg="addSp delSp modSp add modNotesTx">
        <pc:chgData name="Ian Parr" userId="4f46477c-3823-44e3-a023-ec7a0abfe074" providerId="ADAL" clId="{BB0C4878-432C-4512-AE29-435F3457A4E3}" dt="2023-07-05T02:39:27.885" v="586"/>
        <pc:sldMkLst>
          <pc:docMk/>
          <pc:sldMk cId="2155865765" sldId="305"/>
        </pc:sldMkLst>
        <pc:picChg chg="del">
          <ac:chgData name="Ian Parr" userId="4f46477c-3823-44e3-a023-ec7a0abfe074" providerId="ADAL" clId="{BB0C4878-432C-4512-AE29-435F3457A4E3}" dt="2023-07-05T02:38:56.004" v="581" actId="478"/>
          <ac:picMkLst>
            <pc:docMk/>
            <pc:sldMk cId="2155865765" sldId="305"/>
            <ac:picMk id="1026" creationId="{3A0CD0E6-9919-3B5E-36E3-6360D4F1CDAA}"/>
          </ac:picMkLst>
        </pc:picChg>
        <pc:picChg chg="add mod">
          <ac:chgData name="Ian Parr" userId="4f46477c-3823-44e3-a023-ec7a0abfe074" providerId="ADAL" clId="{BB0C4878-432C-4512-AE29-435F3457A4E3}" dt="2023-07-05T02:39:12.493" v="585" actId="14100"/>
          <ac:picMkLst>
            <pc:docMk/>
            <pc:sldMk cId="2155865765" sldId="305"/>
            <ac:picMk id="2050" creationId="{E6453A14-D520-6F07-2017-D2E4DEFFA35D}"/>
          </ac:picMkLst>
        </pc:picChg>
      </pc:sldChg>
      <pc:sldChg chg="addSp delSp modSp add">
        <pc:chgData name="Ian Parr" userId="4f46477c-3823-44e3-a023-ec7a0abfe074" providerId="ADAL" clId="{BB0C4878-432C-4512-AE29-435F3457A4E3}" dt="2023-07-05T02:40:27.517" v="596" actId="14100"/>
        <pc:sldMkLst>
          <pc:docMk/>
          <pc:sldMk cId="1536126777" sldId="306"/>
        </pc:sldMkLst>
        <pc:picChg chg="del">
          <ac:chgData name="Ian Parr" userId="4f46477c-3823-44e3-a023-ec7a0abfe074" providerId="ADAL" clId="{BB0C4878-432C-4512-AE29-435F3457A4E3}" dt="2023-07-05T02:39:54.054" v="588" actId="478"/>
          <ac:picMkLst>
            <pc:docMk/>
            <pc:sldMk cId="1536126777" sldId="306"/>
            <ac:picMk id="2050" creationId="{E6453A14-D520-6F07-2017-D2E4DEFFA35D}"/>
          </ac:picMkLst>
        </pc:picChg>
        <pc:picChg chg="add mod">
          <ac:chgData name="Ian Parr" userId="4f46477c-3823-44e3-a023-ec7a0abfe074" providerId="ADAL" clId="{BB0C4878-432C-4512-AE29-435F3457A4E3}" dt="2023-07-05T02:40:27.517" v="596" actId="14100"/>
          <ac:picMkLst>
            <pc:docMk/>
            <pc:sldMk cId="1536126777" sldId="306"/>
            <ac:picMk id="3074" creationId="{B99DE222-9792-8792-7E68-4A4A485D2977}"/>
          </ac:picMkLst>
        </pc:picChg>
      </pc:sldChg>
      <pc:sldChg chg="addSp delSp modSp add mod ord modNotesTx">
        <pc:chgData name="Ian Parr" userId="4f46477c-3823-44e3-a023-ec7a0abfe074" providerId="ADAL" clId="{BB0C4878-432C-4512-AE29-435F3457A4E3}" dt="2023-07-05T03:06:12.395" v="1194" actId="20577"/>
        <pc:sldMkLst>
          <pc:docMk/>
          <pc:sldMk cId="735803078" sldId="307"/>
        </pc:sldMkLst>
        <pc:spChg chg="add">
          <ac:chgData name="Ian Parr" userId="4f46477c-3823-44e3-a023-ec7a0abfe074" providerId="ADAL" clId="{BB0C4878-432C-4512-AE29-435F3457A4E3}" dt="2023-07-05T03:01:41.930" v="1130" actId="22"/>
          <ac:spMkLst>
            <pc:docMk/>
            <pc:sldMk cId="735803078" sldId="307"/>
            <ac:spMk id="3" creationId="{E54E4809-B465-0DD7-05E8-EB8333028676}"/>
          </ac:spMkLst>
        </pc:spChg>
        <pc:spChg chg="add">
          <ac:chgData name="Ian Parr" userId="4f46477c-3823-44e3-a023-ec7a0abfe074" providerId="ADAL" clId="{BB0C4878-432C-4512-AE29-435F3457A4E3}" dt="2023-07-05T03:01:44.681" v="1131" actId="22"/>
          <ac:spMkLst>
            <pc:docMk/>
            <pc:sldMk cId="735803078" sldId="307"/>
            <ac:spMk id="5" creationId="{3CE1B09C-10CA-68B3-6982-86BF413DA039}"/>
          </ac:spMkLst>
        </pc:spChg>
        <pc:spChg chg="add">
          <ac:chgData name="Ian Parr" userId="4f46477c-3823-44e3-a023-ec7a0abfe074" providerId="ADAL" clId="{BB0C4878-432C-4512-AE29-435F3457A4E3}" dt="2023-07-05T03:01:46.574" v="1132" actId="22"/>
          <ac:spMkLst>
            <pc:docMk/>
            <pc:sldMk cId="735803078" sldId="307"/>
            <ac:spMk id="7" creationId="{801380E4-BC08-01D3-4973-24B5E717253B}"/>
          </ac:spMkLst>
        </pc:spChg>
        <pc:spChg chg="add del">
          <ac:chgData name="Ian Parr" userId="4f46477c-3823-44e3-a023-ec7a0abfe074" providerId="ADAL" clId="{BB0C4878-432C-4512-AE29-435F3457A4E3}" dt="2023-07-05T03:02:15.303" v="1134" actId="478"/>
          <ac:spMkLst>
            <pc:docMk/>
            <pc:sldMk cId="735803078" sldId="307"/>
            <ac:spMk id="9" creationId="{E9E05D74-0C75-2AAA-A035-DC14AB8EA7DB}"/>
          </ac:spMkLst>
        </pc:spChg>
        <pc:spChg chg="add mod">
          <ac:chgData name="Ian Parr" userId="4f46477c-3823-44e3-a023-ec7a0abfe074" providerId="ADAL" clId="{BB0C4878-432C-4512-AE29-435F3457A4E3}" dt="2023-07-05T03:06:08.479" v="1193" actId="1076"/>
          <ac:spMkLst>
            <pc:docMk/>
            <pc:sldMk cId="735803078" sldId="307"/>
            <ac:spMk id="16" creationId="{CE0796EF-DDF8-FC74-EC2B-8E949EA21345}"/>
          </ac:spMkLst>
        </pc:spChg>
        <pc:spChg chg="add del mod">
          <ac:chgData name="Ian Parr" userId="4f46477c-3823-44e3-a023-ec7a0abfe074" providerId="ADAL" clId="{BB0C4878-432C-4512-AE29-435F3457A4E3}" dt="2023-07-05T03:04:30.383" v="1153"/>
          <ac:spMkLst>
            <pc:docMk/>
            <pc:sldMk cId="735803078" sldId="307"/>
            <ac:spMk id="17" creationId="{AACD09CC-2245-F7F5-742E-14B7088C5292}"/>
          </ac:spMkLst>
        </pc:spChg>
        <pc:spChg chg="add del">
          <ac:chgData name="Ian Parr" userId="4f46477c-3823-44e3-a023-ec7a0abfe074" providerId="ADAL" clId="{BB0C4878-432C-4512-AE29-435F3457A4E3}" dt="2023-07-05T03:04:36.264" v="1155" actId="478"/>
          <ac:spMkLst>
            <pc:docMk/>
            <pc:sldMk cId="735803078" sldId="307"/>
            <ac:spMk id="19" creationId="{74CEA0BE-7288-7743-F2F3-32DF28EF6788}"/>
          </ac:spMkLst>
        </pc:spChg>
        <pc:spChg chg="add mod">
          <ac:chgData name="Ian Parr" userId="4f46477c-3823-44e3-a023-ec7a0abfe074" providerId="ADAL" clId="{BB0C4878-432C-4512-AE29-435F3457A4E3}" dt="2023-07-05T03:06:05.107" v="1192" actId="20577"/>
          <ac:spMkLst>
            <pc:docMk/>
            <pc:sldMk cId="735803078" sldId="307"/>
            <ac:spMk id="21" creationId="{FF6CAF98-B827-8ED0-3FD8-DEC5370FA7E6}"/>
          </ac:spMkLst>
        </pc:spChg>
        <pc:picChg chg="del">
          <ac:chgData name="Ian Parr" userId="4f46477c-3823-44e3-a023-ec7a0abfe074" providerId="ADAL" clId="{BB0C4878-432C-4512-AE29-435F3457A4E3}" dt="2023-07-05T03:01:29.307" v="1129" actId="478"/>
          <ac:picMkLst>
            <pc:docMk/>
            <pc:sldMk cId="735803078" sldId="307"/>
            <ac:picMk id="2050" creationId="{E6453A14-D520-6F07-2017-D2E4DEFFA35D}"/>
          </ac:picMkLst>
        </pc:picChg>
        <pc:cxnChg chg="add mod">
          <ac:chgData name="Ian Parr" userId="4f46477c-3823-44e3-a023-ec7a0abfe074" providerId="ADAL" clId="{BB0C4878-432C-4512-AE29-435F3457A4E3}" dt="2023-07-05T03:03:38.327" v="1143" actId="1076"/>
          <ac:cxnSpMkLst>
            <pc:docMk/>
            <pc:sldMk cId="735803078" sldId="307"/>
            <ac:cxnSpMk id="11" creationId="{E8664F53-29F7-0BAA-4D03-2273572592DB}"/>
          </ac:cxnSpMkLst>
        </pc:cxnChg>
        <pc:cxnChg chg="add mod">
          <ac:chgData name="Ian Parr" userId="4f46477c-3823-44e3-a023-ec7a0abfe074" providerId="ADAL" clId="{BB0C4878-432C-4512-AE29-435F3457A4E3}" dt="2023-07-05T03:03:32.254" v="1142" actId="1076"/>
          <ac:cxnSpMkLst>
            <pc:docMk/>
            <pc:sldMk cId="735803078" sldId="307"/>
            <ac:cxnSpMk id="13" creationId="{875F2925-5E9A-8C0C-F1EF-79BA5D8D488F}"/>
          </ac:cxnSpMkLst>
        </pc:cxnChg>
      </pc:sldChg>
      <pc:sldChg chg="addSp modSp add mod">
        <pc:chgData name="Ian Parr" userId="4f46477c-3823-44e3-a023-ec7a0abfe074" providerId="ADAL" clId="{BB0C4878-432C-4512-AE29-435F3457A4E3}" dt="2023-07-05T03:07:43.840" v="1207" actId="20577"/>
        <pc:sldMkLst>
          <pc:docMk/>
          <pc:sldMk cId="2564422129" sldId="308"/>
        </pc:sldMkLst>
        <pc:spChg chg="add mod">
          <ac:chgData name="Ian Parr" userId="4f46477c-3823-44e3-a023-ec7a0abfe074" providerId="ADAL" clId="{BB0C4878-432C-4512-AE29-435F3457A4E3}" dt="2023-07-05T03:07:43.840" v="1207" actId="20577"/>
          <ac:spMkLst>
            <pc:docMk/>
            <pc:sldMk cId="2564422129" sldId="308"/>
            <ac:spMk id="4" creationId="{1DEC11DB-DBFC-D6EC-FF59-F0287F611636}"/>
          </ac:spMkLst>
        </pc:spChg>
        <pc:spChg chg="mod">
          <ac:chgData name="Ian Parr" userId="4f46477c-3823-44e3-a023-ec7a0abfe074" providerId="ADAL" clId="{BB0C4878-432C-4512-AE29-435F3457A4E3}" dt="2023-07-05T03:07:31.439" v="1204" actId="1076"/>
          <ac:spMkLst>
            <pc:docMk/>
            <pc:sldMk cId="2564422129" sldId="308"/>
            <ac:spMk id="16" creationId="{CE0796EF-DDF8-FC74-EC2B-8E949EA21345}"/>
          </ac:spMkLst>
        </pc:spChg>
      </pc:sldChg>
      <pc:sldMasterChg chg="addSp modSldLayout">
        <pc:chgData name="Ian Parr" userId="4f46477c-3823-44e3-a023-ec7a0abfe074" providerId="ADAL" clId="{BB0C4878-432C-4512-AE29-435F3457A4E3}" dt="2023-07-05T02:02:58.286" v="28"/>
        <pc:sldMasterMkLst>
          <pc:docMk/>
          <pc:sldMasterMk cId="1766113946" sldId="2147483691"/>
        </pc:sldMasterMkLst>
        <pc:picChg chg="add">
          <ac:chgData name="Ian Parr" userId="4f46477c-3823-44e3-a023-ec7a0abfe074" providerId="ADAL" clId="{BB0C4878-432C-4512-AE29-435F3457A4E3}" dt="2023-07-05T02:02:58.286" v="28"/>
          <ac:picMkLst>
            <pc:docMk/>
            <pc:sldMasterMk cId="1766113946" sldId="2147483691"/>
            <ac:picMk id="12" creationId="{3A720EE1-59DC-4834-3590-9086FF2EDEFC}"/>
          </ac:picMkLst>
        </pc:picChg>
        <pc:picChg chg="add">
          <ac:chgData name="Ian Parr" userId="4f46477c-3823-44e3-a023-ec7a0abfe074" providerId="ADAL" clId="{BB0C4878-432C-4512-AE29-435F3457A4E3}" dt="2023-07-05T02:02:58.286" v="28"/>
          <ac:picMkLst>
            <pc:docMk/>
            <pc:sldMasterMk cId="1766113946" sldId="2147483691"/>
            <ac:picMk id="13" creationId="{0AE19637-BBBA-1EFE-2E69-619291C70748}"/>
          </ac:picMkLst>
        </pc:picChg>
        <pc:sldLayoutChg chg="addSp">
          <pc:chgData name="Ian Parr" userId="4f46477c-3823-44e3-a023-ec7a0abfe074" providerId="ADAL" clId="{BB0C4878-432C-4512-AE29-435F3457A4E3}" dt="2023-07-05T02:02:58.286" v="28"/>
          <pc:sldLayoutMkLst>
            <pc:docMk/>
            <pc:sldMasterMk cId="1766113946" sldId="2147483691"/>
            <pc:sldLayoutMk cId="365163658" sldId="2147483694"/>
          </pc:sldLayoutMkLst>
          <pc:cxnChg chg="add">
            <ac:chgData name="Ian Parr" userId="4f46477c-3823-44e3-a023-ec7a0abfe074" providerId="ADAL" clId="{BB0C4878-432C-4512-AE29-435F3457A4E3}" dt="2023-07-05T02:02:58.286" v="28"/>
            <ac:cxnSpMkLst>
              <pc:docMk/>
              <pc:sldMasterMk cId="1766113946" sldId="2147483691"/>
              <pc:sldLayoutMk cId="365163658" sldId="2147483694"/>
              <ac:cxnSpMk id="7" creationId="{6C836435-F74E-3516-4103-ADC34B7E58A8}"/>
            </ac:cxnSpMkLst>
          </pc:cxnChg>
        </pc:sldLayoutChg>
        <pc:sldLayoutChg chg="addSp">
          <pc:chgData name="Ian Parr" userId="4f46477c-3823-44e3-a023-ec7a0abfe074" providerId="ADAL" clId="{BB0C4878-432C-4512-AE29-435F3457A4E3}" dt="2023-07-05T02:02:58.286" v="28"/>
          <pc:sldLayoutMkLst>
            <pc:docMk/>
            <pc:sldMasterMk cId="1766113946" sldId="2147483691"/>
            <pc:sldLayoutMk cId="2343141279" sldId="2147483696"/>
          </pc:sldLayoutMkLst>
          <pc:cxnChg chg="add">
            <ac:chgData name="Ian Parr" userId="4f46477c-3823-44e3-a023-ec7a0abfe074" providerId="ADAL" clId="{BB0C4878-432C-4512-AE29-435F3457A4E3}" dt="2023-07-05T02:02:58.286" v="28"/>
            <ac:cxnSpMkLst>
              <pc:docMk/>
              <pc:sldMasterMk cId="1766113946" sldId="2147483691"/>
              <pc:sldLayoutMk cId="2343141279" sldId="2147483696"/>
              <ac:cxnSpMk id="10" creationId="{D20B44E8-9A05-369F-8C7F-C6E2981978C6}"/>
            </ac:cxnSpMkLst>
          </pc:cxnChg>
        </pc:sldLayoutChg>
      </pc:sldMasterChg>
      <pc:sldMasterChg chg="addSp modSldLayout">
        <pc:chgData name="Ian Parr" userId="4f46477c-3823-44e3-a023-ec7a0abfe074" providerId="ADAL" clId="{BB0C4878-432C-4512-AE29-435F3457A4E3}" dt="2023-07-05T02:03:34.588" v="37"/>
        <pc:sldMasterMkLst>
          <pc:docMk/>
          <pc:sldMasterMk cId="1573500589" sldId="2147483710"/>
        </pc:sldMasterMkLst>
        <pc:picChg chg="add">
          <ac:chgData name="Ian Parr" userId="4f46477c-3823-44e3-a023-ec7a0abfe074" providerId="ADAL" clId="{BB0C4878-432C-4512-AE29-435F3457A4E3}" dt="2023-07-05T02:03:34.588" v="37"/>
          <ac:picMkLst>
            <pc:docMk/>
            <pc:sldMasterMk cId="1573500589" sldId="2147483710"/>
            <ac:picMk id="7" creationId="{D2FE999A-59BF-7575-C795-EFC2F5C4428D}"/>
          </ac:picMkLst>
        </pc:picChg>
        <pc:picChg chg="add">
          <ac:chgData name="Ian Parr" userId="4f46477c-3823-44e3-a023-ec7a0abfe074" providerId="ADAL" clId="{BB0C4878-432C-4512-AE29-435F3457A4E3}" dt="2023-07-05T02:03:34.588" v="37"/>
          <ac:picMkLst>
            <pc:docMk/>
            <pc:sldMasterMk cId="1573500589" sldId="2147483710"/>
            <ac:picMk id="8" creationId="{42EC524A-843C-E0C2-34C0-316FEC2BECDD}"/>
          </ac:picMkLst>
        </pc:picChg>
        <pc:sldLayoutChg chg="addSp">
          <pc:chgData name="Ian Parr" userId="4f46477c-3823-44e3-a023-ec7a0abfe074" providerId="ADAL" clId="{BB0C4878-432C-4512-AE29-435F3457A4E3}" dt="2023-07-05T02:03:34.588" v="37"/>
          <pc:sldLayoutMkLst>
            <pc:docMk/>
            <pc:sldMasterMk cId="1573500589" sldId="2147483710"/>
            <pc:sldLayoutMk cId="604035600" sldId="2147483713"/>
          </pc:sldLayoutMkLst>
          <pc:cxnChg chg="add">
            <ac:chgData name="Ian Parr" userId="4f46477c-3823-44e3-a023-ec7a0abfe074" providerId="ADAL" clId="{BB0C4878-432C-4512-AE29-435F3457A4E3}" dt="2023-07-05T02:03:34.588" v="37"/>
            <ac:cxnSpMkLst>
              <pc:docMk/>
              <pc:sldMasterMk cId="1573500589" sldId="2147483710"/>
              <pc:sldLayoutMk cId="604035600" sldId="2147483713"/>
              <ac:cxnSpMk id="7" creationId="{FA5D4EA8-C509-A922-4C34-4E35ED0C81A4}"/>
            </ac:cxnSpMkLst>
          </pc:cxnChg>
        </pc:sldLayoutChg>
        <pc:sldLayoutChg chg="addSp">
          <pc:chgData name="Ian Parr" userId="4f46477c-3823-44e3-a023-ec7a0abfe074" providerId="ADAL" clId="{BB0C4878-432C-4512-AE29-435F3457A4E3}" dt="2023-07-05T02:03:34.588" v="37"/>
          <pc:sldLayoutMkLst>
            <pc:docMk/>
            <pc:sldMasterMk cId="1573500589" sldId="2147483710"/>
            <pc:sldLayoutMk cId="598735" sldId="2147483715"/>
          </pc:sldLayoutMkLst>
          <pc:cxnChg chg="add">
            <ac:chgData name="Ian Parr" userId="4f46477c-3823-44e3-a023-ec7a0abfe074" providerId="ADAL" clId="{BB0C4878-432C-4512-AE29-435F3457A4E3}" dt="2023-07-05T02:03:34.588" v="37"/>
            <ac:cxnSpMkLst>
              <pc:docMk/>
              <pc:sldMasterMk cId="1573500589" sldId="2147483710"/>
              <pc:sldLayoutMk cId="598735" sldId="2147483715"/>
              <ac:cxnSpMk id="10" creationId="{1CF07754-554C-0300-83ED-1BB6DA9EE1FC}"/>
            </ac:cxnSpMkLst>
          </pc:cxnChg>
        </pc:sldLayoutChg>
      </pc:sldMasterChg>
      <pc:sldMasterChg chg="addSp modSldLayout">
        <pc:chgData name="Ian Parr" userId="4f46477c-3823-44e3-a023-ec7a0abfe074" providerId="ADAL" clId="{BB0C4878-432C-4512-AE29-435F3457A4E3}" dt="2023-07-05T02:04:18.407" v="47"/>
        <pc:sldMasterMkLst>
          <pc:docMk/>
          <pc:sldMasterMk cId="2525232546" sldId="2147483723"/>
        </pc:sldMasterMkLst>
        <pc:picChg chg="add">
          <ac:chgData name="Ian Parr" userId="4f46477c-3823-44e3-a023-ec7a0abfe074" providerId="ADAL" clId="{BB0C4878-432C-4512-AE29-435F3457A4E3}" dt="2023-07-05T02:04:18.407" v="47"/>
          <ac:picMkLst>
            <pc:docMk/>
            <pc:sldMasterMk cId="2525232546" sldId="2147483723"/>
            <ac:picMk id="7" creationId="{FADCF1BF-AEB3-4FC8-1167-F5451583473F}"/>
          </ac:picMkLst>
        </pc:picChg>
        <pc:picChg chg="add">
          <ac:chgData name="Ian Parr" userId="4f46477c-3823-44e3-a023-ec7a0abfe074" providerId="ADAL" clId="{BB0C4878-432C-4512-AE29-435F3457A4E3}" dt="2023-07-05T02:04:18.407" v="47"/>
          <ac:picMkLst>
            <pc:docMk/>
            <pc:sldMasterMk cId="2525232546" sldId="2147483723"/>
            <ac:picMk id="8" creationId="{21108140-7E83-2120-481B-802F3FFAAE15}"/>
          </ac:picMkLst>
        </pc:picChg>
        <pc:sldLayoutChg chg="addSp">
          <pc:chgData name="Ian Parr" userId="4f46477c-3823-44e3-a023-ec7a0abfe074" providerId="ADAL" clId="{BB0C4878-432C-4512-AE29-435F3457A4E3}" dt="2023-07-05T02:04:18.407" v="47"/>
          <pc:sldLayoutMkLst>
            <pc:docMk/>
            <pc:sldMasterMk cId="2525232546" sldId="2147483723"/>
            <pc:sldLayoutMk cId="4124253295" sldId="2147483726"/>
          </pc:sldLayoutMkLst>
          <pc:cxnChg chg="add">
            <ac:chgData name="Ian Parr" userId="4f46477c-3823-44e3-a023-ec7a0abfe074" providerId="ADAL" clId="{BB0C4878-432C-4512-AE29-435F3457A4E3}" dt="2023-07-05T02:04:18.407" v="47"/>
            <ac:cxnSpMkLst>
              <pc:docMk/>
              <pc:sldMasterMk cId="2525232546" sldId="2147483723"/>
              <pc:sldLayoutMk cId="4124253295" sldId="2147483726"/>
              <ac:cxnSpMk id="7" creationId="{89B4B06B-4D4E-2442-3FDA-21CD5DC2FF4E}"/>
            </ac:cxnSpMkLst>
          </pc:cxnChg>
        </pc:sldLayoutChg>
        <pc:sldLayoutChg chg="addSp">
          <pc:chgData name="Ian Parr" userId="4f46477c-3823-44e3-a023-ec7a0abfe074" providerId="ADAL" clId="{BB0C4878-432C-4512-AE29-435F3457A4E3}" dt="2023-07-05T02:04:18.407" v="47"/>
          <pc:sldLayoutMkLst>
            <pc:docMk/>
            <pc:sldMasterMk cId="2525232546" sldId="2147483723"/>
            <pc:sldLayoutMk cId="2361534345" sldId="2147483728"/>
          </pc:sldLayoutMkLst>
          <pc:cxnChg chg="add">
            <ac:chgData name="Ian Parr" userId="4f46477c-3823-44e3-a023-ec7a0abfe074" providerId="ADAL" clId="{BB0C4878-432C-4512-AE29-435F3457A4E3}" dt="2023-07-05T02:04:18.407" v="47"/>
            <ac:cxnSpMkLst>
              <pc:docMk/>
              <pc:sldMasterMk cId="2525232546" sldId="2147483723"/>
              <pc:sldLayoutMk cId="2361534345" sldId="2147483728"/>
              <ac:cxnSpMk id="10" creationId="{0224FE1C-6695-17AA-41F9-0F8D5D928ED4}"/>
            </ac:cxnSpMkLst>
          </pc:cxnChg>
        </pc:sldLayoutChg>
      </pc:sldMasterChg>
      <pc:sldMasterChg chg="addSp modSldLayout">
        <pc:chgData name="Ian Parr" userId="4f46477c-3823-44e3-a023-ec7a0abfe074" providerId="ADAL" clId="{BB0C4878-432C-4512-AE29-435F3457A4E3}" dt="2023-07-05T02:04:20.838" v="48"/>
        <pc:sldMasterMkLst>
          <pc:docMk/>
          <pc:sldMasterMk cId="2267967074" sldId="2147483736"/>
        </pc:sldMasterMkLst>
        <pc:picChg chg="add">
          <ac:chgData name="Ian Parr" userId="4f46477c-3823-44e3-a023-ec7a0abfe074" providerId="ADAL" clId="{BB0C4878-432C-4512-AE29-435F3457A4E3}" dt="2023-07-05T02:04:20.838" v="48"/>
          <ac:picMkLst>
            <pc:docMk/>
            <pc:sldMasterMk cId="2267967074" sldId="2147483736"/>
            <ac:picMk id="7" creationId="{ABCFCBFB-DE1C-C852-C839-CC3BC9D38F10}"/>
          </ac:picMkLst>
        </pc:picChg>
        <pc:picChg chg="add">
          <ac:chgData name="Ian Parr" userId="4f46477c-3823-44e3-a023-ec7a0abfe074" providerId="ADAL" clId="{BB0C4878-432C-4512-AE29-435F3457A4E3}" dt="2023-07-05T02:04:20.838" v="48"/>
          <ac:picMkLst>
            <pc:docMk/>
            <pc:sldMasterMk cId="2267967074" sldId="2147483736"/>
            <ac:picMk id="8" creationId="{92149476-95DA-AE6A-EAAE-DB4961FE7C9E}"/>
          </ac:picMkLst>
        </pc:picChg>
        <pc:sldLayoutChg chg="addSp">
          <pc:chgData name="Ian Parr" userId="4f46477c-3823-44e3-a023-ec7a0abfe074" providerId="ADAL" clId="{BB0C4878-432C-4512-AE29-435F3457A4E3}" dt="2023-07-05T02:04:20.838" v="48"/>
          <pc:sldLayoutMkLst>
            <pc:docMk/>
            <pc:sldMasterMk cId="2267967074" sldId="2147483736"/>
            <pc:sldLayoutMk cId="3241648642" sldId="2147483739"/>
          </pc:sldLayoutMkLst>
          <pc:cxnChg chg="add">
            <ac:chgData name="Ian Parr" userId="4f46477c-3823-44e3-a023-ec7a0abfe074" providerId="ADAL" clId="{BB0C4878-432C-4512-AE29-435F3457A4E3}" dt="2023-07-05T02:04:20.838" v="48"/>
            <ac:cxnSpMkLst>
              <pc:docMk/>
              <pc:sldMasterMk cId="2267967074" sldId="2147483736"/>
              <pc:sldLayoutMk cId="3241648642" sldId="2147483739"/>
              <ac:cxnSpMk id="7" creationId="{AC9ADB48-82A8-2271-0D23-53D4824000BE}"/>
            </ac:cxnSpMkLst>
          </pc:cxnChg>
        </pc:sldLayoutChg>
        <pc:sldLayoutChg chg="addSp">
          <pc:chgData name="Ian Parr" userId="4f46477c-3823-44e3-a023-ec7a0abfe074" providerId="ADAL" clId="{BB0C4878-432C-4512-AE29-435F3457A4E3}" dt="2023-07-05T02:04:20.838" v="48"/>
          <pc:sldLayoutMkLst>
            <pc:docMk/>
            <pc:sldMasterMk cId="2267967074" sldId="2147483736"/>
            <pc:sldLayoutMk cId="4113967424" sldId="2147483741"/>
          </pc:sldLayoutMkLst>
          <pc:cxnChg chg="add">
            <ac:chgData name="Ian Parr" userId="4f46477c-3823-44e3-a023-ec7a0abfe074" providerId="ADAL" clId="{BB0C4878-432C-4512-AE29-435F3457A4E3}" dt="2023-07-05T02:04:20.838" v="48"/>
            <ac:cxnSpMkLst>
              <pc:docMk/>
              <pc:sldMasterMk cId="2267967074" sldId="2147483736"/>
              <pc:sldLayoutMk cId="4113967424" sldId="2147483741"/>
              <ac:cxnSpMk id="10" creationId="{8DA2A3ED-98CF-6A74-0B1E-543AD23068D2}"/>
            </ac:cxnSpMkLst>
          </pc:cxnChg>
        </pc:sldLayoutChg>
      </pc:sldMasterChg>
      <pc:sldMasterChg chg="addSp modSldLayout">
        <pc:chgData name="Ian Parr" userId="4f46477c-3823-44e3-a023-ec7a0abfe074" providerId="ADAL" clId="{BB0C4878-432C-4512-AE29-435F3457A4E3}" dt="2023-07-05T02:04:24.612" v="49"/>
        <pc:sldMasterMkLst>
          <pc:docMk/>
          <pc:sldMasterMk cId="1698294639" sldId="2147483749"/>
        </pc:sldMasterMkLst>
        <pc:picChg chg="add">
          <ac:chgData name="Ian Parr" userId="4f46477c-3823-44e3-a023-ec7a0abfe074" providerId="ADAL" clId="{BB0C4878-432C-4512-AE29-435F3457A4E3}" dt="2023-07-05T02:04:24.612" v="49"/>
          <ac:picMkLst>
            <pc:docMk/>
            <pc:sldMasterMk cId="1698294639" sldId="2147483749"/>
            <ac:picMk id="8" creationId="{FCD4A86A-6119-105A-6DA0-2824022DFE86}"/>
          </ac:picMkLst>
        </pc:picChg>
        <pc:picChg chg="add">
          <ac:chgData name="Ian Parr" userId="4f46477c-3823-44e3-a023-ec7a0abfe074" providerId="ADAL" clId="{BB0C4878-432C-4512-AE29-435F3457A4E3}" dt="2023-07-05T02:04:24.612" v="49"/>
          <ac:picMkLst>
            <pc:docMk/>
            <pc:sldMasterMk cId="1698294639" sldId="2147483749"/>
            <ac:picMk id="9" creationId="{1138B57B-C980-743A-C4F8-53C42BD4DA05}"/>
          </ac:picMkLst>
        </pc:picChg>
        <pc:sldLayoutChg chg="addSp">
          <pc:chgData name="Ian Parr" userId="4f46477c-3823-44e3-a023-ec7a0abfe074" providerId="ADAL" clId="{BB0C4878-432C-4512-AE29-435F3457A4E3}" dt="2023-07-05T02:04:24.612" v="49"/>
          <pc:sldLayoutMkLst>
            <pc:docMk/>
            <pc:sldMasterMk cId="1698294639" sldId="2147483749"/>
            <pc:sldLayoutMk cId="1708788426" sldId="2147483752"/>
          </pc:sldLayoutMkLst>
          <pc:cxnChg chg="add">
            <ac:chgData name="Ian Parr" userId="4f46477c-3823-44e3-a023-ec7a0abfe074" providerId="ADAL" clId="{BB0C4878-432C-4512-AE29-435F3457A4E3}" dt="2023-07-05T02:04:24.612" v="49"/>
            <ac:cxnSpMkLst>
              <pc:docMk/>
              <pc:sldMasterMk cId="1698294639" sldId="2147483749"/>
              <pc:sldLayoutMk cId="1708788426" sldId="2147483752"/>
              <ac:cxnSpMk id="7" creationId="{A8ACC364-1BFC-B8DA-08FA-0C86E44B7772}"/>
            </ac:cxnSpMkLst>
          </pc:cxnChg>
        </pc:sldLayoutChg>
        <pc:sldLayoutChg chg="addSp">
          <pc:chgData name="Ian Parr" userId="4f46477c-3823-44e3-a023-ec7a0abfe074" providerId="ADAL" clId="{BB0C4878-432C-4512-AE29-435F3457A4E3}" dt="2023-07-05T02:04:24.612" v="49"/>
          <pc:sldLayoutMkLst>
            <pc:docMk/>
            <pc:sldMasterMk cId="1698294639" sldId="2147483749"/>
            <pc:sldLayoutMk cId="2067149124" sldId="2147483754"/>
          </pc:sldLayoutMkLst>
          <pc:cxnChg chg="add">
            <ac:chgData name="Ian Parr" userId="4f46477c-3823-44e3-a023-ec7a0abfe074" providerId="ADAL" clId="{BB0C4878-432C-4512-AE29-435F3457A4E3}" dt="2023-07-05T02:04:24.612" v="49"/>
            <ac:cxnSpMkLst>
              <pc:docMk/>
              <pc:sldMasterMk cId="1698294639" sldId="2147483749"/>
              <pc:sldLayoutMk cId="2067149124" sldId="2147483754"/>
              <ac:cxnSpMk id="10" creationId="{1E1C64AF-719F-FA2C-5BD5-5B2858CD8456}"/>
            </ac:cxnSpMkLst>
          </pc:cxnChg>
        </pc:sldLayoutChg>
      </pc:sldMasterChg>
      <pc:sldMasterChg chg="addSp modSldLayout">
        <pc:chgData name="Ian Parr" userId="4f46477c-3823-44e3-a023-ec7a0abfe074" providerId="ADAL" clId="{BB0C4878-432C-4512-AE29-435F3457A4E3}" dt="2023-07-05T02:04:26.035" v="59"/>
        <pc:sldMasterMkLst>
          <pc:docMk/>
          <pc:sldMasterMk cId="3510434696" sldId="2147483767"/>
        </pc:sldMasterMkLst>
        <pc:picChg chg="add">
          <ac:chgData name="Ian Parr" userId="4f46477c-3823-44e3-a023-ec7a0abfe074" providerId="ADAL" clId="{BB0C4878-432C-4512-AE29-435F3457A4E3}" dt="2023-07-05T02:04:26.035" v="59"/>
          <ac:picMkLst>
            <pc:docMk/>
            <pc:sldMasterMk cId="3510434696" sldId="2147483767"/>
            <ac:picMk id="9" creationId="{F1775850-7C45-6C5C-3615-58898FB2F97F}"/>
          </ac:picMkLst>
        </pc:picChg>
        <pc:picChg chg="add">
          <ac:chgData name="Ian Parr" userId="4f46477c-3823-44e3-a023-ec7a0abfe074" providerId="ADAL" clId="{BB0C4878-432C-4512-AE29-435F3457A4E3}" dt="2023-07-05T02:04:26.035" v="59"/>
          <ac:picMkLst>
            <pc:docMk/>
            <pc:sldMasterMk cId="3510434696" sldId="2147483767"/>
            <ac:picMk id="11" creationId="{646E0850-B0C2-EDEA-467B-42481DE14259}"/>
          </ac:picMkLst>
        </pc:picChg>
        <pc:sldLayoutChg chg="addSp">
          <pc:chgData name="Ian Parr" userId="4f46477c-3823-44e3-a023-ec7a0abfe074" providerId="ADAL" clId="{BB0C4878-432C-4512-AE29-435F3457A4E3}" dt="2023-07-05T02:04:26.035" v="59"/>
          <pc:sldLayoutMkLst>
            <pc:docMk/>
            <pc:sldMasterMk cId="3510434696" sldId="2147483767"/>
            <pc:sldLayoutMk cId="3083587077" sldId="2147483770"/>
          </pc:sldLayoutMkLst>
          <pc:cxnChg chg="add">
            <ac:chgData name="Ian Parr" userId="4f46477c-3823-44e3-a023-ec7a0abfe074" providerId="ADAL" clId="{BB0C4878-432C-4512-AE29-435F3457A4E3}" dt="2023-07-05T02:04:26.035" v="59"/>
            <ac:cxnSpMkLst>
              <pc:docMk/>
              <pc:sldMasterMk cId="3510434696" sldId="2147483767"/>
              <pc:sldLayoutMk cId="3083587077" sldId="2147483770"/>
              <ac:cxnSpMk id="7" creationId="{64A15567-CE97-A821-9D79-B18AD626862D}"/>
            </ac:cxnSpMkLst>
          </pc:cxnChg>
        </pc:sldLayoutChg>
        <pc:sldLayoutChg chg="addSp">
          <pc:chgData name="Ian Parr" userId="4f46477c-3823-44e3-a023-ec7a0abfe074" providerId="ADAL" clId="{BB0C4878-432C-4512-AE29-435F3457A4E3}" dt="2023-07-05T02:04:26.035" v="59"/>
          <pc:sldLayoutMkLst>
            <pc:docMk/>
            <pc:sldMasterMk cId="3510434696" sldId="2147483767"/>
            <pc:sldLayoutMk cId="1900807563" sldId="2147483772"/>
          </pc:sldLayoutMkLst>
          <pc:cxnChg chg="add">
            <ac:chgData name="Ian Parr" userId="4f46477c-3823-44e3-a023-ec7a0abfe074" providerId="ADAL" clId="{BB0C4878-432C-4512-AE29-435F3457A4E3}" dt="2023-07-05T02:04:26.035" v="59"/>
            <ac:cxnSpMkLst>
              <pc:docMk/>
              <pc:sldMasterMk cId="3510434696" sldId="2147483767"/>
              <pc:sldLayoutMk cId="1900807563" sldId="2147483772"/>
              <ac:cxnSpMk id="10" creationId="{8DD5283F-664B-902F-901F-823896C76726}"/>
            </ac:cxnSpMkLst>
          </pc:cxnChg>
        </pc:sldLayoutChg>
      </pc:sldMasterChg>
      <pc:sldMasterChg chg="addSp modSldLayout">
        <pc:chgData name="Ian Parr" userId="4f46477c-3823-44e3-a023-ec7a0abfe074" providerId="ADAL" clId="{BB0C4878-432C-4512-AE29-435F3457A4E3}" dt="2023-07-05T02:05:30.411" v="78"/>
        <pc:sldMasterMkLst>
          <pc:docMk/>
          <pc:sldMasterMk cId="1245284592" sldId="2147483780"/>
        </pc:sldMasterMkLst>
        <pc:picChg chg="add">
          <ac:chgData name="Ian Parr" userId="4f46477c-3823-44e3-a023-ec7a0abfe074" providerId="ADAL" clId="{BB0C4878-432C-4512-AE29-435F3457A4E3}" dt="2023-07-05T02:05:30.411" v="78"/>
          <ac:picMkLst>
            <pc:docMk/>
            <pc:sldMasterMk cId="1245284592" sldId="2147483780"/>
            <ac:picMk id="7" creationId="{8E637B6C-C3AF-525A-E4ED-DAC5144002D4}"/>
          </ac:picMkLst>
        </pc:picChg>
        <pc:picChg chg="add">
          <ac:chgData name="Ian Parr" userId="4f46477c-3823-44e3-a023-ec7a0abfe074" providerId="ADAL" clId="{BB0C4878-432C-4512-AE29-435F3457A4E3}" dt="2023-07-05T02:05:30.411" v="78"/>
          <ac:picMkLst>
            <pc:docMk/>
            <pc:sldMasterMk cId="1245284592" sldId="2147483780"/>
            <ac:picMk id="8" creationId="{36ABE7AE-31FE-7F59-02E1-975175B40A9B}"/>
          </ac:picMkLst>
        </pc:picChg>
        <pc:sldLayoutChg chg="addSp">
          <pc:chgData name="Ian Parr" userId="4f46477c-3823-44e3-a023-ec7a0abfe074" providerId="ADAL" clId="{BB0C4878-432C-4512-AE29-435F3457A4E3}" dt="2023-07-05T02:05:30.411" v="78"/>
          <pc:sldLayoutMkLst>
            <pc:docMk/>
            <pc:sldMasterMk cId="1245284592" sldId="2147483780"/>
            <pc:sldLayoutMk cId="1833467174" sldId="2147483783"/>
          </pc:sldLayoutMkLst>
          <pc:cxnChg chg="add">
            <ac:chgData name="Ian Parr" userId="4f46477c-3823-44e3-a023-ec7a0abfe074" providerId="ADAL" clId="{BB0C4878-432C-4512-AE29-435F3457A4E3}" dt="2023-07-05T02:05:30.411" v="78"/>
            <ac:cxnSpMkLst>
              <pc:docMk/>
              <pc:sldMasterMk cId="1245284592" sldId="2147483780"/>
              <pc:sldLayoutMk cId="1833467174" sldId="2147483783"/>
              <ac:cxnSpMk id="7" creationId="{2C828284-283D-2F81-789F-13C176C530F9}"/>
            </ac:cxnSpMkLst>
          </pc:cxnChg>
        </pc:sldLayoutChg>
        <pc:sldLayoutChg chg="addSp">
          <pc:chgData name="Ian Parr" userId="4f46477c-3823-44e3-a023-ec7a0abfe074" providerId="ADAL" clId="{BB0C4878-432C-4512-AE29-435F3457A4E3}" dt="2023-07-05T02:05:30.411" v="78"/>
          <pc:sldLayoutMkLst>
            <pc:docMk/>
            <pc:sldMasterMk cId="1245284592" sldId="2147483780"/>
            <pc:sldLayoutMk cId="957039071" sldId="2147483785"/>
          </pc:sldLayoutMkLst>
          <pc:cxnChg chg="add">
            <ac:chgData name="Ian Parr" userId="4f46477c-3823-44e3-a023-ec7a0abfe074" providerId="ADAL" clId="{BB0C4878-432C-4512-AE29-435F3457A4E3}" dt="2023-07-05T02:05:30.411" v="78"/>
            <ac:cxnSpMkLst>
              <pc:docMk/>
              <pc:sldMasterMk cId="1245284592" sldId="2147483780"/>
              <pc:sldLayoutMk cId="957039071" sldId="2147483785"/>
              <ac:cxnSpMk id="10" creationId="{1DA920CC-607C-97E0-0680-BCB15E3BD49D}"/>
            </ac:cxnSpMkLst>
          </pc:cxnChg>
        </pc:sldLayoutChg>
      </pc:sldMasterChg>
    </pc:docChg>
  </pc:docChgLst>
  <pc:docChgLst>
    <pc:chgData name="Ian Parr" userId="4f46477c-3823-44e3-a023-ec7a0abfe074" providerId="ADAL" clId="{D847A0EA-A55B-493F-98F5-6CE02B3F3B80}"/>
    <pc:docChg chg="undo custSel addSld delSld modSld sldOrd modMainMaster addSection modSection">
      <pc:chgData name="Ian Parr" userId="4f46477c-3823-44e3-a023-ec7a0abfe074" providerId="ADAL" clId="{D847A0EA-A55B-493F-98F5-6CE02B3F3B80}" dt="2023-07-04T05:21:14.677" v="2618" actId="2696"/>
      <pc:docMkLst>
        <pc:docMk/>
      </pc:docMkLst>
      <pc:sldChg chg="modSp mod">
        <pc:chgData name="Ian Parr" userId="4f46477c-3823-44e3-a023-ec7a0abfe074" providerId="ADAL" clId="{D847A0EA-A55B-493F-98F5-6CE02B3F3B80}" dt="2023-07-04T02:01:23.645" v="50" actId="1076"/>
        <pc:sldMkLst>
          <pc:docMk/>
          <pc:sldMk cId="2153998600" sldId="258"/>
        </pc:sldMkLst>
        <pc:spChg chg="mod">
          <ac:chgData name="Ian Parr" userId="4f46477c-3823-44e3-a023-ec7a0abfe074" providerId="ADAL" clId="{D847A0EA-A55B-493F-98F5-6CE02B3F3B80}" dt="2023-07-04T02:01:23.645" v="50" actId="1076"/>
          <ac:spMkLst>
            <pc:docMk/>
            <pc:sldMk cId="2153998600" sldId="258"/>
            <ac:spMk id="7" creationId="{BC1EB2F9-7672-F347-9DBD-C0C6A9814DAD}"/>
          </ac:spMkLst>
        </pc:spChg>
        <pc:spChg chg="mod">
          <ac:chgData name="Ian Parr" userId="4f46477c-3823-44e3-a023-ec7a0abfe074" providerId="ADAL" clId="{D847A0EA-A55B-493F-98F5-6CE02B3F3B80}" dt="2023-07-04T02:01:18.003" v="49" actId="20577"/>
          <ac:spMkLst>
            <pc:docMk/>
            <pc:sldMk cId="2153998600" sldId="258"/>
            <ac:spMk id="8" creationId="{B5FDC317-D686-0542-A15E-3D6D4B2156C4}"/>
          </ac:spMkLst>
        </pc:spChg>
      </pc:sldChg>
      <pc:sldChg chg="addSp delSp modSp mod">
        <pc:chgData name="Ian Parr" userId="4f46477c-3823-44e3-a023-ec7a0abfe074" providerId="ADAL" clId="{D847A0EA-A55B-493F-98F5-6CE02B3F3B80}" dt="2023-07-04T04:35:35.071" v="1871"/>
        <pc:sldMkLst>
          <pc:docMk/>
          <pc:sldMk cId="908109795" sldId="265"/>
        </pc:sldMkLst>
        <pc:spChg chg="del">
          <ac:chgData name="Ian Parr" userId="4f46477c-3823-44e3-a023-ec7a0abfe074" providerId="ADAL" clId="{D847A0EA-A55B-493F-98F5-6CE02B3F3B80}" dt="2023-07-04T02:06:39.477" v="88" actId="478"/>
          <ac:spMkLst>
            <pc:docMk/>
            <pc:sldMk cId="908109795" sldId="265"/>
            <ac:spMk id="2" creationId="{A8D8A4B1-735F-8B4D-8429-02AC0F272D43}"/>
          </ac:spMkLst>
        </pc:spChg>
        <pc:spChg chg="add mod">
          <ac:chgData name="Ian Parr" userId="4f46477c-3823-44e3-a023-ec7a0abfe074" providerId="ADAL" clId="{D847A0EA-A55B-493F-98F5-6CE02B3F3B80}" dt="2023-07-04T04:35:35.071" v="1871"/>
          <ac:spMkLst>
            <pc:docMk/>
            <pc:sldMk cId="908109795" sldId="265"/>
            <ac:spMk id="4" creationId="{0F55896C-AA80-8EC4-8294-5C3763871976}"/>
          </ac:spMkLst>
        </pc:spChg>
        <pc:spChg chg="del">
          <ac:chgData name="Ian Parr" userId="4f46477c-3823-44e3-a023-ec7a0abfe074" providerId="ADAL" clId="{D847A0EA-A55B-493F-98F5-6CE02B3F3B80}" dt="2023-07-04T02:06:16.102" v="87" actId="478"/>
          <ac:spMkLst>
            <pc:docMk/>
            <pc:sldMk cId="908109795" sldId="265"/>
            <ac:spMk id="12" creationId="{FEBF7918-DE86-CB2D-6901-D9B56C65A625}"/>
          </ac:spMkLst>
        </pc:spChg>
        <pc:picChg chg="add mod">
          <ac:chgData name="Ian Parr" userId="4f46477c-3823-44e3-a023-ec7a0abfe074" providerId="ADAL" clId="{D847A0EA-A55B-493F-98F5-6CE02B3F3B80}" dt="2023-07-04T02:06:51.114" v="90" actId="1076"/>
          <ac:picMkLst>
            <pc:docMk/>
            <pc:sldMk cId="908109795" sldId="265"/>
            <ac:picMk id="5" creationId="{9937DF08-CBCB-53D8-8521-AECBD58831A1}"/>
          </ac:picMkLst>
        </pc:picChg>
        <pc:picChg chg="add mod">
          <ac:chgData name="Ian Parr" userId="4f46477c-3823-44e3-a023-ec7a0abfe074" providerId="ADAL" clId="{D847A0EA-A55B-493F-98F5-6CE02B3F3B80}" dt="2023-07-04T02:07:49.131" v="104" actId="1076"/>
          <ac:picMkLst>
            <pc:docMk/>
            <pc:sldMk cId="908109795" sldId="265"/>
            <ac:picMk id="6" creationId="{CF7D833A-2383-DF43-B2B8-893193ECED6E}"/>
          </ac:picMkLst>
        </pc:picChg>
      </pc:sldChg>
      <pc:sldChg chg="addSp delSp modSp del mod ord">
        <pc:chgData name="Ian Parr" userId="4f46477c-3823-44e3-a023-ec7a0abfe074" providerId="ADAL" clId="{D847A0EA-A55B-493F-98F5-6CE02B3F3B80}" dt="2023-07-04T05:21:00.551" v="2616" actId="2696"/>
        <pc:sldMkLst>
          <pc:docMk/>
          <pc:sldMk cId="3308465661" sldId="268"/>
        </pc:sldMkLst>
        <pc:spChg chg="del mod">
          <ac:chgData name="Ian Parr" userId="4f46477c-3823-44e3-a023-ec7a0abfe074" providerId="ADAL" clId="{D847A0EA-A55B-493F-98F5-6CE02B3F3B80}" dt="2023-07-04T02:35:09.891" v="612" actId="478"/>
          <ac:spMkLst>
            <pc:docMk/>
            <pc:sldMk cId="3308465661" sldId="268"/>
            <ac:spMk id="2" creationId="{A8D8A4B1-735F-8B4D-8429-02AC0F272D43}"/>
          </ac:spMkLst>
        </pc:spChg>
        <pc:spChg chg="del">
          <ac:chgData name="Ian Parr" userId="4f46477c-3823-44e3-a023-ec7a0abfe074" providerId="ADAL" clId="{D847A0EA-A55B-493F-98F5-6CE02B3F3B80}" dt="2023-07-04T02:35:12.582" v="613" actId="478"/>
          <ac:spMkLst>
            <pc:docMk/>
            <pc:sldMk cId="3308465661" sldId="268"/>
            <ac:spMk id="4" creationId="{89F8254B-877A-9169-947E-5BC1712FFC46}"/>
          </ac:spMkLst>
        </pc:spChg>
        <pc:spChg chg="add mod">
          <ac:chgData name="Ian Parr" userId="4f46477c-3823-44e3-a023-ec7a0abfe074" providerId="ADAL" clId="{D847A0EA-A55B-493F-98F5-6CE02B3F3B80}" dt="2023-07-04T04:35:35.071" v="1871"/>
          <ac:spMkLst>
            <pc:docMk/>
            <pc:sldMk cId="3308465661" sldId="268"/>
            <ac:spMk id="6" creationId="{03A3375D-5432-9077-CBD4-3205D7DF86C1}"/>
          </ac:spMkLst>
        </pc:spChg>
        <pc:picChg chg="add del">
          <ac:chgData name="Ian Parr" userId="4f46477c-3823-44e3-a023-ec7a0abfe074" providerId="ADAL" clId="{D847A0EA-A55B-493F-98F5-6CE02B3F3B80}" dt="2023-07-04T02:52:29.867" v="827" actId="478"/>
          <ac:picMkLst>
            <pc:docMk/>
            <pc:sldMk cId="3308465661" sldId="268"/>
            <ac:picMk id="3" creationId="{17577828-157C-9C62-F62A-ACB7D445E180}"/>
          </ac:picMkLst>
        </pc:picChg>
        <pc:picChg chg="del">
          <ac:chgData name="Ian Parr" userId="4f46477c-3823-44e3-a023-ec7a0abfe074" providerId="ADAL" clId="{D847A0EA-A55B-493F-98F5-6CE02B3F3B80}" dt="2023-07-04T02:34:56.522" v="610" actId="478"/>
          <ac:picMkLst>
            <pc:docMk/>
            <pc:sldMk cId="3308465661" sldId="268"/>
            <ac:picMk id="1028" creationId="{1AD2744C-0765-FFB0-A491-8881445723A7}"/>
          </ac:picMkLst>
        </pc:picChg>
      </pc:sldChg>
      <pc:sldChg chg="addSp delSp modSp mod">
        <pc:chgData name="Ian Parr" userId="4f46477c-3823-44e3-a023-ec7a0abfe074" providerId="ADAL" clId="{D847A0EA-A55B-493F-98F5-6CE02B3F3B80}" dt="2023-07-04T02:53:32.276" v="834" actId="207"/>
        <pc:sldMkLst>
          <pc:docMk/>
          <pc:sldMk cId="3096131400" sldId="269"/>
        </pc:sldMkLst>
        <pc:spChg chg="del">
          <ac:chgData name="Ian Parr" userId="4f46477c-3823-44e3-a023-ec7a0abfe074" providerId="ADAL" clId="{D847A0EA-A55B-493F-98F5-6CE02B3F3B80}" dt="2023-07-04T02:02:19.440" v="54" actId="478"/>
          <ac:spMkLst>
            <pc:docMk/>
            <pc:sldMk cId="3096131400" sldId="269"/>
            <ac:spMk id="2" creationId="{0AE46559-68B7-105E-106E-0E620619D7EE}"/>
          </ac:spMkLst>
        </pc:spChg>
        <pc:spChg chg="del">
          <ac:chgData name="Ian Parr" userId="4f46477c-3823-44e3-a023-ec7a0abfe074" providerId="ADAL" clId="{D847A0EA-A55B-493F-98F5-6CE02B3F3B80}" dt="2023-07-04T02:02:34.551" v="58" actId="478"/>
          <ac:spMkLst>
            <pc:docMk/>
            <pc:sldMk cId="3096131400" sldId="269"/>
            <ac:spMk id="4" creationId="{E2704DC6-4A5F-22E9-5EDB-CD157E82B7E8}"/>
          </ac:spMkLst>
        </pc:spChg>
        <pc:spChg chg="add mod">
          <ac:chgData name="Ian Parr" userId="4f46477c-3823-44e3-a023-ec7a0abfe074" providerId="ADAL" clId="{D847A0EA-A55B-493F-98F5-6CE02B3F3B80}" dt="2023-07-04T02:53:32.276" v="834" actId="207"/>
          <ac:spMkLst>
            <pc:docMk/>
            <pc:sldMk cId="3096131400" sldId="269"/>
            <ac:spMk id="8" creationId="{2084032C-5FE6-8685-B225-0381053C4285}"/>
          </ac:spMkLst>
        </pc:spChg>
        <pc:picChg chg="add mod">
          <ac:chgData name="Ian Parr" userId="4f46477c-3823-44e3-a023-ec7a0abfe074" providerId="ADAL" clId="{D847A0EA-A55B-493F-98F5-6CE02B3F3B80}" dt="2023-07-04T02:05:03.882" v="84" actId="1076"/>
          <ac:picMkLst>
            <pc:docMk/>
            <pc:sldMk cId="3096131400" sldId="269"/>
            <ac:picMk id="3" creationId="{70035D00-7E9F-3691-B74E-7DC4122CF6D9}"/>
          </ac:picMkLst>
        </pc:picChg>
        <pc:picChg chg="del">
          <ac:chgData name="Ian Parr" userId="4f46477c-3823-44e3-a023-ec7a0abfe074" providerId="ADAL" clId="{D847A0EA-A55B-493F-98F5-6CE02B3F3B80}" dt="2023-07-04T02:01:49.125" v="51" actId="478"/>
          <ac:picMkLst>
            <pc:docMk/>
            <pc:sldMk cId="3096131400" sldId="269"/>
            <ac:picMk id="6" creationId="{C1DCA167-FD67-B806-A6A2-10CCA2465555}"/>
          </ac:picMkLst>
        </pc:picChg>
        <pc:picChg chg="add del mod">
          <ac:chgData name="Ian Parr" userId="4f46477c-3823-44e3-a023-ec7a0abfe074" providerId="ADAL" clId="{D847A0EA-A55B-493F-98F5-6CE02B3F3B80}" dt="2023-07-04T02:03:33.313" v="63" actId="478"/>
          <ac:picMkLst>
            <pc:docMk/>
            <pc:sldMk cId="3096131400" sldId="269"/>
            <ac:picMk id="7" creationId="{7CCE7B44-E830-DB21-EDF9-DC11E92E3D8B}"/>
          </ac:picMkLst>
        </pc:picChg>
      </pc:sldChg>
      <pc:sldChg chg="del">
        <pc:chgData name="Ian Parr" userId="4f46477c-3823-44e3-a023-ec7a0abfe074" providerId="ADAL" clId="{D847A0EA-A55B-493F-98F5-6CE02B3F3B80}" dt="2023-07-04T05:21:04.648" v="2617" actId="2696"/>
        <pc:sldMkLst>
          <pc:docMk/>
          <pc:sldMk cId="3239031814" sldId="270"/>
        </pc:sldMkLst>
      </pc:sldChg>
      <pc:sldChg chg="del">
        <pc:chgData name="Ian Parr" userId="4f46477c-3823-44e3-a023-ec7a0abfe074" providerId="ADAL" clId="{D847A0EA-A55B-493F-98F5-6CE02B3F3B80}" dt="2023-07-04T05:21:14.677" v="2618" actId="2696"/>
        <pc:sldMkLst>
          <pc:docMk/>
          <pc:sldMk cId="102963872" sldId="271"/>
        </pc:sldMkLst>
      </pc:sldChg>
      <pc:sldChg chg="del">
        <pc:chgData name="Ian Parr" userId="4f46477c-3823-44e3-a023-ec7a0abfe074" providerId="ADAL" clId="{D847A0EA-A55B-493F-98F5-6CE02B3F3B80}" dt="2023-07-04T05:21:14.677" v="2618" actId="2696"/>
        <pc:sldMkLst>
          <pc:docMk/>
          <pc:sldMk cId="1506818410" sldId="272"/>
        </pc:sldMkLst>
      </pc:sldChg>
      <pc:sldChg chg="del">
        <pc:chgData name="Ian Parr" userId="4f46477c-3823-44e3-a023-ec7a0abfe074" providerId="ADAL" clId="{D847A0EA-A55B-493F-98F5-6CE02B3F3B80}" dt="2023-07-04T05:21:14.677" v="2618" actId="2696"/>
        <pc:sldMkLst>
          <pc:docMk/>
          <pc:sldMk cId="1381967022" sldId="275"/>
        </pc:sldMkLst>
      </pc:sldChg>
      <pc:sldChg chg="addSp delSp modSp mod ord">
        <pc:chgData name="Ian Parr" userId="4f46477c-3823-44e3-a023-ec7a0abfe074" providerId="ADAL" clId="{D847A0EA-A55B-493F-98F5-6CE02B3F3B80}" dt="2023-07-04T02:10:14.941" v="125" actId="1076"/>
        <pc:sldMkLst>
          <pc:docMk/>
          <pc:sldMk cId="1516207296" sldId="276"/>
        </pc:sldMkLst>
        <pc:spChg chg="del">
          <ac:chgData name="Ian Parr" userId="4f46477c-3823-44e3-a023-ec7a0abfe074" providerId="ADAL" clId="{D847A0EA-A55B-493F-98F5-6CE02B3F3B80}" dt="2023-07-04T02:08:33.761" v="107" actId="478"/>
          <ac:spMkLst>
            <pc:docMk/>
            <pc:sldMk cId="1516207296" sldId="276"/>
            <ac:spMk id="2" creationId="{4979C3D2-F2E3-44DC-E560-AA7CB59E0B28}"/>
          </ac:spMkLst>
        </pc:spChg>
        <pc:spChg chg="add mod">
          <ac:chgData name="Ian Parr" userId="4f46477c-3823-44e3-a023-ec7a0abfe074" providerId="ADAL" clId="{D847A0EA-A55B-493F-98F5-6CE02B3F3B80}" dt="2023-07-04T02:09:28.130" v="113" actId="1076"/>
          <ac:spMkLst>
            <pc:docMk/>
            <pc:sldMk cId="1516207296" sldId="276"/>
            <ac:spMk id="5" creationId="{D622A349-27D4-86D8-9DCA-AC77DC3213FA}"/>
          </ac:spMkLst>
        </pc:spChg>
        <pc:spChg chg="add mod">
          <ac:chgData name="Ian Parr" userId="4f46477c-3823-44e3-a023-ec7a0abfe074" providerId="ADAL" clId="{D847A0EA-A55B-493F-98F5-6CE02B3F3B80}" dt="2023-07-04T02:10:14.941" v="125" actId="1076"/>
          <ac:spMkLst>
            <pc:docMk/>
            <pc:sldMk cId="1516207296" sldId="276"/>
            <ac:spMk id="6" creationId="{E081C378-CFC6-1562-2F5D-9EC69677FECE}"/>
          </ac:spMkLst>
        </pc:spChg>
        <pc:picChg chg="add mod">
          <ac:chgData name="Ian Parr" userId="4f46477c-3823-44e3-a023-ec7a0abfe074" providerId="ADAL" clId="{D847A0EA-A55B-493F-98F5-6CE02B3F3B80}" dt="2023-07-04T02:08:56.728" v="109" actId="1076"/>
          <ac:picMkLst>
            <pc:docMk/>
            <pc:sldMk cId="1516207296" sldId="276"/>
            <ac:picMk id="3" creationId="{047EA0D6-3C4A-21DD-C116-1589CDD07EFF}"/>
          </ac:picMkLst>
        </pc:picChg>
      </pc:sldChg>
      <pc:sldChg chg="addSp delSp modSp mod ord setBg delDesignElem">
        <pc:chgData name="Ian Parr" userId="4f46477c-3823-44e3-a023-ec7a0abfe074" providerId="ADAL" clId="{D847A0EA-A55B-493F-98F5-6CE02B3F3B80}" dt="2023-07-04T05:18:55.296" v="2611" actId="14100"/>
        <pc:sldMkLst>
          <pc:docMk/>
          <pc:sldMk cId="3695235706" sldId="277"/>
        </pc:sldMkLst>
        <pc:spChg chg="mod">
          <ac:chgData name="Ian Parr" userId="4f46477c-3823-44e3-a023-ec7a0abfe074" providerId="ADAL" clId="{D847A0EA-A55B-493F-98F5-6CE02B3F3B80}" dt="2023-07-04T02:42:28.933" v="811" actId="1076"/>
          <ac:spMkLst>
            <pc:docMk/>
            <pc:sldMk cId="3695235706" sldId="277"/>
            <ac:spMk id="2" creationId="{4979C3D2-F2E3-44DC-E560-AA7CB59E0B28}"/>
          </ac:spMkLst>
        </pc:spChg>
        <pc:spChg chg="add mod">
          <ac:chgData name="Ian Parr" userId="4f46477c-3823-44e3-a023-ec7a0abfe074" providerId="ADAL" clId="{D847A0EA-A55B-493F-98F5-6CE02B3F3B80}" dt="2023-07-04T02:32:12.686" v="607" actId="1076"/>
          <ac:spMkLst>
            <pc:docMk/>
            <pc:sldMk cId="3695235706" sldId="277"/>
            <ac:spMk id="5" creationId="{DB0A8C5A-18AD-7C39-2DFA-C8BD7413063B}"/>
          </ac:spMkLst>
        </pc:spChg>
        <pc:spChg chg="add del mod">
          <ac:chgData name="Ian Parr" userId="4f46477c-3823-44e3-a023-ec7a0abfe074" providerId="ADAL" clId="{D847A0EA-A55B-493F-98F5-6CE02B3F3B80}" dt="2023-07-04T02:22:53.469" v="483" actId="478"/>
          <ac:spMkLst>
            <pc:docMk/>
            <pc:sldMk cId="3695235706" sldId="277"/>
            <ac:spMk id="6" creationId="{696117CE-64A2-AE02-C037-3BE1817A3D64}"/>
          </ac:spMkLst>
        </pc:spChg>
        <pc:spChg chg="add mod">
          <ac:chgData name="Ian Parr" userId="4f46477c-3823-44e3-a023-ec7a0abfe074" providerId="ADAL" clId="{D847A0EA-A55B-493F-98F5-6CE02B3F3B80}" dt="2023-07-04T02:31:18.166" v="583" actId="20577"/>
          <ac:spMkLst>
            <pc:docMk/>
            <pc:sldMk cId="3695235706" sldId="277"/>
            <ac:spMk id="7" creationId="{048CD191-B46A-CA6D-6ABF-A2D5B96FE249}"/>
          </ac:spMkLst>
        </pc:spChg>
        <pc:spChg chg="add mod">
          <ac:chgData name="Ian Parr" userId="4f46477c-3823-44e3-a023-ec7a0abfe074" providerId="ADAL" clId="{D847A0EA-A55B-493F-98F5-6CE02B3F3B80}" dt="2023-07-04T05:18:55.296" v="2611" actId="14100"/>
          <ac:spMkLst>
            <pc:docMk/>
            <pc:sldMk cId="3695235706" sldId="277"/>
            <ac:spMk id="9" creationId="{00D6BA3C-ABA4-572D-F56D-34DB592F8E67}"/>
          </ac:spMkLst>
        </pc:spChg>
        <pc:grpChg chg="add del">
          <ac:chgData name="Ian Parr" userId="4f46477c-3823-44e3-a023-ec7a0abfe074" providerId="ADAL" clId="{D847A0EA-A55B-493F-98F5-6CE02B3F3B80}" dt="2023-07-04T02:37:10.314" v="632"/>
          <ac:grpSpMkLst>
            <pc:docMk/>
            <pc:sldMk cId="3695235706" sldId="277"/>
            <ac:grpSpMk id="10" creationId="{9795E515-5F57-431F-9A0D-3A0419DF7572}"/>
          </ac:grpSpMkLst>
        </pc:grpChg>
        <pc:grpChg chg="add del">
          <ac:chgData name="Ian Parr" userId="4f46477c-3823-44e3-a023-ec7a0abfe074" providerId="ADAL" clId="{D847A0EA-A55B-493F-98F5-6CE02B3F3B80}" dt="2023-07-04T02:37:10.314" v="632"/>
          <ac:grpSpMkLst>
            <pc:docMk/>
            <pc:sldMk cId="3695235706" sldId="277"/>
            <ac:grpSpMk id="66" creationId="{096A8A5D-137F-4A8A-9811-F7A867F02E3F}"/>
          </ac:grpSpMkLst>
        </pc:grpChg>
        <pc:grpChg chg="add del">
          <ac:chgData name="Ian Parr" userId="4f46477c-3823-44e3-a023-ec7a0abfe074" providerId="ADAL" clId="{D847A0EA-A55B-493F-98F5-6CE02B3F3B80}" dt="2023-07-04T02:37:10.314" v="632"/>
          <ac:grpSpMkLst>
            <pc:docMk/>
            <pc:sldMk cId="3695235706" sldId="277"/>
            <ac:grpSpMk id="70" creationId="{0FA686C7-6B08-416F-AEF3-C204079363A8}"/>
          </ac:grpSpMkLst>
        </pc:grpChg>
        <pc:grpChg chg="add del">
          <ac:chgData name="Ian Parr" userId="4f46477c-3823-44e3-a023-ec7a0abfe074" providerId="ADAL" clId="{D847A0EA-A55B-493F-98F5-6CE02B3F3B80}" dt="2023-07-04T02:37:10.314" v="632"/>
          <ac:grpSpMkLst>
            <pc:docMk/>
            <pc:sldMk cId="3695235706" sldId="277"/>
            <ac:grpSpMk id="126" creationId="{4C78E281-F596-4ECB-979A-89D89452AAD7}"/>
          </ac:grpSpMkLst>
        </pc:grpChg>
        <pc:picChg chg="add del mod">
          <ac:chgData name="Ian Parr" userId="4f46477c-3823-44e3-a023-ec7a0abfe074" providerId="ADAL" clId="{D847A0EA-A55B-493F-98F5-6CE02B3F3B80}" dt="2023-07-04T02:13:41.897" v="139" actId="478"/>
          <ac:picMkLst>
            <pc:docMk/>
            <pc:sldMk cId="3695235706" sldId="277"/>
            <ac:picMk id="3" creationId="{3B0E604F-2B7F-1DA4-3054-1F8035898C7E}"/>
          </ac:picMkLst>
        </pc:picChg>
        <pc:picChg chg="add mod">
          <ac:chgData name="Ian Parr" userId="4f46477c-3823-44e3-a023-ec7a0abfe074" providerId="ADAL" clId="{D847A0EA-A55B-493F-98F5-6CE02B3F3B80}" dt="2023-07-04T02:30:58.167" v="577" actId="1076"/>
          <ac:picMkLst>
            <pc:docMk/>
            <pc:sldMk cId="3695235706" sldId="277"/>
            <ac:picMk id="4" creationId="{C511D3A1-1A40-68AE-FD59-4650D80717F3}"/>
          </ac:picMkLst>
        </pc:picChg>
        <pc:picChg chg="add del">
          <ac:chgData name="Ian Parr" userId="4f46477c-3823-44e3-a023-ec7a0abfe074" providerId="ADAL" clId="{D847A0EA-A55B-493F-98F5-6CE02B3F3B80}" dt="2023-07-04T02:37:10.314" v="632"/>
          <ac:picMkLst>
            <pc:docMk/>
            <pc:sldMk cId="3695235706" sldId="277"/>
            <ac:picMk id="8" creationId="{50C065C3-0FE3-4452-B765-CB05BBB2A983}"/>
          </ac:picMkLst>
        </pc:picChg>
      </pc:sldChg>
      <pc:sldChg chg="new del">
        <pc:chgData name="Ian Parr" userId="4f46477c-3823-44e3-a023-ec7a0abfe074" providerId="ADAL" clId="{D847A0EA-A55B-493F-98F5-6CE02B3F3B80}" dt="2023-07-04T02:35:42.222" v="616" actId="2696"/>
        <pc:sldMkLst>
          <pc:docMk/>
          <pc:sldMk cId="2264250904" sldId="278"/>
        </pc:sldMkLst>
      </pc:sldChg>
      <pc:sldChg chg="modSp new setBg">
        <pc:chgData name="Ian Parr" userId="4f46477c-3823-44e3-a023-ec7a0abfe074" providerId="ADAL" clId="{D847A0EA-A55B-493F-98F5-6CE02B3F3B80}" dt="2023-07-04T04:35:35.071" v="1871"/>
        <pc:sldMkLst>
          <pc:docMk/>
          <pc:sldMk cId="2758879510" sldId="278"/>
        </pc:sldMkLst>
        <pc:spChg chg="mod">
          <ac:chgData name="Ian Parr" userId="4f46477c-3823-44e3-a023-ec7a0abfe074" providerId="ADAL" clId="{D847A0EA-A55B-493F-98F5-6CE02B3F3B80}" dt="2023-07-04T04:35:35.071" v="1871"/>
          <ac:spMkLst>
            <pc:docMk/>
            <pc:sldMk cId="2758879510" sldId="278"/>
            <ac:spMk id="2" creationId="{79971CF2-A49B-DFD6-A71D-FBE8CEA6D41F}"/>
          </ac:spMkLst>
        </pc:spChg>
      </pc:sldChg>
      <pc:sldChg chg="addSp delSp modSp add del mod setBg setClrOvrMap">
        <pc:chgData name="Ian Parr" userId="4f46477c-3823-44e3-a023-ec7a0abfe074" providerId="ADAL" clId="{D847A0EA-A55B-493F-98F5-6CE02B3F3B80}" dt="2023-07-04T02:36:11.475" v="625" actId="2696"/>
        <pc:sldMkLst>
          <pc:docMk/>
          <pc:sldMk cId="4225577117" sldId="278"/>
        </pc:sldMkLst>
        <pc:spChg chg="mod">
          <ac:chgData name="Ian Parr" userId="4f46477c-3823-44e3-a023-ec7a0abfe074" providerId="ADAL" clId="{D847A0EA-A55B-493F-98F5-6CE02B3F3B80}" dt="2023-07-04T02:36:05.701" v="624" actId="26606"/>
          <ac:spMkLst>
            <pc:docMk/>
            <pc:sldMk cId="4225577117" sldId="278"/>
            <ac:spMk id="8" creationId="{2084032C-5FE6-8685-B225-0381053C4285}"/>
          </ac:spMkLst>
        </pc:spChg>
        <pc:spChg chg="add del">
          <ac:chgData name="Ian Parr" userId="4f46477c-3823-44e3-a023-ec7a0abfe074" providerId="ADAL" clId="{D847A0EA-A55B-493F-98F5-6CE02B3F3B80}" dt="2023-07-04T02:35:59.484" v="621" actId="26606"/>
          <ac:spMkLst>
            <pc:docMk/>
            <pc:sldMk cId="4225577117" sldId="278"/>
            <ac:spMk id="75" creationId="{4B24F6DB-F114-44A7-BB56-D401884E4E7F}"/>
          </ac:spMkLst>
        </pc:spChg>
        <pc:grpChg chg="add del">
          <ac:chgData name="Ian Parr" userId="4f46477c-3823-44e3-a023-ec7a0abfe074" providerId="ADAL" clId="{D847A0EA-A55B-493F-98F5-6CE02B3F3B80}" dt="2023-07-04T02:35:59.484" v="621" actId="26606"/>
          <ac:grpSpMkLst>
            <pc:docMk/>
            <pc:sldMk cId="4225577117" sldId="278"/>
            <ac:grpSpMk id="15" creationId="{FF5EAD09-B81D-415F-8BCF-73C81AE05F21}"/>
          </ac:grpSpMkLst>
        </pc:grpChg>
        <pc:grpChg chg="add del">
          <ac:chgData name="Ian Parr" userId="4f46477c-3823-44e3-a023-ec7a0abfe074" providerId="ADAL" clId="{D847A0EA-A55B-493F-98F5-6CE02B3F3B80}" dt="2023-07-04T02:36:05.669" v="623" actId="26606"/>
          <ac:grpSpMkLst>
            <pc:docMk/>
            <pc:sldMk cId="4225577117" sldId="278"/>
            <ac:grpSpMk id="16" creationId="{9795E515-5F57-431F-9A0D-3A0419DF7572}"/>
          </ac:grpSpMkLst>
        </pc:grpChg>
        <pc:grpChg chg="add del">
          <ac:chgData name="Ian Parr" userId="4f46477c-3823-44e3-a023-ec7a0abfe074" providerId="ADAL" clId="{D847A0EA-A55B-493F-98F5-6CE02B3F3B80}" dt="2023-07-04T02:35:59.484" v="621" actId="26606"/>
          <ac:grpSpMkLst>
            <pc:docMk/>
            <pc:sldMk cId="4225577117" sldId="278"/>
            <ac:grpSpMk id="71" creationId="{9BE10567-6165-46A7-867D-4690A16B46D6}"/>
          </ac:grpSpMkLst>
        </pc:grpChg>
        <pc:grpChg chg="add del">
          <ac:chgData name="Ian Parr" userId="4f46477c-3823-44e3-a023-ec7a0abfe074" providerId="ADAL" clId="{D847A0EA-A55B-493F-98F5-6CE02B3F3B80}" dt="2023-07-04T02:36:05.669" v="623" actId="26606"/>
          <ac:grpSpMkLst>
            <pc:docMk/>
            <pc:sldMk cId="4225577117" sldId="278"/>
            <ac:grpSpMk id="76" creationId="{D4116A08-770E-4DC3-AAB6-E3E8E6CEC832}"/>
          </ac:grpSpMkLst>
        </pc:grpChg>
        <pc:grpChg chg="add del">
          <ac:chgData name="Ian Parr" userId="4f46477c-3823-44e3-a023-ec7a0abfe074" providerId="ADAL" clId="{D847A0EA-A55B-493F-98F5-6CE02B3F3B80}" dt="2023-07-04T02:35:59.484" v="621" actId="26606"/>
          <ac:grpSpMkLst>
            <pc:docMk/>
            <pc:sldMk cId="4225577117" sldId="278"/>
            <ac:grpSpMk id="77" creationId="{4DB50ECD-225E-4F81-AF7B-706DD05F3BA8}"/>
          </ac:grpSpMkLst>
        </pc:grpChg>
        <pc:grpChg chg="add del">
          <ac:chgData name="Ian Parr" userId="4f46477c-3823-44e3-a023-ec7a0abfe074" providerId="ADAL" clId="{D847A0EA-A55B-493F-98F5-6CE02B3F3B80}" dt="2023-07-04T02:36:05.669" v="623" actId="26606"/>
          <ac:grpSpMkLst>
            <pc:docMk/>
            <pc:sldMk cId="4225577117" sldId="278"/>
            <ac:grpSpMk id="131" creationId="{1351B104-9B78-4A2B-B970-FA8ABE1CE12D}"/>
          </ac:grpSpMkLst>
        </pc:grpChg>
        <pc:grpChg chg="add del">
          <ac:chgData name="Ian Parr" userId="4f46477c-3823-44e3-a023-ec7a0abfe074" providerId="ADAL" clId="{D847A0EA-A55B-493F-98F5-6CE02B3F3B80}" dt="2023-07-04T02:36:05.669" v="623" actId="26606"/>
          <ac:grpSpMkLst>
            <pc:docMk/>
            <pc:sldMk cId="4225577117" sldId="278"/>
            <ac:grpSpMk id="132" creationId="{77EB1C59-16D1-4C5E-9775-50CB40E022FE}"/>
          </ac:grpSpMkLst>
        </pc:grpChg>
        <pc:grpChg chg="add">
          <ac:chgData name="Ian Parr" userId="4f46477c-3823-44e3-a023-ec7a0abfe074" providerId="ADAL" clId="{D847A0EA-A55B-493F-98F5-6CE02B3F3B80}" dt="2023-07-04T02:36:05.701" v="624" actId="26606"/>
          <ac:grpSpMkLst>
            <pc:docMk/>
            <pc:sldMk cId="4225577117" sldId="278"/>
            <ac:grpSpMk id="146" creationId="{FF5EAD09-B81D-415F-8BCF-73C81AE05F21}"/>
          </ac:grpSpMkLst>
        </pc:grpChg>
        <pc:grpChg chg="add">
          <ac:chgData name="Ian Parr" userId="4f46477c-3823-44e3-a023-ec7a0abfe074" providerId="ADAL" clId="{D847A0EA-A55B-493F-98F5-6CE02B3F3B80}" dt="2023-07-04T02:36:05.701" v="624" actId="26606"/>
          <ac:grpSpMkLst>
            <pc:docMk/>
            <pc:sldMk cId="4225577117" sldId="278"/>
            <ac:grpSpMk id="148" creationId="{82EEA7F3-64E0-47B1-9B06-0677EA6FD79E}"/>
          </ac:grpSpMkLst>
        </pc:grpChg>
        <pc:picChg chg="del">
          <ac:chgData name="Ian Parr" userId="4f46477c-3823-44e3-a023-ec7a0abfe074" providerId="ADAL" clId="{D847A0EA-A55B-493F-98F5-6CE02B3F3B80}" dt="2023-07-04T02:35:52.367" v="619" actId="478"/>
          <ac:picMkLst>
            <pc:docMk/>
            <pc:sldMk cId="4225577117" sldId="278"/>
            <ac:picMk id="3" creationId="{70035D00-7E9F-3691-B74E-7DC4122CF6D9}"/>
          </ac:picMkLst>
        </pc:picChg>
        <pc:picChg chg="add del">
          <ac:chgData name="Ian Parr" userId="4f46477c-3823-44e3-a023-ec7a0abfe074" providerId="ADAL" clId="{D847A0EA-A55B-493F-98F5-6CE02B3F3B80}" dt="2023-07-04T02:36:05.669" v="623" actId="26606"/>
          <ac:picMkLst>
            <pc:docMk/>
            <pc:sldMk cId="4225577117" sldId="278"/>
            <ac:picMk id="10" creationId="{E92FA128-2121-B452-6BA5-555F238D3FAB}"/>
          </ac:picMkLst>
        </pc:picChg>
        <pc:picChg chg="add del">
          <ac:chgData name="Ian Parr" userId="4f46477c-3823-44e3-a023-ec7a0abfe074" providerId="ADAL" clId="{D847A0EA-A55B-493F-98F5-6CE02B3F3B80}" dt="2023-07-04T02:35:59.484" v="621" actId="26606"/>
          <ac:picMkLst>
            <pc:docMk/>
            <pc:sldMk cId="4225577117" sldId="278"/>
            <ac:picMk id="13" creationId="{9ACD3AF8-B16E-4174-8C1A-41F683C4AF8A}"/>
          </ac:picMkLst>
        </pc:picChg>
        <pc:picChg chg="add del">
          <ac:chgData name="Ian Parr" userId="4f46477c-3823-44e3-a023-ec7a0abfe074" providerId="ADAL" clId="{D847A0EA-A55B-493F-98F5-6CE02B3F3B80}" dt="2023-07-04T02:36:05.669" v="623" actId="26606"/>
          <ac:picMkLst>
            <pc:docMk/>
            <pc:sldMk cId="4225577117" sldId="278"/>
            <ac:picMk id="14" creationId="{50C065C3-0FE3-4452-B765-CB05BBB2A983}"/>
          </ac:picMkLst>
        </pc:picChg>
        <pc:picChg chg="add">
          <ac:chgData name="Ian Parr" userId="4f46477c-3823-44e3-a023-ec7a0abfe074" providerId="ADAL" clId="{D847A0EA-A55B-493F-98F5-6CE02B3F3B80}" dt="2023-07-04T02:36:05.701" v="624" actId="26606"/>
          <ac:picMkLst>
            <pc:docMk/>
            <pc:sldMk cId="4225577117" sldId="278"/>
            <ac:picMk id="145" creationId="{9ACD3AF8-B16E-4174-8C1A-41F683C4AF8A}"/>
          </ac:picMkLst>
        </pc:picChg>
      </pc:sldChg>
      <pc:sldChg chg="addSp delSp modSp add mod ord">
        <pc:chgData name="Ian Parr" userId="4f46477c-3823-44e3-a023-ec7a0abfe074" providerId="ADAL" clId="{D847A0EA-A55B-493F-98F5-6CE02B3F3B80}" dt="2023-07-04T05:19:33.878" v="2613" actId="1076"/>
        <pc:sldMkLst>
          <pc:docMk/>
          <pc:sldMk cId="2515922008" sldId="279"/>
        </pc:sldMkLst>
        <pc:spChg chg="del mod">
          <ac:chgData name="Ian Parr" userId="4f46477c-3823-44e3-a023-ec7a0abfe074" providerId="ADAL" clId="{D847A0EA-A55B-493F-98F5-6CE02B3F3B80}" dt="2023-07-04T02:37:39.658" v="637" actId="478"/>
          <ac:spMkLst>
            <pc:docMk/>
            <pc:sldMk cId="2515922008" sldId="279"/>
            <ac:spMk id="5" creationId="{D622A349-27D4-86D8-9DCA-AC77DC3213FA}"/>
          </ac:spMkLst>
        </pc:spChg>
        <pc:spChg chg="del">
          <ac:chgData name="Ian Parr" userId="4f46477c-3823-44e3-a023-ec7a0abfe074" providerId="ADAL" clId="{D847A0EA-A55B-493F-98F5-6CE02B3F3B80}" dt="2023-07-04T02:37:41.208" v="638" actId="478"/>
          <ac:spMkLst>
            <pc:docMk/>
            <pc:sldMk cId="2515922008" sldId="279"/>
            <ac:spMk id="6" creationId="{E081C378-CFC6-1562-2F5D-9EC69677FECE}"/>
          </ac:spMkLst>
        </pc:spChg>
        <pc:picChg chg="add del mod">
          <ac:chgData name="Ian Parr" userId="4f46477c-3823-44e3-a023-ec7a0abfe074" providerId="ADAL" clId="{D847A0EA-A55B-493F-98F5-6CE02B3F3B80}" dt="2023-07-04T02:43:07.467" v="815" actId="478"/>
          <ac:picMkLst>
            <pc:docMk/>
            <pc:sldMk cId="2515922008" sldId="279"/>
            <ac:picMk id="2" creationId="{54AC50EA-D391-A546-1BF3-9DE3308F4773}"/>
          </ac:picMkLst>
        </pc:picChg>
        <pc:picChg chg="del">
          <ac:chgData name="Ian Parr" userId="4f46477c-3823-44e3-a023-ec7a0abfe074" providerId="ADAL" clId="{D847A0EA-A55B-493F-98F5-6CE02B3F3B80}" dt="2023-07-04T02:37:42.464" v="639" actId="478"/>
          <ac:picMkLst>
            <pc:docMk/>
            <pc:sldMk cId="2515922008" sldId="279"/>
            <ac:picMk id="3" creationId="{047EA0D6-3C4A-21DD-C116-1589CDD07EFF}"/>
          </ac:picMkLst>
        </pc:picChg>
        <pc:picChg chg="add del mod">
          <ac:chgData name="Ian Parr" userId="4f46477c-3823-44e3-a023-ec7a0abfe074" providerId="ADAL" clId="{D847A0EA-A55B-493F-98F5-6CE02B3F3B80}" dt="2023-07-04T02:51:34.071" v="819" actId="478"/>
          <ac:picMkLst>
            <pc:docMk/>
            <pc:sldMk cId="2515922008" sldId="279"/>
            <ac:picMk id="4" creationId="{954A5F2F-D74F-2600-C533-C7446E44D992}"/>
          </ac:picMkLst>
        </pc:picChg>
        <pc:picChg chg="add del mod">
          <ac:chgData name="Ian Parr" userId="4f46477c-3823-44e3-a023-ec7a0abfe074" providerId="ADAL" clId="{D847A0EA-A55B-493F-98F5-6CE02B3F3B80}" dt="2023-07-04T02:51:58.761" v="822" actId="478"/>
          <ac:picMkLst>
            <pc:docMk/>
            <pc:sldMk cId="2515922008" sldId="279"/>
            <ac:picMk id="7" creationId="{D5E623E2-D4D0-54A3-5C62-DE6E241BE8EB}"/>
          </ac:picMkLst>
        </pc:picChg>
        <pc:picChg chg="add mod">
          <ac:chgData name="Ian Parr" userId="4f46477c-3823-44e3-a023-ec7a0abfe074" providerId="ADAL" clId="{D847A0EA-A55B-493F-98F5-6CE02B3F3B80}" dt="2023-07-04T05:19:33.878" v="2613" actId="1076"/>
          <ac:picMkLst>
            <pc:docMk/>
            <pc:sldMk cId="2515922008" sldId="279"/>
            <ac:picMk id="8" creationId="{68384F3D-BE22-3151-2F83-0E3DFF8535F3}"/>
          </ac:picMkLst>
        </pc:picChg>
      </pc:sldChg>
      <pc:sldChg chg="add del">
        <pc:chgData name="Ian Parr" userId="4f46477c-3823-44e3-a023-ec7a0abfe074" providerId="ADAL" clId="{D847A0EA-A55B-493F-98F5-6CE02B3F3B80}" dt="2023-07-04T02:35:45.062" v="617" actId="47"/>
        <pc:sldMkLst>
          <pc:docMk/>
          <pc:sldMk cId="3334188967" sldId="279"/>
        </pc:sldMkLst>
      </pc:sldChg>
      <pc:sldChg chg="addSp delSp modSp add mod">
        <pc:chgData name="Ian Parr" userId="4f46477c-3823-44e3-a023-ec7a0abfe074" providerId="ADAL" clId="{D847A0EA-A55B-493F-98F5-6CE02B3F3B80}" dt="2023-07-04T02:53:01.894" v="833" actId="1076"/>
        <pc:sldMkLst>
          <pc:docMk/>
          <pc:sldMk cId="836060889" sldId="280"/>
        </pc:sldMkLst>
        <pc:picChg chg="add mod">
          <ac:chgData name="Ian Parr" userId="4f46477c-3823-44e3-a023-ec7a0abfe074" providerId="ADAL" clId="{D847A0EA-A55B-493F-98F5-6CE02B3F3B80}" dt="2023-07-04T02:53:01.894" v="833" actId="1076"/>
          <ac:picMkLst>
            <pc:docMk/>
            <pc:sldMk cId="836060889" sldId="280"/>
            <ac:picMk id="2" creationId="{85CC9233-C80E-CF3F-4117-FB7F98876A76}"/>
          </ac:picMkLst>
        </pc:picChg>
        <pc:picChg chg="del">
          <ac:chgData name="Ian Parr" userId="4f46477c-3823-44e3-a023-ec7a0abfe074" providerId="ADAL" clId="{D847A0EA-A55B-493F-98F5-6CE02B3F3B80}" dt="2023-07-04T02:52:37.414" v="829" actId="478"/>
          <ac:picMkLst>
            <pc:docMk/>
            <pc:sldMk cId="836060889" sldId="280"/>
            <ac:picMk id="8" creationId="{68384F3D-BE22-3151-2F83-0E3DFF8535F3}"/>
          </ac:picMkLst>
        </pc:picChg>
      </pc:sldChg>
      <pc:sldChg chg="addSp modSp add mod ord">
        <pc:chgData name="Ian Parr" userId="4f46477c-3823-44e3-a023-ec7a0abfe074" providerId="ADAL" clId="{D847A0EA-A55B-493F-98F5-6CE02B3F3B80}" dt="2023-07-04T03:18:36.881" v="1247" actId="255"/>
        <pc:sldMkLst>
          <pc:docMk/>
          <pc:sldMk cId="2767118765" sldId="281"/>
        </pc:sldMkLst>
        <pc:spChg chg="add mod">
          <ac:chgData name="Ian Parr" userId="4f46477c-3823-44e3-a023-ec7a0abfe074" providerId="ADAL" clId="{D847A0EA-A55B-493F-98F5-6CE02B3F3B80}" dt="2023-07-04T03:18:36.881" v="1247" actId="255"/>
          <ac:spMkLst>
            <pc:docMk/>
            <pc:sldMk cId="2767118765" sldId="281"/>
            <ac:spMk id="4" creationId="{0CF74FE5-6429-7150-F94A-A1868F942F70}"/>
          </ac:spMkLst>
        </pc:spChg>
        <pc:picChg chg="add mod">
          <ac:chgData name="Ian Parr" userId="4f46477c-3823-44e3-a023-ec7a0abfe074" providerId="ADAL" clId="{D847A0EA-A55B-493F-98F5-6CE02B3F3B80}" dt="2023-07-04T03:17:31.331" v="1236" actId="14100"/>
          <ac:picMkLst>
            <pc:docMk/>
            <pc:sldMk cId="2767118765" sldId="281"/>
            <ac:picMk id="2" creationId="{F405E9B6-267E-66B9-D255-EACBCF50E9DE}"/>
          </ac:picMkLst>
        </pc:picChg>
        <pc:picChg chg="add mod">
          <ac:chgData name="Ian Parr" userId="4f46477c-3823-44e3-a023-ec7a0abfe074" providerId="ADAL" clId="{D847A0EA-A55B-493F-98F5-6CE02B3F3B80}" dt="2023-07-04T03:17:33.774" v="1237" actId="1076"/>
          <ac:picMkLst>
            <pc:docMk/>
            <pc:sldMk cId="2767118765" sldId="281"/>
            <ac:picMk id="3" creationId="{827684F5-8B50-EE08-5E54-C1B9D9DE0D03}"/>
          </ac:picMkLst>
        </pc:picChg>
      </pc:sldChg>
      <pc:sldChg chg="addSp modSp add mod ord setBg">
        <pc:chgData name="Ian Parr" userId="4f46477c-3823-44e3-a023-ec7a0abfe074" providerId="ADAL" clId="{D847A0EA-A55B-493F-98F5-6CE02B3F3B80}" dt="2023-07-04T02:59:59.609" v="1039" actId="1076"/>
        <pc:sldMkLst>
          <pc:docMk/>
          <pc:sldMk cId="2229044288" sldId="282"/>
        </pc:sldMkLst>
        <pc:spChg chg="add mod">
          <ac:chgData name="Ian Parr" userId="4f46477c-3823-44e3-a023-ec7a0abfe074" providerId="ADAL" clId="{D847A0EA-A55B-493F-98F5-6CE02B3F3B80}" dt="2023-07-04T02:59:59.609" v="1039" actId="1076"/>
          <ac:spMkLst>
            <pc:docMk/>
            <pc:sldMk cId="2229044288" sldId="282"/>
            <ac:spMk id="2" creationId="{D781DD0D-6BCC-EA18-FDB7-FB2DF4B6E7DC}"/>
          </ac:spMkLst>
        </pc:spChg>
        <pc:spChg chg="add mod">
          <ac:chgData name="Ian Parr" userId="4f46477c-3823-44e3-a023-ec7a0abfe074" providerId="ADAL" clId="{D847A0EA-A55B-493F-98F5-6CE02B3F3B80}" dt="2023-07-04T02:59:48.043" v="1036" actId="1076"/>
          <ac:spMkLst>
            <pc:docMk/>
            <pc:sldMk cId="2229044288" sldId="282"/>
            <ac:spMk id="3" creationId="{53FB4D62-79A9-C894-3877-45C711DE180B}"/>
          </ac:spMkLst>
        </pc:spChg>
        <pc:spChg chg="add mod">
          <ac:chgData name="Ian Parr" userId="4f46477c-3823-44e3-a023-ec7a0abfe074" providerId="ADAL" clId="{D847A0EA-A55B-493F-98F5-6CE02B3F3B80}" dt="2023-07-04T02:59:29.551" v="1034" actId="1076"/>
          <ac:spMkLst>
            <pc:docMk/>
            <pc:sldMk cId="2229044288" sldId="282"/>
            <ac:spMk id="4" creationId="{F4BC253E-A422-D42A-69F7-20FE85C3B357}"/>
          </ac:spMkLst>
        </pc:spChg>
      </pc:sldChg>
      <pc:sldChg chg="addSp delSp modSp add mod ord setBg">
        <pc:chgData name="Ian Parr" userId="4f46477c-3823-44e3-a023-ec7a0abfe074" providerId="ADAL" clId="{D847A0EA-A55B-493F-98F5-6CE02B3F3B80}" dt="2023-07-04T05:13:23.590" v="2594" actId="14100"/>
        <pc:sldMkLst>
          <pc:docMk/>
          <pc:sldMk cId="1405769051" sldId="283"/>
        </pc:sldMkLst>
        <pc:spChg chg="mod">
          <ac:chgData name="Ian Parr" userId="4f46477c-3823-44e3-a023-ec7a0abfe074" providerId="ADAL" clId="{D847A0EA-A55B-493F-98F5-6CE02B3F3B80}" dt="2023-07-04T04:52:03.404" v="2149" actId="207"/>
          <ac:spMkLst>
            <pc:docMk/>
            <pc:sldMk cId="1405769051" sldId="283"/>
            <ac:spMk id="2" creationId="{4979C3D2-F2E3-44DC-E560-AA7CB59E0B28}"/>
          </ac:spMkLst>
        </pc:spChg>
        <pc:spChg chg="mod">
          <ac:chgData name="Ian Parr" userId="4f46477c-3823-44e3-a023-ec7a0abfe074" providerId="ADAL" clId="{D847A0EA-A55B-493F-98F5-6CE02B3F3B80}" dt="2023-07-04T04:52:12.375" v="2150" actId="20577"/>
          <ac:spMkLst>
            <pc:docMk/>
            <pc:sldMk cId="1405769051" sldId="283"/>
            <ac:spMk id="9" creationId="{00D6BA3C-ABA4-572D-F56D-34DB592F8E67}"/>
          </ac:spMkLst>
        </pc:spChg>
        <pc:picChg chg="add del mod">
          <ac:chgData name="Ian Parr" userId="4f46477c-3823-44e3-a023-ec7a0abfe074" providerId="ADAL" clId="{D847A0EA-A55B-493F-98F5-6CE02B3F3B80}" dt="2023-07-04T05:08:35.118" v="2518" actId="21"/>
          <ac:picMkLst>
            <pc:docMk/>
            <pc:sldMk cId="1405769051" sldId="283"/>
            <ac:picMk id="3" creationId="{42130630-047A-6716-BFC5-CC8F5A3A1E86}"/>
          </ac:picMkLst>
        </pc:picChg>
        <pc:picChg chg="mod">
          <ac:chgData name="Ian Parr" userId="4f46477c-3823-44e3-a023-ec7a0abfe074" providerId="ADAL" clId="{D847A0EA-A55B-493F-98F5-6CE02B3F3B80}" dt="2023-07-04T04:48:41.303" v="2097" actId="1440"/>
          <ac:picMkLst>
            <pc:docMk/>
            <pc:sldMk cId="1405769051" sldId="283"/>
            <ac:picMk id="4" creationId="{C511D3A1-1A40-68AE-FD59-4650D80717F3}"/>
          </ac:picMkLst>
        </pc:picChg>
        <pc:picChg chg="add mod">
          <ac:chgData name="Ian Parr" userId="4f46477c-3823-44e3-a023-ec7a0abfe074" providerId="ADAL" clId="{D847A0EA-A55B-493F-98F5-6CE02B3F3B80}" dt="2023-07-04T05:13:23.590" v="2594" actId="14100"/>
          <ac:picMkLst>
            <pc:docMk/>
            <pc:sldMk cId="1405769051" sldId="283"/>
            <ac:picMk id="6" creationId="{D2789B23-850D-8F88-EAA6-713658E52E59}"/>
          </ac:picMkLst>
        </pc:picChg>
      </pc:sldChg>
      <pc:sldChg chg="addSp delSp modSp add mod ord setBg">
        <pc:chgData name="Ian Parr" userId="4f46477c-3823-44e3-a023-ec7a0abfe074" providerId="ADAL" clId="{D847A0EA-A55B-493F-98F5-6CE02B3F3B80}" dt="2023-07-04T04:34:39.606" v="1869"/>
        <pc:sldMkLst>
          <pc:docMk/>
          <pc:sldMk cId="4009968021" sldId="284"/>
        </pc:sldMkLst>
        <pc:spChg chg="add mod">
          <ac:chgData name="Ian Parr" userId="4f46477c-3823-44e3-a023-ec7a0abfe074" providerId="ADAL" clId="{D847A0EA-A55B-493F-98F5-6CE02B3F3B80}" dt="2023-07-04T03:18:50.480" v="1249" actId="1076"/>
          <ac:spMkLst>
            <pc:docMk/>
            <pc:sldMk cId="4009968021" sldId="284"/>
            <ac:spMk id="6" creationId="{994CCFCD-B6DD-4628-8748-415039946804}"/>
          </ac:spMkLst>
        </pc:spChg>
        <pc:picChg chg="del">
          <ac:chgData name="Ian Parr" userId="4f46477c-3823-44e3-a023-ec7a0abfe074" providerId="ADAL" clId="{D847A0EA-A55B-493F-98F5-6CE02B3F3B80}" dt="2023-07-04T03:01:03.659" v="1043" actId="478"/>
          <ac:picMkLst>
            <pc:docMk/>
            <pc:sldMk cId="4009968021" sldId="284"/>
            <ac:picMk id="2" creationId="{85CC9233-C80E-CF3F-4117-FB7F98876A76}"/>
          </ac:picMkLst>
        </pc:picChg>
        <pc:picChg chg="add del mod">
          <ac:chgData name="Ian Parr" userId="4f46477c-3823-44e3-a023-ec7a0abfe074" providerId="ADAL" clId="{D847A0EA-A55B-493F-98F5-6CE02B3F3B80}" dt="2023-07-04T03:07:19.590" v="1057" actId="478"/>
          <ac:picMkLst>
            <pc:docMk/>
            <pc:sldMk cId="4009968021" sldId="284"/>
            <ac:picMk id="3" creationId="{0C2445FA-03C6-FA4F-B308-A6A07EE6E955}"/>
          </ac:picMkLst>
        </pc:picChg>
        <pc:picChg chg="add mod">
          <ac:chgData name="Ian Parr" userId="4f46477c-3823-44e3-a023-ec7a0abfe074" providerId="ADAL" clId="{D847A0EA-A55B-493F-98F5-6CE02B3F3B80}" dt="2023-07-04T03:07:30.566" v="1062" actId="1076"/>
          <ac:picMkLst>
            <pc:docMk/>
            <pc:sldMk cId="4009968021" sldId="284"/>
            <ac:picMk id="4" creationId="{AEF10921-ED1F-B57D-ADAE-28C1CBD01970}"/>
          </ac:picMkLst>
        </pc:picChg>
        <pc:picChg chg="add mod">
          <ac:chgData name="Ian Parr" userId="4f46477c-3823-44e3-a023-ec7a0abfe074" providerId="ADAL" clId="{D847A0EA-A55B-493F-98F5-6CE02B3F3B80}" dt="2023-07-04T04:04:30.122" v="1257" actId="14100"/>
          <ac:picMkLst>
            <pc:docMk/>
            <pc:sldMk cId="4009968021" sldId="284"/>
            <ac:picMk id="5" creationId="{890ABACE-AC70-5DD1-A3A8-ADAC94057B32}"/>
          </ac:picMkLst>
        </pc:picChg>
      </pc:sldChg>
      <pc:sldChg chg="addSp delSp modSp add mod">
        <pc:chgData name="Ian Parr" userId="4f46477c-3823-44e3-a023-ec7a0abfe074" providerId="ADAL" clId="{D847A0EA-A55B-493F-98F5-6CE02B3F3B80}" dt="2023-07-04T04:07:25.538" v="1337" actId="1076"/>
        <pc:sldMkLst>
          <pc:docMk/>
          <pc:sldMk cId="496521103" sldId="285"/>
        </pc:sldMkLst>
        <pc:spChg chg="del mod">
          <ac:chgData name="Ian Parr" userId="4f46477c-3823-44e3-a023-ec7a0abfe074" providerId="ADAL" clId="{D847A0EA-A55B-493F-98F5-6CE02B3F3B80}" dt="2023-07-04T03:19:08.357" v="1254" actId="478"/>
          <ac:spMkLst>
            <pc:docMk/>
            <pc:sldMk cId="496521103" sldId="285"/>
            <ac:spMk id="4" creationId="{0CF74FE5-6429-7150-F94A-A1868F942F70}"/>
          </ac:spMkLst>
        </pc:spChg>
        <pc:spChg chg="add mod">
          <ac:chgData name="Ian Parr" userId="4f46477c-3823-44e3-a023-ec7a0abfe074" providerId="ADAL" clId="{D847A0EA-A55B-493F-98F5-6CE02B3F3B80}" dt="2023-07-04T04:07:13.907" v="1333" actId="255"/>
          <ac:spMkLst>
            <pc:docMk/>
            <pc:sldMk cId="496521103" sldId="285"/>
            <ac:spMk id="8" creationId="{9CBEC007-19EF-B114-E967-DD30DF01D5B3}"/>
          </ac:spMkLst>
        </pc:spChg>
        <pc:picChg chg="del">
          <ac:chgData name="Ian Parr" userId="4f46477c-3823-44e3-a023-ec7a0abfe074" providerId="ADAL" clId="{D847A0EA-A55B-493F-98F5-6CE02B3F3B80}" dt="2023-07-04T03:19:05.498" v="1251" actId="478"/>
          <ac:picMkLst>
            <pc:docMk/>
            <pc:sldMk cId="496521103" sldId="285"/>
            <ac:picMk id="2" creationId="{F405E9B6-267E-66B9-D255-EACBCF50E9DE}"/>
          </ac:picMkLst>
        </pc:picChg>
        <pc:picChg chg="del">
          <ac:chgData name="Ian Parr" userId="4f46477c-3823-44e3-a023-ec7a0abfe074" providerId="ADAL" clId="{D847A0EA-A55B-493F-98F5-6CE02B3F3B80}" dt="2023-07-04T03:19:06.209" v="1252" actId="478"/>
          <ac:picMkLst>
            <pc:docMk/>
            <pc:sldMk cId="496521103" sldId="285"/>
            <ac:picMk id="3" creationId="{827684F5-8B50-EE08-5E54-C1B9D9DE0D03}"/>
          </ac:picMkLst>
        </pc:picChg>
        <pc:picChg chg="add mod">
          <ac:chgData name="Ian Parr" userId="4f46477c-3823-44e3-a023-ec7a0abfe074" providerId="ADAL" clId="{D847A0EA-A55B-493F-98F5-6CE02B3F3B80}" dt="2023-07-04T04:07:18.644" v="1334" actId="1076"/>
          <ac:picMkLst>
            <pc:docMk/>
            <pc:sldMk cId="496521103" sldId="285"/>
            <ac:picMk id="5" creationId="{6A7B3E4F-7760-A1A0-AC79-CBCA478053F8}"/>
          </ac:picMkLst>
        </pc:picChg>
        <pc:picChg chg="add mod">
          <ac:chgData name="Ian Parr" userId="4f46477c-3823-44e3-a023-ec7a0abfe074" providerId="ADAL" clId="{D847A0EA-A55B-493F-98F5-6CE02B3F3B80}" dt="2023-07-04T04:07:21.103" v="1335" actId="1076"/>
          <ac:picMkLst>
            <pc:docMk/>
            <pc:sldMk cId="496521103" sldId="285"/>
            <ac:picMk id="6" creationId="{1BE8E76D-E9DA-69D3-F333-EC6F6058BC5B}"/>
          </ac:picMkLst>
        </pc:picChg>
        <pc:picChg chg="add mod">
          <ac:chgData name="Ian Parr" userId="4f46477c-3823-44e3-a023-ec7a0abfe074" providerId="ADAL" clId="{D847A0EA-A55B-493F-98F5-6CE02B3F3B80}" dt="2023-07-04T04:07:25.538" v="1337" actId="1076"/>
          <ac:picMkLst>
            <pc:docMk/>
            <pc:sldMk cId="496521103" sldId="285"/>
            <ac:picMk id="7" creationId="{1294AABD-ECA3-9618-B6EC-7B33C445AAA1}"/>
          </ac:picMkLst>
        </pc:picChg>
      </pc:sldChg>
      <pc:sldChg chg="addSp delSp modSp add del mod">
        <pc:chgData name="Ian Parr" userId="4f46477c-3823-44e3-a023-ec7a0abfe074" providerId="ADAL" clId="{D847A0EA-A55B-493F-98F5-6CE02B3F3B80}" dt="2023-07-04T04:14:34.934" v="1360" actId="2696"/>
        <pc:sldMkLst>
          <pc:docMk/>
          <pc:sldMk cId="2750163106" sldId="286"/>
        </pc:sldMkLst>
        <pc:spChg chg="add del mod">
          <ac:chgData name="Ian Parr" userId="4f46477c-3823-44e3-a023-ec7a0abfe074" providerId="ADAL" clId="{D847A0EA-A55B-493F-98F5-6CE02B3F3B80}" dt="2023-07-04T04:14:28.359" v="1359" actId="478"/>
          <ac:spMkLst>
            <pc:docMk/>
            <pc:sldMk cId="2750163106" sldId="286"/>
            <ac:spMk id="3" creationId="{7960ED13-52C3-99F9-BFBC-B3CAD4340AA8}"/>
          </ac:spMkLst>
        </pc:spChg>
        <pc:picChg chg="add">
          <ac:chgData name="Ian Parr" userId="4f46477c-3823-44e3-a023-ec7a0abfe074" providerId="ADAL" clId="{D847A0EA-A55B-493F-98F5-6CE02B3F3B80}" dt="2023-07-04T04:14:21.664" v="1357"/>
          <ac:picMkLst>
            <pc:docMk/>
            <pc:sldMk cId="2750163106" sldId="286"/>
            <ac:picMk id="2" creationId="{2F30930A-C0C8-4603-EB13-EB9492AF5139}"/>
          </ac:picMkLst>
        </pc:picChg>
      </pc:sldChg>
      <pc:sldChg chg="addSp delSp modSp add mod">
        <pc:chgData name="Ian Parr" userId="4f46477c-3823-44e3-a023-ec7a0abfe074" providerId="ADAL" clId="{D847A0EA-A55B-493F-98F5-6CE02B3F3B80}" dt="2023-07-04T04:13:49.717" v="1356" actId="1076"/>
        <pc:sldMkLst>
          <pc:docMk/>
          <pc:sldMk cId="3297710515" sldId="287"/>
        </pc:sldMkLst>
        <pc:spChg chg="add del mod">
          <ac:chgData name="Ian Parr" userId="4f46477c-3823-44e3-a023-ec7a0abfe074" providerId="ADAL" clId="{D847A0EA-A55B-493F-98F5-6CE02B3F3B80}" dt="2023-07-04T04:13:43.600" v="1354"/>
          <ac:spMkLst>
            <pc:docMk/>
            <pc:sldMk cId="3297710515" sldId="287"/>
            <ac:spMk id="4" creationId="{CD5598B7-F116-11EF-0C6D-7AAC0E6DB651}"/>
          </ac:spMkLst>
        </pc:spChg>
        <pc:spChg chg="add mod">
          <ac:chgData name="Ian Parr" userId="4f46477c-3823-44e3-a023-ec7a0abfe074" providerId="ADAL" clId="{D847A0EA-A55B-493F-98F5-6CE02B3F3B80}" dt="2023-07-04T04:13:39.932" v="1352" actId="1076"/>
          <ac:spMkLst>
            <pc:docMk/>
            <pc:sldMk cId="3297710515" sldId="287"/>
            <ac:spMk id="5" creationId="{E3543DD0-A59E-65B2-C211-0EDC7A397D07}"/>
          </ac:spMkLst>
        </pc:spChg>
        <pc:picChg chg="add mod">
          <ac:chgData name="Ian Parr" userId="4f46477c-3823-44e3-a023-ec7a0abfe074" providerId="ADAL" clId="{D847A0EA-A55B-493F-98F5-6CE02B3F3B80}" dt="2023-07-04T04:13:49.717" v="1356" actId="1076"/>
          <ac:picMkLst>
            <pc:docMk/>
            <pc:sldMk cId="3297710515" sldId="287"/>
            <ac:picMk id="2" creationId="{BFA7F780-F349-340D-BD4B-678E10ED0215}"/>
          </ac:picMkLst>
        </pc:picChg>
        <pc:picChg chg="add del mod">
          <ac:chgData name="Ian Parr" userId="4f46477c-3823-44e3-a023-ec7a0abfe074" providerId="ADAL" clId="{D847A0EA-A55B-493F-98F5-6CE02B3F3B80}" dt="2023-07-04T04:13:17.745" v="1348" actId="478"/>
          <ac:picMkLst>
            <pc:docMk/>
            <pc:sldMk cId="3297710515" sldId="287"/>
            <ac:picMk id="3" creationId="{7ADD50CF-E993-FF3A-132B-E45F564C99A5}"/>
          </ac:picMkLst>
        </pc:picChg>
      </pc:sldChg>
      <pc:sldChg chg="addSp delSp modSp add mod ord delDesignElem">
        <pc:chgData name="Ian Parr" userId="4f46477c-3823-44e3-a023-ec7a0abfe074" providerId="ADAL" clId="{D847A0EA-A55B-493F-98F5-6CE02B3F3B80}" dt="2023-07-04T04:44:37.181" v="2090" actId="14100"/>
        <pc:sldMkLst>
          <pc:docMk/>
          <pc:sldMk cId="1336484315" sldId="288"/>
        </pc:sldMkLst>
        <pc:spChg chg="add mod">
          <ac:chgData name="Ian Parr" userId="4f46477c-3823-44e3-a023-ec7a0abfe074" providerId="ADAL" clId="{D847A0EA-A55B-493F-98F5-6CE02B3F3B80}" dt="2023-07-04T04:44:37.181" v="2090" actId="14100"/>
          <ac:spMkLst>
            <pc:docMk/>
            <pc:sldMk cId="1336484315" sldId="288"/>
            <ac:spMk id="4" creationId="{9C682114-2ADD-5B05-3FDA-A8485614CBCB}"/>
          </ac:spMkLst>
        </pc:spChg>
        <pc:spChg chg="del mod">
          <ac:chgData name="Ian Parr" userId="4f46477c-3823-44e3-a023-ec7a0abfe074" providerId="ADAL" clId="{D847A0EA-A55B-493F-98F5-6CE02B3F3B80}" dt="2023-07-04T04:14:51.166" v="1364" actId="478"/>
          <ac:spMkLst>
            <pc:docMk/>
            <pc:sldMk cId="1336484315" sldId="288"/>
            <ac:spMk id="5" creationId="{E3543DD0-A59E-65B2-C211-0EDC7A397D07}"/>
          </ac:spMkLst>
        </pc:spChg>
        <pc:spChg chg="add mod">
          <ac:chgData name="Ian Parr" userId="4f46477c-3823-44e3-a023-ec7a0abfe074" providerId="ADAL" clId="{D847A0EA-A55B-493F-98F5-6CE02B3F3B80}" dt="2023-07-04T04:41:49.201" v="2080" actId="207"/>
          <ac:spMkLst>
            <pc:docMk/>
            <pc:sldMk cId="1336484315" sldId="288"/>
            <ac:spMk id="6" creationId="{01066003-02CA-533F-EFCF-BC3CF782CDBC}"/>
          </ac:spMkLst>
        </pc:spChg>
        <pc:spChg chg="add del">
          <ac:chgData name="Ian Parr" userId="4f46477c-3823-44e3-a023-ec7a0abfe074" providerId="ADAL" clId="{D847A0EA-A55B-493F-98F5-6CE02B3F3B80}" dt="2023-07-04T04:35:35.071" v="1871"/>
          <ac:spMkLst>
            <pc:docMk/>
            <pc:sldMk cId="1336484315" sldId="288"/>
            <ac:spMk id="7" creationId="{AE1AF813-2D2F-4B78-9216-388AF161EDAA}"/>
          </ac:spMkLst>
        </pc:spChg>
        <pc:spChg chg="add del">
          <ac:chgData name="Ian Parr" userId="4f46477c-3823-44e3-a023-ec7a0abfe074" providerId="ADAL" clId="{D847A0EA-A55B-493F-98F5-6CE02B3F3B80}" dt="2023-07-04T04:35:35.071" v="1871"/>
          <ac:spMkLst>
            <pc:docMk/>
            <pc:sldMk cId="1336484315" sldId="288"/>
            <ac:spMk id="9" creationId="{C47181D2-95D5-4439-9BDF-14D4FDC7BD80}"/>
          </ac:spMkLst>
        </pc:spChg>
        <pc:spChg chg="add del">
          <ac:chgData name="Ian Parr" userId="4f46477c-3823-44e3-a023-ec7a0abfe074" providerId="ADAL" clId="{D847A0EA-A55B-493F-98F5-6CE02B3F3B80}" dt="2023-07-04T04:39:22.124" v="1951" actId="478"/>
          <ac:spMkLst>
            <pc:docMk/>
            <pc:sldMk cId="1336484315" sldId="288"/>
            <ac:spMk id="11" creationId="{70BB4185-EAA4-1E49-2A1B-D798997966C1}"/>
          </ac:spMkLst>
        </pc:spChg>
        <pc:spChg chg="add del mod">
          <ac:chgData name="Ian Parr" userId="4f46477c-3823-44e3-a023-ec7a0abfe074" providerId="ADAL" clId="{D847A0EA-A55B-493F-98F5-6CE02B3F3B80}" dt="2023-07-04T04:39:55.080" v="1956"/>
          <ac:spMkLst>
            <pc:docMk/>
            <pc:sldMk cId="1336484315" sldId="288"/>
            <ac:spMk id="12" creationId="{92193AB8-0855-88AF-45D1-94BE4A86CD62}"/>
          </ac:spMkLst>
        </pc:spChg>
        <pc:spChg chg="add mod">
          <ac:chgData name="Ian Parr" userId="4f46477c-3823-44e3-a023-ec7a0abfe074" providerId="ADAL" clId="{D847A0EA-A55B-493F-98F5-6CE02B3F3B80}" dt="2023-07-04T04:42:33.892" v="2084" actId="1076"/>
          <ac:spMkLst>
            <pc:docMk/>
            <pc:sldMk cId="1336484315" sldId="288"/>
            <ac:spMk id="13" creationId="{8DE6ACC4-FDFA-3EC1-8044-E633DDF99429}"/>
          </ac:spMkLst>
        </pc:spChg>
        <pc:picChg chg="del">
          <ac:chgData name="Ian Parr" userId="4f46477c-3823-44e3-a023-ec7a0abfe074" providerId="ADAL" clId="{D847A0EA-A55B-493F-98F5-6CE02B3F3B80}" dt="2023-07-04T04:14:45.646" v="1362" actId="478"/>
          <ac:picMkLst>
            <pc:docMk/>
            <pc:sldMk cId="1336484315" sldId="288"/>
            <ac:picMk id="2" creationId="{BFA7F780-F349-340D-BD4B-678E10ED0215}"/>
          </ac:picMkLst>
        </pc:picChg>
        <pc:picChg chg="add del">
          <ac:chgData name="Ian Parr" userId="4f46477c-3823-44e3-a023-ec7a0abfe074" providerId="ADAL" clId="{D847A0EA-A55B-493F-98F5-6CE02B3F3B80}" dt="2023-07-04T04:34:13.639" v="1866" actId="478"/>
          <ac:picMkLst>
            <pc:docMk/>
            <pc:sldMk cId="1336484315" sldId="288"/>
            <ac:picMk id="3" creationId="{7292435F-4400-D1D8-3010-CE3FBADE80D0}"/>
          </ac:picMkLst>
        </pc:picChg>
        <pc:picChg chg="add mod">
          <ac:chgData name="Ian Parr" userId="4f46477c-3823-44e3-a023-ec7a0abfe074" providerId="ADAL" clId="{D847A0EA-A55B-493F-98F5-6CE02B3F3B80}" dt="2023-07-04T04:42:39.752" v="2086" actId="1076"/>
          <ac:picMkLst>
            <pc:docMk/>
            <pc:sldMk cId="1336484315" sldId="288"/>
            <ac:picMk id="8" creationId="{F19B1802-82F3-3DC5-7315-818221027AB6}"/>
          </ac:picMkLst>
        </pc:picChg>
        <pc:picChg chg="add mod">
          <ac:chgData name="Ian Parr" userId="4f46477c-3823-44e3-a023-ec7a0abfe074" providerId="ADAL" clId="{D847A0EA-A55B-493F-98F5-6CE02B3F3B80}" dt="2023-07-04T04:42:45.077" v="2087" actId="1076"/>
          <ac:picMkLst>
            <pc:docMk/>
            <pc:sldMk cId="1336484315" sldId="288"/>
            <ac:picMk id="10" creationId="{D693643D-302E-A913-4B8B-05865B327166}"/>
          </ac:picMkLst>
        </pc:picChg>
      </pc:sldChg>
      <pc:sldChg chg="addSp modSp add mod ord">
        <pc:chgData name="Ian Parr" userId="4f46477c-3823-44e3-a023-ec7a0abfe074" providerId="ADAL" clId="{D847A0EA-A55B-493F-98F5-6CE02B3F3B80}" dt="2023-07-04T05:16:52.307" v="2605" actId="1076"/>
        <pc:sldMkLst>
          <pc:docMk/>
          <pc:sldMk cId="120385570" sldId="289"/>
        </pc:sldMkLst>
        <pc:spChg chg="add mod">
          <ac:chgData name="Ian Parr" userId="4f46477c-3823-44e3-a023-ec7a0abfe074" providerId="ADAL" clId="{D847A0EA-A55B-493F-98F5-6CE02B3F3B80}" dt="2023-07-04T05:16:44.993" v="2602" actId="1076"/>
          <ac:spMkLst>
            <pc:docMk/>
            <pc:sldMk cId="120385570" sldId="289"/>
            <ac:spMk id="3" creationId="{1F49E2A5-18B9-2AB1-9501-A02477F809AA}"/>
          </ac:spMkLst>
        </pc:spChg>
        <pc:picChg chg="add mod">
          <ac:chgData name="Ian Parr" userId="4f46477c-3823-44e3-a023-ec7a0abfe074" providerId="ADAL" clId="{D847A0EA-A55B-493F-98F5-6CE02B3F3B80}" dt="2023-07-04T05:16:52.307" v="2605" actId="1076"/>
          <ac:picMkLst>
            <pc:docMk/>
            <pc:sldMk cId="120385570" sldId="289"/>
            <ac:picMk id="4" creationId="{998DCB98-8B62-312C-E50F-3CE21B281102}"/>
          </ac:picMkLst>
        </pc:picChg>
      </pc:sldChg>
      <pc:sldChg chg="addSp delSp modSp add mod ord setBg">
        <pc:chgData name="Ian Parr" userId="4f46477c-3823-44e3-a023-ec7a0abfe074" providerId="ADAL" clId="{D847A0EA-A55B-493F-98F5-6CE02B3F3B80}" dt="2023-07-04T04:55:26.093" v="2250" actId="207"/>
        <pc:sldMkLst>
          <pc:docMk/>
          <pc:sldMk cId="4192277966" sldId="290"/>
        </pc:sldMkLst>
        <pc:spChg chg="add mod">
          <ac:chgData name="Ian Parr" userId="4f46477c-3823-44e3-a023-ec7a0abfe074" providerId="ADAL" clId="{D847A0EA-A55B-493F-98F5-6CE02B3F3B80}" dt="2023-07-04T04:55:26.093" v="2250" actId="207"/>
          <ac:spMkLst>
            <pc:docMk/>
            <pc:sldMk cId="4192277966" sldId="290"/>
            <ac:spMk id="3" creationId="{C7AB9FBD-8421-A397-6EB4-B234F1EE8D47}"/>
          </ac:spMkLst>
        </pc:spChg>
        <pc:spChg chg="add mod">
          <ac:chgData name="Ian Parr" userId="4f46477c-3823-44e3-a023-ec7a0abfe074" providerId="ADAL" clId="{D847A0EA-A55B-493F-98F5-6CE02B3F3B80}" dt="2023-07-04T04:55:13.981" v="2248" actId="207"/>
          <ac:spMkLst>
            <pc:docMk/>
            <pc:sldMk cId="4192277966" sldId="290"/>
            <ac:spMk id="4" creationId="{256F9DDA-6AF6-38CD-6B7E-1832604D8520}"/>
          </ac:spMkLst>
        </pc:spChg>
        <pc:picChg chg="add del">
          <ac:chgData name="Ian Parr" userId="4f46477c-3823-44e3-a023-ec7a0abfe074" providerId="ADAL" clId="{D847A0EA-A55B-493F-98F5-6CE02B3F3B80}" dt="2023-07-04T04:53:02.444" v="2157" actId="478"/>
          <ac:picMkLst>
            <pc:docMk/>
            <pc:sldMk cId="4192277966" sldId="290"/>
            <ac:picMk id="2" creationId="{C335DFD5-E9AC-AA73-BF10-EF1283A78848}"/>
          </ac:picMkLst>
        </pc:picChg>
      </pc:sldChg>
      <pc:sldChg chg="addSp delSp modSp add mod ord">
        <pc:chgData name="Ian Parr" userId="4f46477c-3823-44e3-a023-ec7a0abfe074" providerId="ADAL" clId="{D847A0EA-A55B-493F-98F5-6CE02B3F3B80}" dt="2023-07-04T04:17:56.534" v="1428" actId="1076"/>
        <pc:sldMkLst>
          <pc:docMk/>
          <pc:sldMk cId="4191855136" sldId="291"/>
        </pc:sldMkLst>
        <pc:spChg chg="mod">
          <ac:chgData name="Ian Parr" userId="4f46477c-3823-44e3-a023-ec7a0abfe074" providerId="ADAL" clId="{D847A0EA-A55B-493F-98F5-6CE02B3F3B80}" dt="2023-07-04T04:17:00.606" v="1422" actId="14100"/>
          <ac:spMkLst>
            <pc:docMk/>
            <pc:sldMk cId="4191855136" sldId="291"/>
            <ac:spMk id="2" creationId="{D781DD0D-6BCC-EA18-FDB7-FB2DF4B6E7DC}"/>
          </ac:spMkLst>
        </pc:spChg>
        <pc:spChg chg="mod">
          <ac:chgData name="Ian Parr" userId="4f46477c-3823-44e3-a023-ec7a0abfe074" providerId="ADAL" clId="{D847A0EA-A55B-493F-98F5-6CE02B3F3B80}" dt="2023-07-04T04:17:56.534" v="1428" actId="1076"/>
          <ac:spMkLst>
            <pc:docMk/>
            <pc:sldMk cId="4191855136" sldId="291"/>
            <ac:spMk id="3" creationId="{53FB4D62-79A9-C894-3877-45C711DE180B}"/>
          </ac:spMkLst>
        </pc:spChg>
        <pc:spChg chg="del">
          <ac:chgData name="Ian Parr" userId="4f46477c-3823-44e3-a023-ec7a0abfe074" providerId="ADAL" clId="{D847A0EA-A55B-493F-98F5-6CE02B3F3B80}" dt="2023-07-04T04:16:07.969" v="1411" actId="478"/>
          <ac:spMkLst>
            <pc:docMk/>
            <pc:sldMk cId="4191855136" sldId="291"/>
            <ac:spMk id="4" creationId="{F4BC253E-A422-D42A-69F7-20FE85C3B357}"/>
          </ac:spMkLst>
        </pc:spChg>
        <pc:picChg chg="add mod">
          <ac:chgData name="Ian Parr" userId="4f46477c-3823-44e3-a023-ec7a0abfe074" providerId="ADAL" clId="{D847A0EA-A55B-493F-98F5-6CE02B3F3B80}" dt="2023-07-04T04:17:47.427" v="1426" actId="1076"/>
          <ac:picMkLst>
            <pc:docMk/>
            <pc:sldMk cId="4191855136" sldId="291"/>
            <ac:picMk id="5" creationId="{961C66A9-B750-A757-F5FC-0DC403D40D2E}"/>
          </ac:picMkLst>
        </pc:picChg>
      </pc:sldChg>
      <pc:sldChg chg="addSp delSp modSp add mod ord setBg">
        <pc:chgData name="Ian Parr" userId="4f46477c-3823-44e3-a023-ec7a0abfe074" providerId="ADAL" clId="{D847A0EA-A55B-493F-98F5-6CE02B3F3B80}" dt="2023-07-04T04:31:06.339" v="1863" actId="11529"/>
        <pc:sldMkLst>
          <pc:docMk/>
          <pc:sldMk cId="1147854470" sldId="292"/>
        </pc:sldMkLst>
        <pc:spChg chg="mod">
          <ac:chgData name="Ian Parr" userId="4f46477c-3823-44e3-a023-ec7a0abfe074" providerId="ADAL" clId="{D847A0EA-A55B-493F-98F5-6CE02B3F3B80}" dt="2023-07-04T04:19:27.291" v="1584" actId="20577"/>
          <ac:spMkLst>
            <pc:docMk/>
            <pc:sldMk cId="1147854470" sldId="292"/>
            <ac:spMk id="2" creationId="{4979C3D2-F2E3-44DC-E560-AA7CB59E0B28}"/>
          </ac:spMkLst>
        </pc:spChg>
        <pc:spChg chg="add mod">
          <ac:chgData name="Ian Parr" userId="4f46477c-3823-44e3-a023-ec7a0abfe074" providerId="ADAL" clId="{D847A0EA-A55B-493F-98F5-6CE02B3F3B80}" dt="2023-07-04T04:30:08.889" v="1858" actId="5793"/>
          <ac:spMkLst>
            <pc:docMk/>
            <pc:sldMk cId="1147854470" sldId="292"/>
            <ac:spMk id="3" creationId="{36AC5CCA-16E4-5877-2396-1F7B906517C5}"/>
          </ac:spMkLst>
        </pc:spChg>
        <pc:spChg chg="del mod">
          <ac:chgData name="Ian Parr" userId="4f46477c-3823-44e3-a023-ec7a0abfe074" providerId="ADAL" clId="{D847A0EA-A55B-493F-98F5-6CE02B3F3B80}" dt="2023-07-04T04:23:55.715" v="1657" actId="478"/>
          <ac:spMkLst>
            <pc:docMk/>
            <pc:sldMk cId="1147854470" sldId="292"/>
            <ac:spMk id="5" creationId="{DB0A8C5A-18AD-7C39-2DFA-C8BD7413063B}"/>
          </ac:spMkLst>
        </pc:spChg>
        <pc:spChg chg="add del mod">
          <ac:chgData name="Ian Parr" userId="4f46477c-3823-44e3-a023-ec7a0abfe074" providerId="ADAL" clId="{D847A0EA-A55B-493F-98F5-6CE02B3F3B80}" dt="2023-07-04T04:29:24.418" v="1848" actId="478"/>
          <ac:spMkLst>
            <pc:docMk/>
            <pc:sldMk cId="1147854470" sldId="292"/>
            <ac:spMk id="6" creationId="{1BC609E4-01AA-BC1D-BD8C-DFC62156E463}"/>
          </ac:spMkLst>
        </pc:spChg>
        <pc:spChg chg="mod">
          <ac:chgData name="Ian Parr" userId="4f46477c-3823-44e3-a023-ec7a0abfe074" providerId="ADAL" clId="{D847A0EA-A55B-493F-98F5-6CE02B3F3B80}" dt="2023-07-04T04:24:28.017" v="1661" actId="1076"/>
          <ac:spMkLst>
            <pc:docMk/>
            <pc:sldMk cId="1147854470" sldId="292"/>
            <ac:spMk id="7" creationId="{048CD191-B46A-CA6D-6ABF-A2D5B96FE249}"/>
          </ac:spMkLst>
        </pc:spChg>
        <pc:spChg chg="mod">
          <ac:chgData name="Ian Parr" userId="4f46477c-3823-44e3-a023-ec7a0abfe074" providerId="ADAL" clId="{D847A0EA-A55B-493F-98F5-6CE02B3F3B80}" dt="2023-07-04T04:29:54.116" v="1852" actId="1076"/>
          <ac:spMkLst>
            <pc:docMk/>
            <pc:sldMk cId="1147854470" sldId="292"/>
            <ac:spMk id="9" creationId="{00D6BA3C-ABA4-572D-F56D-34DB592F8E67}"/>
          </ac:spMkLst>
        </pc:spChg>
        <pc:picChg chg="del mod">
          <ac:chgData name="Ian Parr" userId="4f46477c-3823-44e3-a023-ec7a0abfe074" providerId="ADAL" clId="{D847A0EA-A55B-493F-98F5-6CE02B3F3B80}" dt="2023-07-04T04:21:06.993" v="1645" actId="478"/>
          <ac:picMkLst>
            <pc:docMk/>
            <pc:sldMk cId="1147854470" sldId="292"/>
            <ac:picMk id="4" creationId="{C511D3A1-1A40-68AE-FD59-4650D80717F3}"/>
          </ac:picMkLst>
        </pc:picChg>
        <pc:cxnChg chg="add del">
          <ac:chgData name="Ian Parr" userId="4f46477c-3823-44e3-a023-ec7a0abfe074" providerId="ADAL" clId="{D847A0EA-A55B-493F-98F5-6CE02B3F3B80}" dt="2023-07-04T04:30:50.480" v="1862" actId="478"/>
          <ac:cxnSpMkLst>
            <pc:docMk/>
            <pc:sldMk cId="1147854470" sldId="292"/>
            <ac:cxnSpMk id="10" creationId="{968975C3-6112-4787-0AF6-73867D08B391}"/>
          </ac:cxnSpMkLst>
        </pc:cxnChg>
        <pc:cxnChg chg="add">
          <ac:chgData name="Ian Parr" userId="4f46477c-3823-44e3-a023-ec7a0abfe074" providerId="ADAL" clId="{D847A0EA-A55B-493F-98F5-6CE02B3F3B80}" dt="2023-07-04T04:31:06.339" v="1863" actId="11529"/>
          <ac:cxnSpMkLst>
            <pc:docMk/>
            <pc:sldMk cId="1147854470" sldId="292"/>
            <ac:cxnSpMk id="12" creationId="{ABB4A251-4617-438C-6842-7774DB40473C}"/>
          </ac:cxnSpMkLst>
        </pc:cxnChg>
      </pc:sldChg>
      <pc:sldChg chg="delSp add mod ord setBg">
        <pc:chgData name="Ian Parr" userId="4f46477c-3823-44e3-a023-ec7a0abfe074" providerId="ADAL" clId="{D847A0EA-A55B-493F-98F5-6CE02B3F3B80}" dt="2023-07-04T04:22:35.926" v="1651" actId="478"/>
        <pc:sldMkLst>
          <pc:docMk/>
          <pc:sldMk cId="2039294370" sldId="293"/>
        </pc:sldMkLst>
        <pc:picChg chg="del">
          <ac:chgData name="Ian Parr" userId="4f46477c-3823-44e3-a023-ec7a0abfe074" providerId="ADAL" clId="{D847A0EA-A55B-493F-98F5-6CE02B3F3B80}" dt="2023-07-04T04:22:35.926" v="1651" actId="478"/>
          <ac:picMkLst>
            <pc:docMk/>
            <pc:sldMk cId="2039294370" sldId="293"/>
            <ac:picMk id="4" creationId="{C511D3A1-1A40-68AE-FD59-4650D80717F3}"/>
          </ac:picMkLst>
        </pc:picChg>
      </pc:sldChg>
      <pc:sldChg chg="add ord">
        <pc:chgData name="Ian Parr" userId="4f46477c-3823-44e3-a023-ec7a0abfe074" providerId="ADAL" clId="{D847A0EA-A55B-493F-98F5-6CE02B3F3B80}" dt="2023-07-04T05:20:55.320" v="2615"/>
        <pc:sldMkLst>
          <pc:docMk/>
          <pc:sldMk cId="1506121415" sldId="294"/>
        </pc:sldMkLst>
      </pc:sldChg>
      <pc:sldChg chg="addSp modSp add mod">
        <pc:chgData name="Ian Parr" userId="4f46477c-3823-44e3-a023-ec7a0abfe074" providerId="ADAL" clId="{D847A0EA-A55B-493F-98F5-6CE02B3F3B80}" dt="2023-07-04T05:04:38.676" v="2461" actId="1076"/>
        <pc:sldMkLst>
          <pc:docMk/>
          <pc:sldMk cId="2665891038" sldId="295"/>
        </pc:sldMkLst>
        <pc:spChg chg="add mod">
          <ac:chgData name="Ian Parr" userId="4f46477c-3823-44e3-a023-ec7a0abfe074" providerId="ADAL" clId="{D847A0EA-A55B-493F-98F5-6CE02B3F3B80}" dt="2023-07-04T05:04:37.375" v="2460" actId="1076"/>
          <ac:spMkLst>
            <pc:docMk/>
            <pc:sldMk cId="2665891038" sldId="295"/>
            <ac:spMk id="2" creationId="{5565F72C-996B-4DB9-AD81-E828404D26E0}"/>
          </ac:spMkLst>
        </pc:spChg>
        <pc:spChg chg="mod">
          <ac:chgData name="Ian Parr" userId="4f46477c-3823-44e3-a023-ec7a0abfe074" providerId="ADAL" clId="{D847A0EA-A55B-493F-98F5-6CE02B3F3B80}" dt="2023-07-04T05:04:38.676" v="2461" actId="1076"/>
          <ac:spMkLst>
            <pc:docMk/>
            <pc:sldMk cId="2665891038" sldId="295"/>
            <ac:spMk id="3" creationId="{C7AB9FBD-8421-A397-6EB4-B234F1EE8D47}"/>
          </ac:spMkLst>
        </pc:spChg>
        <pc:spChg chg="mod">
          <ac:chgData name="Ian Parr" userId="4f46477c-3823-44e3-a023-ec7a0abfe074" providerId="ADAL" clId="{D847A0EA-A55B-493F-98F5-6CE02B3F3B80}" dt="2023-07-04T04:56:32.501" v="2269" actId="20577"/>
          <ac:spMkLst>
            <pc:docMk/>
            <pc:sldMk cId="2665891038" sldId="295"/>
            <ac:spMk id="4" creationId="{256F9DDA-6AF6-38CD-6B7E-1832604D8520}"/>
          </ac:spMkLst>
        </pc:spChg>
      </pc:sldChg>
      <pc:sldChg chg="add del">
        <pc:chgData name="Ian Parr" userId="4f46477c-3823-44e3-a023-ec7a0abfe074" providerId="ADAL" clId="{D847A0EA-A55B-493F-98F5-6CE02B3F3B80}" dt="2023-07-04T04:55:40.746" v="2253" actId="2696"/>
        <pc:sldMkLst>
          <pc:docMk/>
          <pc:sldMk cId="1322091102" sldId="296"/>
        </pc:sldMkLst>
      </pc:sldChg>
      <pc:sldChg chg="addSp delSp modSp add mod">
        <pc:chgData name="Ian Parr" userId="4f46477c-3823-44e3-a023-ec7a0abfe074" providerId="ADAL" clId="{D847A0EA-A55B-493F-98F5-6CE02B3F3B80}" dt="2023-07-04T05:04:45.544" v="2462" actId="1076"/>
        <pc:sldMkLst>
          <pc:docMk/>
          <pc:sldMk cId="2953321169" sldId="296"/>
        </pc:sldMkLst>
        <pc:spChg chg="add mod">
          <ac:chgData name="Ian Parr" userId="4f46477c-3823-44e3-a023-ec7a0abfe074" providerId="ADAL" clId="{D847A0EA-A55B-493F-98F5-6CE02B3F3B80}" dt="2023-07-04T05:04:45.544" v="2462" actId="1076"/>
          <ac:spMkLst>
            <pc:docMk/>
            <pc:sldMk cId="2953321169" sldId="296"/>
            <ac:spMk id="2" creationId="{ECDB7087-F637-76A1-A225-2667BA817E2E}"/>
          </ac:spMkLst>
        </pc:spChg>
        <pc:spChg chg="del">
          <ac:chgData name="Ian Parr" userId="4f46477c-3823-44e3-a023-ec7a0abfe074" providerId="ADAL" clId="{D847A0EA-A55B-493F-98F5-6CE02B3F3B80}" dt="2023-07-04T05:03:32.804" v="2447" actId="478"/>
          <ac:spMkLst>
            <pc:docMk/>
            <pc:sldMk cId="2953321169" sldId="296"/>
            <ac:spMk id="3" creationId="{C7AB9FBD-8421-A397-6EB4-B234F1EE8D47}"/>
          </ac:spMkLst>
        </pc:spChg>
        <pc:spChg chg="mod">
          <ac:chgData name="Ian Parr" userId="4f46477c-3823-44e3-a023-ec7a0abfe074" providerId="ADAL" clId="{D847A0EA-A55B-493F-98F5-6CE02B3F3B80}" dt="2023-07-04T05:03:53.823" v="2452" actId="1076"/>
          <ac:spMkLst>
            <pc:docMk/>
            <pc:sldMk cId="2953321169" sldId="296"/>
            <ac:spMk id="4" creationId="{256F9DDA-6AF6-38CD-6B7E-1832604D8520}"/>
          </ac:spMkLst>
        </pc:spChg>
      </pc:sldChg>
      <pc:sldChg chg="addSp delSp modSp add mod">
        <pc:chgData name="Ian Parr" userId="4f46477c-3823-44e3-a023-ec7a0abfe074" providerId="ADAL" clId="{D847A0EA-A55B-493F-98F5-6CE02B3F3B80}" dt="2023-07-04T05:05:15.757" v="2466" actId="1076"/>
        <pc:sldMkLst>
          <pc:docMk/>
          <pc:sldMk cId="1522469624" sldId="297"/>
        </pc:sldMkLst>
        <pc:spChg chg="add mod">
          <ac:chgData name="Ian Parr" userId="4f46477c-3823-44e3-a023-ec7a0abfe074" providerId="ADAL" clId="{D847A0EA-A55B-493F-98F5-6CE02B3F3B80}" dt="2023-07-04T05:05:15.757" v="2466" actId="1076"/>
          <ac:spMkLst>
            <pc:docMk/>
            <pc:sldMk cId="1522469624" sldId="297"/>
            <ac:spMk id="2" creationId="{2EB95696-549B-5835-8399-0064DD7D0335}"/>
          </ac:spMkLst>
        </pc:spChg>
        <pc:spChg chg="del">
          <ac:chgData name="Ian Parr" userId="4f46477c-3823-44e3-a023-ec7a0abfe074" providerId="ADAL" clId="{D847A0EA-A55B-493F-98F5-6CE02B3F3B80}" dt="2023-07-04T05:04:57.376" v="2463" actId="478"/>
          <ac:spMkLst>
            <pc:docMk/>
            <pc:sldMk cId="1522469624" sldId="297"/>
            <ac:spMk id="3" creationId="{C7AB9FBD-8421-A397-6EB4-B234F1EE8D47}"/>
          </ac:spMkLst>
        </pc:spChg>
        <pc:spChg chg="mod">
          <ac:chgData name="Ian Parr" userId="4f46477c-3823-44e3-a023-ec7a0abfe074" providerId="ADAL" clId="{D847A0EA-A55B-493F-98F5-6CE02B3F3B80}" dt="2023-07-04T04:57:15.798" v="2286" actId="20577"/>
          <ac:spMkLst>
            <pc:docMk/>
            <pc:sldMk cId="1522469624" sldId="297"/>
            <ac:spMk id="4" creationId="{256F9DDA-6AF6-38CD-6B7E-1832604D8520}"/>
          </ac:spMkLst>
        </pc:spChg>
      </pc:sldChg>
      <pc:sldChg chg="addSp delSp modSp add mod">
        <pc:chgData name="Ian Parr" userId="4f46477c-3823-44e3-a023-ec7a0abfe074" providerId="ADAL" clId="{D847A0EA-A55B-493F-98F5-6CE02B3F3B80}" dt="2023-07-04T05:04:18.736" v="2456" actId="1076"/>
        <pc:sldMkLst>
          <pc:docMk/>
          <pc:sldMk cId="789498811" sldId="298"/>
        </pc:sldMkLst>
        <pc:spChg chg="add mod">
          <ac:chgData name="Ian Parr" userId="4f46477c-3823-44e3-a023-ec7a0abfe074" providerId="ADAL" clId="{D847A0EA-A55B-493F-98F5-6CE02B3F3B80}" dt="2023-07-04T05:04:18.736" v="2456" actId="1076"/>
          <ac:spMkLst>
            <pc:docMk/>
            <pc:sldMk cId="789498811" sldId="298"/>
            <ac:spMk id="2" creationId="{7B79B204-C0C6-96D6-FC59-D0498E3675C2}"/>
          </ac:spMkLst>
        </pc:spChg>
        <pc:spChg chg="del">
          <ac:chgData name="Ian Parr" userId="4f46477c-3823-44e3-a023-ec7a0abfe074" providerId="ADAL" clId="{D847A0EA-A55B-493F-98F5-6CE02B3F3B80}" dt="2023-07-04T05:04:01.136" v="2453" actId="478"/>
          <ac:spMkLst>
            <pc:docMk/>
            <pc:sldMk cId="789498811" sldId="298"/>
            <ac:spMk id="3" creationId="{C7AB9FBD-8421-A397-6EB4-B234F1EE8D47}"/>
          </ac:spMkLst>
        </pc:spChg>
        <pc:spChg chg="mod">
          <ac:chgData name="Ian Parr" userId="4f46477c-3823-44e3-a023-ec7a0abfe074" providerId="ADAL" clId="{D847A0EA-A55B-493F-98F5-6CE02B3F3B80}" dt="2023-07-04T04:57:31.990" v="2302" actId="20577"/>
          <ac:spMkLst>
            <pc:docMk/>
            <pc:sldMk cId="789498811" sldId="298"/>
            <ac:spMk id="4" creationId="{256F9DDA-6AF6-38CD-6B7E-1832604D8520}"/>
          </ac:spMkLst>
        </pc:spChg>
      </pc:sldChg>
      <pc:sldChg chg="addSp modSp add mod ord">
        <pc:chgData name="Ian Parr" userId="4f46477c-3823-44e3-a023-ec7a0abfe074" providerId="ADAL" clId="{D847A0EA-A55B-493F-98F5-6CE02B3F3B80}" dt="2023-07-04T05:09:18.703" v="2526" actId="1076"/>
        <pc:sldMkLst>
          <pc:docMk/>
          <pc:sldMk cId="240087822" sldId="299"/>
        </pc:sldMkLst>
        <pc:spChg chg="mod">
          <ac:chgData name="Ian Parr" userId="4f46477c-3823-44e3-a023-ec7a0abfe074" providerId="ADAL" clId="{D847A0EA-A55B-493F-98F5-6CE02B3F3B80}" dt="2023-07-04T05:06:05.285" v="2485" actId="20577"/>
          <ac:spMkLst>
            <pc:docMk/>
            <pc:sldMk cId="240087822" sldId="299"/>
            <ac:spMk id="2" creationId="{4979C3D2-F2E3-44DC-E560-AA7CB59E0B28}"/>
          </ac:spMkLst>
        </pc:spChg>
        <pc:picChg chg="add mod">
          <ac:chgData name="Ian Parr" userId="4f46477c-3823-44e3-a023-ec7a0abfe074" providerId="ADAL" clId="{D847A0EA-A55B-493F-98F5-6CE02B3F3B80}" dt="2023-07-04T05:09:18.703" v="2526" actId="1076"/>
          <ac:picMkLst>
            <pc:docMk/>
            <pc:sldMk cId="240087822" sldId="299"/>
            <ac:picMk id="3" creationId="{F311FEDD-6AAA-97E4-8F1F-71525235DF00}"/>
          </ac:picMkLst>
        </pc:picChg>
      </pc:sldChg>
      <pc:sldChg chg="addSp modSp add mod ord">
        <pc:chgData name="Ian Parr" userId="4f46477c-3823-44e3-a023-ec7a0abfe074" providerId="ADAL" clId="{D847A0EA-A55B-493F-98F5-6CE02B3F3B80}" dt="2023-07-04T05:08:45.375" v="2522" actId="1076"/>
        <pc:sldMkLst>
          <pc:docMk/>
          <pc:sldMk cId="3942294097" sldId="300"/>
        </pc:sldMkLst>
        <pc:spChg chg="mod">
          <ac:chgData name="Ian Parr" userId="4f46477c-3823-44e3-a023-ec7a0abfe074" providerId="ADAL" clId="{D847A0EA-A55B-493F-98F5-6CE02B3F3B80}" dt="2023-07-04T05:06:54.573" v="2511" actId="20577"/>
          <ac:spMkLst>
            <pc:docMk/>
            <pc:sldMk cId="3942294097" sldId="300"/>
            <ac:spMk id="2" creationId="{4979C3D2-F2E3-44DC-E560-AA7CB59E0B28}"/>
          </ac:spMkLst>
        </pc:spChg>
        <pc:picChg chg="add mod">
          <ac:chgData name="Ian Parr" userId="4f46477c-3823-44e3-a023-ec7a0abfe074" providerId="ADAL" clId="{D847A0EA-A55B-493F-98F5-6CE02B3F3B80}" dt="2023-07-04T05:08:45.375" v="2522" actId="1076"/>
          <ac:picMkLst>
            <pc:docMk/>
            <pc:sldMk cId="3942294097" sldId="300"/>
            <ac:picMk id="3" creationId="{0891CA51-0102-E3B9-EA18-33BFCAB3FA2B}"/>
          </ac:picMkLst>
        </pc:picChg>
      </pc:sldChg>
      <pc:sldChg chg="addSp modSp add mod ord">
        <pc:chgData name="Ian Parr" userId="4f46477c-3823-44e3-a023-ec7a0abfe074" providerId="ADAL" clId="{D847A0EA-A55B-493F-98F5-6CE02B3F3B80}" dt="2023-07-04T05:12:28.731" v="2591" actId="20577"/>
        <pc:sldMkLst>
          <pc:docMk/>
          <pc:sldMk cId="2291014636" sldId="301"/>
        </pc:sldMkLst>
        <pc:spChg chg="mod">
          <ac:chgData name="Ian Parr" userId="4f46477c-3823-44e3-a023-ec7a0abfe074" providerId="ADAL" clId="{D847A0EA-A55B-493F-98F5-6CE02B3F3B80}" dt="2023-07-04T05:12:28.731" v="2591" actId="20577"/>
          <ac:spMkLst>
            <pc:docMk/>
            <pc:sldMk cId="2291014636" sldId="301"/>
            <ac:spMk id="2" creationId="{4979C3D2-F2E3-44DC-E560-AA7CB59E0B28}"/>
          </ac:spMkLst>
        </pc:spChg>
        <pc:picChg chg="add mod">
          <ac:chgData name="Ian Parr" userId="4f46477c-3823-44e3-a023-ec7a0abfe074" providerId="ADAL" clId="{D847A0EA-A55B-493F-98F5-6CE02B3F3B80}" dt="2023-07-04T05:10:07.244" v="2531" actId="14100"/>
          <ac:picMkLst>
            <pc:docMk/>
            <pc:sldMk cId="2291014636" sldId="301"/>
            <ac:picMk id="3" creationId="{4648609E-47D6-DBB9-B90B-4FA1A03CFB40}"/>
          </ac:picMkLst>
        </pc:picChg>
      </pc:sldChg>
      <pc:sldChg chg="addSp modSp add mod ord">
        <pc:chgData name="Ian Parr" userId="4f46477c-3823-44e3-a023-ec7a0abfe074" providerId="ADAL" clId="{D847A0EA-A55B-493F-98F5-6CE02B3F3B80}" dt="2023-07-04T05:12:13.270" v="2571" actId="20577"/>
        <pc:sldMkLst>
          <pc:docMk/>
          <pc:sldMk cId="4098420285" sldId="302"/>
        </pc:sldMkLst>
        <pc:spChg chg="mod">
          <ac:chgData name="Ian Parr" userId="4f46477c-3823-44e3-a023-ec7a0abfe074" providerId="ADAL" clId="{D847A0EA-A55B-493F-98F5-6CE02B3F3B80}" dt="2023-07-04T05:12:13.270" v="2571" actId="20577"/>
          <ac:spMkLst>
            <pc:docMk/>
            <pc:sldMk cId="4098420285" sldId="302"/>
            <ac:spMk id="2" creationId="{4979C3D2-F2E3-44DC-E560-AA7CB59E0B28}"/>
          </ac:spMkLst>
        </pc:spChg>
        <pc:picChg chg="add mod">
          <ac:chgData name="Ian Parr" userId="4f46477c-3823-44e3-a023-ec7a0abfe074" providerId="ADAL" clId="{D847A0EA-A55B-493F-98F5-6CE02B3F3B80}" dt="2023-07-04T05:11:08.149" v="2535" actId="1076"/>
          <ac:picMkLst>
            <pc:docMk/>
            <pc:sldMk cId="4098420285" sldId="302"/>
            <ac:picMk id="3" creationId="{FEC06EF4-9025-5EE7-52BF-4C500135944B}"/>
          </ac:picMkLst>
        </pc:picChg>
      </pc:sldChg>
      <pc:sldMasterChg chg="addSp modSldLayout">
        <pc:chgData name="Ian Parr" userId="4f46477c-3823-44e3-a023-ec7a0abfe074" providerId="ADAL" clId="{D847A0EA-A55B-493F-98F5-6CE02B3F3B80}" dt="2023-07-04T02:12:49.293" v="135"/>
        <pc:sldMasterMkLst>
          <pc:docMk/>
          <pc:sldMasterMk cId="3762224188" sldId="2147483659"/>
        </pc:sldMasterMkLst>
        <pc:picChg chg="add">
          <ac:chgData name="Ian Parr" userId="4f46477c-3823-44e3-a023-ec7a0abfe074" providerId="ADAL" clId="{D847A0EA-A55B-493F-98F5-6CE02B3F3B80}" dt="2023-07-04T02:12:49.293" v="135"/>
          <ac:picMkLst>
            <pc:docMk/>
            <pc:sldMasterMk cId="3762224188" sldId="2147483659"/>
            <ac:picMk id="48" creationId="{530A8C84-C732-79F7-2E43-254E778C5F2F}"/>
          </ac:picMkLst>
        </pc:picChg>
        <pc:picChg chg="add">
          <ac:chgData name="Ian Parr" userId="4f46477c-3823-44e3-a023-ec7a0abfe074" providerId="ADAL" clId="{D847A0EA-A55B-493F-98F5-6CE02B3F3B80}" dt="2023-07-04T02:12:49.293" v="135"/>
          <ac:picMkLst>
            <pc:docMk/>
            <pc:sldMasterMk cId="3762224188" sldId="2147483659"/>
            <ac:picMk id="49" creationId="{8E55209A-67BC-5A2A-7D7D-52D34435B3C8}"/>
          </ac:picMkLst>
        </pc:picChg>
        <pc:sldLayoutChg chg="addSp">
          <pc:chgData name="Ian Parr" userId="4f46477c-3823-44e3-a023-ec7a0abfe074" providerId="ADAL" clId="{D847A0EA-A55B-493F-98F5-6CE02B3F3B80}" dt="2023-07-04T02:12:49.293" v="135"/>
          <pc:sldLayoutMkLst>
            <pc:docMk/>
            <pc:sldMasterMk cId="3762224188" sldId="2147483659"/>
            <pc:sldLayoutMk cId="508585730" sldId="2147483662"/>
          </pc:sldLayoutMkLst>
          <pc:cxnChg chg="add">
            <ac:chgData name="Ian Parr" userId="4f46477c-3823-44e3-a023-ec7a0abfe074" providerId="ADAL" clId="{D847A0EA-A55B-493F-98F5-6CE02B3F3B80}" dt="2023-07-04T02:12:49.293" v="135"/>
            <ac:cxnSpMkLst>
              <pc:docMk/>
              <pc:sldMasterMk cId="3762224188" sldId="2147483659"/>
              <pc:sldLayoutMk cId="508585730" sldId="2147483662"/>
              <ac:cxnSpMk id="7" creationId="{AB7EBB4C-2F6D-E04A-BF96-B52BEF718D07}"/>
            </ac:cxnSpMkLst>
          </pc:cxnChg>
        </pc:sldLayoutChg>
        <pc:sldLayoutChg chg="addSp">
          <pc:chgData name="Ian Parr" userId="4f46477c-3823-44e3-a023-ec7a0abfe074" providerId="ADAL" clId="{D847A0EA-A55B-493F-98F5-6CE02B3F3B80}" dt="2023-07-04T02:12:49.293" v="135"/>
          <pc:sldLayoutMkLst>
            <pc:docMk/>
            <pc:sldMasterMk cId="3762224188" sldId="2147483659"/>
            <pc:sldLayoutMk cId="3303754466" sldId="2147483664"/>
          </pc:sldLayoutMkLst>
          <pc:cxnChg chg="add">
            <ac:chgData name="Ian Parr" userId="4f46477c-3823-44e3-a023-ec7a0abfe074" providerId="ADAL" clId="{D847A0EA-A55B-493F-98F5-6CE02B3F3B80}" dt="2023-07-04T02:12:49.293" v="135"/>
            <ac:cxnSpMkLst>
              <pc:docMk/>
              <pc:sldMasterMk cId="3762224188" sldId="2147483659"/>
              <pc:sldLayoutMk cId="3303754466" sldId="2147483664"/>
              <ac:cxnSpMk id="10" creationId="{1CCB1342-37F1-8EB4-B5D3-4B2645533F11}"/>
            </ac:cxnSpMkLst>
          </pc:cxnChg>
        </pc:sldLayoutChg>
      </pc:sldMasterChg>
      <pc:sldMasterChg chg="addSp modSldLayout">
        <pc:chgData name="Ian Parr" userId="4f46477c-3823-44e3-a023-ec7a0abfe074" providerId="ADAL" clId="{D847A0EA-A55B-493F-98F5-6CE02B3F3B80}" dt="2023-07-04T04:33:48.135" v="1864"/>
        <pc:sldMasterMkLst>
          <pc:docMk/>
          <pc:sldMasterMk cId="724486835" sldId="2147483678"/>
        </pc:sldMasterMkLst>
        <pc:picChg chg="add">
          <ac:chgData name="Ian Parr" userId="4f46477c-3823-44e3-a023-ec7a0abfe074" providerId="ADAL" clId="{D847A0EA-A55B-493F-98F5-6CE02B3F3B80}" dt="2023-07-04T04:33:48.135" v="1864"/>
          <ac:picMkLst>
            <pc:docMk/>
            <pc:sldMasterMk cId="724486835" sldId="2147483678"/>
            <ac:picMk id="8" creationId="{6BE5360A-EB9F-966B-25B5-0DAC1EF13C54}"/>
          </ac:picMkLst>
        </pc:picChg>
        <pc:picChg chg="add">
          <ac:chgData name="Ian Parr" userId="4f46477c-3823-44e3-a023-ec7a0abfe074" providerId="ADAL" clId="{D847A0EA-A55B-493F-98F5-6CE02B3F3B80}" dt="2023-07-04T04:33:48.135" v="1864"/>
          <ac:picMkLst>
            <pc:docMk/>
            <pc:sldMasterMk cId="724486835" sldId="2147483678"/>
            <ac:picMk id="11" creationId="{5682182B-EC8C-0D1C-EDEF-40EA37671CF1}"/>
          </ac:picMkLst>
        </pc:picChg>
        <pc:sldLayoutChg chg="addSp">
          <pc:chgData name="Ian Parr" userId="4f46477c-3823-44e3-a023-ec7a0abfe074" providerId="ADAL" clId="{D847A0EA-A55B-493F-98F5-6CE02B3F3B80}" dt="2023-07-04T04:33:48.135" v="1864"/>
          <pc:sldLayoutMkLst>
            <pc:docMk/>
            <pc:sldMasterMk cId="724486835" sldId="2147483678"/>
            <pc:sldLayoutMk cId="3038339467" sldId="2147483681"/>
          </pc:sldLayoutMkLst>
          <pc:cxnChg chg="add">
            <ac:chgData name="Ian Parr" userId="4f46477c-3823-44e3-a023-ec7a0abfe074" providerId="ADAL" clId="{D847A0EA-A55B-493F-98F5-6CE02B3F3B80}" dt="2023-07-04T04:33:48.135" v="1864"/>
            <ac:cxnSpMkLst>
              <pc:docMk/>
              <pc:sldMasterMk cId="724486835" sldId="2147483678"/>
              <pc:sldLayoutMk cId="3038339467" sldId="2147483681"/>
              <ac:cxnSpMk id="10" creationId="{302ACADB-91A1-D990-45DB-8DEF89CEA4B8}"/>
            </ac:cxnSpMkLst>
          </pc:cxnChg>
        </pc:sldLayoutChg>
        <pc:sldLayoutChg chg="addSp">
          <pc:chgData name="Ian Parr" userId="4f46477c-3823-44e3-a023-ec7a0abfe074" providerId="ADAL" clId="{D847A0EA-A55B-493F-98F5-6CE02B3F3B80}" dt="2023-07-04T04:33:48.135" v="1864"/>
          <pc:sldLayoutMkLst>
            <pc:docMk/>
            <pc:sldMasterMk cId="724486835" sldId="2147483678"/>
            <pc:sldLayoutMk cId="941643888" sldId="2147483683"/>
          </pc:sldLayoutMkLst>
          <pc:cxnChg chg="add">
            <ac:chgData name="Ian Parr" userId="4f46477c-3823-44e3-a023-ec7a0abfe074" providerId="ADAL" clId="{D847A0EA-A55B-493F-98F5-6CE02B3F3B80}" dt="2023-07-04T04:33:48.135" v="1864"/>
            <ac:cxnSpMkLst>
              <pc:docMk/>
              <pc:sldMasterMk cId="724486835" sldId="2147483678"/>
              <pc:sldLayoutMk cId="941643888" sldId="2147483683"/>
              <ac:cxnSpMk id="2" creationId="{266E3252-2CCC-459C-AFA4-6A980950B329}"/>
            </ac:cxnSpMkLst>
          </pc:cxnChg>
        </pc:sldLayoutChg>
      </pc:sldMasterChg>
    </pc:docChg>
  </pc:docChgLst>
  <pc:docChgLst>
    <pc:chgData name="Ian Parr" userId="S::iparr@ascschools.edu.au::4f46477c-3823-44e3-a023-ec7a0abfe074" providerId="AD" clId="Web-{13C4CBFA-0405-4C92-A009-A7E732A57335}"/>
    <pc:docChg chg="delSld modSld sldOrd modSection">
      <pc:chgData name="Ian Parr" userId="S::iparr@ascschools.edu.au::4f46477c-3823-44e3-a023-ec7a0abfe074" providerId="AD" clId="Web-{13C4CBFA-0405-4C92-A009-A7E732A57335}" dt="2023-11-06T22:42:49.417" v="53"/>
      <pc:docMkLst>
        <pc:docMk/>
      </pc:docMkLst>
      <pc:sldChg chg="delSp modSp">
        <pc:chgData name="Ian Parr" userId="S::iparr@ascschools.edu.au::4f46477c-3823-44e3-a023-ec7a0abfe074" providerId="AD" clId="Web-{13C4CBFA-0405-4C92-A009-A7E732A57335}" dt="2023-11-06T22:42:17.244" v="42"/>
        <pc:sldMkLst>
          <pc:docMk/>
          <pc:sldMk cId="1280657958" sldId="343"/>
        </pc:sldMkLst>
        <pc:spChg chg="mod">
          <ac:chgData name="Ian Parr" userId="S::iparr@ascschools.edu.au::4f46477c-3823-44e3-a023-ec7a0abfe074" providerId="AD" clId="Web-{13C4CBFA-0405-4C92-A009-A7E732A57335}" dt="2023-11-06T22:36:41.002" v="1" actId="20577"/>
          <ac:spMkLst>
            <pc:docMk/>
            <pc:sldMk cId="1280657958" sldId="343"/>
            <ac:spMk id="5" creationId="{6A30A080-90BB-6C44-D433-3809C5E8856A}"/>
          </ac:spMkLst>
        </pc:spChg>
        <pc:picChg chg="del">
          <ac:chgData name="Ian Parr" userId="S::iparr@ascschools.edu.au::4f46477c-3823-44e3-a023-ec7a0abfe074" providerId="AD" clId="Web-{13C4CBFA-0405-4C92-A009-A7E732A57335}" dt="2023-11-06T22:42:17.244" v="42"/>
          <ac:picMkLst>
            <pc:docMk/>
            <pc:sldMk cId="1280657958" sldId="343"/>
            <ac:picMk id="6" creationId="{B22F8C5A-8461-6DCD-B729-5891E3FF584F}"/>
          </ac:picMkLst>
        </pc:picChg>
      </pc:sldChg>
      <pc:sldChg chg="delSp modSp">
        <pc:chgData name="Ian Parr" userId="S::iparr@ascschools.edu.au::4f46477c-3823-44e3-a023-ec7a0abfe074" providerId="AD" clId="Web-{13C4CBFA-0405-4C92-A009-A7E732A57335}" dt="2023-11-06T22:42:07.041" v="39" actId="20577"/>
        <pc:sldMkLst>
          <pc:docMk/>
          <pc:sldMk cId="155797861" sldId="345"/>
        </pc:sldMkLst>
        <pc:spChg chg="mod">
          <ac:chgData name="Ian Parr" userId="S::iparr@ascschools.edu.au::4f46477c-3823-44e3-a023-ec7a0abfe074" providerId="AD" clId="Web-{13C4CBFA-0405-4C92-A009-A7E732A57335}" dt="2023-11-06T22:42:07.041" v="39" actId="20577"/>
          <ac:spMkLst>
            <pc:docMk/>
            <pc:sldMk cId="155797861" sldId="345"/>
            <ac:spMk id="7" creationId="{9323DE1E-CFC6-0998-993D-65EB02656948}"/>
          </ac:spMkLst>
        </pc:spChg>
        <pc:picChg chg="del">
          <ac:chgData name="Ian Parr" userId="S::iparr@ascschools.edu.au::4f46477c-3823-44e3-a023-ec7a0abfe074" providerId="AD" clId="Web-{13C4CBFA-0405-4C92-A009-A7E732A57335}" dt="2023-11-06T22:41:59.072" v="36"/>
          <ac:picMkLst>
            <pc:docMk/>
            <pc:sldMk cId="155797861" sldId="345"/>
            <ac:picMk id="6" creationId="{B22F8C5A-8461-6DCD-B729-5891E3FF584F}"/>
          </ac:picMkLst>
        </pc:picChg>
        <pc:picChg chg="mod">
          <ac:chgData name="Ian Parr" userId="S::iparr@ascschools.edu.au::4f46477c-3823-44e3-a023-ec7a0abfe074" providerId="AD" clId="Web-{13C4CBFA-0405-4C92-A009-A7E732A57335}" dt="2023-11-06T22:41:57.353" v="35" actId="1076"/>
          <ac:picMkLst>
            <pc:docMk/>
            <pc:sldMk cId="155797861" sldId="345"/>
            <ac:picMk id="9" creationId="{F10D0FD7-0070-8AA9-816D-4EB8E3076175}"/>
          </ac:picMkLst>
        </pc:picChg>
      </pc:sldChg>
      <pc:sldChg chg="addSp delSp modSp">
        <pc:chgData name="Ian Parr" userId="S::iparr@ascschools.edu.au::4f46477c-3823-44e3-a023-ec7a0abfe074" providerId="AD" clId="Web-{13C4CBFA-0405-4C92-A009-A7E732A57335}" dt="2023-11-06T22:38:13.785" v="10"/>
        <pc:sldMkLst>
          <pc:docMk/>
          <pc:sldMk cId="1823501380" sldId="346"/>
        </pc:sldMkLst>
        <pc:spChg chg="add mod">
          <ac:chgData name="Ian Parr" userId="S::iparr@ascschools.edu.au::4f46477c-3823-44e3-a023-ec7a0abfe074" providerId="AD" clId="Web-{13C4CBFA-0405-4C92-A009-A7E732A57335}" dt="2023-11-06T22:38:01.082" v="9" actId="1076"/>
          <ac:spMkLst>
            <pc:docMk/>
            <pc:sldMk cId="1823501380" sldId="346"/>
            <ac:spMk id="5" creationId="{BEDE64E3-EB24-66A3-59C6-778287D4E1B6}"/>
          </ac:spMkLst>
        </pc:spChg>
        <pc:spChg chg="del">
          <ac:chgData name="Ian Parr" userId="S::iparr@ascschools.edu.au::4f46477c-3823-44e3-a023-ec7a0abfe074" providerId="AD" clId="Web-{13C4CBFA-0405-4C92-A009-A7E732A57335}" dt="2023-11-06T22:37:34.316" v="4"/>
          <ac:spMkLst>
            <pc:docMk/>
            <pc:sldMk cId="1823501380" sldId="346"/>
            <ac:spMk id="6" creationId="{9BDE5186-1E6C-679B-D3B5-FBC8D3D06815}"/>
          </ac:spMkLst>
        </pc:spChg>
        <pc:picChg chg="add del mod">
          <ac:chgData name="Ian Parr" userId="S::iparr@ascschools.edu.au::4f46477c-3823-44e3-a023-ec7a0abfe074" providerId="AD" clId="Web-{13C4CBFA-0405-4C92-A009-A7E732A57335}" dt="2023-11-06T22:38:13.785" v="10"/>
          <ac:picMkLst>
            <pc:docMk/>
            <pc:sldMk cId="1823501380" sldId="346"/>
            <ac:picMk id="10" creationId="{DD366593-2502-D055-2AF0-1FD2340CF4C7}"/>
          </ac:picMkLst>
        </pc:picChg>
      </pc:sldChg>
      <pc:sldChg chg="delSp">
        <pc:chgData name="Ian Parr" userId="S::iparr@ascschools.edu.au::4f46477c-3823-44e3-a023-ec7a0abfe074" providerId="AD" clId="Web-{13C4CBFA-0405-4C92-A009-A7E732A57335}" dt="2023-11-06T22:41:41.587" v="31"/>
        <pc:sldMkLst>
          <pc:docMk/>
          <pc:sldMk cId="1457005311" sldId="347"/>
        </pc:sldMkLst>
        <pc:picChg chg="del">
          <ac:chgData name="Ian Parr" userId="S::iparr@ascschools.edu.au::4f46477c-3823-44e3-a023-ec7a0abfe074" providerId="AD" clId="Web-{13C4CBFA-0405-4C92-A009-A7E732A57335}" dt="2023-11-06T22:41:41.587" v="31"/>
          <ac:picMkLst>
            <pc:docMk/>
            <pc:sldMk cId="1457005311" sldId="347"/>
            <ac:picMk id="6" creationId="{B22F8C5A-8461-6DCD-B729-5891E3FF584F}"/>
          </ac:picMkLst>
        </pc:picChg>
      </pc:sldChg>
      <pc:sldChg chg="delSp ord">
        <pc:chgData name="Ian Parr" userId="S::iparr@ascschools.edu.au::4f46477c-3823-44e3-a023-ec7a0abfe074" providerId="AD" clId="Web-{13C4CBFA-0405-4C92-A009-A7E732A57335}" dt="2023-11-06T22:42:12.244" v="41"/>
        <pc:sldMkLst>
          <pc:docMk/>
          <pc:sldMk cId="3778214259" sldId="349"/>
        </pc:sldMkLst>
        <pc:picChg chg="del">
          <ac:chgData name="Ian Parr" userId="S::iparr@ascschools.edu.au::4f46477c-3823-44e3-a023-ec7a0abfe074" providerId="AD" clId="Web-{13C4CBFA-0405-4C92-A009-A7E732A57335}" dt="2023-11-06T22:42:12.244" v="41"/>
          <ac:picMkLst>
            <pc:docMk/>
            <pc:sldMk cId="3778214259" sldId="349"/>
            <ac:picMk id="6" creationId="{B22F8C5A-8461-6DCD-B729-5891E3FF584F}"/>
          </ac:picMkLst>
        </pc:picChg>
      </pc:sldChg>
      <pc:sldChg chg="delSp">
        <pc:chgData name="Ian Parr" userId="S::iparr@ascschools.edu.au::4f46477c-3823-44e3-a023-ec7a0abfe074" providerId="AD" clId="Web-{13C4CBFA-0405-4C92-A009-A7E732A57335}" dt="2023-11-06T22:42:20.010" v="43"/>
        <pc:sldMkLst>
          <pc:docMk/>
          <pc:sldMk cId="2231237762" sldId="353"/>
        </pc:sldMkLst>
        <pc:picChg chg="del">
          <ac:chgData name="Ian Parr" userId="S::iparr@ascschools.edu.au::4f46477c-3823-44e3-a023-ec7a0abfe074" providerId="AD" clId="Web-{13C4CBFA-0405-4C92-A009-A7E732A57335}" dt="2023-11-06T22:42:20.010" v="43"/>
          <ac:picMkLst>
            <pc:docMk/>
            <pc:sldMk cId="2231237762" sldId="353"/>
            <ac:picMk id="6" creationId="{B22F8C5A-8461-6DCD-B729-5891E3FF584F}"/>
          </ac:picMkLst>
        </pc:picChg>
      </pc:sldChg>
      <pc:sldChg chg="delSp">
        <pc:chgData name="Ian Parr" userId="S::iparr@ascschools.edu.au::4f46477c-3823-44e3-a023-ec7a0abfe074" providerId="AD" clId="Web-{13C4CBFA-0405-4C92-A009-A7E732A57335}" dt="2023-11-06T22:42:36.854" v="49"/>
        <pc:sldMkLst>
          <pc:docMk/>
          <pc:sldMk cId="686106833" sldId="354"/>
        </pc:sldMkLst>
        <pc:picChg chg="del">
          <ac:chgData name="Ian Parr" userId="S::iparr@ascschools.edu.au::4f46477c-3823-44e3-a023-ec7a0abfe074" providerId="AD" clId="Web-{13C4CBFA-0405-4C92-A009-A7E732A57335}" dt="2023-11-06T22:42:36.854" v="49"/>
          <ac:picMkLst>
            <pc:docMk/>
            <pc:sldMk cId="686106833" sldId="354"/>
            <ac:picMk id="6" creationId="{B22F8C5A-8461-6DCD-B729-5891E3FF584F}"/>
          </ac:picMkLst>
        </pc:picChg>
      </pc:sldChg>
      <pc:sldChg chg="delSp">
        <pc:chgData name="Ian Parr" userId="S::iparr@ascschools.edu.au::4f46477c-3823-44e3-a023-ec7a0abfe074" providerId="AD" clId="Web-{13C4CBFA-0405-4C92-A009-A7E732A57335}" dt="2023-11-06T22:42:31.307" v="47"/>
        <pc:sldMkLst>
          <pc:docMk/>
          <pc:sldMk cId="1260787264" sldId="355"/>
        </pc:sldMkLst>
        <pc:picChg chg="del">
          <ac:chgData name="Ian Parr" userId="S::iparr@ascschools.edu.au::4f46477c-3823-44e3-a023-ec7a0abfe074" providerId="AD" clId="Web-{13C4CBFA-0405-4C92-A009-A7E732A57335}" dt="2023-11-06T22:42:31.307" v="47"/>
          <ac:picMkLst>
            <pc:docMk/>
            <pc:sldMk cId="1260787264" sldId="355"/>
            <ac:picMk id="6" creationId="{B22F8C5A-8461-6DCD-B729-5891E3FF584F}"/>
          </ac:picMkLst>
        </pc:picChg>
      </pc:sldChg>
      <pc:sldChg chg="delSp">
        <pc:chgData name="Ian Parr" userId="S::iparr@ascschools.edu.au::4f46477c-3823-44e3-a023-ec7a0abfe074" providerId="AD" clId="Web-{13C4CBFA-0405-4C92-A009-A7E732A57335}" dt="2023-11-06T22:42:22.447" v="44"/>
        <pc:sldMkLst>
          <pc:docMk/>
          <pc:sldMk cId="1598956184" sldId="356"/>
        </pc:sldMkLst>
        <pc:picChg chg="del">
          <ac:chgData name="Ian Parr" userId="S::iparr@ascschools.edu.au::4f46477c-3823-44e3-a023-ec7a0abfe074" providerId="AD" clId="Web-{13C4CBFA-0405-4C92-A009-A7E732A57335}" dt="2023-11-06T22:42:22.447" v="44"/>
          <ac:picMkLst>
            <pc:docMk/>
            <pc:sldMk cId="1598956184" sldId="356"/>
            <ac:picMk id="6" creationId="{B22F8C5A-8461-6DCD-B729-5891E3FF584F}"/>
          </ac:picMkLst>
        </pc:picChg>
      </pc:sldChg>
      <pc:sldChg chg="delSp">
        <pc:chgData name="Ian Parr" userId="S::iparr@ascschools.edu.au::4f46477c-3823-44e3-a023-ec7a0abfe074" providerId="AD" clId="Web-{13C4CBFA-0405-4C92-A009-A7E732A57335}" dt="2023-11-06T22:42:26.088" v="45"/>
        <pc:sldMkLst>
          <pc:docMk/>
          <pc:sldMk cId="2018442070" sldId="357"/>
        </pc:sldMkLst>
        <pc:picChg chg="del">
          <ac:chgData name="Ian Parr" userId="S::iparr@ascschools.edu.au::4f46477c-3823-44e3-a023-ec7a0abfe074" providerId="AD" clId="Web-{13C4CBFA-0405-4C92-A009-A7E732A57335}" dt="2023-11-06T22:42:26.088" v="45"/>
          <ac:picMkLst>
            <pc:docMk/>
            <pc:sldMk cId="2018442070" sldId="357"/>
            <ac:picMk id="6" creationId="{B22F8C5A-8461-6DCD-B729-5891E3FF584F}"/>
          </ac:picMkLst>
        </pc:picChg>
      </pc:sldChg>
      <pc:sldChg chg="delSp">
        <pc:chgData name="Ian Parr" userId="S::iparr@ascschools.edu.au::4f46477c-3823-44e3-a023-ec7a0abfe074" providerId="AD" clId="Web-{13C4CBFA-0405-4C92-A009-A7E732A57335}" dt="2023-11-06T22:42:28.994" v="46"/>
        <pc:sldMkLst>
          <pc:docMk/>
          <pc:sldMk cId="4044847006" sldId="358"/>
        </pc:sldMkLst>
        <pc:picChg chg="del">
          <ac:chgData name="Ian Parr" userId="S::iparr@ascschools.edu.au::4f46477c-3823-44e3-a023-ec7a0abfe074" providerId="AD" clId="Web-{13C4CBFA-0405-4C92-A009-A7E732A57335}" dt="2023-11-06T22:42:28.994" v="46"/>
          <ac:picMkLst>
            <pc:docMk/>
            <pc:sldMk cId="4044847006" sldId="358"/>
            <ac:picMk id="6" creationId="{B22F8C5A-8461-6DCD-B729-5891E3FF584F}"/>
          </ac:picMkLst>
        </pc:picChg>
      </pc:sldChg>
      <pc:sldChg chg="delSp">
        <pc:chgData name="Ian Parr" userId="S::iparr@ascschools.edu.au::4f46477c-3823-44e3-a023-ec7a0abfe074" providerId="AD" clId="Web-{13C4CBFA-0405-4C92-A009-A7E732A57335}" dt="2023-11-06T22:42:34.385" v="48"/>
        <pc:sldMkLst>
          <pc:docMk/>
          <pc:sldMk cId="1383752302" sldId="359"/>
        </pc:sldMkLst>
        <pc:picChg chg="del">
          <ac:chgData name="Ian Parr" userId="S::iparr@ascschools.edu.au::4f46477c-3823-44e3-a023-ec7a0abfe074" providerId="AD" clId="Web-{13C4CBFA-0405-4C92-A009-A7E732A57335}" dt="2023-11-06T22:42:34.385" v="48"/>
          <ac:picMkLst>
            <pc:docMk/>
            <pc:sldMk cId="1383752302" sldId="359"/>
            <ac:picMk id="6" creationId="{B22F8C5A-8461-6DCD-B729-5891E3FF584F}"/>
          </ac:picMkLst>
        </pc:picChg>
      </pc:sldChg>
      <pc:sldChg chg="del">
        <pc:chgData name="Ian Parr" userId="S::iparr@ascschools.edu.au::4f46477c-3823-44e3-a023-ec7a0abfe074" providerId="AD" clId="Web-{13C4CBFA-0405-4C92-A009-A7E732A57335}" dt="2023-11-06T22:41:06.039" v="28"/>
        <pc:sldMkLst>
          <pc:docMk/>
          <pc:sldMk cId="3005911966" sldId="360"/>
        </pc:sldMkLst>
      </pc:sldChg>
      <pc:sldChg chg="delSp modSp">
        <pc:chgData name="Ian Parr" userId="S::iparr@ascschools.edu.au::4f46477c-3823-44e3-a023-ec7a0abfe074" providerId="AD" clId="Web-{13C4CBFA-0405-4C92-A009-A7E732A57335}" dt="2023-11-06T22:42:40.620" v="50"/>
        <pc:sldMkLst>
          <pc:docMk/>
          <pc:sldMk cId="2832857767" sldId="361"/>
        </pc:sldMkLst>
        <pc:spChg chg="mod">
          <ac:chgData name="Ian Parr" userId="S::iparr@ascschools.edu.au::4f46477c-3823-44e3-a023-ec7a0abfe074" providerId="AD" clId="Web-{13C4CBFA-0405-4C92-A009-A7E732A57335}" dt="2023-11-06T22:38:44.036" v="14" actId="14100"/>
          <ac:spMkLst>
            <pc:docMk/>
            <pc:sldMk cId="2832857767" sldId="361"/>
            <ac:spMk id="12" creationId="{028659AC-5886-A945-5538-A72277A81CAD}"/>
          </ac:spMkLst>
        </pc:spChg>
        <pc:picChg chg="del">
          <ac:chgData name="Ian Parr" userId="S::iparr@ascschools.edu.au::4f46477c-3823-44e3-a023-ec7a0abfe074" providerId="AD" clId="Web-{13C4CBFA-0405-4C92-A009-A7E732A57335}" dt="2023-11-06T22:42:40.620" v="50"/>
          <ac:picMkLst>
            <pc:docMk/>
            <pc:sldMk cId="2832857767" sldId="361"/>
            <ac:picMk id="6" creationId="{B22F8C5A-8461-6DCD-B729-5891E3FF584F}"/>
          </ac:picMkLst>
        </pc:picChg>
        <pc:picChg chg="mod">
          <ac:chgData name="Ian Parr" userId="S::iparr@ascschools.edu.au::4f46477c-3823-44e3-a023-ec7a0abfe074" providerId="AD" clId="Web-{13C4CBFA-0405-4C92-A009-A7E732A57335}" dt="2023-11-06T22:41:19.024" v="30" actId="1076"/>
          <ac:picMkLst>
            <pc:docMk/>
            <pc:sldMk cId="2832857767" sldId="361"/>
            <ac:picMk id="8" creationId="{45AA98B2-3FD8-6CB4-7010-3110F8C3E3EC}"/>
          </ac:picMkLst>
        </pc:picChg>
      </pc:sldChg>
      <pc:sldChg chg="delSp modSp">
        <pc:chgData name="Ian Parr" userId="S::iparr@ascschools.edu.au::4f46477c-3823-44e3-a023-ec7a0abfe074" providerId="AD" clId="Web-{13C4CBFA-0405-4C92-A009-A7E732A57335}" dt="2023-11-06T22:42:43.338" v="51"/>
        <pc:sldMkLst>
          <pc:docMk/>
          <pc:sldMk cId="248264400" sldId="362"/>
        </pc:sldMkLst>
        <pc:picChg chg="mod">
          <ac:chgData name="Ian Parr" userId="S::iparr@ascschools.edu.au::4f46477c-3823-44e3-a023-ec7a0abfe074" providerId="AD" clId="Web-{13C4CBFA-0405-4C92-A009-A7E732A57335}" dt="2023-11-06T22:38:57.771" v="18" actId="1076"/>
          <ac:picMkLst>
            <pc:docMk/>
            <pc:sldMk cId="248264400" sldId="362"/>
            <ac:picMk id="5" creationId="{AA5DD6B4-CE17-DF17-65F0-F32DD7AD0890}"/>
          </ac:picMkLst>
        </pc:picChg>
        <pc:picChg chg="del">
          <ac:chgData name="Ian Parr" userId="S::iparr@ascschools.edu.au::4f46477c-3823-44e3-a023-ec7a0abfe074" providerId="AD" clId="Web-{13C4CBFA-0405-4C92-A009-A7E732A57335}" dt="2023-11-06T22:42:43.338" v="51"/>
          <ac:picMkLst>
            <pc:docMk/>
            <pc:sldMk cId="248264400" sldId="362"/>
            <ac:picMk id="6" creationId="{B22F8C5A-8461-6DCD-B729-5891E3FF584F}"/>
          </ac:picMkLst>
        </pc:picChg>
      </pc:sldChg>
      <pc:sldChg chg="addSp delSp modSp">
        <pc:chgData name="Ian Parr" userId="S::iparr@ascschools.edu.au::4f46477c-3823-44e3-a023-ec7a0abfe074" providerId="AD" clId="Web-{13C4CBFA-0405-4C92-A009-A7E732A57335}" dt="2023-11-06T22:42:45.573" v="52"/>
        <pc:sldMkLst>
          <pc:docMk/>
          <pc:sldMk cId="2973909944" sldId="363"/>
        </pc:sldMkLst>
        <pc:spChg chg="add mod">
          <ac:chgData name="Ian Parr" userId="S::iparr@ascschools.edu.au::4f46477c-3823-44e3-a023-ec7a0abfe074" providerId="AD" clId="Web-{13C4CBFA-0405-4C92-A009-A7E732A57335}" dt="2023-11-06T22:40:45.492" v="26" actId="1076"/>
          <ac:spMkLst>
            <pc:docMk/>
            <pc:sldMk cId="2973909944" sldId="363"/>
            <ac:spMk id="5" creationId="{FAF478BA-8427-5856-041A-EC2C6178EA84}"/>
          </ac:spMkLst>
        </pc:spChg>
        <pc:picChg chg="del">
          <ac:chgData name="Ian Parr" userId="S::iparr@ascschools.edu.au::4f46477c-3823-44e3-a023-ec7a0abfe074" providerId="AD" clId="Web-{13C4CBFA-0405-4C92-A009-A7E732A57335}" dt="2023-11-06T22:42:45.573" v="52"/>
          <ac:picMkLst>
            <pc:docMk/>
            <pc:sldMk cId="2973909944" sldId="363"/>
            <ac:picMk id="6" creationId="{B22F8C5A-8461-6DCD-B729-5891E3FF584F}"/>
          </ac:picMkLst>
        </pc:picChg>
        <pc:picChg chg="mod">
          <ac:chgData name="Ian Parr" userId="S::iparr@ascschools.edu.au::4f46477c-3823-44e3-a023-ec7a0abfe074" providerId="AD" clId="Web-{13C4CBFA-0405-4C92-A009-A7E732A57335}" dt="2023-11-06T22:40:48.008" v="27" actId="1076"/>
          <ac:picMkLst>
            <pc:docMk/>
            <pc:sldMk cId="2973909944" sldId="363"/>
            <ac:picMk id="3074" creationId="{52450945-E597-4E7F-359C-916A2D3FD850}"/>
          </ac:picMkLst>
        </pc:picChg>
      </pc:sldChg>
      <pc:sldChg chg="delSp">
        <pc:chgData name="Ian Parr" userId="S::iparr@ascschools.edu.au::4f46477c-3823-44e3-a023-ec7a0abfe074" providerId="AD" clId="Web-{13C4CBFA-0405-4C92-A009-A7E732A57335}" dt="2023-11-06T22:42:49.417" v="53"/>
        <pc:sldMkLst>
          <pc:docMk/>
          <pc:sldMk cId="495480040" sldId="364"/>
        </pc:sldMkLst>
        <pc:picChg chg="del">
          <ac:chgData name="Ian Parr" userId="S::iparr@ascschools.edu.au::4f46477c-3823-44e3-a023-ec7a0abfe074" providerId="AD" clId="Web-{13C4CBFA-0405-4C92-A009-A7E732A57335}" dt="2023-11-06T22:42:49.417" v="53"/>
          <ac:picMkLst>
            <pc:docMk/>
            <pc:sldMk cId="495480040" sldId="364"/>
            <ac:picMk id="6" creationId="{B22F8C5A-8461-6DCD-B729-5891E3FF584F}"/>
          </ac:picMkLst>
        </pc:picChg>
      </pc:sldChg>
    </pc:docChg>
  </pc:docChgLst>
  <pc:docChgLst>
    <pc:chgData name="Ian Parr" userId="4f46477c-3823-44e3-a023-ec7a0abfe074" providerId="ADAL" clId="{AE1FDD97-6E16-4B82-BC5E-0E1D62B57A62}"/>
    <pc:docChg chg="custSel addSld delSld modSld sldOrd modSection">
      <pc:chgData name="Ian Parr" userId="4f46477c-3823-44e3-a023-ec7a0abfe074" providerId="ADAL" clId="{AE1FDD97-6E16-4B82-BC5E-0E1D62B57A62}" dt="2023-07-11T05:19:18.734" v="819" actId="20577"/>
      <pc:docMkLst>
        <pc:docMk/>
      </pc:docMkLst>
      <pc:sldChg chg="modSp mod">
        <pc:chgData name="Ian Parr" userId="4f46477c-3823-44e3-a023-ec7a0abfe074" providerId="ADAL" clId="{AE1FDD97-6E16-4B82-BC5E-0E1D62B57A62}" dt="2023-07-11T04:30:57.148" v="7" actId="20577"/>
        <pc:sldMkLst>
          <pc:docMk/>
          <pc:sldMk cId="2153998600" sldId="258"/>
        </pc:sldMkLst>
        <pc:spChg chg="mod">
          <ac:chgData name="Ian Parr" userId="4f46477c-3823-44e3-a023-ec7a0abfe074" providerId="ADAL" clId="{AE1FDD97-6E16-4B82-BC5E-0E1D62B57A62}" dt="2023-07-11T04:30:57.148" v="7" actId="20577"/>
          <ac:spMkLst>
            <pc:docMk/>
            <pc:sldMk cId="2153998600" sldId="258"/>
            <ac:spMk id="7" creationId="{BC1EB2F9-7672-F347-9DBD-C0C6A9814DAD}"/>
          </ac:spMkLst>
        </pc:spChg>
      </pc:sldChg>
      <pc:sldChg chg="modSp mod">
        <pc:chgData name="Ian Parr" userId="4f46477c-3823-44e3-a023-ec7a0abfe074" providerId="ADAL" clId="{AE1FDD97-6E16-4B82-BC5E-0E1D62B57A62}" dt="2023-07-11T04:32:55.550" v="17" actId="1076"/>
        <pc:sldMkLst>
          <pc:docMk/>
          <pc:sldMk cId="3096131400" sldId="269"/>
        </pc:sldMkLst>
        <pc:spChg chg="mod">
          <ac:chgData name="Ian Parr" userId="4f46477c-3823-44e3-a023-ec7a0abfe074" providerId="ADAL" clId="{AE1FDD97-6E16-4B82-BC5E-0E1D62B57A62}" dt="2023-07-11T04:32:55.550" v="17" actId="1076"/>
          <ac:spMkLst>
            <pc:docMk/>
            <pc:sldMk cId="3096131400" sldId="269"/>
            <ac:spMk id="8" creationId="{2084032C-5FE6-8685-B225-0381053C4285}"/>
          </ac:spMkLst>
        </pc:spChg>
      </pc:sldChg>
      <pc:sldChg chg="del">
        <pc:chgData name="Ian Parr" userId="4f46477c-3823-44e3-a023-ec7a0abfe074" providerId="ADAL" clId="{AE1FDD97-6E16-4B82-BC5E-0E1D62B57A62}" dt="2023-07-11T04:35:55.419" v="96" actId="2696"/>
        <pc:sldMkLst>
          <pc:docMk/>
          <pc:sldMk cId="836060889" sldId="280"/>
        </pc:sldMkLst>
      </pc:sldChg>
      <pc:sldChg chg="del">
        <pc:chgData name="Ian Parr" userId="4f46477c-3823-44e3-a023-ec7a0abfe074" providerId="ADAL" clId="{AE1FDD97-6E16-4B82-BC5E-0E1D62B57A62}" dt="2023-07-11T04:51:50.689" v="319" actId="2696"/>
        <pc:sldMkLst>
          <pc:docMk/>
          <pc:sldMk cId="236922472" sldId="309"/>
        </pc:sldMkLst>
      </pc:sldChg>
      <pc:sldChg chg="addSp modSp mod modNotesTx">
        <pc:chgData name="Ian Parr" userId="4f46477c-3823-44e3-a023-ec7a0abfe074" providerId="ADAL" clId="{AE1FDD97-6E16-4B82-BC5E-0E1D62B57A62}" dt="2023-07-11T04:38:00.964" v="121" actId="20577"/>
        <pc:sldMkLst>
          <pc:docMk/>
          <pc:sldMk cId="2793716650" sldId="310"/>
        </pc:sldMkLst>
        <pc:spChg chg="mod">
          <ac:chgData name="Ian Parr" userId="4f46477c-3823-44e3-a023-ec7a0abfe074" providerId="ADAL" clId="{AE1FDD97-6E16-4B82-BC5E-0E1D62B57A62}" dt="2023-07-11T04:36:23.101" v="105" actId="20577"/>
          <ac:spMkLst>
            <pc:docMk/>
            <pc:sldMk cId="2793716650" sldId="310"/>
            <ac:spMk id="2" creationId="{DBB88297-7B82-C1EF-A06F-D891D900C591}"/>
          </ac:spMkLst>
        </pc:spChg>
        <pc:spChg chg="mod">
          <ac:chgData name="Ian Parr" userId="4f46477c-3823-44e3-a023-ec7a0abfe074" providerId="ADAL" clId="{AE1FDD97-6E16-4B82-BC5E-0E1D62B57A62}" dt="2023-07-11T04:37:52.595" v="120" actId="1076"/>
          <ac:spMkLst>
            <pc:docMk/>
            <pc:sldMk cId="2793716650" sldId="310"/>
            <ac:spMk id="3" creationId="{505AF29C-903A-D13B-7F49-EE3C5C7A0CE1}"/>
          </ac:spMkLst>
        </pc:spChg>
        <pc:spChg chg="add mod">
          <ac:chgData name="Ian Parr" userId="4f46477c-3823-44e3-a023-ec7a0abfe074" providerId="ADAL" clId="{AE1FDD97-6E16-4B82-BC5E-0E1D62B57A62}" dt="2023-07-11T04:37:50.200" v="119" actId="1076"/>
          <ac:spMkLst>
            <pc:docMk/>
            <pc:sldMk cId="2793716650" sldId="310"/>
            <ac:spMk id="4" creationId="{F9FDC05F-089B-2CC3-EAF5-8A38BB2B3ED3}"/>
          </ac:spMkLst>
        </pc:spChg>
        <pc:picChg chg="add mod">
          <ac:chgData name="Ian Parr" userId="4f46477c-3823-44e3-a023-ec7a0abfe074" providerId="ADAL" clId="{AE1FDD97-6E16-4B82-BC5E-0E1D62B57A62}" dt="2023-07-11T04:37:46.864" v="118" actId="14100"/>
          <ac:picMkLst>
            <pc:docMk/>
            <pc:sldMk cId="2793716650" sldId="310"/>
            <ac:picMk id="1026" creationId="{C7463FA0-B4BA-434F-5EB5-54129448A5CA}"/>
          </ac:picMkLst>
        </pc:picChg>
      </pc:sldChg>
      <pc:sldChg chg="addSp delSp modSp mod">
        <pc:chgData name="Ian Parr" userId="4f46477c-3823-44e3-a023-ec7a0abfe074" providerId="ADAL" clId="{AE1FDD97-6E16-4B82-BC5E-0E1D62B57A62}" dt="2023-07-11T04:35:24.984" v="95" actId="1076"/>
        <pc:sldMkLst>
          <pc:docMk/>
          <pc:sldMk cId="2861662554" sldId="311"/>
        </pc:sldMkLst>
        <pc:spChg chg="mod">
          <ac:chgData name="Ian Parr" userId="4f46477c-3823-44e3-a023-ec7a0abfe074" providerId="ADAL" clId="{AE1FDD97-6E16-4B82-BC5E-0E1D62B57A62}" dt="2023-07-11T04:35:22.838" v="94" actId="1076"/>
          <ac:spMkLst>
            <pc:docMk/>
            <pc:sldMk cId="2861662554" sldId="311"/>
            <ac:spMk id="3" creationId="{5A838532-0E84-06A9-293B-F43F73A54C67}"/>
          </ac:spMkLst>
        </pc:spChg>
        <pc:spChg chg="add mod">
          <ac:chgData name="Ian Parr" userId="4f46477c-3823-44e3-a023-ec7a0abfe074" providerId="ADAL" clId="{AE1FDD97-6E16-4B82-BC5E-0E1D62B57A62}" dt="2023-07-11T04:35:24.984" v="95" actId="1076"/>
          <ac:spMkLst>
            <pc:docMk/>
            <pc:sldMk cId="2861662554" sldId="311"/>
            <ac:spMk id="5" creationId="{9D816FD4-4991-6805-8009-EA522721F5FF}"/>
          </ac:spMkLst>
        </pc:spChg>
        <pc:picChg chg="del">
          <ac:chgData name="Ian Parr" userId="4f46477c-3823-44e3-a023-ec7a0abfe074" providerId="ADAL" clId="{AE1FDD97-6E16-4B82-BC5E-0E1D62B57A62}" dt="2023-07-11T04:33:31.963" v="18" actId="478"/>
          <ac:picMkLst>
            <pc:docMk/>
            <pc:sldMk cId="2861662554" sldId="311"/>
            <ac:picMk id="4" creationId="{D49ED0E9-E5CE-03FA-A48B-A70B048C197D}"/>
          </ac:picMkLst>
        </pc:picChg>
        <pc:picChg chg="del">
          <ac:chgData name="Ian Parr" userId="4f46477c-3823-44e3-a023-ec7a0abfe074" providerId="ADAL" clId="{AE1FDD97-6E16-4B82-BC5E-0E1D62B57A62}" dt="2023-07-11T04:33:32.865" v="19" actId="478"/>
          <ac:picMkLst>
            <pc:docMk/>
            <pc:sldMk cId="2861662554" sldId="311"/>
            <ac:picMk id="6" creationId="{3B41B4D0-5B9E-32DA-E6B0-9C051E0E172E}"/>
          </ac:picMkLst>
        </pc:picChg>
        <pc:picChg chg="del">
          <ac:chgData name="Ian Parr" userId="4f46477c-3823-44e3-a023-ec7a0abfe074" providerId="ADAL" clId="{AE1FDD97-6E16-4B82-BC5E-0E1D62B57A62}" dt="2023-07-11T04:33:33.583" v="20" actId="478"/>
          <ac:picMkLst>
            <pc:docMk/>
            <pc:sldMk cId="2861662554" sldId="311"/>
            <ac:picMk id="7" creationId="{EFEC8343-9EAB-B187-B8F6-D5E6F5B06971}"/>
          </ac:picMkLst>
        </pc:picChg>
      </pc:sldChg>
      <pc:sldChg chg="addSp modSp mod modNotesTx">
        <pc:chgData name="Ian Parr" userId="4f46477c-3823-44e3-a023-ec7a0abfe074" providerId="ADAL" clId="{AE1FDD97-6E16-4B82-BC5E-0E1D62B57A62}" dt="2023-07-11T04:49:45.616" v="315" actId="20577"/>
        <pc:sldMkLst>
          <pc:docMk/>
          <pc:sldMk cId="4282765186" sldId="315"/>
        </pc:sldMkLst>
        <pc:spChg chg="mod">
          <ac:chgData name="Ian Parr" userId="4f46477c-3823-44e3-a023-ec7a0abfe074" providerId="ADAL" clId="{AE1FDD97-6E16-4B82-BC5E-0E1D62B57A62}" dt="2023-07-11T04:43:29.665" v="192" actId="1076"/>
          <ac:spMkLst>
            <pc:docMk/>
            <pc:sldMk cId="4282765186" sldId="315"/>
            <ac:spMk id="3" creationId="{505AF29C-903A-D13B-7F49-EE3C5C7A0CE1}"/>
          </ac:spMkLst>
        </pc:spChg>
        <pc:spChg chg="mod">
          <ac:chgData name="Ian Parr" userId="4f46477c-3823-44e3-a023-ec7a0abfe074" providerId="ADAL" clId="{AE1FDD97-6E16-4B82-BC5E-0E1D62B57A62}" dt="2023-07-11T04:43:16.385" v="171" actId="113"/>
          <ac:spMkLst>
            <pc:docMk/>
            <pc:sldMk cId="4282765186" sldId="315"/>
            <ac:spMk id="4" creationId="{F557B87E-F919-FD82-264F-D413D59E6928}"/>
          </ac:spMkLst>
        </pc:spChg>
        <pc:picChg chg="add mod">
          <ac:chgData name="Ian Parr" userId="4f46477c-3823-44e3-a023-ec7a0abfe074" providerId="ADAL" clId="{AE1FDD97-6E16-4B82-BC5E-0E1D62B57A62}" dt="2023-07-11T04:43:55.015" v="199" actId="14100"/>
          <ac:picMkLst>
            <pc:docMk/>
            <pc:sldMk cId="4282765186" sldId="315"/>
            <ac:picMk id="3074" creationId="{4DB83ECF-0FAE-66DB-7532-E4A85B3D8384}"/>
          </ac:picMkLst>
        </pc:picChg>
      </pc:sldChg>
      <pc:sldChg chg="addSp delSp modSp add mod ord">
        <pc:chgData name="Ian Parr" userId="4f46477c-3823-44e3-a023-ec7a0abfe074" providerId="ADAL" clId="{AE1FDD97-6E16-4B82-BC5E-0E1D62B57A62}" dt="2023-07-11T04:41:47.438" v="155" actId="14100"/>
        <pc:sldMkLst>
          <pc:docMk/>
          <pc:sldMk cId="336855937" sldId="326"/>
        </pc:sldMkLst>
        <pc:spChg chg="mod">
          <ac:chgData name="Ian Parr" userId="4f46477c-3823-44e3-a023-ec7a0abfe074" providerId="ADAL" clId="{AE1FDD97-6E16-4B82-BC5E-0E1D62B57A62}" dt="2023-07-11T04:40:56.537" v="144" actId="1076"/>
          <ac:spMkLst>
            <pc:docMk/>
            <pc:sldMk cId="336855937" sldId="326"/>
            <ac:spMk id="3" creationId="{505AF29C-903A-D13B-7F49-EE3C5C7A0CE1}"/>
          </ac:spMkLst>
        </pc:spChg>
        <pc:spChg chg="del">
          <ac:chgData name="Ian Parr" userId="4f46477c-3823-44e3-a023-ec7a0abfe074" providerId="ADAL" clId="{AE1FDD97-6E16-4B82-BC5E-0E1D62B57A62}" dt="2023-07-11T04:40:35.550" v="140" actId="478"/>
          <ac:spMkLst>
            <pc:docMk/>
            <pc:sldMk cId="336855937" sldId="326"/>
            <ac:spMk id="4" creationId="{F9FDC05F-089B-2CC3-EAF5-8A38BB2B3ED3}"/>
          </ac:spMkLst>
        </pc:spChg>
        <pc:picChg chg="add mod">
          <ac:chgData name="Ian Parr" userId="4f46477c-3823-44e3-a023-ec7a0abfe074" providerId="ADAL" clId="{AE1FDD97-6E16-4B82-BC5E-0E1D62B57A62}" dt="2023-07-11T04:41:47.438" v="155" actId="14100"/>
          <ac:picMkLst>
            <pc:docMk/>
            <pc:sldMk cId="336855937" sldId="326"/>
            <ac:picMk id="2050" creationId="{0FC5D382-38CD-6E0C-C4AD-6FD26E7D0CD0}"/>
          </ac:picMkLst>
        </pc:picChg>
      </pc:sldChg>
      <pc:sldChg chg="modSp add mod">
        <pc:chgData name="Ian Parr" userId="4f46477c-3823-44e3-a023-ec7a0abfe074" providerId="ADAL" clId="{AE1FDD97-6E16-4B82-BC5E-0E1D62B57A62}" dt="2023-07-11T04:39:56.257" v="137" actId="20577"/>
        <pc:sldMkLst>
          <pc:docMk/>
          <pc:sldMk cId="1628901009" sldId="327"/>
        </pc:sldMkLst>
        <pc:spChg chg="mod">
          <ac:chgData name="Ian Parr" userId="4f46477c-3823-44e3-a023-ec7a0abfe074" providerId="ADAL" clId="{AE1FDD97-6E16-4B82-BC5E-0E1D62B57A62}" dt="2023-07-11T04:38:57.555" v="126" actId="255"/>
          <ac:spMkLst>
            <pc:docMk/>
            <pc:sldMk cId="1628901009" sldId="327"/>
            <ac:spMk id="3" creationId="{505AF29C-903A-D13B-7F49-EE3C5C7A0CE1}"/>
          </ac:spMkLst>
        </pc:spChg>
        <pc:spChg chg="mod">
          <ac:chgData name="Ian Parr" userId="4f46477c-3823-44e3-a023-ec7a0abfe074" providerId="ADAL" clId="{AE1FDD97-6E16-4B82-BC5E-0E1D62B57A62}" dt="2023-07-11T04:39:56.257" v="137" actId="20577"/>
          <ac:spMkLst>
            <pc:docMk/>
            <pc:sldMk cId="1628901009" sldId="327"/>
            <ac:spMk id="4" creationId="{F9FDC05F-089B-2CC3-EAF5-8A38BB2B3ED3}"/>
          </ac:spMkLst>
        </pc:spChg>
      </pc:sldChg>
      <pc:sldChg chg="addSp delSp modSp add mod modNotesTx">
        <pc:chgData name="Ian Parr" userId="4f46477c-3823-44e3-a023-ec7a0abfe074" providerId="ADAL" clId="{AE1FDD97-6E16-4B82-BC5E-0E1D62B57A62}" dt="2023-07-11T04:52:34.757" v="333" actId="478"/>
        <pc:sldMkLst>
          <pc:docMk/>
          <pc:sldMk cId="3735489153" sldId="328"/>
        </pc:sldMkLst>
        <pc:spChg chg="ord">
          <ac:chgData name="Ian Parr" userId="4f46477c-3823-44e3-a023-ec7a0abfe074" providerId="ADAL" clId="{AE1FDD97-6E16-4B82-BC5E-0E1D62B57A62}" dt="2023-07-11T04:51:29.673" v="316" actId="26606"/>
          <ac:spMkLst>
            <pc:docMk/>
            <pc:sldMk cId="3735489153" sldId="328"/>
            <ac:spMk id="2" creationId="{DBB88297-7B82-C1EF-A06F-D891D900C591}"/>
          </ac:spMkLst>
        </pc:spChg>
        <pc:spChg chg="del">
          <ac:chgData name="Ian Parr" userId="4f46477c-3823-44e3-a023-ec7a0abfe074" providerId="ADAL" clId="{AE1FDD97-6E16-4B82-BC5E-0E1D62B57A62}" dt="2023-07-11T04:48:50.768" v="300" actId="478"/>
          <ac:spMkLst>
            <pc:docMk/>
            <pc:sldMk cId="3735489153" sldId="328"/>
            <ac:spMk id="3" creationId="{505AF29C-903A-D13B-7F49-EE3C5C7A0CE1}"/>
          </ac:spMkLst>
        </pc:spChg>
        <pc:spChg chg="del">
          <ac:chgData name="Ian Parr" userId="4f46477c-3823-44e3-a023-ec7a0abfe074" providerId="ADAL" clId="{AE1FDD97-6E16-4B82-BC5E-0E1D62B57A62}" dt="2023-07-11T04:48:53.153" v="301" actId="478"/>
          <ac:spMkLst>
            <pc:docMk/>
            <pc:sldMk cId="3735489153" sldId="328"/>
            <ac:spMk id="4" creationId="{F557B87E-F919-FD82-264F-D413D59E6928}"/>
          </ac:spMkLst>
        </pc:spChg>
        <pc:picChg chg="add del mod">
          <ac:chgData name="Ian Parr" userId="4f46477c-3823-44e3-a023-ec7a0abfe074" providerId="ADAL" clId="{AE1FDD97-6E16-4B82-BC5E-0E1D62B57A62}" dt="2023-07-11T04:52:34.757" v="333" actId="478"/>
          <ac:picMkLst>
            <pc:docMk/>
            <pc:sldMk cId="3735489153" sldId="328"/>
            <ac:picMk id="5" creationId="{DD8F156A-BD65-5AAB-ACDE-66AD21094855}"/>
          </ac:picMkLst>
        </pc:picChg>
        <pc:picChg chg="del">
          <ac:chgData name="Ian Parr" userId="4f46477c-3823-44e3-a023-ec7a0abfe074" providerId="ADAL" clId="{AE1FDD97-6E16-4B82-BC5E-0E1D62B57A62}" dt="2023-07-11T04:48:57.646" v="303" actId="478"/>
          <ac:picMkLst>
            <pc:docMk/>
            <pc:sldMk cId="3735489153" sldId="328"/>
            <ac:picMk id="3074" creationId="{4DB83ECF-0FAE-66DB-7532-E4A85B3D8384}"/>
          </ac:picMkLst>
        </pc:picChg>
        <pc:picChg chg="add mod">
          <ac:chgData name="Ian Parr" userId="4f46477c-3823-44e3-a023-ec7a0abfe074" providerId="ADAL" clId="{AE1FDD97-6E16-4B82-BC5E-0E1D62B57A62}" dt="2023-07-11T04:51:38.518" v="318" actId="1076"/>
          <ac:picMkLst>
            <pc:docMk/>
            <pc:sldMk cId="3735489153" sldId="328"/>
            <ac:picMk id="4098" creationId="{AD485BA4-3A09-3BC1-E7B1-FA6BEE6B1E27}"/>
          </ac:picMkLst>
        </pc:picChg>
      </pc:sldChg>
      <pc:sldChg chg="addSp delSp modSp add mod modNotesTx">
        <pc:chgData name="Ian Parr" userId="4f46477c-3823-44e3-a023-ec7a0abfe074" providerId="ADAL" clId="{AE1FDD97-6E16-4B82-BC5E-0E1D62B57A62}" dt="2023-07-11T04:49:39.823" v="314" actId="20577"/>
        <pc:sldMkLst>
          <pc:docMk/>
          <pc:sldMk cId="2764786502" sldId="329"/>
        </pc:sldMkLst>
        <pc:spChg chg="mod">
          <ac:chgData name="Ian Parr" userId="4f46477c-3823-44e3-a023-ec7a0abfe074" providerId="ADAL" clId="{AE1FDD97-6E16-4B82-BC5E-0E1D62B57A62}" dt="2023-07-11T04:48:23.743" v="299" actId="1076"/>
          <ac:spMkLst>
            <pc:docMk/>
            <pc:sldMk cId="2764786502" sldId="329"/>
            <ac:spMk id="2" creationId="{DBB88297-7B82-C1EF-A06F-D891D900C591}"/>
          </ac:spMkLst>
        </pc:spChg>
        <pc:spChg chg="del mod">
          <ac:chgData name="Ian Parr" userId="4f46477c-3823-44e3-a023-ec7a0abfe074" providerId="ADAL" clId="{AE1FDD97-6E16-4B82-BC5E-0E1D62B57A62}" dt="2023-07-11T04:46:04.371" v="245" actId="21"/>
          <ac:spMkLst>
            <pc:docMk/>
            <pc:sldMk cId="2764786502" sldId="329"/>
            <ac:spMk id="3" creationId="{505AF29C-903A-D13B-7F49-EE3C5C7A0CE1}"/>
          </ac:spMkLst>
        </pc:spChg>
        <pc:spChg chg="mod">
          <ac:chgData name="Ian Parr" userId="4f46477c-3823-44e3-a023-ec7a0abfe074" providerId="ADAL" clId="{AE1FDD97-6E16-4B82-BC5E-0E1D62B57A62}" dt="2023-07-11T04:45:57.680" v="243" actId="1076"/>
          <ac:spMkLst>
            <pc:docMk/>
            <pc:sldMk cId="2764786502" sldId="329"/>
            <ac:spMk id="4" creationId="{F557B87E-F919-FD82-264F-D413D59E6928}"/>
          </ac:spMkLst>
        </pc:spChg>
        <pc:spChg chg="add mod">
          <ac:chgData name="Ian Parr" userId="4f46477c-3823-44e3-a023-ec7a0abfe074" providerId="ADAL" clId="{AE1FDD97-6E16-4B82-BC5E-0E1D62B57A62}" dt="2023-07-11T04:48:22.378" v="298" actId="20577"/>
          <ac:spMkLst>
            <pc:docMk/>
            <pc:sldMk cId="2764786502" sldId="329"/>
            <ac:spMk id="5" creationId="{BD336C74-B968-13B2-656B-3F8CCDB95A8C}"/>
          </ac:spMkLst>
        </pc:spChg>
      </pc:sldChg>
      <pc:sldChg chg="addSp delSp modSp add mod modNotesTx">
        <pc:chgData name="Ian Parr" userId="4f46477c-3823-44e3-a023-ec7a0abfe074" providerId="ADAL" clId="{AE1FDD97-6E16-4B82-BC5E-0E1D62B57A62}" dt="2023-07-11T05:18:38.497" v="807" actId="14100"/>
        <pc:sldMkLst>
          <pc:docMk/>
          <pc:sldMk cId="1010861013" sldId="330"/>
        </pc:sldMkLst>
        <pc:spChg chg="add mod">
          <ac:chgData name="Ian Parr" userId="4f46477c-3823-44e3-a023-ec7a0abfe074" providerId="ADAL" clId="{AE1FDD97-6E16-4B82-BC5E-0E1D62B57A62}" dt="2023-07-11T04:57:01.977" v="433" actId="21"/>
          <ac:spMkLst>
            <pc:docMk/>
            <pc:sldMk cId="1010861013" sldId="330"/>
            <ac:spMk id="4" creationId="{8BD89021-3ACD-32D9-5095-035719DF0B40}"/>
          </ac:spMkLst>
        </pc:spChg>
        <pc:picChg chg="add mod">
          <ac:chgData name="Ian Parr" userId="4f46477c-3823-44e3-a023-ec7a0abfe074" providerId="ADAL" clId="{AE1FDD97-6E16-4B82-BC5E-0E1D62B57A62}" dt="2023-07-11T04:52:50.316" v="335" actId="1076"/>
          <ac:picMkLst>
            <pc:docMk/>
            <pc:sldMk cId="1010861013" sldId="330"/>
            <ac:picMk id="3" creationId="{C4FC5DC1-31C5-3FF0-F5AD-87A50038D532}"/>
          </ac:picMkLst>
        </pc:picChg>
        <pc:picChg chg="add mod">
          <ac:chgData name="Ian Parr" userId="4f46477c-3823-44e3-a023-ec7a0abfe074" providerId="ADAL" clId="{AE1FDD97-6E16-4B82-BC5E-0E1D62B57A62}" dt="2023-07-11T05:18:38.497" v="807" actId="14100"/>
          <ac:picMkLst>
            <pc:docMk/>
            <pc:sldMk cId="1010861013" sldId="330"/>
            <ac:picMk id="5" creationId="{C18DA826-0312-9649-4C52-DD545EA345EB}"/>
          </ac:picMkLst>
        </pc:picChg>
        <pc:picChg chg="del">
          <ac:chgData name="Ian Parr" userId="4f46477c-3823-44e3-a023-ec7a0abfe074" providerId="ADAL" clId="{AE1FDD97-6E16-4B82-BC5E-0E1D62B57A62}" dt="2023-07-11T04:51:57.782" v="321" actId="478"/>
          <ac:picMkLst>
            <pc:docMk/>
            <pc:sldMk cId="1010861013" sldId="330"/>
            <ac:picMk id="4098" creationId="{AD485BA4-3A09-3BC1-E7B1-FA6BEE6B1E27}"/>
          </ac:picMkLst>
        </pc:picChg>
      </pc:sldChg>
      <pc:sldChg chg="addSp delSp modSp add mod">
        <pc:chgData name="Ian Parr" userId="4f46477c-3823-44e3-a023-ec7a0abfe074" providerId="ADAL" clId="{AE1FDD97-6E16-4B82-BC5E-0E1D62B57A62}" dt="2023-07-11T05:14:46.007" v="773" actId="255"/>
        <pc:sldMkLst>
          <pc:docMk/>
          <pc:sldMk cId="957235845" sldId="331"/>
        </pc:sldMkLst>
        <pc:spChg chg="add del mod">
          <ac:chgData name="Ian Parr" userId="4f46477c-3823-44e3-a023-ec7a0abfe074" providerId="ADAL" clId="{AE1FDD97-6E16-4B82-BC5E-0E1D62B57A62}" dt="2023-07-11T05:02:47.741" v="647"/>
          <ac:spMkLst>
            <pc:docMk/>
            <pc:sldMk cId="957235845" sldId="331"/>
            <ac:spMk id="3" creationId="{6C940328-240C-F642-EBDB-60B148ECCD6E}"/>
          </ac:spMkLst>
        </pc:spChg>
        <pc:spChg chg="add mod">
          <ac:chgData name="Ian Parr" userId="4f46477c-3823-44e3-a023-ec7a0abfe074" providerId="ADAL" clId="{AE1FDD97-6E16-4B82-BC5E-0E1D62B57A62}" dt="2023-07-11T05:14:46.007" v="773" actId="255"/>
          <ac:spMkLst>
            <pc:docMk/>
            <pc:sldMk cId="957235845" sldId="331"/>
            <ac:spMk id="5" creationId="{C47C5BA3-118D-2429-5A6A-40DCFFA670C0}"/>
          </ac:spMkLst>
        </pc:spChg>
        <pc:spChg chg="add del">
          <ac:chgData name="Ian Parr" userId="4f46477c-3823-44e3-a023-ec7a0abfe074" providerId="ADAL" clId="{AE1FDD97-6E16-4B82-BC5E-0E1D62B57A62}" dt="2023-07-11T05:03:46.530" v="667" actId="478"/>
          <ac:spMkLst>
            <pc:docMk/>
            <pc:sldMk cId="957235845" sldId="331"/>
            <ac:spMk id="7" creationId="{0997691C-5DFD-00ED-3B69-9D746A121FE3}"/>
          </ac:spMkLst>
        </pc:spChg>
        <pc:spChg chg="add mod">
          <ac:chgData name="Ian Parr" userId="4f46477c-3823-44e3-a023-ec7a0abfe074" providerId="ADAL" clId="{AE1FDD97-6E16-4B82-BC5E-0E1D62B57A62}" dt="2023-07-11T05:12:39.768" v="738" actId="1076"/>
          <ac:spMkLst>
            <pc:docMk/>
            <pc:sldMk cId="957235845" sldId="331"/>
            <ac:spMk id="9" creationId="{38AABC59-335E-E517-EBEB-EB452B9D61A6}"/>
          </ac:spMkLst>
        </pc:spChg>
        <pc:spChg chg="add">
          <ac:chgData name="Ian Parr" userId="4f46477c-3823-44e3-a023-ec7a0abfe074" providerId="ADAL" clId="{AE1FDD97-6E16-4B82-BC5E-0E1D62B57A62}" dt="2023-07-11T05:04:21.031" v="675" actId="22"/>
          <ac:spMkLst>
            <pc:docMk/>
            <pc:sldMk cId="957235845" sldId="331"/>
            <ac:spMk id="11" creationId="{6DE79973-C1E5-1EEC-38D6-95423DFD63FD}"/>
          </ac:spMkLst>
        </pc:spChg>
        <pc:spChg chg="add">
          <ac:chgData name="Ian Parr" userId="4f46477c-3823-44e3-a023-ec7a0abfe074" providerId="ADAL" clId="{AE1FDD97-6E16-4B82-BC5E-0E1D62B57A62}" dt="2023-07-11T05:04:36.555" v="676" actId="22"/>
          <ac:spMkLst>
            <pc:docMk/>
            <pc:sldMk cId="957235845" sldId="331"/>
            <ac:spMk id="13" creationId="{A5E7A391-1C5C-245C-668E-28FDE4D2AA2F}"/>
          </ac:spMkLst>
        </pc:spChg>
        <pc:spChg chg="add del">
          <ac:chgData name="Ian Parr" userId="4f46477c-3823-44e3-a023-ec7a0abfe074" providerId="ADAL" clId="{AE1FDD97-6E16-4B82-BC5E-0E1D62B57A62}" dt="2023-07-11T05:04:51.991" v="678" actId="478"/>
          <ac:spMkLst>
            <pc:docMk/>
            <pc:sldMk cId="957235845" sldId="331"/>
            <ac:spMk id="15" creationId="{781C8729-7B44-8D99-F659-2377BBBBEC9A}"/>
          </ac:spMkLst>
        </pc:spChg>
        <pc:spChg chg="add del mod">
          <ac:chgData name="Ian Parr" userId="4f46477c-3823-44e3-a023-ec7a0abfe074" providerId="ADAL" clId="{AE1FDD97-6E16-4B82-BC5E-0E1D62B57A62}" dt="2023-07-11T05:05:16.589" v="681" actId="478"/>
          <ac:spMkLst>
            <pc:docMk/>
            <pc:sldMk cId="957235845" sldId="331"/>
            <ac:spMk id="17" creationId="{4933E4BF-13C1-2C45-B8A1-4C6B6244D3B1}"/>
          </ac:spMkLst>
        </pc:spChg>
        <pc:picChg chg="add del mod">
          <ac:chgData name="Ian Parr" userId="4f46477c-3823-44e3-a023-ec7a0abfe074" providerId="ADAL" clId="{AE1FDD97-6E16-4B82-BC5E-0E1D62B57A62}" dt="2023-07-11T05:09:26.347" v="691" actId="478"/>
          <ac:picMkLst>
            <pc:docMk/>
            <pc:sldMk cId="957235845" sldId="331"/>
            <ac:picMk id="18" creationId="{EF79D266-3F24-3A61-99EE-0D55569F6540}"/>
          </ac:picMkLst>
        </pc:picChg>
        <pc:picChg chg="add del mod">
          <ac:chgData name="Ian Parr" userId="4f46477c-3823-44e3-a023-ec7a0abfe074" providerId="ADAL" clId="{AE1FDD97-6E16-4B82-BC5E-0E1D62B57A62}" dt="2023-07-11T05:11:20.730" v="726" actId="21"/>
          <ac:picMkLst>
            <pc:docMk/>
            <pc:sldMk cId="957235845" sldId="331"/>
            <ac:picMk id="19" creationId="{BAF87E12-B1A9-8448-CC69-371B93063A5A}"/>
          </ac:picMkLst>
        </pc:picChg>
        <pc:picChg chg="add del mod">
          <ac:chgData name="Ian Parr" userId="4f46477c-3823-44e3-a023-ec7a0abfe074" providerId="ADAL" clId="{AE1FDD97-6E16-4B82-BC5E-0E1D62B57A62}" dt="2023-07-11T05:11:49.639" v="730" actId="478"/>
          <ac:picMkLst>
            <pc:docMk/>
            <pc:sldMk cId="957235845" sldId="331"/>
            <ac:picMk id="20" creationId="{FB5D0AEE-BE7A-9761-999B-CC779E98411E}"/>
          </ac:picMkLst>
        </pc:picChg>
        <pc:picChg chg="add mod">
          <ac:chgData name="Ian Parr" userId="4f46477c-3823-44e3-a023-ec7a0abfe074" providerId="ADAL" clId="{AE1FDD97-6E16-4B82-BC5E-0E1D62B57A62}" dt="2023-07-11T05:12:21.457" v="735" actId="14100"/>
          <ac:picMkLst>
            <pc:docMk/>
            <pc:sldMk cId="957235845" sldId="331"/>
            <ac:picMk id="21" creationId="{E85DE870-7E92-4AAB-73EE-292023D78347}"/>
          </ac:picMkLst>
        </pc:picChg>
        <pc:picChg chg="add del mod">
          <ac:chgData name="Ian Parr" userId="4f46477c-3823-44e3-a023-ec7a0abfe074" providerId="ADAL" clId="{AE1FDD97-6E16-4B82-BC5E-0E1D62B57A62}" dt="2023-07-11T05:08:58.947" v="688" actId="478"/>
          <ac:picMkLst>
            <pc:docMk/>
            <pc:sldMk cId="957235845" sldId="331"/>
            <ac:picMk id="7170" creationId="{DB970BA2-0821-B914-B183-AEE80DFCB7AF}"/>
          </ac:picMkLst>
        </pc:picChg>
        <pc:picChg chg="add del mod">
          <ac:chgData name="Ian Parr" userId="4f46477c-3823-44e3-a023-ec7a0abfe074" providerId="ADAL" clId="{AE1FDD97-6E16-4B82-BC5E-0E1D62B57A62}" dt="2023-07-11T05:11:20.730" v="726" actId="21"/>
          <ac:picMkLst>
            <pc:docMk/>
            <pc:sldMk cId="957235845" sldId="331"/>
            <ac:picMk id="7172" creationId="{1A8AD202-C6A2-C217-9233-A0E252087756}"/>
          </ac:picMkLst>
        </pc:picChg>
        <pc:picChg chg="add mod">
          <ac:chgData name="Ian Parr" userId="4f46477c-3823-44e3-a023-ec7a0abfe074" providerId="ADAL" clId="{AE1FDD97-6E16-4B82-BC5E-0E1D62B57A62}" dt="2023-07-11T05:12:24.202" v="736" actId="1076"/>
          <ac:picMkLst>
            <pc:docMk/>
            <pc:sldMk cId="957235845" sldId="331"/>
            <ac:picMk id="7174" creationId="{6EC0F0B5-4C15-17F3-71B8-436BDFAD3459}"/>
          </ac:picMkLst>
        </pc:picChg>
      </pc:sldChg>
      <pc:sldChg chg="addSp delSp modSp add mod">
        <pc:chgData name="Ian Parr" userId="4f46477c-3823-44e3-a023-ec7a0abfe074" providerId="ADAL" clId="{AE1FDD97-6E16-4B82-BC5E-0E1D62B57A62}" dt="2023-07-11T05:18:48.369" v="808" actId="14100"/>
        <pc:sldMkLst>
          <pc:docMk/>
          <pc:sldMk cId="1928712654" sldId="332"/>
        </pc:sldMkLst>
        <pc:spChg chg="add mod">
          <ac:chgData name="Ian Parr" userId="4f46477c-3823-44e3-a023-ec7a0abfe074" providerId="ADAL" clId="{AE1FDD97-6E16-4B82-BC5E-0E1D62B57A62}" dt="2023-07-11T05:17:10.600" v="800" actId="1076"/>
          <ac:spMkLst>
            <pc:docMk/>
            <pc:sldMk cId="1928712654" sldId="332"/>
            <ac:spMk id="3" creationId="{80F6D239-7B6B-6D77-D1CE-F6FE3C6E5C31}"/>
          </ac:spMkLst>
        </pc:spChg>
        <pc:spChg chg="add del mod">
          <ac:chgData name="Ian Parr" userId="4f46477c-3823-44e3-a023-ec7a0abfe074" providerId="ADAL" clId="{AE1FDD97-6E16-4B82-BC5E-0E1D62B57A62}" dt="2023-07-11T05:15:24.653" v="779" actId="478"/>
          <ac:spMkLst>
            <pc:docMk/>
            <pc:sldMk cId="1928712654" sldId="332"/>
            <ac:spMk id="5" creationId="{5C11B1AD-3F72-2846-FBA7-A2D2047EA0EE}"/>
          </ac:spMkLst>
        </pc:spChg>
        <pc:spChg chg="add mod">
          <ac:chgData name="Ian Parr" userId="4f46477c-3823-44e3-a023-ec7a0abfe074" providerId="ADAL" clId="{AE1FDD97-6E16-4B82-BC5E-0E1D62B57A62}" dt="2023-07-11T05:17:07.267" v="799" actId="1076"/>
          <ac:spMkLst>
            <pc:docMk/>
            <pc:sldMk cId="1928712654" sldId="332"/>
            <ac:spMk id="7" creationId="{B824B08D-D062-0BB5-1B22-57B2C82598E5}"/>
          </ac:spMkLst>
        </pc:spChg>
        <pc:picChg chg="add mod">
          <ac:chgData name="Ian Parr" userId="4f46477c-3823-44e3-a023-ec7a0abfe074" providerId="ADAL" clId="{AE1FDD97-6E16-4B82-BC5E-0E1D62B57A62}" dt="2023-07-11T05:18:48.369" v="808" actId="14100"/>
          <ac:picMkLst>
            <pc:docMk/>
            <pc:sldMk cId="1928712654" sldId="332"/>
            <ac:picMk id="8" creationId="{9F20D5A4-9E6C-1652-8172-287DECC7F023}"/>
          </ac:picMkLst>
        </pc:picChg>
        <pc:picChg chg="add mod">
          <ac:chgData name="Ian Parr" userId="4f46477c-3823-44e3-a023-ec7a0abfe074" providerId="ADAL" clId="{AE1FDD97-6E16-4B82-BC5E-0E1D62B57A62}" dt="2023-07-11T05:17:04.600" v="798" actId="1076"/>
          <ac:picMkLst>
            <pc:docMk/>
            <pc:sldMk cId="1928712654" sldId="332"/>
            <ac:picMk id="9218" creationId="{D4225310-70A1-E433-F2CD-65208CF30B73}"/>
          </ac:picMkLst>
        </pc:picChg>
      </pc:sldChg>
      <pc:sldChg chg="addSp modSp add">
        <pc:chgData name="Ian Parr" userId="4f46477c-3823-44e3-a023-ec7a0abfe074" providerId="ADAL" clId="{AE1FDD97-6E16-4B82-BC5E-0E1D62B57A62}" dt="2023-07-11T05:13:39.289" v="746" actId="14100"/>
        <pc:sldMkLst>
          <pc:docMk/>
          <pc:sldMk cId="4051943756" sldId="333"/>
        </pc:sldMkLst>
        <pc:picChg chg="add mod">
          <ac:chgData name="Ian Parr" userId="4f46477c-3823-44e3-a023-ec7a0abfe074" providerId="ADAL" clId="{AE1FDD97-6E16-4B82-BC5E-0E1D62B57A62}" dt="2023-07-11T05:13:39.289" v="746" actId="14100"/>
          <ac:picMkLst>
            <pc:docMk/>
            <pc:sldMk cId="4051943756" sldId="333"/>
            <ac:picMk id="8194" creationId="{819F54F1-090B-49B7-8172-6807D4DC9FBE}"/>
          </ac:picMkLst>
        </pc:picChg>
      </pc:sldChg>
      <pc:sldChg chg="addSp delSp modSp add mod modNotesTx">
        <pc:chgData name="Ian Parr" userId="4f46477c-3823-44e3-a023-ec7a0abfe074" providerId="ADAL" clId="{AE1FDD97-6E16-4B82-BC5E-0E1D62B57A62}" dt="2023-07-11T05:02:20.034" v="644" actId="1076"/>
        <pc:sldMkLst>
          <pc:docMk/>
          <pc:sldMk cId="1258812898" sldId="334"/>
        </pc:sldMkLst>
        <pc:spChg chg="mod">
          <ac:chgData name="Ian Parr" userId="4f46477c-3823-44e3-a023-ec7a0abfe074" providerId="ADAL" clId="{AE1FDD97-6E16-4B82-BC5E-0E1D62B57A62}" dt="2023-07-11T05:02:20.034" v="644" actId="1076"/>
          <ac:spMkLst>
            <pc:docMk/>
            <pc:sldMk cId="1258812898" sldId="334"/>
            <ac:spMk id="4" creationId="{8BD89021-3ACD-32D9-5095-035719DF0B40}"/>
          </ac:spMkLst>
        </pc:spChg>
        <pc:spChg chg="add del mod">
          <ac:chgData name="Ian Parr" userId="4f46477c-3823-44e3-a023-ec7a0abfe074" providerId="ADAL" clId="{AE1FDD97-6E16-4B82-BC5E-0E1D62B57A62}" dt="2023-07-11T05:00:07.915" v="480" actId="21"/>
          <ac:spMkLst>
            <pc:docMk/>
            <pc:sldMk cId="1258812898" sldId="334"/>
            <ac:spMk id="5" creationId="{C6F681EE-269F-5676-7DEF-14BA6B9124AD}"/>
          </ac:spMkLst>
        </pc:spChg>
        <pc:spChg chg="add mod">
          <ac:chgData name="Ian Parr" userId="4f46477c-3823-44e3-a023-ec7a0abfe074" providerId="ADAL" clId="{AE1FDD97-6E16-4B82-BC5E-0E1D62B57A62}" dt="2023-07-11T05:01:45.363" v="499" actId="20577"/>
          <ac:spMkLst>
            <pc:docMk/>
            <pc:sldMk cId="1258812898" sldId="334"/>
            <ac:spMk id="7" creationId="{6EB9D822-D298-2CF0-6223-F208EC0E8AFB}"/>
          </ac:spMkLst>
        </pc:spChg>
        <pc:picChg chg="mod">
          <ac:chgData name="Ian Parr" userId="4f46477c-3823-44e3-a023-ec7a0abfe074" providerId="ADAL" clId="{AE1FDD97-6E16-4B82-BC5E-0E1D62B57A62}" dt="2023-07-11T04:58:41.281" v="465" actId="1076"/>
          <ac:picMkLst>
            <pc:docMk/>
            <pc:sldMk cId="1258812898" sldId="334"/>
            <ac:picMk id="3" creationId="{C4FC5DC1-31C5-3FF0-F5AD-87A50038D532}"/>
          </ac:picMkLst>
        </pc:picChg>
        <pc:picChg chg="add del mod">
          <ac:chgData name="Ian Parr" userId="4f46477c-3823-44e3-a023-ec7a0abfe074" providerId="ADAL" clId="{AE1FDD97-6E16-4B82-BC5E-0E1D62B57A62}" dt="2023-07-11T05:00:35.818" v="485" actId="478"/>
          <ac:picMkLst>
            <pc:docMk/>
            <pc:sldMk cId="1258812898" sldId="334"/>
            <ac:picMk id="6" creationId="{296C0D92-17E2-4CA5-166F-57A73BC45D23}"/>
          </ac:picMkLst>
        </pc:picChg>
        <pc:picChg chg="add del mod">
          <ac:chgData name="Ian Parr" userId="4f46477c-3823-44e3-a023-ec7a0abfe074" providerId="ADAL" clId="{AE1FDD97-6E16-4B82-BC5E-0E1D62B57A62}" dt="2023-07-11T05:00:07.915" v="480" actId="21"/>
          <ac:picMkLst>
            <pc:docMk/>
            <pc:sldMk cId="1258812898" sldId="334"/>
            <ac:picMk id="5122" creationId="{7A312FAA-3B1A-61DE-CE7F-238FF09131EE}"/>
          </ac:picMkLst>
        </pc:picChg>
        <pc:picChg chg="add mod">
          <ac:chgData name="Ian Parr" userId="4f46477c-3823-44e3-a023-ec7a0abfe074" providerId="ADAL" clId="{AE1FDD97-6E16-4B82-BC5E-0E1D62B57A62}" dt="2023-07-11T05:01:34.049" v="498" actId="14100"/>
          <ac:picMkLst>
            <pc:docMk/>
            <pc:sldMk cId="1258812898" sldId="334"/>
            <ac:picMk id="5124" creationId="{18A4CB2D-33BE-13A3-9AD8-4BB776373E60}"/>
          </ac:picMkLst>
        </pc:picChg>
      </pc:sldChg>
      <pc:sldChg chg="add">
        <pc:chgData name="Ian Parr" userId="4f46477c-3823-44e3-a023-ec7a0abfe074" providerId="ADAL" clId="{AE1FDD97-6E16-4B82-BC5E-0E1D62B57A62}" dt="2023-07-11T05:13:46.859" v="747" actId="2890"/>
        <pc:sldMkLst>
          <pc:docMk/>
          <pc:sldMk cId="1464886339" sldId="335"/>
        </pc:sldMkLst>
      </pc:sldChg>
      <pc:sldChg chg="add">
        <pc:chgData name="Ian Parr" userId="4f46477c-3823-44e3-a023-ec7a0abfe074" providerId="ADAL" clId="{AE1FDD97-6E16-4B82-BC5E-0E1D62B57A62}" dt="2023-07-11T05:13:49.306" v="748" actId="2890"/>
        <pc:sldMkLst>
          <pc:docMk/>
          <pc:sldMk cId="1698366685" sldId="336"/>
        </pc:sldMkLst>
      </pc:sldChg>
      <pc:sldChg chg="modSp add mod">
        <pc:chgData name="Ian Parr" userId="4f46477c-3823-44e3-a023-ec7a0abfe074" providerId="ADAL" clId="{AE1FDD97-6E16-4B82-BC5E-0E1D62B57A62}" dt="2023-07-11T05:19:09.701" v="814" actId="20577"/>
        <pc:sldMkLst>
          <pc:docMk/>
          <pc:sldMk cId="4043318702" sldId="337"/>
        </pc:sldMkLst>
        <pc:spChg chg="mod">
          <ac:chgData name="Ian Parr" userId="4f46477c-3823-44e3-a023-ec7a0abfe074" providerId="ADAL" clId="{AE1FDD97-6E16-4B82-BC5E-0E1D62B57A62}" dt="2023-07-11T05:19:09.701" v="814" actId="20577"/>
          <ac:spMkLst>
            <pc:docMk/>
            <pc:sldMk cId="4043318702" sldId="337"/>
            <ac:spMk id="3" creationId="{80F6D239-7B6B-6D77-D1CE-F6FE3C6E5C31}"/>
          </ac:spMkLst>
        </pc:spChg>
      </pc:sldChg>
      <pc:sldChg chg="modSp add mod">
        <pc:chgData name="Ian Parr" userId="4f46477c-3823-44e3-a023-ec7a0abfe074" providerId="ADAL" clId="{AE1FDD97-6E16-4B82-BC5E-0E1D62B57A62}" dt="2023-07-11T05:19:18.734" v="819" actId="20577"/>
        <pc:sldMkLst>
          <pc:docMk/>
          <pc:sldMk cId="1175493852" sldId="338"/>
        </pc:sldMkLst>
        <pc:spChg chg="mod">
          <ac:chgData name="Ian Parr" userId="4f46477c-3823-44e3-a023-ec7a0abfe074" providerId="ADAL" clId="{AE1FDD97-6E16-4B82-BC5E-0E1D62B57A62}" dt="2023-07-11T05:19:18.734" v="819" actId="20577"/>
          <ac:spMkLst>
            <pc:docMk/>
            <pc:sldMk cId="1175493852" sldId="338"/>
            <ac:spMk id="3" creationId="{80F6D239-7B6B-6D77-D1CE-F6FE3C6E5C31}"/>
          </ac:spMkLst>
        </pc:spChg>
      </pc:sldChg>
    </pc:docChg>
  </pc:docChgLst>
  <pc:docChgLst>
    <pc:chgData name="Ian Parr" userId="S::iparr@ascschools.edu.au::4f46477c-3823-44e3-a023-ec7a0abfe074" providerId="AD" clId="Web-{7214B39C-E442-4004-9F69-1162C27ED531}"/>
    <pc:docChg chg="modSld">
      <pc:chgData name="Ian Parr" userId="S::iparr@ascschools.edu.au::4f46477c-3823-44e3-a023-ec7a0abfe074" providerId="AD" clId="Web-{7214B39C-E442-4004-9F69-1162C27ED531}" dt="2023-10-31T00:57:19.771" v="2" actId="20577"/>
      <pc:docMkLst>
        <pc:docMk/>
      </pc:docMkLst>
      <pc:sldChg chg="modSp">
        <pc:chgData name="Ian Parr" userId="S::iparr@ascschools.edu.au::4f46477c-3823-44e3-a023-ec7a0abfe074" providerId="AD" clId="Web-{7214B39C-E442-4004-9F69-1162C27ED531}" dt="2023-10-31T00:57:19.771" v="2" actId="20577"/>
        <pc:sldMkLst>
          <pc:docMk/>
          <pc:sldMk cId="2153998600" sldId="258"/>
        </pc:sldMkLst>
        <pc:spChg chg="mod">
          <ac:chgData name="Ian Parr" userId="S::iparr@ascschools.edu.au::4f46477c-3823-44e3-a023-ec7a0abfe074" providerId="AD" clId="Web-{7214B39C-E442-4004-9F69-1162C27ED531}" dt="2023-10-31T00:57:19.771" v="2" actId="20577"/>
          <ac:spMkLst>
            <pc:docMk/>
            <pc:sldMk cId="2153998600" sldId="258"/>
            <ac:spMk id="8" creationId="{B5FDC317-D686-0542-A15E-3D6D4B2156C4}"/>
          </ac:spMkLst>
        </pc:spChg>
      </pc:sldChg>
    </pc:docChg>
  </pc:docChgLst>
  <pc:docChgLst>
    <pc:chgData name="Ian Parr" userId="4f46477c-3823-44e3-a023-ec7a0abfe074" providerId="ADAL" clId="{4543B6D5-A2C5-42AF-BD14-E28DDEE7ABD1}"/>
    <pc:docChg chg="custSel addSld delSld modSld sldOrd modSection">
      <pc:chgData name="Ian Parr" userId="4f46477c-3823-44e3-a023-ec7a0abfe074" providerId="ADAL" clId="{4543B6D5-A2C5-42AF-BD14-E28DDEE7ABD1}" dt="2023-07-13T02:11:18.501" v="1595" actId="1076"/>
      <pc:docMkLst>
        <pc:docMk/>
      </pc:docMkLst>
      <pc:sldChg chg="modSp mod">
        <pc:chgData name="Ian Parr" userId="4f46477c-3823-44e3-a023-ec7a0abfe074" providerId="ADAL" clId="{4543B6D5-A2C5-42AF-BD14-E28DDEE7ABD1}" dt="2023-07-11T23:29:15.528" v="13" actId="20577"/>
        <pc:sldMkLst>
          <pc:docMk/>
          <pc:sldMk cId="2153998600" sldId="258"/>
        </pc:sldMkLst>
        <pc:spChg chg="mod">
          <ac:chgData name="Ian Parr" userId="4f46477c-3823-44e3-a023-ec7a0abfe074" providerId="ADAL" clId="{4543B6D5-A2C5-42AF-BD14-E28DDEE7ABD1}" dt="2023-07-11T23:29:15.528" v="13" actId="20577"/>
          <ac:spMkLst>
            <pc:docMk/>
            <pc:sldMk cId="2153998600" sldId="258"/>
            <ac:spMk id="7" creationId="{BC1EB2F9-7672-F347-9DBD-C0C6A9814DAD}"/>
          </ac:spMkLst>
        </pc:spChg>
      </pc:sldChg>
      <pc:sldChg chg="modSp mod">
        <pc:chgData name="Ian Parr" userId="4f46477c-3823-44e3-a023-ec7a0abfe074" providerId="ADAL" clId="{4543B6D5-A2C5-42AF-BD14-E28DDEE7ABD1}" dt="2023-07-11T23:29:29.363" v="27" actId="20577"/>
        <pc:sldMkLst>
          <pc:docMk/>
          <pc:sldMk cId="3096131400" sldId="269"/>
        </pc:sldMkLst>
        <pc:spChg chg="mod">
          <ac:chgData name="Ian Parr" userId="4f46477c-3823-44e3-a023-ec7a0abfe074" providerId="ADAL" clId="{4543B6D5-A2C5-42AF-BD14-E28DDEE7ABD1}" dt="2023-07-11T23:29:29.363" v="27" actId="20577"/>
          <ac:spMkLst>
            <pc:docMk/>
            <pc:sldMk cId="3096131400" sldId="269"/>
            <ac:spMk id="8" creationId="{2084032C-5FE6-8685-B225-0381053C4285}"/>
          </ac:spMkLst>
        </pc:spChg>
      </pc:sldChg>
      <pc:sldChg chg="addSp delSp modSp mod">
        <pc:chgData name="Ian Parr" userId="4f46477c-3823-44e3-a023-ec7a0abfe074" providerId="ADAL" clId="{4543B6D5-A2C5-42AF-BD14-E28DDEE7ABD1}" dt="2023-07-12T00:04:16.953" v="443" actId="113"/>
        <pc:sldMkLst>
          <pc:docMk/>
          <pc:sldMk cId="2793716650" sldId="310"/>
        </pc:sldMkLst>
        <pc:spChg chg="mod">
          <ac:chgData name="Ian Parr" userId="4f46477c-3823-44e3-a023-ec7a0abfe074" providerId="ADAL" clId="{4543B6D5-A2C5-42AF-BD14-E28DDEE7ABD1}" dt="2023-07-11T23:30:14.822" v="37" actId="20577"/>
          <ac:spMkLst>
            <pc:docMk/>
            <pc:sldMk cId="2793716650" sldId="310"/>
            <ac:spMk id="3" creationId="{505AF29C-903A-D13B-7F49-EE3C5C7A0CE1}"/>
          </ac:spMkLst>
        </pc:spChg>
        <pc:spChg chg="del">
          <ac:chgData name="Ian Parr" userId="4f46477c-3823-44e3-a023-ec7a0abfe074" providerId="ADAL" clId="{4543B6D5-A2C5-42AF-BD14-E28DDEE7ABD1}" dt="2023-07-11T23:30:49.625" v="41" actId="478"/>
          <ac:spMkLst>
            <pc:docMk/>
            <pc:sldMk cId="2793716650" sldId="310"/>
            <ac:spMk id="4" creationId="{F9FDC05F-089B-2CC3-EAF5-8A38BB2B3ED3}"/>
          </ac:spMkLst>
        </pc:spChg>
        <pc:spChg chg="add mod">
          <ac:chgData name="Ian Parr" userId="4f46477c-3823-44e3-a023-ec7a0abfe074" providerId="ADAL" clId="{4543B6D5-A2C5-42AF-BD14-E28DDEE7ABD1}" dt="2023-07-12T00:04:16.953" v="443" actId="113"/>
          <ac:spMkLst>
            <pc:docMk/>
            <pc:sldMk cId="2793716650" sldId="310"/>
            <ac:spMk id="6" creationId="{C72FE9D8-A7BB-2ED4-0A7E-EF115E6E122B}"/>
          </ac:spMkLst>
        </pc:spChg>
        <pc:picChg chg="add mod">
          <ac:chgData name="Ian Parr" userId="4f46477c-3823-44e3-a023-ec7a0abfe074" providerId="ADAL" clId="{4543B6D5-A2C5-42AF-BD14-E28DDEE7ABD1}" dt="2023-07-11T23:30:04.532" v="32" actId="1076"/>
          <ac:picMkLst>
            <pc:docMk/>
            <pc:sldMk cId="2793716650" sldId="310"/>
            <ac:picMk id="5" creationId="{1A18BCF9-5C9D-CF5F-3557-40696789483C}"/>
          </ac:picMkLst>
        </pc:picChg>
        <pc:picChg chg="del">
          <ac:chgData name="Ian Parr" userId="4f46477c-3823-44e3-a023-ec7a0abfe074" providerId="ADAL" clId="{4543B6D5-A2C5-42AF-BD14-E28DDEE7ABD1}" dt="2023-07-11T23:29:52.815" v="28" actId="478"/>
          <ac:picMkLst>
            <pc:docMk/>
            <pc:sldMk cId="2793716650" sldId="310"/>
            <ac:picMk id="1026" creationId="{C7463FA0-B4BA-434F-5EB5-54129448A5CA}"/>
          </ac:picMkLst>
        </pc:picChg>
      </pc:sldChg>
      <pc:sldChg chg="del">
        <pc:chgData name="Ian Parr" userId="4f46477c-3823-44e3-a023-ec7a0abfe074" providerId="ADAL" clId="{4543B6D5-A2C5-42AF-BD14-E28DDEE7ABD1}" dt="2023-07-12T02:53:55.789" v="1568" actId="47"/>
        <pc:sldMkLst>
          <pc:docMk/>
          <pc:sldMk cId="2236561163" sldId="312"/>
        </pc:sldMkLst>
      </pc:sldChg>
      <pc:sldChg chg="del">
        <pc:chgData name="Ian Parr" userId="4f46477c-3823-44e3-a023-ec7a0abfe074" providerId="ADAL" clId="{4543B6D5-A2C5-42AF-BD14-E28DDEE7ABD1}" dt="2023-07-12T02:53:55.789" v="1568" actId="47"/>
        <pc:sldMkLst>
          <pc:docMk/>
          <pc:sldMk cId="2048248153" sldId="313"/>
        </pc:sldMkLst>
      </pc:sldChg>
      <pc:sldChg chg="del">
        <pc:chgData name="Ian Parr" userId="4f46477c-3823-44e3-a023-ec7a0abfe074" providerId="ADAL" clId="{4543B6D5-A2C5-42AF-BD14-E28DDEE7ABD1}" dt="2023-07-12T02:53:55.789" v="1568" actId="47"/>
        <pc:sldMkLst>
          <pc:docMk/>
          <pc:sldMk cId="26654263" sldId="314"/>
        </pc:sldMkLst>
      </pc:sldChg>
      <pc:sldChg chg="addSp delSp modSp mod modNotesTx">
        <pc:chgData name="Ian Parr" userId="4f46477c-3823-44e3-a023-ec7a0abfe074" providerId="ADAL" clId="{4543B6D5-A2C5-42AF-BD14-E28DDEE7ABD1}" dt="2023-07-12T00:35:48.989" v="690" actId="1076"/>
        <pc:sldMkLst>
          <pc:docMk/>
          <pc:sldMk cId="4282765186" sldId="315"/>
        </pc:sldMkLst>
        <pc:spChg chg="mod">
          <ac:chgData name="Ian Parr" userId="4f46477c-3823-44e3-a023-ec7a0abfe074" providerId="ADAL" clId="{4543B6D5-A2C5-42AF-BD14-E28DDEE7ABD1}" dt="2023-07-12T00:34:21.345" v="641" actId="20577"/>
          <ac:spMkLst>
            <pc:docMk/>
            <pc:sldMk cId="4282765186" sldId="315"/>
            <ac:spMk id="3" creationId="{505AF29C-903A-D13B-7F49-EE3C5C7A0CE1}"/>
          </ac:spMkLst>
        </pc:spChg>
        <pc:spChg chg="mod">
          <ac:chgData name="Ian Parr" userId="4f46477c-3823-44e3-a023-ec7a0abfe074" providerId="ADAL" clId="{4543B6D5-A2C5-42AF-BD14-E28DDEE7ABD1}" dt="2023-07-12T00:22:05.947" v="509" actId="20577"/>
          <ac:spMkLst>
            <pc:docMk/>
            <pc:sldMk cId="4282765186" sldId="315"/>
            <ac:spMk id="4" creationId="{F557B87E-F919-FD82-264F-D413D59E6928}"/>
          </ac:spMkLst>
        </pc:spChg>
        <pc:spChg chg="add mod">
          <ac:chgData name="Ian Parr" userId="4f46477c-3823-44e3-a023-ec7a0abfe074" providerId="ADAL" clId="{4543B6D5-A2C5-42AF-BD14-E28DDEE7ABD1}" dt="2023-07-12T00:35:02.546" v="686" actId="20577"/>
          <ac:spMkLst>
            <pc:docMk/>
            <pc:sldMk cId="4282765186" sldId="315"/>
            <ac:spMk id="9" creationId="{78185E0A-FAF3-9315-4506-CABD9584655A}"/>
          </ac:spMkLst>
        </pc:spChg>
        <pc:spChg chg="add mod">
          <ac:chgData name="Ian Parr" userId="4f46477c-3823-44e3-a023-ec7a0abfe074" providerId="ADAL" clId="{4543B6D5-A2C5-42AF-BD14-E28DDEE7ABD1}" dt="2023-07-12T00:35:48.989" v="690" actId="1076"/>
          <ac:spMkLst>
            <pc:docMk/>
            <pc:sldMk cId="4282765186" sldId="315"/>
            <ac:spMk id="11" creationId="{112B83B1-7D85-BC6F-86C6-22E0AE2F81B3}"/>
          </ac:spMkLst>
        </pc:spChg>
        <pc:picChg chg="add mod">
          <ac:chgData name="Ian Parr" userId="4f46477c-3823-44e3-a023-ec7a0abfe074" providerId="ADAL" clId="{4543B6D5-A2C5-42AF-BD14-E28DDEE7ABD1}" dt="2023-07-12T00:22:56.269" v="544" actId="1076"/>
          <ac:picMkLst>
            <pc:docMk/>
            <pc:sldMk cId="4282765186" sldId="315"/>
            <ac:picMk id="5" creationId="{66CB042E-7F25-2040-E76B-137B02901168}"/>
          </ac:picMkLst>
        </pc:picChg>
        <pc:picChg chg="add mod">
          <ac:chgData name="Ian Parr" userId="4f46477c-3823-44e3-a023-ec7a0abfe074" providerId="ADAL" clId="{4543B6D5-A2C5-42AF-BD14-E28DDEE7ABD1}" dt="2023-07-12T00:35:43.309" v="689" actId="1076"/>
          <ac:picMkLst>
            <pc:docMk/>
            <pc:sldMk cId="4282765186" sldId="315"/>
            <ac:picMk id="6" creationId="{8ADFED2D-2006-9E11-B78B-127C1CDFC2FC}"/>
          </ac:picMkLst>
        </pc:picChg>
        <pc:picChg chg="add mod">
          <ac:chgData name="Ian Parr" userId="4f46477c-3823-44e3-a023-ec7a0abfe074" providerId="ADAL" clId="{4543B6D5-A2C5-42AF-BD14-E28DDEE7ABD1}" dt="2023-07-12T00:32:58.663" v="554" actId="1076"/>
          <ac:picMkLst>
            <pc:docMk/>
            <pc:sldMk cId="4282765186" sldId="315"/>
            <ac:picMk id="8" creationId="{F019936B-2BA5-393C-A38F-3E1F245BFF10}"/>
          </ac:picMkLst>
        </pc:picChg>
        <pc:picChg chg="del">
          <ac:chgData name="Ian Parr" userId="4f46477c-3823-44e3-a023-ec7a0abfe074" providerId="ADAL" clId="{4543B6D5-A2C5-42AF-BD14-E28DDEE7ABD1}" dt="2023-07-12T00:22:38.800" v="539" actId="478"/>
          <ac:picMkLst>
            <pc:docMk/>
            <pc:sldMk cId="4282765186" sldId="315"/>
            <ac:picMk id="3074" creationId="{4DB83ECF-0FAE-66DB-7532-E4A85B3D8384}"/>
          </ac:picMkLst>
        </pc:picChg>
      </pc:sldChg>
      <pc:sldChg chg="del">
        <pc:chgData name="Ian Parr" userId="4f46477c-3823-44e3-a023-ec7a0abfe074" providerId="ADAL" clId="{4543B6D5-A2C5-42AF-BD14-E28DDEE7ABD1}" dt="2023-07-12T02:53:55.789" v="1568" actId="47"/>
        <pc:sldMkLst>
          <pc:docMk/>
          <pc:sldMk cId="2878838066" sldId="316"/>
        </pc:sldMkLst>
      </pc:sldChg>
      <pc:sldChg chg="del">
        <pc:chgData name="Ian Parr" userId="4f46477c-3823-44e3-a023-ec7a0abfe074" providerId="ADAL" clId="{4543B6D5-A2C5-42AF-BD14-E28DDEE7ABD1}" dt="2023-07-12T02:53:55.789" v="1568" actId="47"/>
        <pc:sldMkLst>
          <pc:docMk/>
          <pc:sldMk cId="960544546" sldId="317"/>
        </pc:sldMkLst>
      </pc:sldChg>
      <pc:sldChg chg="del">
        <pc:chgData name="Ian Parr" userId="4f46477c-3823-44e3-a023-ec7a0abfe074" providerId="ADAL" clId="{4543B6D5-A2C5-42AF-BD14-E28DDEE7ABD1}" dt="2023-07-12T02:53:55.789" v="1568" actId="47"/>
        <pc:sldMkLst>
          <pc:docMk/>
          <pc:sldMk cId="1198838518" sldId="318"/>
        </pc:sldMkLst>
      </pc:sldChg>
      <pc:sldChg chg="del">
        <pc:chgData name="Ian Parr" userId="4f46477c-3823-44e3-a023-ec7a0abfe074" providerId="ADAL" clId="{4543B6D5-A2C5-42AF-BD14-E28DDEE7ABD1}" dt="2023-07-12T02:53:55.789" v="1568" actId="47"/>
        <pc:sldMkLst>
          <pc:docMk/>
          <pc:sldMk cId="295052647" sldId="320"/>
        </pc:sldMkLst>
      </pc:sldChg>
      <pc:sldChg chg="del">
        <pc:chgData name="Ian Parr" userId="4f46477c-3823-44e3-a023-ec7a0abfe074" providerId="ADAL" clId="{4543B6D5-A2C5-42AF-BD14-E28DDEE7ABD1}" dt="2023-07-12T02:53:55.789" v="1568" actId="47"/>
        <pc:sldMkLst>
          <pc:docMk/>
          <pc:sldMk cId="1976835360" sldId="321"/>
        </pc:sldMkLst>
      </pc:sldChg>
      <pc:sldChg chg="del">
        <pc:chgData name="Ian Parr" userId="4f46477c-3823-44e3-a023-ec7a0abfe074" providerId="ADAL" clId="{4543B6D5-A2C5-42AF-BD14-E28DDEE7ABD1}" dt="2023-07-12T02:53:55.789" v="1568" actId="47"/>
        <pc:sldMkLst>
          <pc:docMk/>
          <pc:sldMk cId="3165490863" sldId="323"/>
        </pc:sldMkLst>
      </pc:sldChg>
      <pc:sldChg chg="del">
        <pc:chgData name="Ian Parr" userId="4f46477c-3823-44e3-a023-ec7a0abfe074" providerId="ADAL" clId="{4543B6D5-A2C5-42AF-BD14-E28DDEE7ABD1}" dt="2023-07-12T02:53:55.789" v="1568" actId="47"/>
        <pc:sldMkLst>
          <pc:docMk/>
          <pc:sldMk cId="493208149" sldId="324"/>
        </pc:sldMkLst>
      </pc:sldChg>
      <pc:sldChg chg="del">
        <pc:chgData name="Ian Parr" userId="4f46477c-3823-44e3-a023-ec7a0abfe074" providerId="ADAL" clId="{4543B6D5-A2C5-42AF-BD14-E28DDEE7ABD1}" dt="2023-07-12T02:53:55.789" v="1568" actId="47"/>
        <pc:sldMkLst>
          <pc:docMk/>
          <pc:sldMk cId="924103085" sldId="325"/>
        </pc:sldMkLst>
      </pc:sldChg>
      <pc:sldChg chg="del">
        <pc:chgData name="Ian Parr" userId="4f46477c-3823-44e3-a023-ec7a0abfe074" providerId="ADAL" clId="{4543B6D5-A2C5-42AF-BD14-E28DDEE7ABD1}" dt="2023-07-11T23:35:20.616" v="106" actId="47"/>
        <pc:sldMkLst>
          <pc:docMk/>
          <pc:sldMk cId="336855937" sldId="326"/>
        </pc:sldMkLst>
      </pc:sldChg>
      <pc:sldChg chg="addSp delSp modSp mod ord">
        <pc:chgData name="Ian Parr" userId="4f46477c-3823-44e3-a023-ec7a0abfe074" providerId="ADAL" clId="{4543B6D5-A2C5-42AF-BD14-E28DDEE7ABD1}" dt="2023-07-12T00:20:58.403" v="507"/>
        <pc:sldMkLst>
          <pc:docMk/>
          <pc:sldMk cId="1628901009" sldId="327"/>
        </pc:sldMkLst>
        <pc:spChg chg="del">
          <ac:chgData name="Ian Parr" userId="4f46477c-3823-44e3-a023-ec7a0abfe074" providerId="ADAL" clId="{4543B6D5-A2C5-42AF-BD14-E28DDEE7ABD1}" dt="2023-07-11T23:34:28.675" v="96" actId="478"/>
          <ac:spMkLst>
            <pc:docMk/>
            <pc:sldMk cId="1628901009" sldId="327"/>
            <ac:spMk id="2" creationId="{DBB88297-7B82-C1EF-A06F-D891D900C591}"/>
          </ac:spMkLst>
        </pc:spChg>
        <pc:spChg chg="mod">
          <ac:chgData name="Ian Parr" userId="4f46477c-3823-44e3-a023-ec7a0abfe074" providerId="ADAL" clId="{4543B6D5-A2C5-42AF-BD14-E28DDEE7ABD1}" dt="2023-07-11T23:33:07.132" v="86" actId="14100"/>
          <ac:spMkLst>
            <pc:docMk/>
            <pc:sldMk cId="1628901009" sldId="327"/>
            <ac:spMk id="3" creationId="{505AF29C-903A-D13B-7F49-EE3C5C7A0CE1}"/>
          </ac:spMkLst>
        </pc:spChg>
        <pc:spChg chg="del">
          <ac:chgData name="Ian Parr" userId="4f46477c-3823-44e3-a023-ec7a0abfe074" providerId="ADAL" clId="{4543B6D5-A2C5-42AF-BD14-E28DDEE7ABD1}" dt="2023-07-11T23:32:08.667" v="72" actId="478"/>
          <ac:spMkLst>
            <pc:docMk/>
            <pc:sldMk cId="1628901009" sldId="327"/>
            <ac:spMk id="4" creationId="{F9FDC05F-089B-2CC3-EAF5-8A38BB2B3ED3}"/>
          </ac:spMkLst>
        </pc:spChg>
        <pc:spChg chg="add mod">
          <ac:chgData name="Ian Parr" userId="4f46477c-3823-44e3-a023-ec7a0abfe074" providerId="ADAL" clId="{4543B6D5-A2C5-42AF-BD14-E28DDEE7ABD1}" dt="2023-07-11T23:34:40.956" v="100" actId="114"/>
          <ac:spMkLst>
            <pc:docMk/>
            <pc:sldMk cId="1628901009" sldId="327"/>
            <ac:spMk id="8" creationId="{905BE880-E9AC-AF8E-4D07-5BFE6DD5072D}"/>
          </ac:spMkLst>
        </pc:spChg>
        <pc:picChg chg="add del mod">
          <ac:chgData name="Ian Parr" userId="4f46477c-3823-44e3-a023-ec7a0abfe074" providerId="ADAL" clId="{4543B6D5-A2C5-42AF-BD14-E28DDEE7ABD1}" dt="2023-07-11T23:33:50.007" v="93" actId="478"/>
          <ac:picMkLst>
            <pc:docMk/>
            <pc:sldMk cId="1628901009" sldId="327"/>
            <ac:picMk id="5" creationId="{2055006B-0FF6-72B6-8903-E39F52465828}"/>
          </ac:picMkLst>
        </pc:picChg>
        <pc:picChg chg="add mod">
          <ac:chgData name="Ian Parr" userId="4f46477c-3823-44e3-a023-ec7a0abfe074" providerId="ADAL" clId="{4543B6D5-A2C5-42AF-BD14-E28DDEE7ABD1}" dt="2023-07-11T23:33:45.388" v="92" actId="1076"/>
          <ac:picMkLst>
            <pc:docMk/>
            <pc:sldMk cId="1628901009" sldId="327"/>
            <ac:picMk id="6" creationId="{1AE9013E-6C51-29E1-84D8-613783758AC9}"/>
          </ac:picMkLst>
        </pc:picChg>
        <pc:picChg chg="add mod">
          <ac:chgData name="Ian Parr" userId="4f46477c-3823-44e3-a023-ec7a0abfe074" providerId="ADAL" clId="{4543B6D5-A2C5-42AF-BD14-E28DDEE7ABD1}" dt="2023-07-11T23:34:08.731" v="95" actId="1076"/>
          <ac:picMkLst>
            <pc:docMk/>
            <pc:sldMk cId="1628901009" sldId="327"/>
            <ac:picMk id="7" creationId="{44539DF0-A98C-74E8-C9A8-0F8464B494DB}"/>
          </ac:picMkLst>
        </pc:picChg>
        <pc:picChg chg="add mod">
          <ac:chgData name="Ian Parr" userId="4f46477c-3823-44e3-a023-ec7a0abfe074" providerId="ADAL" clId="{4543B6D5-A2C5-42AF-BD14-E28DDEE7ABD1}" dt="2023-07-11T23:35:11.332" v="105" actId="1076"/>
          <ac:picMkLst>
            <pc:docMk/>
            <pc:sldMk cId="1628901009" sldId="327"/>
            <ac:picMk id="9" creationId="{70C8142B-F4C8-72E1-78AA-764A7E4F180B}"/>
          </ac:picMkLst>
        </pc:picChg>
        <pc:picChg chg="del">
          <ac:chgData name="Ian Parr" userId="4f46477c-3823-44e3-a023-ec7a0abfe074" providerId="ADAL" clId="{4543B6D5-A2C5-42AF-BD14-E28DDEE7ABD1}" dt="2023-07-11T23:34:53.662" v="101" actId="478"/>
          <ac:picMkLst>
            <pc:docMk/>
            <pc:sldMk cId="1628901009" sldId="327"/>
            <ac:picMk id="1026" creationId="{C7463FA0-B4BA-434F-5EB5-54129448A5CA}"/>
          </ac:picMkLst>
        </pc:picChg>
      </pc:sldChg>
      <pc:sldChg chg="del">
        <pc:chgData name="Ian Parr" userId="4f46477c-3823-44e3-a023-ec7a0abfe074" providerId="ADAL" clId="{4543B6D5-A2C5-42AF-BD14-E28DDEE7ABD1}" dt="2023-07-12T00:37:39.828" v="715" actId="47"/>
        <pc:sldMkLst>
          <pc:docMk/>
          <pc:sldMk cId="3735489153" sldId="328"/>
        </pc:sldMkLst>
      </pc:sldChg>
      <pc:sldChg chg="addSp delSp modSp mod">
        <pc:chgData name="Ian Parr" userId="4f46477c-3823-44e3-a023-ec7a0abfe074" providerId="ADAL" clId="{4543B6D5-A2C5-42AF-BD14-E28DDEE7ABD1}" dt="2023-07-12T00:40:35.125" v="723" actId="20577"/>
        <pc:sldMkLst>
          <pc:docMk/>
          <pc:sldMk cId="2764786502" sldId="329"/>
        </pc:sldMkLst>
        <pc:spChg chg="add mod">
          <ac:chgData name="Ian Parr" userId="4f46477c-3823-44e3-a023-ec7a0abfe074" providerId="ADAL" clId="{4543B6D5-A2C5-42AF-BD14-E28DDEE7ABD1}" dt="2023-07-12T00:36:43.389" v="706" actId="14100"/>
          <ac:spMkLst>
            <pc:docMk/>
            <pc:sldMk cId="2764786502" sldId="329"/>
            <ac:spMk id="3" creationId="{92695CF9-1599-0A61-931C-B54F2F45FB61}"/>
          </ac:spMkLst>
        </pc:spChg>
        <pc:spChg chg="mod">
          <ac:chgData name="Ian Parr" userId="4f46477c-3823-44e3-a023-ec7a0abfe074" providerId="ADAL" clId="{4543B6D5-A2C5-42AF-BD14-E28DDEE7ABD1}" dt="2023-07-12T00:37:07.312" v="711" actId="1076"/>
          <ac:spMkLst>
            <pc:docMk/>
            <pc:sldMk cId="2764786502" sldId="329"/>
            <ac:spMk id="4" creationId="{F557B87E-F919-FD82-264F-D413D59E6928}"/>
          </ac:spMkLst>
        </pc:spChg>
        <pc:spChg chg="del mod">
          <ac:chgData name="Ian Parr" userId="4f46477c-3823-44e3-a023-ec7a0abfe074" providerId="ADAL" clId="{4543B6D5-A2C5-42AF-BD14-E28DDEE7ABD1}" dt="2023-07-12T00:36:31.578" v="703" actId="478"/>
          <ac:spMkLst>
            <pc:docMk/>
            <pc:sldMk cId="2764786502" sldId="329"/>
            <ac:spMk id="5" creationId="{BD336C74-B968-13B2-656B-3F8CCDB95A8C}"/>
          </ac:spMkLst>
        </pc:spChg>
        <pc:spChg chg="add mod">
          <ac:chgData name="Ian Parr" userId="4f46477c-3823-44e3-a023-ec7a0abfe074" providerId="ADAL" clId="{4543B6D5-A2C5-42AF-BD14-E28DDEE7ABD1}" dt="2023-07-12T00:40:35.125" v="723" actId="20577"/>
          <ac:spMkLst>
            <pc:docMk/>
            <pc:sldMk cId="2764786502" sldId="329"/>
            <ac:spMk id="8" creationId="{C0930BB3-F9E9-A8DB-862C-41E111F1F24F}"/>
          </ac:spMkLst>
        </pc:spChg>
        <pc:picChg chg="add mod">
          <ac:chgData name="Ian Parr" userId="4f46477c-3823-44e3-a023-ec7a0abfe074" providerId="ADAL" clId="{4543B6D5-A2C5-42AF-BD14-E28DDEE7ABD1}" dt="2023-07-12T00:37:01.924" v="710" actId="1076"/>
          <ac:picMkLst>
            <pc:docMk/>
            <pc:sldMk cId="2764786502" sldId="329"/>
            <ac:picMk id="6" creationId="{B22F8C5A-8461-6DCD-B729-5891E3FF584F}"/>
          </ac:picMkLst>
        </pc:picChg>
        <pc:picChg chg="del">
          <ac:chgData name="Ian Parr" userId="4f46477c-3823-44e3-a023-ec7a0abfe074" providerId="ADAL" clId="{4543B6D5-A2C5-42AF-BD14-E28DDEE7ABD1}" dt="2023-07-12T00:36:45.135" v="707" actId="478"/>
          <ac:picMkLst>
            <pc:docMk/>
            <pc:sldMk cId="2764786502" sldId="329"/>
            <ac:picMk id="3074" creationId="{4DB83ECF-0FAE-66DB-7532-E4A85B3D8384}"/>
          </ac:picMkLst>
        </pc:picChg>
      </pc:sldChg>
      <pc:sldChg chg="del">
        <pc:chgData name="Ian Parr" userId="4f46477c-3823-44e3-a023-ec7a0abfe074" providerId="ADAL" clId="{4543B6D5-A2C5-42AF-BD14-E28DDEE7ABD1}" dt="2023-07-12T00:37:39.828" v="715" actId="47"/>
        <pc:sldMkLst>
          <pc:docMk/>
          <pc:sldMk cId="1010861013" sldId="330"/>
        </pc:sldMkLst>
      </pc:sldChg>
      <pc:sldChg chg="del">
        <pc:chgData name="Ian Parr" userId="4f46477c-3823-44e3-a023-ec7a0abfe074" providerId="ADAL" clId="{4543B6D5-A2C5-42AF-BD14-E28DDEE7ABD1}" dt="2023-07-12T00:37:39.828" v="715" actId="47"/>
        <pc:sldMkLst>
          <pc:docMk/>
          <pc:sldMk cId="957235845" sldId="331"/>
        </pc:sldMkLst>
      </pc:sldChg>
      <pc:sldChg chg="del">
        <pc:chgData name="Ian Parr" userId="4f46477c-3823-44e3-a023-ec7a0abfe074" providerId="ADAL" clId="{4543B6D5-A2C5-42AF-BD14-E28DDEE7ABD1}" dt="2023-07-12T00:37:39.828" v="715" actId="47"/>
        <pc:sldMkLst>
          <pc:docMk/>
          <pc:sldMk cId="1928712654" sldId="332"/>
        </pc:sldMkLst>
      </pc:sldChg>
      <pc:sldChg chg="del">
        <pc:chgData name="Ian Parr" userId="4f46477c-3823-44e3-a023-ec7a0abfe074" providerId="ADAL" clId="{4543B6D5-A2C5-42AF-BD14-E28DDEE7ABD1}" dt="2023-07-12T00:37:39.828" v="715" actId="47"/>
        <pc:sldMkLst>
          <pc:docMk/>
          <pc:sldMk cId="4051943756" sldId="333"/>
        </pc:sldMkLst>
      </pc:sldChg>
      <pc:sldChg chg="del">
        <pc:chgData name="Ian Parr" userId="4f46477c-3823-44e3-a023-ec7a0abfe074" providerId="ADAL" clId="{4543B6D5-A2C5-42AF-BD14-E28DDEE7ABD1}" dt="2023-07-12T00:37:39.828" v="715" actId="47"/>
        <pc:sldMkLst>
          <pc:docMk/>
          <pc:sldMk cId="1258812898" sldId="334"/>
        </pc:sldMkLst>
      </pc:sldChg>
      <pc:sldChg chg="addSp delSp modSp mod ord modNotesTx">
        <pc:chgData name="Ian Parr" userId="4f46477c-3823-44e3-a023-ec7a0abfe074" providerId="ADAL" clId="{4543B6D5-A2C5-42AF-BD14-E28DDEE7ABD1}" dt="2023-07-12T02:48:49.258" v="1523" actId="20577"/>
        <pc:sldMkLst>
          <pc:docMk/>
          <pc:sldMk cId="1464886339" sldId="335"/>
        </pc:sldMkLst>
        <pc:spChg chg="del">
          <ac:chgData name="Ian Parr" userId="4f46477c-3823-44e3-a023-ec7a0abfe074" providerId="ADAL" clId="{4543B6D5-A2C5-42AF-BD14-E28DDEE7ABD1}" dt="2023-07-12T02:48:25.944" v="1498" actId="478"/>
          <ac:spMkLst>
            <pc:docMk/>
            <pc:sldMk cId="1464886339" sldId="335"/>
            <ac:spMk id="2" creationId="{DBB88297-7B82-C1EF-A06F-D891D900C591}"/>
          </ac:spMkLst>
        </pc:spChg>
        <pc:picChg chg="add mod">
          <ac:chgData name="Ian Parr" userId="4f46477c-3823-44e3-a023-ec7a0abfe074" providerId="ADAL" clId="{4543B6D5-A2C5-42AF-BD14-E28DDEE7ABD1}" dt="2023-07-12T02:48:33.857" v="1501" actId="14100"/>
          <ac:picMkLst>
            <pc:docMk/>
            <pc:sldMk cId="1464886339" sldId="335"/>
            <ac:picMk id="4098" creationId="{B15D0065-089E-7677-CFDC-44D08C2FD4AC}"/>
          </ac:picMkLst>
        </pc:picChg>
      </pc:sldChg>
      <pc:sldChg chg="addSp ord modNotesTx">
        <pc:chgData name="Ian Parr" userId="4f46477c-3823-44e3-a023-ec7a0abfe074" providerId="ADAL" clId="{4543B6D5-A2C5-42AF-BD14-E28DDEE7ABD1}" dt="2023-07-12T02:23:23.727" v="1322"/>
        <pc:sldMkLst>
          <pc:docMk/>
          <pc:sldMk cId="1698366685" sldId="336"/>
        </pc:sldMkLst>
        <pc:picChg chg="add">
          <ac:chgData name="Ian Parr" userId="4f46477c-3823-44e3-a023-ec7a0abfe074" providerId="ADAL" clId="{4543B6D5-A2C5-42AF-BD14-E28DDEE7ABD1}" dt="2023-07-12T02:19:45.262" v="1231"/>
          <ac:picMkLst>
            <pc:docMk/>
            <pc:sldMk cId="1698366685" sldId="336"/>
            <ac:picMk id="3" creationId="{8A5C6B0F-0921-7AC4-D076-203072A79456}"/>
          </ac:picMkLst>
        </pc:picChg>
      </pc:sldChg>
      <pc:sldChg chg="del">
        <pc:chgData name="Ian Parr" userId="4f46477c-3823-44e3-a023-ec7a0abfe074" providerId="ADAL" clId="{4543B6D5-A2C5-42AF-BD14-E28DDEE7ABD1}" dt="2023-07-12T00:37:39.828" v="715" actId="47"/>
        <pc:sldMkLst>
          <pc:docMk/>
          <pc:sldMk cId="4043318702" sldId="337"/>
        </pc:sldMkLst>
      </pc:sldChg>
      <pc:sldChg chg="del">
        <pc:chgData name="Ian Parr" userId="4f46477c-3823-44e3-a023-ec7a0abfe074" providerId="ADAL" clId="{4543B6D5-A2C5-42AF-BD14-E28DDEE7ABD1}" dt="2023-07-12T00:37:39.828" v="715" actId="47"/>
        <pc:sldMkLst>
          <pc:docMk/>
          <pc:sldMk cId="1175493852" sldId="338"/>
        </pc:sldMkLst>
      </pc:sldChg>
      <pc:sldChg chg="addSp delSp modSp add mod ord modNotesTx">
        <pc:chgData name="Ian Parr" userId="4f46477c-3823-44e3-a023-ec7a0abfe074" providerId="ADAL" clId="{4543B6D5-A2C5-42AF-BD14-E28DDEE7ABD1}" dt="2023-07-12T00:20:53.937" v="505"/>
        <pc:sldMkLst>
          <pc:docMk/>
          <pc:sldMk cId="1658429249" sldId="339"/>
        </pc:sldMkLst>
        <pc:spChg chg="mod">
          <ac:chgData name="Ian Parr" userId="4f46477c-3823-44e3-a023-ec7a0abfe074" providerId="ADAL" clId="{4543B6D5-A2C5-42AF-BD14-E28DDEE7ABD1}" dt="2023-07-11T23:37:20.423" v="121" actId="207"/>
          <ac:spMkLst>
            <pc:docMk/>
            <pc:sldMk cId="1658429249" sldId="339"/>
            <ac:spMk id="3" creationId="{505AF29C-903A-D13B-7F49-EE3C5C7A0CE1}"/>
          </ac:spMkLst>
        </pc:spChg>
        <pc:spChg chg="del mod">
          <ac:chgData name="Ian Parr" userId="4f46477c-3823-44e3-a023-ec7a0abfe074" providerId="ADAL" clId="{4543B6D5-A2C5-42AF-BD14-E28DDEE7ABD1}" dt="2023-07-11T23:35:58.387" v="113" actId="478"/>
          <ac:spMkLst>
            <pc:docMk/>
            <pc:sldMk cId="1658429249" sldId="339"/>
            <ac:spMk id="6" creationId="{C72FE9D8-A7BB-2ED4-0A7E-EF115E6E122B}"/>
          </ac:spMkLst>
        </pc:spChg>
        <pc:spChg chg="add del mod">
          <ac:chgData name="Ian Parr" userId="4f46477c-3823-44e3-a023-ec7a0abfe074" providerId="ADAL" clId="{4543B6D5-A2C5-42AF-BD14-E28DDEE7ABD1}" dt="2023-07-11T23:37:06.076" v="118"/>
          <ac:spMkLst>
            <pc:docMk/>
            <pc:sldMk cId="1658429249" sldId="339"/>
            <ac:spMk id="7" creationId="{0F8EC48B-8BF8-D73F-6C84-5760E13057CC}"/>
          </ac:spMkLst>
        </pc:spChg>
        <pc:spChg chg="add del mod">
          <ac:chgData name="Ian Parr" userId="4f46477c-3823-44e3-a023-ec7a0abfe074" providerId="ADAL" clId="{4543B6D5-A2C5-42AF-BD14-E28DDEE7ABD1}" dt="2023-07-12T00:11:41.411" v="457"/>
          <ac:spMkLst>
            <pc:docMk/>
            <pc:sldMk cId="1658429249" sldId="339"/>
            <ac:spMk id="9" creationId="{DA9200FF-F129-4189-4E02-899822F666CE}"/>
          </ac:spMkLst>
        </pc:spChg>
        <pc:spChg chg="add mod">
          <ac:chgData name="Ian Parr" userId="4f46477c-3823-44e3-a023-ec7a0abfe074" providerId="ADAL" clId="{4543B6D5-A2C5-42AF-BD14-E28DDEE7ABD1}" dt="2023-07-12T00:11:34.044" v="454" actId="1076"/>
          <ac:spMkLst>
            <pc:docMk/>
            <pc:sldMk cId="1658429249" sldId="339"/>
            <ac:spMk id="11" creationId="{02334586-69CD-E363-EB97-40352E78A706}"/>
          </ac:spMkLst>
        </pc:spChg>
        <pc:spChg chg="add mod">
          <ac:chgData name="Ian Parr" userId="4f46477c-3823-44e3-a023-ec7a0abfe074" providerId="ADAL" clId="{4543B6D5-A2C5-42AF-BD14-E28DDEE7ABD1}" dt="2023-07-12T00:20:39.278" v="503" actId="14100"/>
          <ac:spMkLst>
            <pc:docMk/>
            <pc:sldMk cId="1658429249" sldId="339"/>
            <ac:spMk id="17" creationId="{503A18DD-31FB-5D24-E6EC-9AE79D70209C}"/>
          </ac:spMkLst>
        </pc:spChg>
        <pc:picChg chg="mod">
          <ac:chgData name="Ian Parr" userId="4f46477c-3823-44e3-a023-ec7a0abfe074" providerId="ADAL" clId="{4543B6D5-A2C5-42AF-BD14-E28DDEE7ABD1}" dt="2023-07-12T00:11:40.909" v="455" actId="14100"/>
          <ac:picMkLst>
            <pc:docMk/>
            <pc:sldMk cId="1658429249" sldId="339"/>
            <ac:picMk id="5" creationId="{1A18BCF9-5C9D-CF5F-3557-40696789483C}"/>
          </ac:picMkLst>
        </pc:picChg>
        <pc:picChg chg="add mod">
          <ac:chgData name="Ian Parr" userId="4f46477c-3823-44e3-a023-ec7a0abfe074" providerId="ADAL" clId="{4543B6D5-A2C5-42AF-BD14-E28DDEE7ABD1}" dt="2023-07-12T00:19:32.604" v="473" actId="1076"/>
          <ac:picMkLst>
            <pc:docMk/>
            <pc:sldMk cId="1658429249" sldId="339"/>
            <ac:picMk id="13" creationId="{4905A937-4F21-0EED-1A68-4068B5E2907C}"/>
          </ac:picMkLst>
        </pc:picChg>
        <pc:picChg chg="add mod">
          <ac:chgData name="Ian Parr" userId="4f46477c-3823-44e3-a023-ec7a0abfe074" providerId="ADAL" clId="{4543B6D5-A2C5-42AF-BD14-E28DDEE7ABD1}" dt="2023-07-12T00:19:25.717" v="472" actId="1076"/>
          <ac:picMkLst>
            <pc:docMk/>
            <pc:sldMk cId="1658429249" sldId="339"/>
            <ac:picMk id="15" creationId="{7614E33D-4839-27CB-335E-A67F4E0F3FCF}"/>
          </ac:picMkLst>
        </pc:picChg>
      </pc:sldChg>
      <pc:sldChg chg="addSp delSp modSp add mod">
        <pc:chgData name="Ian Parr" userId="4f46477c-3823-44e3-a023-ec7a0abfe074" providerId="ADAL" clId="{4543B6D5-A2C5-42AF-BD14-E28DDEE7ABD1}" dt="2023-07-11T23:54:39.893" v="139" actId="14100"/>
        <pc:sldMkLst>
          <pc:docMk/>
          <pc:sldMk cId="518819465" sldId="340"/>
        </pc:sldMkLst>
        <pc:spChg chg="del">
          <ac:chgData name="Ian Parr" userId="4f46477c-3823-44e3-a023-ec7a0abfe074" providerId="ADAL" clId="{4543B6D5-A2C5-42AF-BD14-E28DDEE7ABD1}" dt="2023-07-11T23:52:42.715" v="126" actId="478"/>
          <ac:spMkLst>
            <pc:docMk/>
            <pc:sldMk cId="518819465" sldId="340"/>
            <ac:spMk id="3" creationId="{505AF29C-903A-D13B-7F49-EE3C5C7A0CE1}"/>
          </ac:spMkLst>
        </pc:spChg>
        <pc:spChg chg="add del">
          <ac:chgData name="Ian Parr" userId="4f46477c-3823-44e3-a023-ec7a0abfe074" providerId="ADAL" clId="{4543B6D5-A2C5-42AF-BD14-E28DDEE7ABD1}" dt="2023-07-11T23:52:57.247" v="128" actId="478"/>
          <ac:spMkLst>
            <pc:docMk/>
            <pc:sldMk cId="518819465" sldId="340"/>
            <ac:spMk id="4" creationId="{87ED6E10-1D65-BD5A-5F97-A206C2A4F427}"/>
          </ac:spMkLst>
        </pc:spChg>
        <pc:spChg chg="del">
          <ac:chgData name="Ian Parr" userId="4f46477c-3823-44e3-a023-ec7a0abfe074" providerId="ADAL" clId="{4543B6D5-A2C5-42AF-BD14-E28DDEE7ABD1}" dt="2023-07-11T23:52:21.715" v="125" actId="478"/>
          <ac:spMkLst>
            <pc:docMk/>
            <pc:sldMk cId="518819465" sldId="340"/>
            <ac:spMk id="6" creationId="{C72FE9D8-A7BB-2ED4-0A7E-EF115E6E122B}"/>
          </ac:spMkLst>
        </pc:spChg>
        <pc:picChg chg="mod">
          <ac:chgData name="Ian Parr" userId="4f46477c-3823-44e3-a023-ec7a0abfe074" providerId="ADAL" clId="{4543B6D5-A2C5-42AF-BD14-E28DDEE7ABD1}" dt="2023-07-11T23:54:19.868" v="134" actId="14100"/>
          <ac:picMkLst>
            <pc:docMk/>
            <pc:sldMk cId="518819465" sldId="340"/>
            <ac:picMk id="5" creationId="{1A18BCF9-5C9D-CF5F-3557-40696789483C}"/>
          </ac:picMkLst>
        </pc:picChg>
        <pc:picChg chg="add mod">
          <ac:chgData name="Ian Parr" userId="4f46477c-3823-44e3-a023-ec7a0abfe074" providerId="ADAL" clId="{4543B6D5-A2C5-42AF-BD14-E28DDEE7ABD1}" dt="2023-07-11T23:54:39.893" v="139" actId="14100"/>
          <ac:picMkLst>
            <pc:docMk/>
            <pc:sldMk cId="518819465" sldId="340"/>
            <ac:picMk id="7" creationId="{E27F83E5-436F-170A-AAB3-D8968502FAD7}"/>
          </ac:picMkLst>
        </pc:picChg>
      </pc:sldChg>
      <pc:sldChg chg="delSp modSp add mod ord">
        <pc:chgData name="Ian Parr" userId="4f46477c-3823-44e3-a023-ec7a0abfe074" providerId="ADAL" clId="{4543B6D5-A2C5-42AF-BD14-E28DDEE7ABD1}" dt="2023-07-12T00:01:57.102" v="216" actId="1076"/>
        <pc:sldMkLst>
          <pc:docMk/>
          <pc:sldMk cId="533158753" sldId="341"/>
        </pc:sldMkLst>
        <pc:spChg chg="mod">
          <ac:chgData name="Ian Parr" userId="4f46477c-3823-44e3-a023-ec7a0abfe074" providerId="ADAL" clId="{4543B6D5-A2C5-42AF-BD14-E28DDEE7ABD1}" dt="2023-07-12T00:01:57.102" v="216" actId="1076"/>
          <ac:spMkLst>
            <pc:docMk/>
            <pc:sldMk cId="533158753" sldId="341"/>
            <ac:spMk id="3" creationId="{505AF29C-903A-D13B-7F49-EE3C5C7A0CE1}"/>
          </ac:spMkLst>
        </pc:spChg>
        <pc:spChg chg="del">
          <ac:chgData name="Ian Parr" userId="4f46477c-3823-44e3-a023-ec7a0abfe074" providerId="ADAL" clId="{4543B6D5-A2C5-42AF-BD14-E28DDEE7ABD1}" dt="2023-07-11T23:56:07.232" v="140" actId="478"/>
          <ac:spMkLst>
            <pc:docMk/>
            <pc:sldMk cId="533158753" sldId="341"/>
            <ac:spMk id="6" creationId="{C72FE9D8-A7BB-2ED4-0A7E-EF115E6E122B}"/>
          </ac:spMkLst>
        </pc:spChg>
        <pc:picChg chg="mod">
          <ac:chgData name="Ian Parr" userId="4f46477c-3823-44e3-a023-ec7a0abfe074" providerId="ADAL" clId="{4543B6D5-A2C5-42AF-BD14-E28DDEE7ABD1}" dt="2023-07-11T23:59:27.069" v="212" actId="14100"/>
          <ac:picMkLst>
            <pc:docMk/>
            <pc:sldMk cId="533158753" sldId="341"/>
            <ac:picMk id="5" creationId="{1A18BCF9-5C9D-CF5F-3557-40696789483C}"/>
          </ac:picMkLst>
        </pc:picChg>
      </pc:sldChg>
      <pc:sldChg chg="addSp modSp add">
        <pc:chgData name="Ian Parr" userId="4f46477c-3823-44e3-a023-ec7a0abfe074" providerId="ADAL" clId="{4543B6D5-A2C5-42AF-BD14-E28DDEE7ABD1}" dt="2023-07-12T00:47:41.158" v="729" actId="14100"/>
        <pc:sldMkLst>
          <pc:docMk/>
          <pc:sldMk cId="4065908786" sldId="342"/>
        </pc:sldMkLst>
        <pc:picChg chg="add mod">
          <ac:chgData name="Ian Parr" userId="4f46477c-3823-44e3-a023-ec7a0abfe074" providerId="ADAL" clId="{4543B6D5-A2C5-42AF-BD14-E28DDEE7ABD1}" dt="2023-07-12T00:47:41.158" v="729" actId="14100"/>
          <ac:picMkLst>
            <pc:docMk/>
            <pc:sldMk cId="4065908786" sldId="342"/>
            <ac:picMk id="2050" creationId="{752FF6AA-3B71-9628-2F1F-C4CAC2929C4F}"/>
          </ac:picMkLst>
        </pc:picChg>
      </pc:sldChg>
      <pc:sldChg chg="addSp modSp add mod ord">
        <pc:chgData name="Ian Parr" userId="4f46477c-3823-44e3-a023-ec7a0abfe074" providerId="ADAL" clId="{4543B6D5-A2C5-42AF-BD14-E28DDEE7ABD1}" dt="2023-07-12T02:12:48.029" v="1106"/>
        <pc:sldMkLst>
          <pc:docMk/>
          <pc:sldMk cId="1280657958" sldId="343"/>
        </pc:sldMkLst>
        <pc:spChg chg="mod">
          <ac:chgData name="Ian Parr" userId="4f46477c-3823-44e3-a023-ec7a0abfe074" providerId="ADAL" clId="{4543B6D5-A2C5-42AF-BD14-E28DDEE7ABD1}" dt="2023-07-12T01:51:59.489" v="833" actId="1076"/>
          <ac:spMkLst>
            <pc:docMk/>
            <pc:sldMk cId="1280657958" sldId="343"/>
            <ac:spMk id="3" creationId="{92695CF9-1599-0A61-931C-B54F2F45FB61}"/>
          </ac:spMkLst>
        </pc:spChg>
        <pc:spChg chg="add mod">
          <ac:chgData name="Ian Parr" userId="4f46477c-3823-44e3-a023-ec7a0abfe074" providerId="ADAL" clId="{4543B6D5-A2C5-42AF-BD14-E28DDEE7ABD1}" dt="2023-07-12T01:51:55.588" v="832" actId="5793"/>
          <ac:spMkLst>
            <pc:docMk/>
            <pc:sldMk cId="1280657958" sldId="343"/>
            <ac:spMk id="5" creationId="{6A30A080-90BB-6C44-D433-3809C5E8856A}"/>
          </ac:spMkLst>
        </pc:spChg>
      </pc:sldChg>
      <pc:sldChg chg="addSp modSp add mod modNotesTx">
        <pc:chgData name="Ian Parr" userId="4f46477c-3823-44e3-a023-ec7a0abfe074" providerId="ADAL" clId="{4543B6D5-A2C5-42AF-BD14-E28DDEE7ABD1}" dt="2023-07-12T00:56:42.457" v="803" actId="20577"/>
        <pc:sldMkLst>
          <pc:docMk/>
          <pc:sldMk cId="2440678916" sldId="344"/>
        </pc:sldMkLst>
        <pc:spChg chg="mod">
          <ac:chgData name="Ian Parr" userId="4f46477c-3823-44e3-a023-ec7a0abfe074" providerId="ADAL" clId="{4543B6D5-A2C5-42AF-BD14-E28DDEE7ABD1}" dt="2023-07-12T00:56:13.126" v="765" actId="1076"/>
          <ac:spMkLst>
            <pc:docMk/>
            <pc:sldMk cId="2440678916" sldId="344"/>
            <ac:spMk id="3" creationId="{92695CF9-1599-0A61-931C-B54F2F45FB61}"/>
          </ac:spMkLst>
        </pc:spChg>
        <pc:spChg chg="add mod">
          <ac:chgData name="Ian Parr" userId="4f46477c-3823-44e3-a023-ec7a0abfe074" providerId="ADAL" clId="{4543B6D5-A2C5-42AF-BD14-E28DDEE7ABD1}" dt="2023-07-12T00:56:11.366" v="764" actId="1076"/>
          <ac:spMkLst>
            <pc:docMk/>
            <pc:sldMk cId="2440678916" sldId="344"/>
            <ac:spMk id="7" creationId="{46CC345D-6930-2EA7-6D56-1783422D4946}"/>
          </ac:spMkLst>
        </pc:spChg>
        <pc:picChg chg="mod">
          <ac:chgData name="Ian Parr" userId="4f46477c-3823-44e3-a023-ec7a0abfe074" providerId="ADAL" clId="{4543B6D5-A2C5-42AF-BD14-E28DDEE7ABD1}" dt="2023-07-12T00:56:22.470" v="767" actId="14100"/>
          <ac:picMkLst>
            <pc:docMk/>
            <pc:sldMk cId="2440678916" sldId="344"/>
            <ac:picMk id="6" creationId="{B22F8C5A-8461-6DCD-B729-5891E3FF584F}"/>
          </ac:picMkLst>
        </pc:picChg>
        <pc:picChg chg="add mod">
          <ac:chgData name="Ian Parr" userId="4f46477c-3823-44e3-a023-ec7a0abfe074" providerId="ADAL" clId="{4543B6D5-A2C5-42AF-BD14-E28DDEE7ABD1}" dt="2023-07-12T00:56:19.110" v="766" actId="14100"/>
          <ac:picMkLst>
            <pc:docMk/>
            <pc:sldMk cId="2440678916" sldId="344"/>
            <ac:picMk id="9" creationId="{71E8D8F9-5C48-0259-307B-A3A30D0F814F}"/>
          </ac:picMkLst>
        </pc:picChg>
      </pc:sldChg>
      <pc:sldChg chg="addSp modSp add mod ord modNotesTx">
        <pc:chgData name="Ian Parr" userId="4f46477c-3823-44e3-a023-ec7a0abfe074" providerId="ADAL" clId="{4543B6D5-A2C5-42AF-BD14-E28DDEE7ABD1}" dt="2023-07-12T02:09:24.382" v="1082"/>
        <pc:sldMkLst>
          <pc:docMk/>
          <pc:sldMk cId="155797861" sldId="345"/>
        </pc:sldMkLst>
        <pc:spChg chg="add mod">
          <ac:chgData name="Ian Parr" userId="4f46477c-3823-44e3-a023-ec7a0abfe074" providerId="ADAL" clId="{4543B6D5-A2C5-42AF-BD14-E28DDEE7ABD1}" dt="2023-07-12T02:06:55.397" v="1075" actId="207"/>
          <ac:spMkLst>
            <pc:docMk/>
            <pc:sldMk cId="155797861" sldId="345"/>
            <ac:spMk id="7" creationId="{9323DE1E-CFC6-0998-993D-65EB02656948}"/>
          </ac:spMkLst>
        </pc:spChg>
        <pc:picChg chg="add mod">
          <ac:chgData name="Ian Parr" userId="4f46477c-3823-44e3-a023-ec7a0abfe074" providerId="ADAL" clId="{4543B6D5-A2C5-42AF-BD14-E28DDEE7ABD1}" dt="2023-07-12T02:08:59.092" v="1081" actId="14100"/>
          <ac:picMkLst>
            <pc:docMk/>
            <pc:sldMk cId="155797861" sldId="345"/>
            <ac:picMk id="9" creationId="{F10D0FD7-0070-8AA9-816D-4EB8E3076175}"/>
          </ac:picMkLst>
        </pc:picChg>
      </pc:sldChg>
      <pc:sldChg chg="addSp delSp modSp add mod ord">
        <pc:chgData name="Ian Parr" userId="4f46477c-3823-44e3-a023-ec7a0abfe074" providerId="ADAL" clId="{4543B6D5-A2C5-42AF-BD14-E28DDEE7ABD1}" dt="2023-07-12T02:28:42.642" v="1414" actId="1076"/>
        <pc:sldMkLst>
          <pc:docMk/>
          <pc:sldMk cId="1823501380" sldId="346"/>
        </pc:sldMkLst>
        <pc:spChg chg="mod">
          <ac:chgData name="Ian Parr" userId="4f46477c-3823-44e3-a023-ec7a0abfe074" providerId="ADAL" clId="{4543B6D5-A2C5-42AF-BD14-E28DDEE7ABD1}" dt="2023-07-12T02:26:42.307" v="1386" actId="20577"/>
          <ac:spMkLst>
            <pc:docMk/>
            <pc:sldMk cId="1823501380" sldId="346"/>
            <ac:spMk id="3" creationId="{92695CF9-1599-0A61-931C-B54F2F45FB61}"/>
          </ac:spMkLst>
        </pc:spChg>
        <pc:spChg chg="del">
          <ac:chgData name="Ian Parr" userId="4f46477c-3823-44e3-a023-ec7a0abfe074" providerId="ADAL" clId="{4543B6D5-A2C5-42AF-BD14-E28DDEE7ABD1}" dt="2023-07-12T02:26:32.403" v="1375" actId="478"/>
          <ac:spMkLst>
            <pc:docMk/>
            <pc:sldMk cId="1823501380" sldId="346"/>
            <ac:spMk id="5" creationId="{6A30A080-90BB-6C44-D433-3809C5E8856A}"/>
          </ac:spMkLst>
        </pc:spChg>
        <pc:spChg chg="add mod">
          <ac:chgData name="Ian Parr" userId="4f46477c-3823-44e3-a023-ec7a0abfe074" providerId="ADAL" clId="{4543B6D5-A2C5-42AF-BD14-E28DDEE7ABD1}" dt="2023-07-12T02:28:42.642" v="1414" actId="1076"/>
          <ac:spMkLst>
            <pc:docMk/>
            <pc:sldMk cId="1823501380" sldId="346"/>
            <ac:spMk id="7" creationId="{1D5522E0-FCF7-2114-88FF-B1DE34872B84}"/>
          </ac:spMkLst>
        </pc:spChg>
        <pc:picChg chg="del">
          <ac:chgData name="Ian Parr" userId="4f46477c-3823-44e3-a023-ec7a0abfe074" providerId="ADAL" clId="{4543B6D5-A2C5-42AF-BD14-E28DDEE7ABD1}" dt="2023-07-12T02:27:53.304" v="1400" actId="478"/>
          <ac:picMkLst>
            <pc:docMk/>
            <pc:sldMk cId="1823501380" sldId="346"/>
            <ac:picMk id="6" creationId="{B22F8C5A-8461-6DCD-B729-5891E3FF584F}"/>
          </ac:picMkLst>
        </pc:picChg>
        <pc:picChg chg="add mod">
          <ac:chgData name="Ian Parr" userId="4f46477c-3823-44e3-a023-ec7a0abfe074" providerId="ADAL" clId="{4543B6D5-A2C5-42AF-BD14-E28DDEE7ABD1}" dt="2023-07-12T02:28:36.655" v="1413" actId="1076"/>
          <ac:picMkLst>
            <pc:docMk/>
            <pc:sldMk cId="1823501380" sldId="346"/>
            <ac:picMk id="8" creationId="{5EDE3E6E-8B89-379E-6385-C1251C23C544}"/>
          </ac:picMkLst>
        </pc:picChg>
        <pc:picChg chg="add mod">
          <ac:chgData name="Ian Parr" userId="4f46477c-3823-44e3-a023-ec7a0abfe074" providerId="ADAL" clId="{4543B6D5-A2C5-42AF-BD14-E28DDEE7ABD1}" dt="2023-07-12T02:27:58.328" v="1402" actId="14100"/>
          <ac:picMkLst>
            <pc:docMk/>
            <pc:sldMk cId="1823501380" sldId="346"/>
            <ac:picMk id="9" creationId="{624A1A8F-DF80-A81A-B060-D2DA583B76E8}"/>
          </ac:picMkLst>
        </pc:picChg>
        <pc:picChg chg="add mod">
          <ac:chgData name="Ian Parr" userId="4f46477c-3823-44e3-a023-ec7a0abfe074" providerId="ADAL" clId="{4543B6D5-A2C5-42AF-BD14-E28DDEE7ABD1}" dt="2023-07-12T02:28:25.547" v="1410" actId="14100"/>
          <ac:picMkLst>
            <pc:docMk/>
            <pc:sldMk cId="1823501380" sldId="346"/>
            <ac:picMk id="10" creationId="{DD366593-2502-D055-2AF0-1FD2340CF4C7}"/>
          </ac:picMkLst>
        </pc:picChg>
      </pc:sldChg>
      <pc:sldChg chg="delSp modSp add mod ord modNotesTx">
        <pc:chgData name="Ian Parr" userId="4f46477c-3823-44e3-a023-ec7a0abfe074" providerId="ADAL" clId="{4543B6D5-A2C5-42AF-BD14-E28DDEE7ABD1}" dt="2023-07-12T01:55:06.166" v="870"/>
        <pc:sldMkLst>
          <pc:docMk/>
          <pc:sldMk cId="1457005311" sldId="347"/>
        </pc:sldMkLst>
        <pc:spChg chg="mod">
          <ac:chgData name="Ian Parr" userId="4f46477c-3823-44e3-a023-ec7a0abfe074" providerId="ADAL" clId="{4543B6D5-A2C5-42AF-BD14-E28DDEE7ABD1}" dt="2023-07-12T01:52:47.306" v="849" actId="14100"/>
          <ac:spMkLst>
            <pc:docMk/>
            <pc:sldMk cId="1457005311" sldId="347"/>
            <ac:spMk id="3" creationId="{92695CF9-1599-0A61-931C-B54F2F45FB61}"/>
          </ac:spMkLst>
        </pc:spChg>
        <pc:spChg chg="mod">
          <ac:chgData name="Ian Parr" userId="4f46477c-3823-44e3-a023-ec7a0abfe074" providerId="ADAL" clId="{4543B6D5-A2C5-42AF-BD14-E28DDEE7ABD1}" dt="2023-07-12T01:54:34.233" v="867" actId="207"/>
          <ac:spMkLst>
            <pc:docMk/>
            <pc:sldMk cId="1457005311" sldId="347"/>
            <ac:spMk id="4" creationId="{F557B87E-F919-FD82-264F-D413D59E6928}"/>
          </ac:spMkLst>
        </pc:spChg>
        <pc:spChg chg="del">
          <ac:chgData name="Ian Parr" userId="4f46477c-3823-44e3-a023-ec7a0abfe074" providerId="ADAL" clId="{4543B6D5-A2C5-42AF-BD14-E28DDEE7ABD1}" dt="2023-07-12T01:53:12.586" v="850" actId="478"/>
          <ac:spMkLst>
            <pc:docMk/>
            <pc:sldMk cId="1457005311" sldId="347"/>
            <ac:spMk id="5" creationId="{6A30A080-90BB-6C44-D433-3809C5E8856A}"/>
          </ac:spMkLst>
        </pc:spChg>
      </pc:sldChg>
      <pc:sldChg chg="addSp delSp modSp add mod">
        <pc:chgData name="Ian Parr" userId="4f46477c-3823-44e3-a023-ec7a0abfe074" providerId="ADAL" clId="{4543B6D5-A2C5-42AF-BD14-E28DDEE7ABD1}" dt="2023-07-12T02:02:41.079" v="983" actId="1076"/>
        <pc:sldMkLst>
          <pc:docMk/>
          <pc:sldMk cId="3887538870" sldId="348"/>
        </pc:sldMkLst>
        <pc:spChg chg="mod">
          <ac:chgData name="Ian Parr" userId="4f46477c-3823-44e3-a023-ec7a0abfe074" providerId="ADAL" clId="{4543B6D5-A2C5-42AF-BD14-E28DDEE7ABD1}" dt="2023-07-12T01:59:49.753" v="916" actId="1076"/>
          <ac:spMkLst>
            <pc:docMk/>
            <pc:sldMk cId="3887538870" sldId="348"/>
            <ac:spMk id="2" creationId="{DBB88297-7B82-C1EF-A06F-D891D900C591}"/>
          </ac:spMkLst>
        </pc:spChg>
        <pc:spChg chg="mod">
          <ac:chgData name="Ian Parr" userId="4f46477c-3823-44e3-a023-ec7a0abfe074" providerId="ADAL" clId="{4543B6D5-A2C5-42AF-BD14-E28DDEE7ABD1}" dt="2023-07-12T01:58:46.129" v="901" actId="1076"/>
          <ac:spMkLst>
            <pc:docMk/>
            <pc:sldMk cId="3887538870" sldId="348"/>
            <ac:spMk id="3" creationId="{92695CF9-1599-0A61-931C-B54F2F45FB61}"/>
          </ac:spMkLst>
        </pc:spChg>
        <pc:spChg chg="del">
          <ac:chgData name="Ian Parr" userId="4f46477c-3823-44e3-a023-ec7a0abfe074" providerId="ADAL" clId="{4543B6D5-A2C5-42AF-BD14-E28DDEE7ABD1}" dt="2023-07-12T01:55:39.700" v="872" actId="478"/>
          <ac:spMkLst>
            <pc:docMk/>
            <pc:sldMk cId="3887538870" sldId="348"/>
            <ac:spMk id="4" creationId="{F557B87E-F919-FD82-264F-D413D59E6928}"/>
          </ac:spMkLst>
        </pc:spChg>
        <pc:spChg chg="add mod">
          <ac:chgData name="Ian Parr" userId="4f46477c-3823-44e3-a023-ec7a0abfe074" providerId="ADAL" clId="{4543B6D5-A2C5-42AF-BD14-E28DDEE7ABD1}" dt="2023-07-12T02:02:41.079" v="983" actId="1076"/>
          <ac:spMkLst>
            <pc:docMk/>
            <pc:sldMk cId="3887538870" sldId="348"/>
            <ac:spMk id="7" creationId="{55F52413-F504-1A32-7C6D-1D9F11E896D3}"/>
          </ac:spMkLst>
        </pc:spChg>
        <pc:picChg chg="add mod">
          <ac:chgData name="Ian Parr" userId="4f46477c-3823-44e3-a023-ec7a0abfe074" providerId="ADAL" clId="{4543B6D5-A2C5-42AF-BD14-E28DDEE7ABD1}" dt="2023-07-12T01:58:42.912" v="900" actId="14100"/>
          <ac:picMkLst>
            <pc:docMk/>
            <pc:sldMk cId="3887538870" sldId="348"/>
            <ac:picMk id="8" creationId="{F3795279-E9FF-D921-38FC-07C51F5152DE}"/>
          </ac:picMkLst>
        </pc:picChg>
      </pc:sldChg>
      <pc:sldChg chg="addSp modSp add mod">
        <pc:chgData name="Ian Parr" userId="4f46477c-3823-44e3-a023-ec7a0abfe074" providerId="ADAL" clId="{4543B6D5-A2C5-42AF-BD14-E28DDEE7ABD1}" dt="2023-07-13T02:11:18.501" v="1595" actId="1076"/>
        <pc:sldMkLst>
          <pc:docMk/>
          <pc:sldMk cId="3778214259" sldId="349"/>
        </pc:sldMkLst>
        <pc:spChg chg="mod">
          <ac:chgData name="Ian Parr" userId="4f46477c-3823-44e3-a023-ec7a0abfe074" providerId="ADAL" clId="{4543B6D5-A2C5-42AF-BD14-E28DDEE7ABD1}" dt="2023-07-13T02:11:10.805" v="1593" actId="1076"/>
          <ac:spMkLst>
            <pc:docMk/>
            <pc:sldMk cId="3778214259" sldId="349"/>
            <ac:spMk id="3" creationId="{92695CF9-1599-0A61-931C-B54F2F45FB61}"/>
          </ac:spMkLst>
        </pc:spChg>
        <pc:spChg chg="add mod">
          <ac:chgData name="Ian Parr" userId="4f46477c-3823-44e3-a023-ec7a0abfe074" providerId="ADAL" clId="{4543B6D5-A2C5-42AF-BD14-E28DDEE7ABD1}" dt="2023-07-13T02:11:18.501" v="1595" actId="1076"/>
          <ac:spMkLst>
            <pc:docMk/>
            <pc:sldMk cId="3778214259" sldId="349"/>
            <ac:spMk id="5" creationId="{481A445B-C16C-D28A-FC32-2A06576E8691}"/>
          </ac:spMkLst>
        </pc:spChg>
      </pc:sldChg>
      <pc:sldChg chg="add">
        <pc:chgData name="Ian Parr" userId="4f46477c-3823-44e3-a023-ec7a0abfe074" providerId="ADAL" clId="{4543B6D5-A2C5-42AF-BD14-E28DDEE7ABD1}" dt="2023-07-12T02:02:59.159" v="984" actId="2890"/>
        <pc:sldMkLst>
          <pc:docMk/>
          <pc:sldMk cId="2179007400" sldId="350"/>
        </pc:sldMkLst>
      </pc:sldChg>
      <pc:sldChg chg="addSp delSp modSp add mod">
        <pc:chgData name="Ian Parr" userId="4f46477c-3823-44e3-a023-ec7a0abfe074" providerId="ADAL" clId="{4543B6D5-A2C5-42AF-BD14-E28DDEE7ABD1}" dt="2023-07-12T02:06:09.283" v="1072" actId="20577"/>
        <pc:sldMkLst>
          <pc:docMk/>
          <pc:sldMk cId="3118576863" sldId="351"/>
        </pc:sldMkLst>
        <pc:spChg chg="mod">
          <ac:chgData name="Ian Parr" userId="4f46477c-3823-44e3-a023-ec7a0abfe074" providerId="ADAL" clId="{4543B6D5-A2C5-42AF-BD14-E28DDEE7ABD1}" dt="2023-07-12T02:06:09.283" v="1072" actId="20577"/>
          <ac:spMkLst>
            <pc:docMk/>
            <pc:sldMk cId="3118576863" sldId="351"/>
            <ac:spMk id="3" creationId="{92695CF9-1599-0A61-931C-B54F2F45FB61}"/>
          </ac:spMkLst>
        </pc:spChg>
        <pc:spChg chg="del">
          <ac:chgData name="Ian Parr" userId="4f46477c-3823-44e3-a023-ec7a0abfe074" providerId="ADAL" clId="{4543B6D5-A2C5-42AF-BD14-E28DDEE7ABD1}" dt="2023-07-12T02:03:23.120" v="988" actId="478"/>
          <ac:spMkLst>
            <pc:docMk/>
            <pc:sldMk cId="3118576863" sldId="351"/>
            <ac:spMk id="5" creationId="{481A445B-C16C-D28A-FC32-2A06576E8691}"/>
          </ac:spMkLst>
        </pc:spChg>
        <pc:spChg chg="add mod">
          <ac:chgData name="Ian Parr" userId="4f46477c-3823-44e3-a023-ec7a0abfe074" providerId="ADAL" clId="{4543B6D5-A2C5-42AF-BD14-E28DDEE7ABD1}" dt="2023-07-12T02:05:46.293" v="1065" actId="1076"/>
          <ac:spMkLst>
            <pc:docMk/>
            <pc:sldMk cId="3118576863" sldId="351"/>
            <ac:spMk id="7" creationId="{F4BB1535-35AB-4926-1692-CB865D3F66A6}"/>
          </ac:spMkLst>
        </pc:spChg>
        <pc:picChg chg="del">
          <ac:chgData name="Ian Parr" userId="4f46477c-3823-44e3-a023-ec7a0abfe074" providerId="ADAL" clId="{4543B6D5-A2C5-42AF-BD14-E28DDEE7ABD1}" dt="2023-07-12T02:05:32.981" v="1059" actId="478"/>
          <ac:picMkLst>
            <pc:docMk/>
            <pc:sldMk cId="3118576863" sldId="351"/>
            <ac:picMk id="6" creationId="{B22F8C5A-8461-6DCD-B729-5891E3FF584F}"/>
          </ac:picMkLst>
        </pc:picChg>
        <pc:picChg chg="add mod">
          <ac:chgData name="Ian Parr" userId="4f46477c-3823-44e3-a023-ec7a0abfe074" providerId="ADAL" clId="{4543B6D5-A2C5-42AF-BD14-E28DDEE7ABD1}" dt="2023-07-12T02:05:52.059" v="1068" actId="14100"/>
          <ac:picMkLst>
            <pc:docMk/>
            <pc:sldMk cId="3118576863" sldId="351"/>
            <ac:picMk id="8" creationId="{C756E95B-C12E-52D7-2263-4F11B35F49D4}"/>
          </ac:picMkLst>
        </pc:picChg>
      </pc:sldChg>
      <pc:sldChg chg="addSp delSp modSp add mod ord modNotesTx">
        <pc:chgData name="Ian Parr" userId="4f46477c-3823-44e3-a023-ec7a0abfe074" providerId="ADAL" clId="{4543B6D5-A2C5-42AF-BD14-E28DDEE7ABD1}" dt="2023-07-13T02:07:51.678" v="1573" actId="478"/>
        <pc:sldMkLst>
          <pc:docMk/>
          <pc:sldMk cId="2678754005" sldId="352"/>
        </pc:sldMkLst>
        <pc:spChg chg="del">
          <ac:chgData name="Ian Parr" userId="4f46477c-3823-44e3-a023-ec7a0abfe074" providerId="ADAL" clId="{4543B6D5-A2C5-42AF-BD14-E28DDEE7ABD1}" dt="2023-07-13T02:07:35.142" v="1570" actId="478"/>
          <ac:spMkLst>
            <pc:docMk/>
            <pc:sldMk cId="2678754005" sldId="352"/>
            <ac:spMk id="3" creationId="{92695CF9-1599-0A61-931C-B54F2F45FB61}"/>
          </ac:spMkLst>
        </pc:spChg>
        <pc:spChg chg="del mod">
          <ac:chgData name="Ian Parr" userId="4f46477c-3823-44e3-a023-ec7a0abfe074" providerId="ADAL" clId="{4543B6D5-A2C5-42AF-BD14-E28DDEE7ABD1}" dt="2023-07-12T02:10:07.959" v="1087" actId="478"/>
          <ac:spMkLst>
            <pc:docMk/>
            <pc:sldMk cId="2678754005" sldId="352"/>
            <ac:spMk id="5" creationId="{481A445B-C16C-D28A-FC32-2A06576E8691}"/>
          </ac:spMkLst>
        </pc:spChg>
        <pc:picChg chg="del">
          <ac:chgData name="Ian Parr" userId="4f46477c-3823-44e3-a023-ec7a0abfe074" providerId="ADAL" clId="{4543B6D5-A2C5-42AF-BD14-E28DDEE7ABD1}" dt="2023-07-12T02:10:29.839" v="1092" actId="21"/>
          <ac:picMkLst>
            <pc:docMk/>
            <pc:sldMk cId="2678754005" sldId="352"/>
            <ac:picMk id="6" creationId="{B22F8C5A-8461-6DCD-B729-5891E3FF584F}"/>
          </ac:picMkLst>
        </pc:picChg>
        <pc:picChg chg="add mod">
          <ac:chgData name="Ian Parr" userId="4f46477c-3823-44e3-a023-ec7a0abfe074" providerId="ADAL" clId="{4543B6D5-A2C5-42AF-BD14-E28DDEE7ABD1}" dt="2023-07-13T02:07:49.170" v="1572" actId="14100"/>
          <ac:picMkLst>
            <pc:docMk/>
            <pc:sldMk cId="2678754005" sldId="352"/>
            <ac:picMk id="7" creationId="{C149696C-63A1-2F13-DCA4-00D80283BF53}"/>
          </ac:picMkLst>
        </pc:picChg>
        <pc:picChg chg="add del mod">
          <ac:chgData name="Ian Parr" userId="4f46477c-3823-44e3-a023-ec7a0abfe074" providerId="ADAL" clId="{4543B6D5-A2C5-42AF-BD14-E28DDEE7ABD1}" dt="2023-07-13T02:07:51.678" v="1573" actId="478"/>
          <ac:picMkLst>
            <pc:docMk/>
            <pc:sldMk cId="2678754005" sldId="352"/>
            <ac:picMk id="8" creationId="{8E9BFD65-1AEB-3C7C-BC7E-F6338BDFF780}"/>
          </ac:picMkLst>
        </pc:picChg>
      </pc:sldChg>
      <pc:sldChg chg="addSp delSp modSp add mod ord">
        <pc:chgData name="Ian Parr" userId="4f46477c-3823-44e3-a023-ec7a0abfe074" providerId="ADAL" clId="{4543B6D5-A2C5-42AF-BD14-E28DDEE7ABD1}" dt="2023-07-12T02:14:08.623" v="1118" actId="20577"/>
        <pc:sldMkLst>
          <pc:docMk/>
          <pc:sldMk cId="2231237762" sldId="353"/>
        </pc:sldMkLst>
        <pc:spChg chg="mod">
          <ac:chgData name="Ian Parr" userId="4f46477c-3823-44e3-a023-ec7a0abfe074" providerId="ADAL" clId="{4543B6D5-A2C5-42AF-BD14-E28DDEE7ABD1}" dt="2023-07-12T02:13:15.225" v="1111" actId="20577"/>
          <ac:spMkLst>
            <pc:docMk/>
            <pc:sldMk cId="2231237762" sldId="353"/>
            <ac:spMk id="3" creationId="{92695CF9-1599-0A61-931C-B54F2F45FB61}"/>
          </ac:spMkLst>
        </pc:spChg>
        <pc:spChg chg="del">
          <ac:chgData name="Ian Parr" userId="4f46477c-3823-44e3-a023-ec7a0abfe074" providerId="ADAL" clId="{4543B6D5-A2C5-42AF-BD14-E28DDEE7ABD1}" dt="2023-07-12T02:13:27.874" v="1112" actId="478"/>
          <ac:spMkLst>
            <pc:docMk/>
            <pc:sldMk cId="2231237762" sldId="353"/>
            <ac:spMk id="5" creationId="{481A445B-C16C-D28A-FC32-2A06576E8691}"/>
          </ac:spMkLst>
        </pc:spChg>
        <pc:spChg chg="add mod">
          <ac:chgData name="Ian Parr" userId="4f46477c-3823-44e3-a023-ec7a0abfe074" providerId="ADAL" clId="{4543B6D5-A2C5-42AF-BD14-E28DDEE7ABD1}" dt="2023-07-12T02:14:08.623" v="1118" actId="20577"/>
          <ac:spMkLst>
            <pc:docMk/>
            <pc:sldMk cId="2231237762" sldId="353"/>
            <ac:spMk id="7" creationId="{86998638-78B1-3C4F-92C9-7C2F9B6E2811}"/>
          </ac:spMkLst>
        </pc:spChg>
      </pc:sldChg>
      <pc:sldChg chg="addSp delSp modSp add mod ord">
        <pc:chgData name="Ian Parr" userId="4f46477c-3823-44e3-a023-ec7a0abfe074" providerId="ADAL" clId="{4543B6D5-A2C5-42AF-BD14-E28DDEE7ABD1}" dt="2023-07-12T02:25:49.597" v="1372" actId="20577"/>
        <pc:sldMkLst>
          <pc:docMk/>
          <pc:sldMk cId="686106833" sldId="354"/>
        </pc:sldMkLst>
        <pc:spChg chg="mod">
          <ac:chgData name="Ian Parr" userId="4f46477c-3823-44e3-a023-ec7a0abfe074" providerId="ADAL" clId="{4543B6D5-A2C5-42AF-BD14-E28DDEE7ABD1}" dt="2023-07-12T02:25:09.589" v="1358" actId="1076"/>
          <ac:spMkLst>
            <pc:docMk/>
            <pc:sldMk cId="686106833" sldId="354"/>
            <ac:spMk id="3" creationId="{92695CF9-1599-0A61-931C-B54F2F45FB61}"/>
          </ac:spMkLst>
        </pc:spChg>
        <pc:spChg chg="del">
          <ac:chgData name="Ian Parr" userId="4f46477c-3823-44e3-a023-ec7a0abfe074" providerId="ADAL" clId="{4543B6D5-A2C5-42AF-BD14-E28DDEE7ABD1}" dt="2023-07-12T02:24:08.736" v="1343" actId="478"/>
          <ac:spMkLst>
            <pc:docMk/>
            <pc:sldMk cId="686106833" sldId="354"/>
            <ac:spMk id="5" creationId="{481A445B-C16C-D28A-FC32-2A06576E8691}"/>
          </ac:spMkLst>
        </pc:spChg>
        <pc:spChg chg="add mod">
          <ac:chgData name="Ian Parr" userId="4f46477c-3823-44e3-a023-ec7a0abfe074" providerId="ADAL" clId="{4543B6D5-A2C5-42AF-BD14-E28DDEE7ABD1}" dt="2023-07-12T02:25:49.597" v="1372" actId="20577"/>
          <ac:spMkLst>
            <pc:docMk/>
            <pc:sldMk cId="686106833" sldId="354"/>
            <ac:spMk id="7" creationId="{67915731-4CDA-7167-689F-FB5FDF36D03A}"/>
          </ac:spMkLst>
        </pc:spChg>
        <pc:picChg chg="add mod">
          <ac:chgData name="Ian Parr" userId="4f46477c-3823-44e3-a023-ec7a0abfe074" providerId="ADAL" clId="{4543B6D5-A2C5-42AF-BD14-E28DDEE7ABD1}" dt="2023-07-12T02:25:32.470" v="1366" actId="1076"/>
          <ac:picMkLst>
            <pc:docMk/>
            <pc:sldMk cId="686106833" sldId="354"/>
            <ac:picMk id="8" creationId="{ACF3EA8A-504A-7CA2-1F61-0420355B0893}"/>
          </ac:picMkLst>
        </pc:picChg>
        <pc:picChg chg="add mod">
          <ac:chgData name="Ian Parr" userId="4f46477c-3823-44e3-a023-ec7a0abfe074" providerId="ADAL" clId="{4543B6D5-A2C5-42AF-BD14-E28DDEE7ABD1}" dt="2023-07-12T02:25:35.180" v="1367" actId="1076"/>
          <ac:picMkLst>
            <pc:docMk/>
            <pc:sldMk cId="686106833" sldId="354"/>
            <ac:picMk id="9" creationId="{3D4F15C5-BD3F-AA7E-F8E5-83479823A593}"/>
          </ac:picMkLst>
        </pc:picChg>
      </pc:sldChg>
      <pc:sldChg chg="addSp delSp modSp add mod">
        <pc:chgData name="Ian Parr" userId="4f46477c-3823-44e3-a023-ec7a0abfe074" providerId="ADAL" clId="{4543B6D5-A2C5-42AF-BD14-E28DDEE7ABD1}" dt="2023-07-12T02:19:12.147" v="1228" actId="1076"/>
        <pc:sldMkLst>
          <pc:docMk/>
          <pc:sldMk cId="1260787264" sldId="355"/>
        </pc:sldMkLst>
        <pc:spChg chg="mod">
          <ac:chgData name="Ian Parr" userId="4f46477c-3823-44e3-a023-ec7a0abfe074" providerId="ADAL" clId="{4543B6D5-A2C5-42AF-BD14-E28DDEE7ABD1}" dt="2023-07-12T02:18:01.121" v="1214" actId="20577"/>
          <ac:spMkLst>
            <pc:docMk/>
            <pc:sldMk cId="1260787264" sldId="355"/>
            <ac:spMk id="3" creationId="{92695CF9-1599-0A61-931C-B54F2F45FB61}"/>
          </ac:spMkLst>
        </pc:spChg>
        <pc:spChg chg="del">
          <ac:chgData name="Ian Parr" userId="4f46477c-3823-44e3-a023-ec7a0abfe074" providerId="ADAL" clId="{4543B6D5-A2C5-42AF-BD14-E28DDEE7ABD1}" dt="2023-07-12T02:18:17.798" v="1215" actId="478"/>
          <ac:spMkLst>
            <pc:docMk/>
            <pc:sldMk cId="1260787264" sldId="355"/>
            <ac:spMk id="5" creationId="{481A445B-C16C-D28A-FC32-2A06576E8691}"/>
          </ac:spMkLst>
        </pc:spChg>
        <pc:spChg chg="add mod">
          <ac:chgData name="Ian Parr" userId="4f46477c-3823-44e3-a023-ec7a0abfe074" providerId="ADAL" clId="{4543B6D5-A2C5-42AF-BD14-E28DDEE7ABD1}" dt="2023-07-12T02:19:12.147" v="1228" actId="1076"/>
          <ac:spMkLst>
            <pc:docMk/>
            <pc:sldMk cId="1260787264" sldId="355"/>
            <ac:spMk id="7" creationId="{5A2E4C72-E896-3BA9-6187-E4D92972749E}"/>
          </ac:spMkLst>
        </pc:spChg>
      </pc:sldChg>
      <pc:sldChg chg="addSp delSp modSp add mod">
        <pc:chgData name="Ian Parr" userId="4f46477c-3823-44e3-a023-ec7a0abfe074" providerId="ADAL" clId="{4543B6D5-A2C5-42AF-BD14-E28DDEE7ABD1}" dt="2023-07-13T02:09:05.700" v="1575" actId="207"/>
        <pc:sldMkLst>
          <pc:docMk/>
          <pc:sldMk cId="1598956184" sldId="356"/>
        </pc:sldMkLst>
        <pc:spChg chg="add mod">
          <ac:chgData name="Ian Parr" userId="4f46477c-3823-44e3-a023-ec7a0abfe074" providerId="ADAL" clId="{4543B6D5-A2C5-42AF-BD14-E28DDEE7ABD1}" dt="2023-07-13T02:09:05.700" v="1575" actId="207"/>
          <ac:spMkLst>
            <pc:docMk/>
            <pc:sldMk cId="1598956184" sldId="356"/>
            <ac:spMk id="5" creationId="{4880B45D-A5AD-61E5-95BD-909CCFE2ED6F}"/>
          </ac:spMkLst>
        </pc:spChg>
        <pc:spChg chg="del">
          <ac:chgData name="Ian Parr" userId="4f46477c-3823-44e3-a023-ec7a0abfe074" providerId="ADAL" clId="{4543B6D5-A2C5-42AF-BD14-E28DDEE7ABD1}" dt="2023-07-12T02:14:32.006" v="1120" actId="478"/>
          <ac:spMkLst>
            <pc:docMk/>
            <pc:sldMk cId="1598956184" sldId="356"/>
            <ac:spMk id="7" creationId="{86998638-78B1-3C4F-92C9-7C2F9B6E2811}"/>
          </ac:spMkLst>
        </pc:spChg>
      </pc:sldChg>
      <pc:sldChg chg="addSp delSp modSp add mod">
        <pc:chgData name="Ian Parr" userId="4f46477c-3823-44e3-a023-ec7a0abfe074" providerId="ADAL" clId="{4543B6D5-A2C5-42AF-BD14-E28DDEE7ABD1}" dt="2023-07-13T02:09:12.638" v="1576" actId="114"/>
        <pc:sldMkLst>
          <pc:docMk/>
          <pc:sldMk cId="2018442070" sldId="357"/>
        </pc:sldMkLst>
        <pc:spChg chg="del">
          <ac:chgData name="Ian Parr" userId="4f46477c-3823-44e3-a023-ec7a0abfe074" providerId="ADAL" clId="{4543B6D5-A2C5-42AF-BD14-E28DDEE7ABD1}" dt="2023-07-12T02:15:40.650" v="1176" actId="478"/>
          <ac:spMkLst>
            <pc:docMk/>
            <pc:sldMk cId="2018442070" sldId="357"/>
            <ac:spMk id="5" creationId="{4880B45D-A5AD-61E5-95BD-909CCFE2ED6F}"/>
          </ac:spMkLst>
        </pc:spChg>
        <pc:spChg chg="add mod">
          <ac:chgData name="Ian Parr" userId="4f46477c-3823-44e3-a023-ec7a0abfe074" providerId="ADAL" clId="{4543B6D5-A2C5-42AF-BD14-E28DDEE7ABD1}" dt="2023-07-13T02:09:12.638" v="1576" actId="114"/>
          <ac:spMkLst>
            <pc:docMk/>
            <pc:sldMk cId="2018442070" sldId="357"/>
            <ac:spMk id="7" creationId="{4A84D291-D321-738F-D57A-4B85F8025F3A}"/>
          </ac:spMkLst>
        </pc:spChg>
        <pc:picChg chg="add mod">
          <ac:chgData name="Ian Parr" userId="4f46477c-3823-44e3-a023-ec7a0abfe074" providerId="ADAL" clId="{4543B6D5-A2C5-42AF-BD14-E28DDEE7ABD1}" dt="2023-07-12T02:16:16.169" v="1181" actId="14100"/>
          <ac:picMkLst>
            <pc:docMk/>
            <pc:sldMk cId="2018442070" sldId="357"/>
            <ac:picMk id="8" creationId="{33AD4254-9AB8-7403-6053-8D49D9495BEA}"/>
          </ac:picMkLst>
        </pc:picChg>
      </pc:sldChg>
      <pc:sldChg chg="addSp delSp modSp add mod">
        <pc:chgData name="Ian Parr" userId="4f46477c-3823-44e3-a023-ec7a0abfe074" providerId="ADAL" clId="{4543B6D5-A2C5-42AF-BD14-E28DDEE7ABD1}" dt="2023-07-13T02:09:20.623" v="1578" actId="207"/>
        <pc:sldMkLst>
          <pc:docMk/>
          <pc:sldMk cId="4044847006" sldId="358"/>
        </pc:sldMkLst>
        <pc:spChg chg="add mod">
          <ac:chgData name="Ian Parr" userId="4f46477c-3823-44e3-a023-ec7a0abfe074" providerId="ADAL" clId="{4543B6D5-A2C5-42AF-BD14-E28DDEE7ABD1}" dt="2023-07-13T02:09:20.623" v="1578" actId="207"/>
          <ac:spMkLst>
            <pc:docMk/>
            <pc:sldMk cId="4044847006" sldId="358"/>
            <ac:spMk id="5" creationId="{7BCCE8D1-7B8A-A3E2-7A6F-25ED2733B09F}"/>
          </ac:spMkLst>
        </pc:spChg>
        <pc:spChg chg="del">
          <ac:chgData name="Ian Parr" userId="4f46477c-3823-44e3-a023-ec7a0abfe074" providerId="ADAL" clId="{4543B6D5-A2C5-42AF-BD14-E28DDEE7ABD1}" dt="2023-07-12T02:16:55.020" v="1184" actId="478"/>
          <ac:spMkLst>
            <pc:docMk/>
            <pc:sldMk cId="4044847006" sldId="358"/>
            <ac:spMk id="7" creationId="{4A84D291-D321-738F-D57A-4B85F8025F3A}"/>
          </ac:spMkLst>
        </pc:spChg>
        <pc:picChg chg="mod">
          <ac:chgData name="Ian Parr" userId="4f46477c-3823-44e3-a023-ec7a0abfe074" providerId="ADAL" clId="{4543B6D5-A2C5-42AF-BD14-E28DDEE7ABD1}" dt="2023-07-12T02:17:27.935" v="1193" actId="14100"/>
          <ac:picMkLst>
            <pc:docMk/>
            <pc:sldMk cId="4044847006" sldId="358"/>
            <ac:picMk id="6" creationId="{B22F8C5A-8461-6DCD-B729-5891E3FF584F}"/>
          </ac:picMkLst>
        </pc:picChg>
        <pc:picChg chg="del">
          <ac:chgData name="Ian Parr" userId="4f46477c-3823-44e3-a023-ec7a0abfe074" providerId="ADAL" clId="{4543B6D5-A2C5-42AF-BD14-E28DDEE7ABD1}" dt="2023-07-12T02:16:56.730" v="1185" actId="478"/>
          <ac:picMkLst>
            <pc:docMk/>
            <pc:sldMk cId="4044847006" sldId="358"/>
            <ac:picMk id="8" creationId="{33AD4254-9AB8-7403-6053-8D49D9495BEA}"/>
          </ac:picMkLst>
        </pc:picChg>
        <pc:picChg chg="add mod">
          <ac:chgData name="Ian Parr" userId="4f46477c-3823-44e3-a023-ec7a0abfe074" providerId="ADAL" clId="{4543B6D5-A2C5-42AF-BD14-E28DDEE7ABD1}" dt="2023-07-12T02:17:24.739" v="1192" actId="1076"/>
          <ac:picMkLst>
            <pc:docMk/>
            <pc:sldMk cId="4044847006" sldId="358"/>
            <ac:picMk id="9" creationId="{2663BAA0-F446-B5A1-0029-F5D32DC9A9BE}"/>
          </ac:picMkLst>
        </pc:picChg>
      </pc:sldChg>
      <pc:sldChg chg="addSp delSp modSp add mod ord">
        <pc:chgData name="Ian Parr" userId="4f46477c-3823-44e3-a023-ec7a0abfe074" providerId="ADAL" clId="{4543B6D5-A2C5-42AF-BD14-E28DDEE7ABD1}" dt="2023-07-12T02:21:57.354" v="1310" actId="207"/>
        <pc:sldMkLst>
          <pc:docMk/>
          <pc:sldMk cId="1383752302" sldId="359"/>
        </pc:sldMkLst>
        <pc:spChg chg="mod">
          <ac:chgData name="Ian Parr" userId="4f46477c-3823-44e3-a023-ec7a0abfe074" providerId="ADAL" clId="{4543B6D5-A2C5-42AF-BD14-E28DDEE7ABD1}" dt="2023-07-12T02:20:54.258" v="1297" actId="20577"/>
          <ac:spMkLst>
            <pc:docMk/>
            <pc:sldMk cId="1383752302" sldId="359"/>
            <ac:spMk id="3" creationId="{92695CF9-1599-0A61-931C-B54F2F45FB61}"/>
          </ac:spMkLst>
        </pc:spChg>
        <pc:spChg chg="add mod">
          <ac:chgData name="Ian Parr" userId="4f46477c-3823-44e3-a023-ec7a0abfe074" providerId="ADAL" clId="{4543B6D5-A2C5-42AF-BD14-E28DDEE7ABD1}" dt="2023-07-12T02:21:57.354" v="1310" actId="207"/>
          <ac:spMkLst>
            <pc:docMk/>
            <pc:sldMk cId="1383752302" sldId="359"/>
            <ac:spMk id="5" creationId="{0902A144-B235-DA63-9825-8C7DB29B23D7}"/>
          </ac:spMkLst>
        </pc:spChg>
        <pc:spChg chg="del">
          <ac:chgData name="Ian Parr" userId="4f46477c-3823-44e3-a023-ec7a0abfe074" providerId="ADAL" clId="{4543B6D5-A2C5-42AF-BD14-E28DDEE7ABD1}" dt="2023-07-12T02:20:58.191" v="1298" actId="478"/>
          <ac:spMkLst>
            <pc:docMk/>
            <pc:sldMk cId="1383752302" sldId="359"/>
            <ac:spMk id="7" creationId="{5A2E4C72-E896-3BA9-6187-E4D92972749E}"/>
          </ac:spMkLst>
        </pc:spChg>
      </pc:sldChg>
      <pc:sldChg chg="addSp modSp add mod ord">
        <pc:chgData name="Ian Parr" userId="4f46477c-3823-44e3-a023-ec7a0abfe074" providerId="ADAL" clId="{4543B6D5-A2C5-42AF-BD14-E28DDEE7ABD1}" dt="2023-07-12T02:23:26.714" v="1324"/>
        <pc:sldMkLst>
          <pc:docMk/>
          <pc:sldMk cId="3005911966" sldId="360"/>
        </pc:sldMkLst>
        <pc:picChg chg="add mod">
          <ac:chgData name="Ian Parr" userId="4f46477c-3823-44e3-a023-ec7a0abfe074" providerId="ADAL" clId="{4543B6D5-A2C5-42AF-BD14-E28DDEE7ABD1}" dt="2023-07-12T02:23:08.090" v="1320" actId="1076"/>
          <ac:picMkLst>
            <pc:docMk/>
            <pc:sldMk cId="3005911966" sldId="360"/>
            <ac:picMk id="3" creationId="{389692F8-E4C3-7048-9AEE-DD9BA4BA7D7D}"/>
          </ac:picMkLst>
        </pc:picChg>
      </pc:sldChg>
      <pc:sldChg chg="addSp delSp modSp add mod ord modNotesTx">
        <pc:chgData name="Ian Parr" userId="4f46477c-3823-44e3-a023-ec7a0abfe074" providerId="ADAL" clId="{4543B6D5-A2C5-42AF-BD14-E28DDEE7ABD1}" dt="2023-07-12T02:39:38.860" v="1436"/>
        <pc:sldMkLst>
          <pc:docMk/>
          <pc:sldMk cId="2832857767" sldId="361"/>
        </pc:sldMkLst>
        <pc:spChg chg="mod">
          <ac:chgData name="Ian Parr" userId="4f46477c-3823-44e3-a023-ec7a0abfe074" providerId="ADAL" clId="{4543B6D5-A2C5-42AF-BD14-E28DDEE7ABD1}" dt="2023-07-12T02:29:31.966" v="1423" actId="20577"/>
          <ac:spMkLst>
            <pc:docMk/>
            <pc:sldMk cId="2832857767" sldId="361"/>
            <ac:spMk id="3" creationId="{92695CF9-1599-0A61-931C-B54F2F45FB61}"/>
          </ac:spMkLst>
        </pc:spChg>
        <pc:spChg chg="del">
          <ac:chgData name="Ian Parr" userId="4f46477c-3823-44e3-a023-ec7a0abfe074" providerId="ADAL" clId="{4543B6D5-A2C5-42AF-BD14-E28DDEE7ABD1}" dt="2023-07-12T02:29:35.004" v="1424" actId="478"/>
          <ac:spMkLst>
            <pc:docMk/>
            <pc:sldMk cId="2832857767" sldId="361"/>
            <ac:spMk id="5" creationId="{0902A144-B235-DA63-9825-8C7DB29B23D7}"/>
          </ac:spMkLst>
        </pc:spChg>
        <pc:spChg chg="add">
          <ac:chgData name="Ian Parr" userId="4f46477c-3823-44e3-a023-ec7a0abfe074" providerId="ADAL" clId="{4543B6D5-A2C5-42AF-BD14-E28DDEE7ABD1}" dt="2023-07-12T02:39:08.441" v="1433" actId="22"/>
          <ac:spMkLst>
            <pc:docMk/>
            <pc:sldMk cId="2832857767" sldId="361"/>
            <ac:spMk id="10" creationId="{4ED39822-7B31-AD0A-0AC1-26F306B3090B}"/>
          </ac:spMkLst>
        </pc:spChg>
        <pc:spChg chg="add mod">
          <ac:chgData name="Ian Parr" userId="4f46477c-3823-44e3-a023-ec7a0abfe074" providerId="ADAL" clId="{4543B6D5-A2C5-42AF-BD14-E28DDEE7ABD1}" dt="2023-07-12T02:39:33.542" v="1435" actId="1076"/>
          <ac:spMkLst>
            <pc:docMk/>
            <pc:sldMk cId="2832857767" sldId="361"/>
            <ac:spMk id="12" creationId="{028659AC-5886-A945-5538-A72277A81CAD}"/>
          </ac:spMkLst>
        </pc:spChg>
        <pc:picChg chg="add mod">
          <ac:chgData name="Ian Parr" userId="4f46477c-3823-44e3-a023-ec7a0abfe074" providerId="ADAL" clId="{4543B6D5-A2C5-42AF-BD14-E28DDEE7ABD1}" dt="2023-07-12T02:38:16.017" v="1431" actId="14100"/>
          <ac:picMkLst>
            <pc:docMk/>
            <pc:sldMk cId="2832857767" sldId="361"/>
            <ac:picMk id="8" creationId="{45AA98B2-3FD8-6CB4-7010-3110F8C3E3EC}"/>
          </ac:picMkLst>
        </pc:picChg>
      </pc:sldChg>
      <pc:sldChg chg="addSp delSp modSp add mod modNotesTx">
        <pc:chgData name="Ian Parr" userId="4f46477c-3823-44e3-a023-ec7a0abfe074" providerId="ADAL" clId="{4543B6D5-A2C5-42AF-BD14-E28DDEE7ABD1}" dt="2023-07-12T02:41:49.628" v="1465" actId="20577"/>
        <pc:sldMkLst>
          <pc:docMk/>
          <pc:sldMk cId="248264400" sldId="362"/>
        </pc:sldMkLst>
        <pc:spChg chg="mod">
          <ac:chgData name="Ian Parr" userId="4f46477c-3823-44e3-a023-ec7a0abfe074" providerId="ADAL" clId="{4543B6D5-A2C5-42AF-BD14-E28DDEE7ABD1}" dt="2023-07-12T02:40:40.901" v="1448" actId="1076"/>
          <ac:spMkLst>
            <pc:docMk/>
            <pc:sldMk cId="248264400" sldId="362"/>
            <ac:spMk id="3" creationId="{92695CF9-1599-0A61-931C-B54F2F45FB61}"/>
          </ac:spMkLst>
        </pc:spChg>
        <pc:spChg chg="add mod">
          <ac:chgData name="Ian Parr" userId="4f46477c-3823-44e3-a023-ec7a0abfe074" providerId="ADAL" clId="{4543B6D5-A2C5-42AF-BD14-E28DDEE7ABD1}" dt="2023-07-12T02:41:45.937" v="1464" actId="1076"/>
          <ac:spMkLst>
            <pc:docMk/>
            <pc:sldMk cId="248264400" sldId="362"/>
            <ac:spMk id="7" creationId="{F312D30C-F03E-E3F9-7781-0FE6E92A9947}"/>
          </ac:spMkLst>
        </pc:spChg>
        <pc:spChg chg="del">
          <ac:chgData name="Ian Parr" userId="4f46477c-3823-44e3-a023-ec7a0abfe074" providerId="ADAL" clId="{4543B6D5-A2C5-42AF-BD14-E28DDEE7ABD1}" dt="2023-07-12T02:40:02.481" v="1441" actId="478"/>
          <ac:spMkLst>
            <pc:docMk/>
            <pc:sldMk cId="248264400" sldId="362"/>
            <ac:spMk id="10" creationId="{4ED39822-7B31-AD0A-0AC1-26F306B3090B}"/>
          </ac:spMkLst>
        </pc:spChg>
        <pc:spChg chg="del">
          <ac:chgData name="Ian Parr" userId="4f46477c-3823-44e3-a023-ec7a0abfe074" providerId="ADAL" clId="{4543B6D5-A2C5-42AF-BD14-E28DDEE7ABD1}" dt="2023-07-12T02:39:59.067" v="1440" actId="478"/>
          <ac:spMkLst>
            <pc:docMk/>
            <pc:sldMk cId="248264400" sldId="362"/>
            <ac:spMk id="12" creationId="{028659AC-5886-A945-5538-A72277A81CAD}"/>
          </ac:spMkLst>
        </pc:spChg>
        <pc:picChg chg="add mod">
          <ac:chgData name="Ian Parr" userId="4f46477c-3823-44e3-a023-ec7a0abfe074" providerId="ADAL" clId="{4543B6D5-A2C5-42AF-BD14-E28DDEE7ABD1}" dt="2023-07-12T02:40:57.535" v="1454" actId="1076"/>
          <ac:picMkLst>
            <pc:docMk/>
            <pc:sldMk cId="248264400" sldId="362"/>
            <ac:picMk id="5" creationId="{AA5DD6B4-CE17-DF17-65F0-F32DD7AD0890}"/>
          </ac:picMkLst>
        </pc:picChg>
        <pc:picChg chg="del mod">
          <ac:chgData name="Ian Parr" userId="4f46477c-3823-44e3-a023-ec7a0abfe074" providerId="ADAL" clId="{4543B6D5-A2C5-42AF-BD14-E28DDEE7ABD1}" dt="2023-07-12T02:39:54.218" v="1439" actId="478"/>
          <ac:picMkLst>
            <pc:docMk/>
            <pc:sldMk cId="248264400" sldId="362"/>
            <ac:picMk id="8" creationId="{45AA98B2-3FD8-6CB4-7010-3110F8C3E3EC}"/>
          </ac:picMkLst>
        </pc:picChg>
      </pc:sldChg>
      <pc:sldChg chg="addSp delSp modSp add mod modNotesTx">
        <pc:chgData name="Ian Parr" userId="4f46477c-3823-44e3-a023-ec7a0abfe074" providerId="ADAL" clId="{4543B6D5-A2C5-42AF-BD14-E28DDEE7ABD1}" dt="2023-07-12T02:47:37.878" v="1495" actId="113"/>
        <pc:sldMkLst>
          <pc:docMk/>
          <pc:sldMk cId="2973909944" sldId="363"/>
        </pc:sldMkLst>
        <pc:spChg chg="mod">
          <ac:chgData name="Ian Parr" userId="4f46477c-3823-44e3-a023-ec7a0abfe074" providerId="ADAL" clId="{4543B6D5-A2C5-42AF-BD14-E28DDEE7ABD1}" dt="2023-07-12T02:45:49.587" v="1482" actId="20577"/>
          <ac:spMkLst>
            <pc:docMk/>
            <pc:sldMk cId="2973909944" sldId="363"/>
            <ac:spMk id="3" creationId="{92695CF9-1599-0A61-931C-B54F2F45FB61}"/>
          </ac:spMkLst>
        </pc:spChg>
        <pc:spChg chg="del mod">
          <ac:chgData name="Ian Parr" userId="4f46477c-3823-44e3-a023-ec7a0abfe074" providerId="ADAL" clId="{4543B6D5-A2C5-42AF-BD14-E28DDEE7ABD1}" dt="2023-07-12T02:42:17.364" v="1470" actId="478"/>
          <ac:spMkLst>
            <pc:docMk/>
            <pc:sldMk cId="2973909944" sldId="363"/>
            <ac:spMk id="7" creationId="{F312D30C-F03E-E3F9-7781-0FE6E92A9947}"/>
          </ac:spMkLst>
        </pc:spChg>
        <pc:spChg chg="add mod">
          <ac:chgData name="Ian Parr" userId="4f46477c-3823-44e3-a023-ec7a0abfe074" providerId="ADAL" clId="{4543B6D5-A2C5-42AF-BD14-E28DDEE7ABD1}" dt="2023-07-12T02:47:37.878" v="1495" actId="113"/>
          <ac:spMkLst>
            <pc:docMk/>
            <pc:sldMk cId="2973909944" sldId="363"/>
            <ac:spMk id="9" creationId="{AF9C68DD-2433-5A64-C895-E273F48D35DA}"/>
          </ac:spMkLst>
        </pc:spChg>
        <pc:picChg chg="del">
          <ac:chgData name="Ian Parr" userId="4f46477c-3823-44e3-a023-ec7a0abfe074" providerId="ADAL" clId="{4543B6D5-A2C5-42AF-BD14-E28DDEE7ABD1}" dt="2023-07-12T02:42:10.021" v="1468" actId="478"/>
          <ac:picMkLst>
            <pc:docMk/>
            <pc:sldMk cId="2973909944" sldId="363"/>
            <ac:picMk id="5" creationId="{AA5DD6B4-CE17-DF17-65F0-F32DD7AD0890}"/>
          </ac:picMkLst>
        </pc:picChg>
        <pc:picChg chg="add mod">
          <ac:chgData name="Ian Parr" userId="4f46477c-3823-44e3-a023-ec7a0abfe074" providerId="ADAL" clId="{4543B6D5-A2C5-42AF-BD14-E28DDEE7ABD1}" dt="2023-07-12T02:47:33.314" v="1494" actId="14100"/>
          <ac:picMkLst>
            <pc:docMk/>
            <pc:sldMk cId="2973909944" sldId="363"/>
            <ac:picMk id="3074" creationId="{52450945-E597-4E7F-359C-916A2D3FD850}"/>
          </ac:picMkLst>
        </pc:picChg>
      </pc:sldChg>
      <pc:sldChg chg="addSp delSp modSp add mod ord">
        <pc:chgData name="Ian Parr" userId="4f46477c-3823-44e3-a023-ec7a0abfe074" providerId="ADAL" clId="{4543B6D5-A2C5-42AF-BD14-E28DDEE7ABD1}" dt="2023-07-12T02:52:32.016" v="1567" actId="1076"/>
        <pc:sldMkLst>
          <pc:docMk/>
          <pc:sldMk cId="495480040" sldId="364"/>
        </pc:sldMkLst>
        <pc:spChg chg="mod">
          <ac:chgData name="Ian Parr" userId="4f46477c-3823-44e3-a023-ec7a0abfe074" providerId="ADAL" clId="{4543B6D5-A2C5-42AF-BD14-E28DDEE7ABD1}" dt="2023-07-12T02:52:27.592" v="1566" actId="255"/>
          <ac:spMkLst>
            <pc:docMk/>
            <pc:sldMk cId="495480040" sldId="364"/>
            <ac:spMk id="3" creationId="{92695CF9-1599-0A61-931C-B54F2F45FB61}"/>
          </ac:spMkLst>
        </pc:spChg>
        <pc:spChg chg="mod">
          <ac:chgData name="Ian Parr" userId="4f46477c-3823-44e3-a023-ec7a0abfe074" providerId="ADAL" clId="{4543B6D5-A2C5-42AF-BD14-E28DDEE7ABD1}" dt="2023-07-12T02:51:01.108" v="1554" actId="207"/>
          <ac:spMkLst>
            <pc:docMk/>
            <pc:sldMk cId="495480040" sldId="364"/>
            <ac:spMk id="4" creationId="{F557B87E-F919-FD82-264F-D413D59E6928}"/>
          </ac:spMkLst>
        </pc:spChg>
        <pc:spChg chg="del">
          <ac:chgData name="Ian Parr" userId="4f46477c-3823-44e3-a023-ec7a0abfe074" providerId="ADAL" clId="{4543B6D5-A2C5-42AF-BD14-E28DDEE7ABD1}" dt="2023-07-12T02:49:45.616" v="1536" actId="478"/>
          <ac:spMkLst>
            <pc:docMk/>
            <pc:sldMk cId="495480040" sldId="364"/>
            <ac:spMk id="7" creationId="{F312D30C-F03E-E3F9-7781-0FE6E92A9947}"/>
          </ac:spMkLst>
        </pc:spChg>
        <pc:spChg chg="add">
          <ac:chgData name="Ian Parr" userId="4f46477c-3823-44e3-a023-ec7a0abfe074" providerId="ADAL" clId="{4543B6D5-A2C5-42AF-BD14-E28DDEE7ABD1}" dt="2023-07-12T02:49:11.646" v="1528" actId="22"/>
          <ac:spMkLst>
            <pc:docMk/>
            <pc:sldMk cId="495480040" sldId="364"/>
            <ac:spMk id="9" creationId="{0628D838-4834-4B8D-117F-F075639AB58B}"/>
          </ac:spMkLst>
        </pc:spChg>
        <pc:spChg chg="add del mod">
          <ac:chgData name="Ian Parr" userId="4f46477c-3823-44e3-a023-ec7a0abfe074" providerId="ADAL" clId="{4543B6D5-A2C5-42AF-BD14-E28DDEE7ABD1}" dt="2023-07-12T02:49:24.455" v="1531" actId="478"/>
          <ac:spMkLst>
            <pc:docMk/>
            <pc:sldMk cId="495480040" sldId="364"/>
            <ac:spMk id="11" creationId="{C00009AF-E93B-E5BA-A57E-A0056347D978}"/>
          </ac:spMkLst>
        </pc:spChg>
        <pc:spChg chg="add">
          <ac:chgData name="Ian Parr" userId="4f46477c-3823-44e3-a023-ec7a0abfe074" providerId="ADAL" clId="{4543B6D5-A2C5-42AF-BD14-E28DDEE7ABD1}" dt="2023-07-12T02:49:27.375" v="1532" actId="22"/>
          <ac:spMkLst>
            <pc:docMk/>
            <pc:sldMk cId="495480040" sldId="364"/>
            <ac:spMk id="13" creationId="{96686F76-C2EC-57A6-FE60-E430EDA24A3A}"/>
          </ac:spMkLst>
        </pc:spChg>
        <pc:spChg chg="add">
          <ac:chgData name="Ian Parr" userId="4f46477c-3823-44e3-a023-ec7a0abfe074" providerId="ADAL" clId="{4543B6D5-A2C5-42AF-BD14-E28DDEE7ABD1}" dt="2023-07-12T02:49:29.833" v="1533" actId="22"/>
          <ac:spMkLst>
            <pc:docMk/>
            <pc:sldMk cId="495480040" sldId="364"/>
            <ac:spMk id="15" creationId="{2914AA39-944A-1931-BC35-B287E97FB0E6}"/>
          </ac:spMkLst>
        </pc:spChg>
        <pc:spChg chg="add">
          <ac:chgData name="Ian Parr" userId="4f46477c-3823-44e3-a023-ec7a0abfe074" providerId="ADAL" clId="{4543B6D5-A2C5-42AF-BD14-E28DDEE7ABD1}" dt="2023-07-12T02:49:31.786" v="1534" actId="22"/>
          <ac:spMkLst>
            <pc:docMk/>
            <pc:sldMk cId="495480040" sldId="364"/>
            <ac:spMk id="17" creationId="{94B9857C-100D-4A43-A049-37BD21522787}"/>
          </ac:spMkLst>
        </pc:spChg>
        <pc:spChg chg="add">
          <ac:chgData name="Ian Parr" userId="4f46477c-3823-44e3-a023-ec7a0abfe074" providerId="ADAL" clId="{4543B6D5-A2C5-42AF-BD14-E28DDEE7ABD1}" dt="2023-07-12T02:49:41.391" v="1535" actId="22"/>
          <ac:spMkLst>
            <pc:docMk/>
            <pc:sldMk cId="495480040" sldId="364"/>
            <ac:spMk id="19" creationId="{D5AD7B9B-6D67-E034-AE3F-6CAFF473A7F4}"/>
          </ac:spMkLst>
        </pc:spChg>
        <pc:spChg chg="add del">
          <ac:chgData name="Ian Parr" userId="4f46477c-3823-44e3-a023-ec7a0abfe074" providerId="ADAL" clId="{4543B6D5-A2C5-42AF-BD14-E28DDEE7ABD1}" dt="2023-07-12T02:51:48.222" v="1556" actId="478"/>
          <ac:spMkLst>
            <pc:docMk/>
            <pc:sldMk cId="495480040" sldId="364"/>
            <ac:spMk id="21" creationId="{681EBFA0-8AAD-9154-AC5D-4B879C63337D}"/>
          </ac:spMkLst>
        </pc:spChg>
        <pc:picChg chg="del mod">
          <ac:chgData name="Ian Parr" userId="4f46477c-3823-44e3-a023-ec7a0abfe074" providerId="ADAL" clId="{4543B6D5-A2C5-42AF-BD14-E28DDEE7ABD1}" dt="2023-07-12T02:49:09.333" v="1527" actId="478"/>
          <ac:picMkLst>
            <pc:docMk/>
            <pc:sldMk cId="495480040" sldId="364"/>
            <ac:picMk id="5" creationId="{AA5DD6B4-CE17-DF17-65F0-F32DD7AD0890}"/>
          </ac:picMkLst>
        </pc:picChg>
        <pc:picChg chg="add mod">
          <ac:chgData name="Ian Parr" userId="4f46477c-3823-44e3-a023-ec7a0abfe074" providerId="ADAL" clId="{4543B6D5-A2C5-42AF-BD14-E28DDEE7ABD1}" dt="2023-07-12T02:52:32.016" v="1567" actId="1076"/>
          <ac:picMkLst>
            <pc:docMk/>
            <pc:sldMk cId="495480040" sldId="364"/>
            <ac:picMk id="22" creationId="{7C29D9AF-6F17-4853-D436-9467EDFDC125}"/>
          </ac:picMkLst>
        </pc:picChg>
      </pc:sldChg>
    </pc:docChg>
  </pc:docChgLst>
  <pc:docChgLst>
    <pc:chgData name="Ian Parr" userId="4f46477c-3823-44e3-a023-ec7a0abfe074" providerId="ADAL" clId="{AD412BDC-9890-4954-AAF0-BFCCDD012704}"/>
    <pc:docChg chg="undo custSel addSld delSld modSld sldOrd modSection">
      <pc:chgData name="Ian Parr" userId="4f46477c-3823-44e3-a023-ec7a0abfe074" providerId="ADAL" clId="{AD412BDC-9890-4954-AAF0-BFCCDD012704}" dt="2023-07-11T02:51:19.222" v="1223" actId="14100"/>
      <pc:docMkLst>
        <pc:docMk/>
      </pc:docMkLst>
      <pc:sldChg chg="modSp mod">
        <pc:chgData name="Ian Parr" userId="4f46477c-3823-44e3-a023-ec7a0abfe074" providerId="ADAL" clId="{AD412BDC-9890-4954-AAF0-BFCCDD012704}" dt="2023-07-11T00:10:57.146" v="4" actId="20577"/>
        <pc:sldMkLst>
          <pc:docMk/>
          <pc:sldMk cId="2153998600" sldId="258"/>
        </pc:sldMkLst>
        <pc:spChg chg="mod">
          <ac:chgData name="Ian Parr" userId="4f46477c-3823-44e3-a023-ec7a0abfe074" providerId="ADAL" clId="{AD412BDC-9890-4954-AAF0-BFCCDD012704}" dt="2023-07-11T00:10:57.146" v="4" actId="20577"/>
          <ac:spMkLst>
            <pc:docMk/>
            <pc:sldMk cId="2153998600" sldId="258"/>
            <ac:spMk id="7" creationId="{BC1EB2F9-7672-F347-9DBD-C0C6A9814DAD}"/>
          </ac:spMkLst>
        </pc:spChg>
      </pc:sldChg>
      <pc:sldChg chg="del ord">
        <pc:chgData name="Ian Parr" userId="4f46477c-3823-44e3-a023-ec7a0abfe074" providerId="ADAL" clId="{AD412BDC-9890-4954-AAF0-BFCCDD012704}" dt="2023-07-11T00:14:26.020" v="46" actId="2696"/>
        <pc:sldMkLst>
          <pc:docMk/>
          <pc:sldMk cId="908109795" sldId="265"/>
        </pc:sldMkLst>
      </pc:sldChg>
      <pc:sldChg chg="modSp mod">
        <pc:chgData name="Ian Parr" userId="4f46477c-3823-44e3-a023-ec7a0abfe074" providerId="ADAL" clId="{AD412BDC-9890-4954-AAF0-BFCCDD012704}" dt="2023-07-11T00:13:19.102" v="36" actId="1076"/>
        <pc:sldMkLst>
          <pc:docMk/>
          <pc:sldMk cId="3096131400" sldId="269"/>
        </pc:sldMkLst>
        <pc:spChg chg="mod">
          <ac:chgData name="Ian Parr" userId="4f46477c-3823-44e3-a023-ec7a0abfe074" providerId="ADAL" clId="{AD412BDC-9890-4954-AAF0-BFCCDD012704}" dt="2023-07-11T00:13:19.102" v="36" actId="1076"/>
          <ac:spMkLst>
            <pc:docMk/>
            <pc:sldMk cId="3096131400" sldId="269"/>
            <ac:spMk id="8" creationId="{2084032C-5FE6-8685-B225-0381053C4285}"/>
          </ac:spMkLst>
        </pc:spChg>
      </pc:sldChg>
      <pc:sldChg chg="del">
        <pc:chgData name="Ian Parr" userId="4f46477c-3823-44e3-a023-ec7a0abfe074" providerId="ADAL" clId="{AD412BDC-9890-4954-AAF0-BFCCDD012704}" dt="2023-07-11T02:21:41.351" v="1037" actId="47"/>
        <pc:sldMkLst>
          <pc:docMk/>
          <pc:sldMk cId="1516207296" sldId="276"/>
        </pc:sldMkLst>
      </pc:sldChg>
      <pc:sldChg chg="del">
        <pc:chgData name="Ian Parr" userId="4f46477c-3823-44e3-a023-ec7a0abfe074" providerId="ADAL" clId="{AD412BDC-9890-4954-AAF0-BFCCDD012704}" dt="2023-07-11T02:21:41.351" v="1037" actId="47"/>
        <pc:sldMkLst>
          <pc:docMk/>
          <pc:sldMk cId="3695235706" sldId="277"/>
        </pc:sldMkLst>
      </pc:sldChg>
      <pc:sldChg chg="del">
        <pc:chgData name="Ian Parr" userId="4f46477c-3823-44e3-a023-ec7a0abfe074" providerId="ADAL" clId="{AD412BDC-9890-4954-AAF0-BFCCDD012704}" dt="2023-07-11T02:21:41.351" v="1037" actId="47"/>
        <pc:sldMkLst>
          <pc:docMk/>
          <pc:sldMk cId="2515922008" sldId="279"/>
        </pc:sldMkLst>
      </pc:sldChg>
      <pc:sldChg chg="addSp delSp modSp mod setBg modClrScheme chgLayout modNotesTx">
        <pc:chgData name="Ian Parr" userId="4f46477c-3823-44e3-a023-ec7a0abfe074" providerId="ADAL" clId="{AD412BDC-9890-4954-AAF0-BFCCDD012704}" dt="2023-07-11T01:21:44.346" v="52" actId="962"/>
        <pc:sldMkLst>
          <pc:docMk/>
          <pc:sldMk cId="836060889" sldId="280"/>
        </pc:sldMkLst>
        <pc:spChg chg="del mod">
          <ac:chgData name="Ian Parr" userId="4f46477c-3823-44e3-a023-ec7a0abfe074" providerId="ADAL" clId="{AD412BDC-9890-4954-AAF0-BFCCDD012704}" dt="2023-07-11T00:14:11.776" v="41" actId="478"/>
          <ac:spMkLst>
            <pc:docMk/>
            <pc:sldMk cId="836060889" sldId="280"/>
            <ac:spMk id="6" creationId="{6CEE6E1C-4420-6A93-4682-CAE936BC23B0}"/>
          </ac:spMkLst>
        </pc:spChg>
        <pc:spChg chg="del mod">
          <ac:chgData name="Ian Parr" userId="4f46477c-3823-44e3-a023-ec7a0abfe074" providerId="ADAL" clId="{AD412BDC-9890-4954-AAF0-BFCCDD012704}" dt="2023-07-11T00:14:13.583" v="42" actId="478"/>
          <ac:spMkLst>
            <pc:docMk/>
            <pc:sldMk cId="836060889" sldId="280"/>
            <ac:spMk id="9" creationId="{6F59708C-CFDC-839C-0742-F37EE432D0A6}"/>
          </ac:spMkLst>
        </pc:spChg>
        <pc:picChg chg="add del">
          <ac:chgData name="Ian Parr" userId="4f46477c-3823-44e3-a023-ec7a0abfe074" providerId="ADAL" clId="{AD412BDC-9890-4954-AAF0-BFCCDD012704}" dt="2023-07-11T01:19:39.155" v="49" actId="478"/>
          <ac:picMkLst>
            <pc:docMk/>
            <pc:sldMk cId="836060889" sldId="280"/>
            <ac:picMk id="3" creationId="{961F4163-AC38-6AD2-3EB9-851ABEBB9E3B}"/>
          </ac:picMkLst>
        </pc:picChg>
        <pc:picChg chg="add mod">
          <ac:chgData name="Ian Parr" userId="4f46477c-3823-44e3-a023-ec7a0abfe074" providerId="ADAL" clId="{AD412BDC-9890-4954-AAF0-BFCCDD012704}" dt="2023-07-11T01:21:44.346" v="52" actId="962"/>
          <ac:picMkLst>
            <pc:docMk/>
            <pc:sldMk cId="836060889" sldId="280"/>
            <ac:picMk id="5" creationId="{1FF6D9A0-60B6-E41D-E679-E57503D83D10}"/>
          </ac:picMkLst>
        </pc:picChg>
      </pc:sldChg>
      <pc:sldChg chg="del">
        <pc:chgData name="Ian Parr" userId="4f46477c-3823-44e3-a023-ec7a0abfe074" providerId="ADAL" clId="{AD412BDC-9890-4954-AAF0-BFCCDD012704}" dt="2023-07-11T02:21:41.351" v="1037" actId="47"/>
        <pc:sldMkLst>
          <pc:docMk/>
          <pc:sldMk cId="2229044288" sldId="282"/>
        </pc:sldMkLst>
      </pc:sldChg>
      <pc:sldChg chg="del">
        <pc:chgData name="Ian Parr" userId="4f46477c-3823-44e3-a023-ec7a0abfe074" providerId="ADAL" clId="{AD412BDC-9890-4954-AAF0-BFCCDD012704}" dt="2023-07-11T02:21:41.351" v="1037" actId="47"/>
        <pc:sldMkLst>
          <pc:docMk/>
          <pc:sldMk cId="1684063862" sldId="303"/>
        </pc:sldMkLst>
      </pc:sldChg>
      <pc:sldChg chg="del">
        <pc:chgData name="Ian Parr" userId="4f46477c-3823-44e3-a023-ec7a0abfe074" providerId="ADAL" clId="{AD412BDC-9890-4954-AAF0-BFCCDD012704}" dt="2023-07-11T02:21:41.351" v="1037" actId="47"/>
        <pc:sldMkLst>
          <pc:docMk/>
          <pc:sldMk cId="1828544279" sldId="304"/>
        </pc:sldMkLst>
      </pc:sldChg>
      <pc:sldChg chg="del">
        <pc:chgData name="Ian Parr" userId="4f46477c-3823-44e3-a023-ec7a0abfe074" providerId="ADAL" clId="{AD412BDC-9890-4954-AAF0-BFCCDD012704}" dt="2023-07-11T02:21:41.351" v="1037" actId="47"/>
        <pc:sldMkLst>
          <pc:docMk/>
          <pc:sldMk cId="2155865765" sldId="305"/>
        </pc:sldMkLst>
      </pc:sldChg>
      <pc:sldChg chg="del">
        <pc:chgData name="Ian Parr" userId="4f46477c-3823-44e3-a023-ec7a0abfe074" providerId="ADAL" clId="{AD412BDC-9890-4954-AAF0-BFCCDD012704}" dt="2023-07-11T02:21:41.351" v="1037" actId="47"/>
        <pc:sldMkLst>
          <pc:docMk/>
          <pc:sldMk cId="1536126777" sldId="306"/>
        </pc:sldMkLst>
      </pc:sldChg>
      <pc:sldChg chg="del">
        <pc:chgData name="Ian Parr" userId="4f46477c-3823-44e3-a023-ec7a0abfe074" providerId="ADAL" clId="{AD412BDC-9890-4954-AAF0-BFCCDD012704}" dt="2023-07-11T02:21:41.351" v="1037" actId="47"/>
        <pc:sldMkLst>
          <pc:docMk/>
          <pc:sldMk cId="735803078" sldId="307"/>
        </pc:sldMkLst>
      </pc:sldChg>
      <pc:sldChg chg="del">
        <pc:chgData name="Ian Parr" userId="4f46477c-3823-44e3-a023-ec7a0abfe074" providerId="ADAL" clId="{AD412BDC-9890-4954-AAF0-BFCCDD012704}" dt="2023-07-11T02:21:41.351" v="1037" actId="47"/>
        <pc:sldMkLst>
          <pc:docMk/>
          <pc:sldMk cId="2564422129" sldId="308"/>
        </pc:sldMkLst>
      </pc:sldChg>
      <pc:sldChg chg="addSp modSp add mod modNotesTx">
        <pc:chgData name="Ian Parr" userId="4f46477c-3823-44e3-a023-ec7a0abfe074" providerId="ADAL" clId="{AD412BDC-9890-4954-AAF0-BFCCDD012704}" dt="2023-07-11T01:45:51.129" v="692" actId="20577"/>
        <pc:sldMkLst>
          <pc:docMk/>
          <pc:sldMk cId="236922472" sldId="309"/>
        </pc:sldMkLst>
        <pc:picChg chg="add mod">
          <ac:chgData name="Ian Parr" userId="4f46477c-3823-44e3-a023-ec7a0abfe074" providerId="ADAL" clId="{AD412BDC-9890-4954-AAF0-BFCCDD012704}" dt="2023-07-11T01:42:35.609" v="319" actId="14100"/>
          <ac:picMkLst>
            <pc:docMk/>
            <pc:sldMk cId="236922472" sldId="309"/>
            <ac:picMk id="2" creationId="{0E37B147-1208-C4A7-147F-272BEA82D3E3}"/>
          </ac:picMkLst>
        </pc:picChg>
      </pc:sldChg>
      <pc:sldChg chg="addSp modSp add mod modNotesTx">
        <pc:chgData name="Ian Parr" userId="4f46477c-3823-44e3-a023-ec7a0abfe074" providerId="ADAL" clId="{AD412BDC-9890-4954-AAF0-BFCCDD012704}" dt="2023-07-11T01:30:25.378" v="160" actId="1076"/>
        <pc:sldMkLst>
          <pc:docMk/>
          <pc:sldMk cId="2793716650" sldId="310"/>
        </pc:sldMkLst>
        <pc:spChg chg="add mod">
          <ac:chgData name="Ian Parr" userId="4f46477c-3823-44e3-a023-ec7a0abfe074" providerId="ADAL" clId="{AD412BDC-9890-4954-AAF0-BFCCDD012704}" dt="2023-07-11T01:29:35.912" v="157" actId="114"/>
          <ac:spMkLst>
            <pc:docMk/>
            <pc:sldMk cId="2793716650" sldId="310"/>
            <ac:spMk id="2" creationId="{DBB88297-7B82-C1EF-A06F-D891D900C591}"/>
          </ac:spMkLst>
        </pc:spChg>
        <pc:spChg chg="add mod">
          <ac:chgData name="Ian Parr" userId="4f46477c-3823-44e3-a023-ec7a0abfe074" providerId="ADAL" clId="{AD412BDC-9890-4954-AAF0-BFCCDD012704}" dt="2023-07-11T01:30:25.378" v="160" actId="1076"/>
          <ac:spMkLst>
            <pc:docMk/>
            <pc:sldMk cId="2793716650" sldId="310"/>
            <ac:spMk id="3" creationId="{505AF29C-903A-D13B-7F49-EE3C5C7A0CE1}"/>
          </ac:spMkLst>
        </pc:spChg>
      </pc:sldChg>
      <pc:sldChg chg="addSp delSp modSp add mod ord modNotesTx">
        <pc:chgData name="Ian Parr" userId="4f46477c-3823-44e3-a023-ec7a0abfe074" providerId="ADAL" clId="{AD412BDC-9890-4954-AAF0-BFCCDD012704}" dt="2023-07-11T01:26:46.821" v="151" actId="20577"/>
        <pc:sldMkLst>
          <pc:docMk/>
          <pc:sldMk cId="2861662554" sldId="311"/>
        </pc:sldMkLst>
        <pc:spChg chg="add mod">
          <ac:chgData name="Ian Parr" userId="4f46477c-3823-44e3-a023-ec7a0abfe074" providerId="ADAL" clId="{AD412BDC-9890-4954-AAF0-BFCCDD012704}" dt="2023-07-11T01:23:01.689" v="59" actId="1076"/>
          <ac:spMkLst>
            <pc:docMk/>
            <pc:sldMk cId="2861662554" sldId="311"/>
            <ac:spMk id="3" creationId="{5A838532-0E84-06A9-293B-F43F73A54C67}"/>
          </ac:spMkLst>
        </pc:spChg>
        <pc:picChg chg="add del">
          <ac:chgData name="Ian Parr" userId="4f46477c-3823-44e3-a023-ec7a0abfe074" providerId="ADAL" clId="{AD412BDC-9890-4954-AAF0-BFCCDD012704}" dt="2023-07-11T01:22:42.199" v="56" actId="478"/>
          <ac:picMkLst>
            <pc:docMk/>
            <pc:sldMk cId="2861662554" sldId="311"/>
            <ac:picMk id="2" creationId="{4BF6C7CF-FDA7-A3D6-6920-C4206A556F5F}"/>
          </ac:picMkLst>
        </pc:picChg>
        <pc:picChg chg="add mod">
          <ac:chgData name="Ian Parr" userId="4f46477c-3823-44e3-a023-ec7a0abfe074" providerId="ADAL" clId="{AD412BDC-9890-4954-AAF0-BFCCDD012704}" dt="2023-07-11T01:26:10.432" v="80" actId="1076"/>
          <ac:picMkLst>
            <pc:docMk/>
            <pc:sldMk cId="2861662554" sldId="311"/>
            <ac:picMk id="4" creationId="{D49ED0E9-E5CE-03FA-A48B-A70B048C197D}"/>
          </ac:picMkLst>
        </pc:picChg>
        <pc:picChg chg="add del mod">
          <ac:chgData name="Ian Parr" userId="4f46477c-3823-44e3-a023-ec7a0abfe074" providerId="ADAL" clId="{AD412BDC-9890-4954-AAF0-BFCCDD012704}" dt="2023-07-11T01:25:57.153" v="72" actId="478"/>
          <ac:picMkLst>
            <pc:docMk/>
            <pc:sldMk cId="2861662554" sldId="311"/>
            <ac:picMk id="5" creationId="{272B699E-5DC9-49FD-F0C1-6E6455CDAFA1}"/>
          </ac:picMkLst>
        </pc:picChg>
        <pc:picChg chg="add mod">
          <ac:chgData name="Ian Parr" userId="4f46477c-3823-44e3-a023-ec7a0abfe074" providerId="ADAL" clId="{AD412BDC-9890-4954-AAF0-BFCCDD012704}" dt="2023-07-11T01:26:08.695" v="79" actId="1076"/>
          <ac:picMkLst>
            <pc:docMk/>
            <pc:sldMk cId="2861662554" sldId="311"/>
            <ac:picMk id="6" creationId="{3B41B4D0-5B9E-32DA-E6B0-9C051E0E172E}"/>
          </ac:picMkLst>
        </pc:picChg>
        <pc:picChg chg="add mod">
          <ac:chgData name="Ian Parr" userId="4f46477c-3823-44e3-a023-ec7a0abfe074" providerId="ADAL" clId="{AD412BDC-9890-4954-AAF0-BFCCDD012704}" dt="2023-07-11T01:26:12.175" v="81" actId="1076"/>
          <ac:picMkLst>
            <pc:docMk/>
            <pc:sldMk cId="2861662554" sldId="311"/>
            <ac:picMk id="7" creationId="{EFEC8343-9EAB-B187-B8F6-D5E6F5B06971}"/>
          </ac:picMkLst>
        </pc:picChg>
      </pc:sldChg>
      <pc:sldChg chg="addSp delSp modSp add mod modNotesTx">
        <pc:chgData name="Ian Parr" userId="4f46477c-3823-44e3-a023-ec7a0abfe074" providerId="ADAL" clId="{AD412BDC-9890-4954-AAF0-BFCCDD012704}" dt="2023-07-11T01:57:33.971" v="809" actId="20577"/>
        <pc:sldMkLst>
          <pc:docMk/>
          <pc:sldMk cId="2236561163" sldId="312"/>
        </pc:sldMkLst>
        <pc:spChg chg="add mod">
          <ac:chgData name="Ian Parr" userId="4f46477c-3823-44e3-a023-ec7a0abfe074" providerId="ADAL" clId="{AD412BDC-9890-4954-AAF0-BFCCDD012704}" dt="2023-07-11T01:47:41.113" v="716" actId="1076"/>
          <ac:spMkLst>
            <pc:docMk/>
            <pc:sldMk cId="2236561163" sldId="312"/>
            <ac:spMk id="3" creationId="{66BED34C-E736-EAB7-A678-CF329ED193A1}"/>
          </ac:spMkLst>
        </pc:spChg>
        <pc:spChg chg="add del mod">
          <ac:chgData name="Ian Parr" userId="4f46477c-3823-44e3-a023-ec7a0abfe074" providerId="ADAL" clId="{AD412BDC-9890-4954-AAF0-BFCCDD012704}" dt="2023-07-11T01:48:03.221" v="718" actId="478"/>
          <ac:spMkLst>
            <pc:docMk/>
            <pc:sldMk cId="2236561163" sldId="312"/>
            <ac:spMk id="4" creationId="{1AE06822-B824-88D9-C225-7A8ED6F3FB97}"/>
          </ac:spMkLst>
        </pc:spChg>
        <pc:spChg chg="add mod">
          <ac:chgData name="Ian Parr" userId="4f46477c-3823-44e3-a023-ec7a0abfe074" providerId="ADAL" clId="{AD412BDC-9890-4954-AAF0-BFCCDD012704}" dt="2023-07-11T01:48:59.835" v="743" actId="14100"/>
          <ac:spMkLst>
            <pc:docMk/>
            <pc:sldMk cId="2236561163" sldId="312"/>
            <ac:spMk id="5" creationId="{27679564-C7F0-7C7D-8503-0FB88B0B6458}"/>
          </ac:spMkLst>
        </pc:spChg>
        <pc:picChg chg="add del mod">
          <ac:chgData name="Ian Parr" userId="4f46477c-3823-44e3-a023-ec7a0abfe074" providerId="ADAL" clId="{AD412BDC-9890-4954-AAF0-BFCCDD012704}" dt="2023-07-11T01:46:58.786" v="695" actId="478"/>
          <ac:picMkLst>
            <pc:docMk/>
            <pc:sldMk cId="2236561163" sldId="312"/>
            <ac:picMk id="2" creationId="{80B637F6-9041-72D5-CE4F-0C08DB5CEA87}"/>
          </ac:picMkLst>
        </pc:picChg>
        <pc:picChg chg="add del mod">
          <ac:chgData name="Ian Parr" userId="4f46477c-3823-44e3-a023-ec7a0abfe074" providerId="ADAL" clId="{AD412BDC-9890-4954-AAF0-BFCCDD012704}" dt="2023-07-11T01:54:38.345" v="763" actId="478"/>
          <ac:picMkLst>
            <pc:docMk/>
            <pc:sldMk cId="2236561163" sldId="312"/>
            <ac:picMk id="6" creationId="{E50F3793-23F1-FA12-BE9E-4D81706D4100}"/>
          </ac:picMkLst>
        </pc:picChg>
        <pc:picChg chg="add mod">
          <ac:chgData name="Ian Parr" userId="4f46477c-3823-44e3-a023-ec7a0abfe074" providerId="ADAL" clId="{AD412BDC-9890-4954-AAF0-BFCCDD012704}" dt="2023-07-11T01:55:39.761" v="775" actId="1076"/>
          <ac:picMkLst>
            <pc:docMk/>
            <pc:sldMk cId="2236561163" sldId="312"/>
            <ac:picMk id="7" creationId="{4AE0C03E-3DA5-34F4-3D0F-B9880CDF357C}"/>
          </ac:picMkLst>
        </pc:picChg>
        <pc:picChg chg="add del mod">
          <ac:chgData name="Ian Parr" userId="4f46477c-3823-44e3-a023-ec7a0abfe074" providerId="ADAL" clId="{AD412BDC-9890-4954-AAF0-BFCCDD012704}" dt="2023-07-11T01:52:47.102" v="751" actId="478"/>
          <ac:picMkLst>
            <pc:docMk/>
            <pc:sldMk cId="2236561163" sldId="312"/>
            <ac:picMk id="8" creationId="{00F7F81B-F6CA-8CD0-140F-6686A1B6C15D}"/>
          </ac:picMkLst>
        </pc:picChg>
        <pc:picChg chg="add del">
          <ac:chgData name="Ian Parr" userId="4f46477c-3823-44e3-a023-ec7a0abfe074" providerId="ADAL" clId="{AD412BDC-9890-4954-AAF0-BFCCDD012704}" dt="2023-07-11T01:53:14.768" v="753" actId="478"/>
          <ac:picMkLst>
            <pc:docMk/>
            <pc:sldMk cId="2236561163" sldId="312"/>
            <ac:picMk id="9" creationId="{EABF9422-0341-7089-4502-5B817F00B3D8}"/>
          </ac:picMkLst>
        </pc:picChg>
        <pc:picChg chg="add del mod">
          <ac:chgData name="Ian Parr" userId="4f46477c-3823-44e3-a023-ec7a0abfe074" providerId="ADAL" clId="{AD412BDC-9890-4954-AAF0-BFCCDD012704}" dt="2023-07-11T01:55:00.326" v="768" actId="21"/>
          <ac:picMkLst>
            <pc:docMk/>
            <pc:sldMk cId="2236561163" sldId="312"/>
            <ac:picMk id="10" creationId="{C5DE5437-6F6A-2758-83C7-9385D469DAAA}"/>
          </ac:picMkLst>
        </pc:picChg>
        <pc:picChg chg="add del mod">
          <ac:chgData name="Ian Parr" userId="4f46477c-3823-44e3-a023-ec7a0abfe074" providerId="ADAL" clId="{AD412BDC-9890-4954-AAF0-BFCCDD012704}" dt="2023-07-11T01:55:18.341" v="771" actId="478"/>
          <ac:picMkLst>
            <pc:docMk/>
            <pc:sldMk cId="2236561163" sldId="312"/>
            <ac:picMk id="11" creationId="{9BCE784A-DFE2-C046-B3E2-5F076C6BC956}"/>
          </ac:picMkLst>
        </pc:picChg>
        <pc:picChg chg="add del">
          <ac:chgData name="Ian Parr" userId="4f46477c-3823-44e3-a023-ec7a0abfe074" providerId="ADAL" clId="{AD412BDC-9890-4954-AAF0-BFCCDD012704}" dt="2023-07-11T01:55:04.279" v="770" actId="478"/>
          <ac:picMkLst>
            <pc:docMk/>
            <pc:sldMk cId="2236561163" sldId="312"/>
            <ac:picMk id="12" creationId="{24BED543-FC8F-941E-5820-684B4DF4F1E8}"/>
          </ac:picMkLst>
        </pc:picChg>
        <pc:picChg chg="add mod">
          <ac:chgData name="Ian Parr" userId="4f46477c-3823-44e3-a023-ec7a0abfe074" providerId="ADAL" clId="{AD412BDC-9890-4954-AAF0-BFCCDD012704}" dt="2023-07-11T01:55:44.034" v="777" actId="14100"/>
          <ac:picMkLst>
            <pc:docMk/>
            <pc:sldMk cId="2236561163" sldId="312"/>
            <ac:picMk id="13" creationId="{491ACEB7-960C-FEEB-5AF3-65611F7A4D7E}"/>
          </ac:picMkLst>
        </pc:picChg>
        <pc:picChg chg="add del mod">
          <ac:chgData name="Ian Parr" userId="4f46477c-3823-44e3-a023-ec7a0abfe074" providerId="ADAL" clId="{AD412BDC-9890-4954-AAF0-BFCCDD012704}" dt="2023-07-11T01:56:14.175" v="781" actId="478"/>
          <ac:picMkLst>
            <pc:docMk/>
            <pc:sldMk cId="2236561163" sldId="312"/>
            <ac:picMk id="14" creationId="{6D2145C7-AB8C-3897-E213-2FA529CC64AA}"/>
          </ac:picMkLst>
        </pc:picChg>
        <pc:picChg chg="add del mod">
          <ac:chgData name="Ian Parr" userId="4f46477c-3823-44e3-a023-ec7a0abfe074" providerId="ADAL" clId="{AD412BDC-9890-4954-AAF0-BFCCDD012704}" dt="2023-07-11T01:56:46.039" v="785" actId="478"/>
          <ac:picMkLst>
            <pc:docMk/>
            <pc:sldMk cId="2236561163" sldId="312"/>
            <ac:picMk id="15" creationId="{1509812D-5091-5F28-EBFB-A326DE649B93}"/>
          </ac:picMkLst>
        </pc:picChg>
        <pc:picChg chg="add mod">
          <ac:chgData name="Ian Parr" userId="4f46477c-3823-44e3-a023-ec7a0abfe074" providerId="ADAL" clId="{AD412BDC-9890-4954-AAF0-BFCCDD012704}" dt="2023-07-11T01:57:21.598" v="790" actId="1076"/>
          <ac:picMkLst>
            <pc:docMk/>
            <pc:sldMk cId="2236561163" sldId="312"/>
            <ac:picMk id="16" creationId="{4DE54062-5A19-3190-EF77-C7807A415404}"/>
          </ac:picMkLst>
        </pc:picChg>
      </pc:sldChg>
      <pc:sldChg chg="addSp modSp add mod modNotesTx">
        <pc:chgData name="Ian Parr" userId="4f46477c-3823-44e3-a023-ec7a0abfe074" providerId="ADAL" clId="{AD412BDC-9890-4954-AAF0-BFCCDD012704}" dt="2023-07-11T01:59:41.553" v="829" actId="20577"/>
        <pc:sldMkLst>
          <pc:docMk/>
          <pc:sldMk cId="2048248153" sldId="313"/>
        </pc:sldMkLst>
        <pc:spChg chg="add mod">
          <ac:chgData name="Ian Parr" userId="4f46477c-3823-44e3-a023-ec7a0abfe074" providerId="ADAL" clId="{AD412BDC-9890-4954-AAF0-BFCCDD012704}" dt="2023-07-11T01:59:41.553" v="829" actId="20577"/>
          <ac:spMkLst>
            <pc:docMk/>
            <pc:sldMk cId="2048248153" sldId="313"/>
            <ac:spMk id="3" creationId="{8AEB5C47-CF0E-6F19-3B0D-48342C0EF099}"/>
          </ac:spMkLst>
        </pc:spChg>
        <pc:picChg chg="add mod">
          <ac:chgData name="Ian Parr" userId="4f46477c-3823-44e3-a023-ec7a0abfe074" providerId="ADAL" clId="{AD412BDC-9890-4954-AAF0-BFCCDD012704}" dt="2023-07-11T01:58:03.298" v="811" actId="1076"/>
          <ac:picMkLst>
            <pc:docMk/>
            <pc:sldMk cId="2048248153" sldId="313"/>
            <ac:picMk id="2" creationId="{D02CEFC7-6824-3B0B-D911-61066890BB6B}"/>
          </ac:picMkLst>
        </pc:picChg>
      </pc:sldChg>
      <pc:sldChg chg="addSp modSp add mod">
        <pc:chgData name="Ian Parr" userId="4f46477c-3823-44e3-a023-ec7a0abfe074" providerId="ADAL" clId="{AD412BDC-9890-4954-AAF0-BFCCDD012704}" dt="2023-07-11T02:02:21.769" v="869" actId="1076"/>
        <pc:sldMkLst>
          <pc:docMk/>
          <pc:sldMk cId="26654263" sldId="314"/>
        </pc:sldMkLst>
        <pc:spChg chg="add mod">
          <ac:chgData name="Ian Parr" userId="4f46477c-3823-44e3-a023-ec7a0abfe074" providerId="ADAL" clId="{AD412BDC-9890-4954-AAF0-BFCCDD012704}" dt="2023-07-11T02:02:21.769" v="869" actId="1076"/>
          <ac:spMkLst>
            <pc:docMk/>
            <pc:sldMk cId="26654263" sldId="314"/>
            <ac:spMk id="3" creationId="{34EDE1D4-A96E-93D0-2ED5-555F0DE9184C}"/>
          </ac:spMkLst>
        </pc:spChg>
        <pc:picChg chg="add mod">
          <ac:chgData name="Ian Parr" userId="4f46477c-3823-44e3-a023-ec7a0abfe074" providerId="ADAL" clId="{AD412BDC-9890-4954-AAF0-BFCCDD012704}" dt="2023-07-11T02:01:39.049" v="846" actId="1076"/>
          <ac:picMkLst>
            <pc:docMk/>
            <pc:sldMk cId="26654263" sldId="314"/>
            <ac:picMk id="2" creationId="{2EDB178E-964E-8162-C41D-6AB5D121857F}"/>
          </ac:picMkLst>
        </pc:picChg>
      </pc:sldChg>
      <pc:sldChg chg="addSp modSp add mod modNotesTx">
        <pc:chgData name="Ian Parr" userId="4f46477c-3823-44e3-a023-ec7a0abfe074" providerId="ADAL" clId="{AD412BDC-9890-4954-AAF0-BFCCDD012704}" dt="2023-07-11T01:33:03.424" v="310"/>
        <pc:sldMkLst>
          <pc:docMk/>
          <pc:sldMk cId="4282765186" sldId="315"/>
        </pc:sldMkLst>
        <pc:spChg chg="mod">
          <ac:chgData name="Ian Parr" userId="4f46477c-3823-44e3-a023-ec7a0abfe074" providerId="ADAL" clId="{AD412BDC-9890-4954-AAF0-BFCCDD012704}" dt="2023-07-11T01:31:14.780" v="165" actId="20577"/>
          <ac:spMkLst>
            <pc:docMk/>
            <pc:sldMk cId="4282765186" sldId="315"/>
            <ac:spMk id="2" creationId="{DBB88297-7B82-C1EF-A06F-D891D900C591}"/>
          </ac:spMkLst>
        </pc:spChg>
        <pc:spChg chg="mod">
          <ac:chgData name="Ian Parr" userId="4f46477c-3823-44e3-a023-ec7a0abfe074" providerId="ADAL" clId="{AD412BDC-9890-4954-AAF0-BFCCDD012704}" dt="2023-07-11T01:32:09.859" v="176" actId="207"/>
          <ac:spMkLst>
            <pc:docMk/>
            <pc:sldMk cId="4282765186" sldId="315"/>
            <ac:spMk id="3" creationId="{505AF29C-903A-D13B-7F49-EE3C5C7A0CE1}"/>
          </ac:spMkLst>
        </pc:spChg>
        <pc:spChg chg="add mod">
          <ac:chgData name="Ian Parr" userId="4f46477c-3823-44e3-a023-ec7a0abfe074" providerId="ADAL" clId="{AD412BDC-9890-4954-AAF0-BFCCDD012704}" dt="2023-07-11T01:32:44.352" v="308" actId="20577"/>
          <ac:spMkLst>
            <pc:docMk/>
            <pc:sldMk cId="4282765186" sldId="315"/>
            <ac:spMk id="4" creationId="{F557B87E-F919-FD82-264F-D413D59E6928}"/>
          </ac:spMkLst>
        </pc:spChg>
      </pc:sldChg>
      <pc:sldChg chg="addSp modSp add mod modNotesTx">
        <pc:chgData name="Ian Parr" userId="4f46477c-3823-44e3-a023-ec7a0abfe074" providerId="ADAL" clId="{AD412BDC-9890-4954-AAF0-BFCCDD012704}" dt="2023-07-11T02:03:55.094" v="878"/>
        <pc:sldMkLst>
          <pc:docMk/>
          <pc:sldMk cId="2878838066" sldId="316"/>
        </pc:sldMkLst>
        <pc:spChg chg="add mod">
          <ac:chgData name="Ian Parr" userId="4f46477c-3823-44e3-a023-ec7a0abfe074" providerId="ADAL" clId="{AD412BDC-9890-4954-AAF0-BFCCDD012704}" dt="2023-07-11T02:03:25.218" v="877" actId="14100"/>
          <ac:spMkLst>
            <pc:docMk/>
            <pc:sldMk cId="2878838066" sldId="316"/>
            <ac:spMk id="3" creationId="{5859C516-0806-D5C0-700B-28993BDFD206}"/>
          </ac:spMkLst>
        </pc:spChg>
        <pc:picChg chg="add mod">
          <ac:chgData name="Ian Parr" userId="4f46477c-3823-44e3-a023-ec7a0abfe074" providerId="ADAL" clId="{AD412BDC-9890-4954-AAF0-BFCCDD012704}" dt="2023-07-11T02:03:07.666" v="874" actId="1076"/>
          <ac:picMkLst>
            <pc:docMk/>
            <pc:sldMk cId="2878838066" sldId="316"/>
            <ac:picMk id="2" creationId="{45EAB244-D570-6A1F-464E-E145ECA4D7E4}"/>
          </ac:picMkLst>
        </pc:picChg>
      </pc:sldChg>
      <pc:sldChg chg="addSp modSp add mod ord">
        <pc:chgData name="Ian Parr" userId="4f46477c-3823-44e3-a023-ec7a0abfe074" providerId="ADAL" clId="{AD412BDC-9890-4954-AAF0-BFCCDD012704}" dt="2023-07-11T02:00:54.131" v="840"/>
        <pc:sldMkLst>
          <pc:docMk/>
          <pc:sldMk cId="960544546" sldId="317"/>
        </pc:sldMkLst>
        <pc:picChg chg="add mod">
          <ac:chgData name="Ian Parr" userId="4f46477c-3823-44e3-a023-ec7a0abfe074" providerId="ADAL" clId="{AD412BDC-9890-4954-AAF0-BFCCDD012704}" dt="2023-07-11T02:00:34.882" v="838" actId="14100"/>
          <ac:picMkLst>
            <pc:docMk/>
            <pc:sldMk cId="960544546" sldId="317"/>
            <ac:picMk id="2" creationId="{55492F1B-0C1A-4989-B137-E42F1CB15806}"/>
          </ac:picMkLst>
        </pc:picChg>
      </pc:sldChg>
      <pc:sldChg chg="addSp delSp modSp add mod modNotesTx">
        <pc:chgData name="Ian Parr" userId="4f46477c-3823-44e3-a023-ec7a0abfe074" providerId="ADAL" clId="{AD412BDC-9890-4954-AAF0-BFCCDD012704}" dt="2023-07-11T02:13:04.815" v="902" actId="26606"/>
        <pc:sldMkLst>
          <pc:docMk/>
          <pc:sldMk cId="1198838518" sldId="318"/>
        </pc:sldMkLst>
        <pc:spChg chg="del">
          <ac:chgData name="Ian Parr" userId="4f46477c-3823-44e3-a023-ec7a0abfe074" providerId="ADAL" clId="{AD412BDC-9890-4954-AAF0-BFCCDD012704}" dt="2023-07-11T02:04:12.338" v="881" actId="478"/>
          <ac:spMkLst>
            <pc:docMk/>
            <pc:sldMk cId="1198838518" sldId="318"/>
            <ac:spMk id="3" creationId="{5859C516-0806-D5C0-700B-28993BDFD206}"/>
          </ac:spMkLst>
        </pc:spChg>
        <pc:spChg chg="add del">
          <ac:chgData name="Ian Parr" userId="4f46477c-3823-44e3-a023-ec7a0abfe074" providerId="ADAL" clId="{AD412BDC-9890-4954-AAF0-BFCCDD012704}" dt="2023-07-11T02:13:02.840" v="899" actId="26606"/>
          <ac:spMkLst>
            <pc:docMk/>
            <pc:sldMk cId="1198838518" sldId="318"/>
            <ac:spMk id="7" creationId="{5D9FC6AC-4A12-4825-8ABE-0732B8EF4D16}"/>
          </ac:spMkLst>
        </pc:spChg>
        <pc:spChg chg="add del">
          <ac:chgData name="Ian Parr" userId="4f46477c-3823-44e3-a023-ec7a0abfe074" providerId="ADAL" clId="{AD412BDC-9890-4954-AAF0-BFCCDD012704}" dt="2023-07-11T02:13:04.812" v="901" actId="26606"/>
          <ac:spMkLst>
            <pc:docMk/>
            <pc:sldMk cId="1198838518" sldId="318"/>
            <ac:spMk id="9" creationId="{CB44330D-EA18-4254-AA95-EB49948539B8}"/>
          </ac:spMkLst>
        </pc:spChg>
        <pc:spChg chg="add del">
          <ac:chgData name="Ian Parr" userId="4f46477c-3823-44e3-a023-ec7a0abfe074" providerId="ADAL" clId="{AD412BDC-9890-4954-AAF0-BFCCDD012704}" dt="2023-07-11T02:13:04.812" v="901" actId="26606"/>
          <ac:spMkLst>
            <pc:docMk/>
            <pc:sldMk cId="1198838518" sldId="318"/>
            <ac:spMk id="10" creationId="{32BC26D8-82FB-445E-AA49-62A77D7C1EE0}"/>
          </ac:spMkLst>
        </pc:spChg>
        <pc:spChg chg="add">
          <ac:chgData name="Ian Parr" userId="4f46477c-3823-44e3-a023-ec7a0abfe074" providerId="ADAL" clId="{AD412BDC-9890-4954-AAF0-BFCCDD012704}" dt="2023-07-11T02:13:04.815" v="902" actId="26606"/>
          <ac:spMkLst>
            <pc:docMk/>
            <pc:sldMk cId="1198838518" sldId="318"/>
            <ac:spMk id="12" creationId="{5D9FC6AC-4A12-4825-8ABE-0732B8EF4D16}"/>
          </ac:spMkLst>
        </pc:spChg>
        <pc:picChg chg="del">
          <ac:chgData name="Ian Parr" userId="4f46477c-3823-44e3-a023-ec7a0abfe074" providerId="ADAL" clId="{AD412BDC-9890-4954-AAF0-BFCCDD012704}" dt="2023-07-11T02:04:08.492" v="880" actId="478"/>
          <ac:picMkLst>
            <pc:docMk/>
            <pc:sldMk cId="1198838518" sldId="318"/>
            <ac:picMk id="2" creationId="{45EAB244-D570-6A1F-464E-E145ECA4D7E4}"/>
          </ac:picMkLst>
        </pc:picChg>
        <pc:picChg chg="add mod">
          <ac:chgData name="Ian Parr" userId="4f46477c-3823-44e3-a023-ec7a0abfe074" providerId="ADAL" clId="{AD412BDC-9890-4954-AAF0-BFCCDD012704}" dt="2023-07-11T02:13:04.815" v="902" actId="26606"/>
          <ac:picMkLst>
            <pc:docMk/>
            <pc:sldMk cId="1198838518" sldId="318"/>
            <ac:picMk id="2" creationId="{B2D05878-CDDC-7A1E-ED09-4FE908E88EB0}"/>
          </ac:picMkLst>
        </pc:picChg>
      </pc:sldChg>
      <pc:sldChg chg="addSp delSp modSp add del mod modNotesTx">
        <pc:chgData name="Ian Parr" userId="4f46477c-3823-44e3-a023-ec7a0abfe074" providerId="ADAL" clId="{AD412BDC-9890-4954-AAF0-BFCCDD012704}" dt="2023-07-11T02:21:41.351" v="1037" actId="47"/>
        <pc:sldMkLst>
          <pc:docMk/>
          <pc:sldMk cId="3374503299" sldId="319"/>
        </pc:sldMkLst>
        <pc:spChg chg="add del">
          <ac:chgData name="Ian Parr" userId="4f46477c-3823-44e3-a023-ec7a0abfe074" providerId="ADAL" clId="{AD412BDC-9890-4954-AAF0-BFCCDD012704}" dt="2023-07-11T02:18:49.744" v="979" actId="26606"/>
          <ac:spMkLst>
            <pc:docMk/>
            <pc:sldMk cId="3374503299" sldId="319"/>
            <ac:spMk id="7" creationId="{42A4FC2C-047E-45A5-965D-8E1E3BF09BC6}"/>
          </ac:spMkLst>
        </pc:spChg>
        <pc:spChg chg="add">
          <ac:chgData name="Ian Parr" userId="4f46477c-3823-44e3-a023-ec7a0abfe074" providerId="ADAL" clId="{AD412BDC-9890-4954-AAF0-BFCCDD012704}" dt="2023-07-11T02:18:49.749" v="980" actId="26606"/>
          <ac:spMkLst>
            <pc:docMk/>
            <pc:sldMk cId="3374503299" sldId="319"/>
            <ac:spMk id="9" creationId="{736F0DFD-0954-464F-BF12-DD2E6F6E0380}"/>
          </ac:spMkLst>
        </pc:spChg>
        <pc:spChg chg="add">
          <ac:chgData name="Ian Parr" userId="4f46477c-3823-44e3-a023-ec7a0abfe074" providerId="ADAL" clId="{AD412BDC-9890-4954-AAF0-BFCCDD012704}" dt="2023-07-11T02:18:49.749" v="980" actId="26606"/>
          <ac:spMkLst>
            <pc:docMk/>
            <pc:sldMk cId="3374503299" sldId="319"/>
            <ac:spMk id="10" creationId="{7C1E5815-D54C-487F-A054-6D4930ADE3DF}"/>
          </ac:spMkLst>
        </pc:spChg>
        <pc:picChg chg="add del mod">
          <ac:chgData name="Ian Parr" userId="4f46477c-3823-44e3-a023-ec7a0abfe074" providerId="ADAL" clId="{AD412BDC-9890-4954-AAF0-BFCCDD012704}" dt="2023-07-11T02:18:52.320" v="981" actId="21"/>
          <ac:picMkLst>
            <pc:docMk/>
            <pc:sldMk cId="3374503299" sldId="319"/>
            <ac:picMk id="2" creationId="{8A48E849-0C4A-27BF-631C-03AE5B051B25}"/>
          </ac:picMkLst>
        </pc:picChg>
      </pc:sldChg>
      <pc:sldChg chg="addSp modSp add mod ord">
        <pc:chgData name="Ian Parr" userId="4f46477c-3823-44e3-a023-ec7a0abfe074" providerId="ADAL" clId="{AD412BDC-9890-4954-AAF0-BFCCDD012704}" dt="2023-07-11T02:11:53.868" v="893"/>
        <pc:sldMkLst>
          <pc:docMk/>
          <pc:sldMk cId="295052647" sldId="320"/>
        </pc:sldMkLst>
        <pc:picChg chg="add mod">
          <ac:chgData name="Ian Parr" userId="4f46477c-3823-44e3-a023-ec7a0abfe074" providerId="ADAL" clId="{AD412BDC-9890-4954-AAF0-BFCCDD012704}" dt="2023-07-11T02:10:28.033" v="891" actId="962"/>
          <ac:picMkLst>
            <pc:docMk/>
            <pc:sldMk cId="295052647" sldId="320"/>
            <ac:picMk id="3" creationId="{36E3599F-0FE7-B846-361B-448295B0E09E}"/>
          </ac:picMkLst>
        </pc:picChg>
      </pc:sldChg>
      <pc:sldChg chg="addSp modSp add mod ord modNotesTx">
        <pc:chgData name="Ian Parr" userId="4f46477c-3823-44e3-a023-ec7a0abfe074" providerId="ADAL" clId="{AD412BDC-9890-4954-AAF0-BFCCDD012704}" dt="2023-07-11T02:18:13.758" v="975"/>
        <pc:sldMkLst>
          <pc:docMk/>
          <pc:sldMk cId="1976835360" sldId="321"/>
        </pc:sldMkLst>
        <pc:spChg chg="add mod">
          <ac:chgData name="Ian Parr" userId="4f46477c-3823-44e3-a023-ec7a0abfe074" providerId="ADAL" clId="{AD412BDC-9890-4954-AAF0-BFCCDD012704}" dt="2023-07-11T02:15:32.026" v="952" actId="1076"/>
          <ac:spMkLst>
            <pc:docMk/>
            <pc:sldMk cId="1976835360" sldId="321"/>
            <ac:spMk id="3" creationId="{D9D4020F-BD6B-8A2B-A4F8-3FBB9DF6E13C}"/>
          </ac:spMkLst>
        </pc:spChg>
        <pc:spChg chg="add mod">
          <ac:chgData name="Ian Parr" userId="4f46477c-3823-44e3-a023-ec7a0abfe074" providerId="ADAL" clId="{AD412BDC-9890-4954-AAF0-BFCCDD012704}" dt="2023-07-11T02:16:47.488" v="973" actId="1076"/>
          <ac:spMkLst>
            <pc:docMk/>
            <pc:sldMk cId="1976835360" sldId="321"/>
            <ac:spMk id="4" creationId="{B9CDFCC5-6AC7-C1E1-3A20-B0730D774BD6}"/>
          </ac:spMkLst>
        </pc:spChg>
        <pc:picChg chg="add mod">
          <ac:chgData name="Ian Parr" userId="4f46477c-3823-44e3-a023-ec7a0abfe074" providerId="ADAL" clId="{AD412BDC-9890-4954-AAF0-BFCCDD012704}" dt="2023-07-11T02:16:17.097" v="960" actId="1076"/>
          <ac:picMkLst>
            <pc:docMk/>
            <pc:sldMk cId="1976835360" sldId="321"/>
            <ac:picMk id="2" creationId="{E31F2D8C-CF20-6E5C-9089-16143A15D49E}"/>
          </ac:picMkLst>
        </pc:picChg>
      </pc:sldChg>
      <pc:sldChg chg="addSp delSp modSp add del mod ord modNotesTx">
        <pc:chgData name="Ian Parr" userId="4f46477c-3823-44e3-a023-ec7a0abfe074" providerId="ADAL" clId="{AD412BDC-9890-4954-AAF0-BFCCDD012704}" dt="2023-07-11T02:38:56.909" v="1136" actId="2696"/>
        <pc:sldMkLst>
          <pc:docMk/>
          <pc:sldMk cId="331530272" sldId="322"/>
        </pc:sldMkLst>
        <pc:picChg chg="del">
          <ac:chgData name="Ian Parr" userId="4f46477c-3823-44e3-a023-ec7a0abfe074" providerId="ADAL" clId="{AD412BDC-9890-4954-AAF0-BFCCDD012704}" dt="2023-07-11T02:22:29.701" v="1041" actId="478"/>
          <ac:picMkLst>
            <pc:docMk/>
            <pc:sldMk cId="331530272" sldId="322"/>
            <ac:picMk id="2" creationId="{B2D05878-CDDC-7A1E-ED09-4FE908E88EB0}"/>
          </ac:picMkLst>
        </pc:picChg>
        <pc:picChg chg="add mod">
          <ac:chgData name="Ian Parr" userId="4f46477c-3823-44e3-a023-ec7a0abfe074" providerId="ADAL" clId="{AD412BDC-9890-4954-AAF0-BFCCDD012704}" dt="2023-07-11T02:35:36.977" v="1086" actId="962"/>
          <ac:picMkLst>
            <pc:docMk/>
            <pc:sldMk cId="331530272" sldId="322"/>
            <ac:picMk id="4" creationId="{CB40D410-5CE9-8D59-800C-9656E36C967B}"/>
          </ac:picMkLst>
        </pc:picChg>
      </pc:sldChg>
      <pc:sldChg chg="addSp delSp modSp add del mod modNotesTx">
        <pc:chgData name="Ian Parr" userId="4f46477c-3823-44e3-a023-ec7a0abfe074" providerId="ADAL" clId="{AD412BDC-9890-4954-AAF0-BFCCDD012704}" dt="2023-07-11T02:21:41.351" v="1037" actId="47"/>
        <pc:sldMkLst>
          <pc:docMk/>
          <pc:sldMk cId="1672433860" sldId="322"/>
        </pc:sldMkLst>
        <pc:spChg chg="mod">
          <ac:chgData name="Ian Parr" userId="4f46477c-3823-44e3-a023-ec7a0abfe074" providerId="ADAL" clId="{AD412BDC-9890-4954-AAF0-BFCCDD012704}" dt="2023-07-11T02:19:35.822" v="1006" actId="207"/>
          <ac:spMkLst>
            <pc:docMk/>
            <pc:sldMk cId="1672433860" sldId="322"/>
            <ac:spMk id="3" creationId="{D9D4020F-BD6B-8A2B-A4F8-3FBB9DF6E13C}"/>
          </ac:spMkLst>
        </pc:spChg>
        <pc:spChg chg="del">
          <ac:chgData name="Ian Parr" userId="4f46477c-3823-44e3-a023-ec7a0abfe074" providerId="ADAL" clId="{AD412BDC-9890-4954-AAF0-BFCCDD012704}" dt="2023-07-11T02:19:06.766" v="983" actId="478"/>
          <ac:spMkLst>
            <pc:docMk/>
            <pc:sldMk cId="1672433860" sldId="322"/>
            <ac:spMk id="4" creationId="{B9CDFCC5-6AC7-C1E1-3A20-B0730D774BD6}"/>
          </ac:spMkLst>
        </pc:spChg>
        <pc:picChg chg="del">
          <ac:chgData name="Ian Parr" userId="4f46477c-3823-44e3-a023-ec7a0abfe074" providerId="ADAL" clId="{AD412BDC-9890-4954-AAF0-BFCCDD012704}" dt="2023-07-11T02:19:08.703" v="984" actId="478"/>
          <ac:picMkLst>
            <pc:docMk/>
            <pc:sldMk cId="1672433860" sldId="322"/>
            <ac:picMk id="2" creationId="{E31F2D8C-CF20-6E5C-9089-16143A15D49E}"/>
          </ac:picMkLst>
        </pc:picChg>
        <pc:picChg chg="add mod">
          <ac:chgData name="Ian Parr" userId="4f46477c-3823-44e3-a023-ec7a0abfe074" providerId="ADAL" clId="{AD412BDC-9890-4954-AAF0-BFCCDD012704}" dt="2023-07-11T02:19:41.786" v="1007" actId="1076"/>
          <ac:picMkLst>
            <pc:docMk/>
            <pc:sldMk cId="1672433860" sldId="322"/>
            <ac:picMk id="5" creationId="{B5628022-8BD5-CA42-29C8-E5A6BBF610B7}"/>
          </ac:picMkLst>
        </pc:picChg>
      </pc:sldChg>
      <pc:sldChg chg="addSp delSp modSp add mod modAnim modNotesTx">
        <pc:chgData name="Ian Parr" userId="4f46477c-3823-44e3-a023-ec7a0abfe074" providerId="ADAL" clId="{AD412BDC-9890-4954-AAF0-BFCCDD012704}" dt="2023-07-11T02:25:02.658" v="1083" actId="5793"/>
        <pc:sldMkLst>
          <pc:docMk/>
          <pc:sldMk cId="3165490863" sldId="323"/>
        </pc:sldMkLst>
        <pc:spChg chg="del">
          <ac:chgData name="Ian Parr" userId="4f46477c-3823-44e3-a023-ec7a0abfe074" providerId="ADAL" clId="{AD412BDC-9890-4954-AAF0-BFCCDD012704}" dt="2023-07-11T02:22:48.704" v="1044" actId="478"/>
          <ac:spMkLst>
            <pc:docMk/>
            <pc:sldMk cId="3165490863" sldId="323"/>
            <ac:spMk id="3" creationId="{D9D4020F-BD6B-8A2B-A4F8-3FBB9DF6E13C}"/>
          </ac:spMkLst>
        </pc:spChg>
        <pc:spChg chg="del">
          <ac:chgData name="Ian Parr" userId="4f46477c-3823-44e3-a023-ec7a0abfe074" providerId="ADAL" clId="{AD412BDC-9890-4954-AAF0-BFCCDD012704}" dt="2023-07-11T02:22:51.375" v="1045" actId="478"/>
          <ac:spMkLst>
            <pc:docMk/>
            <pc:sldMk cId="3165490863" sldId="323"/>
            <ac:spMk id="4" creationId="{B9CDFCC5-6AC7-C1E1-3A20-B0730D774BD6}"/>
          </ac:spMkLst>
        </pc:spChg>
        <pc:spChg chg="add del mod">
          <ac:chgData name="Ian Parr" userId="4f46477c-3823-44e3-a023-ec7a0abfe074" providerId="ADAL" clId="{AD412BDC-9890-4954-AAF0-BFCCDD012704}" dt="2023-07-11T02:23:20.458" v="1051"/>
          <ac:spMkLst>
            <pc:docMk/>
            <pc:sldMk cId="3165490863" sldId="323"/>
            <ac:spMk id="6" creationId="{C08E9199-8420-673A-31DC-39BBEF2E2D71}"/>
          </ac:spMkLst>
        </pc:spChg>
        <pc:spChg chg="add mod">
          <ac:chgData name="Ian Parr" userId="4f46477c-3823-44e3-a023-ec7a0abfe074" providerId="ADAL" clId="{AD412BDC-9890-4954-AAF0-BFCCDD012704}" dt="2023-07-11T02:24:03.946" v="1079" actId="1076"/>
          <ac:spMkLst>
            <pc:docMk/>
            <pc:sldMk cId="3165490863" sldId="323"/>
            <ac:spMk id="7" creationId="{D3377895-66AE-4B38-E5F1-6D4C9DF6B576}"/>
          </ac:spMkLst>
        </pc:spChg>
        <pc:picChg chg="del">
          <ac:chgData name="Ian Parr" userId="4f46477c-3823-44e3-a023-ec7a0abfe074" providerId="ADAL" clId="{AD412BDC-9890-4954-AAF0-BFCCDD012704}" dt="2023-07-11T02:22:53.027" v="1046" actId="478"/>
          <ac:picMkLst>
            <pc:docMk/>
            <pc:sldMk cId="3165490863" sldId="323"/>
            <ac:picMk id="2" creationId="{E31F2D8C-CF20-6E5C-9089-16143A15D49E}"/>
          </ac:picMkLst>
        </pc:picChg>
        <pc:picChg chg="add mod">
          <ac:chgData name="Ian Parr" userId="4f46477c-3823-44e3-a023-ec7a0abfe074" providerId="ADAL" clId="{AD412BDC-9890-4954-AAF0-BFCCDD012704}" dt="2023-07-11T02:24:08.738" v="1080" actId="1076"/>
          <ac:picMkLst>
            <pc:docMk/>
            <pc:sldMk cId="3165490863" sldId="323"/>
            <ac:picMk id="5" creationId="{CC365151-CD36-BC05-B3B6-C50BAFB7A233}"/>
          </ac:picMkLst>
        </pc:picChg>
      </pc:sldChg>
      <pc:sldChg chg="addSp delSp modSp add mod ord delAnim modNotesTx">
        <pc:chgData name="Ian Parr" userId="4f46477c-3823-44e3-a023-ec7a0abfe074" providerId="ADAL" clId="{AD412BDC-9890-4954-AAF0-BFCCDD012704}" dt="2023-07-11T02:40:34.248" v="1157"/>
        <pc:sldMkLst>
          <pc:docMk/>
          <pc:sldMk cId="493208149" sldId="324"/>
        </pc:sldMkLst>
        <pc:spChg chg="mod">
          <ac:chgData name="Ian Parr" userId="4f46477c-3823-44e3-a023-ec7a0abfe074" providerId="ADAL" clId="{AD412BDC-9890-4954-AAF0-BFCCDD012704}" dt="2023-07-11T02:38:12.020" v="1131" actId="20577"/>
          <ac:spMkLst>
            <pc:docMk/>
            <pc:sldMk cId="493208149" sldId="324"/>
            <ac:spMk id="7" creationId="{D3377895-66AE-4B38-E5F1-6D4C9DF6B576}"/>
          </ac:spMkLst>
        </pc:spChg>
        <pc:graphicFrameChg chg="add del mod modGraphic">
          <ac:chgData name="Ian Parr" userId="4f46477c-3823-44e3-a023-ec7a0abfe074" providerId="ADAL" clId="{AD412BDC-9890-4954-AAF0-BFCCDD012704}" dt="2023-07-11T02:39:29.646" v="1137" actId="478"/>
          <ac:graphicFrameMkLst>
            <pc:docMk/>
            <pc:sldMk cId="493208149" sldId="324"/>
            <ac:graphicFrameMk id="3" creationId="{2F597382-10C7-0F04-20DD-156E1FE58EA9}"/>
          </ac:graphicFrameMkLst>
        </pc:graphicFrameChg>
        <pc:picChg chg="del">
          <ac:chgData name="Ian Parr" userId="4f46477c-3823-44e3-a023-ec7a0abfe074" providerId="ADAL" clId="{AD412BDC-9890-4954-AAF0-BFCCDD012704}" dt="2023-07-11T02:35:43.782" v="1088" actId="478"/>
          <ac:picMkLst>
            <pc:docMk/>
            <pc:sldMk cId="493208149" sldId="324"/>
            <ac:picMk id="5" creationId="{CC365151-CD36-BC05-B3B6-C50BAFB7A233}"/>
          </ac:picMkLst>
        </pc:picChg>
        <pc:picChg chg="add mod">
          <ac:chgData name="Ian Parr" userId="4f46477c-3823-44e3-a023-ec7a0abfe074" providerId="ADAL" clId="{AD412BDC-9890-4954-AAF0-BFCCDD012704}" dt="2023-07-11T02:40:00.842" v="1146" actId="14100"/>
          <ac:picMkLst>
            <pc:docMk/>
            <pc:sldMk cId="493208149" sldId="324"/>
            <ac:picMk id="6" creationId="{EAC21AE0-C8B7-92B3-CBA1-867E43508D77}"/>
          </ac:picMkLst>
        </pc:picChg>
      </pc:sldChg>
      <pc:sldChg chg="addSp delSp modSp add mod ord delAnim modNotesTx">
        <pc:chgData name="Ian Parr" userId="4f46477c-3823-44e3-a023-ec7a0abfe074" providerId="ADAL" clId="{AD412BDC-9890-4954-AAF0-BFCCDD012704}" dt="2023-07-11T02:51:19.222" v="1223" actId="14100"/>
        <pc:sldMkLst>
          <pc:docMk/>
          <pc:sldMk cId="924103085" sldId="325"/>
        </pc:sldMkLst>
        <pc:spChg chg="mod">
          <ac:chgData name="Ian Parr" userId="4f46477c-3823-44e3-a023-ec7a0abfe074" providerId="ADAL" clId="{AD412BDC-9890-4954-AAF0-BFCCDD012704}" dt="2023-07-11T02:47:15.692" v="1200" actId="1076"/>
          <ac:spMkLst>
            <pc:docMk/>
            <pc:sldMk cId="924103085" sldId="325"/>
            <ac:spMk id="7" creationId="{D3377895-66AE-4B38-E5F1-6D4C9DF6B576}"/>
          </ac:spMkLst>
        </pc:spChg>
        <pc:picChg chg="add del mod">
          <ac:chgData name="Ian Parr" userId="4f46477c-3823-44e3-a023-ec7a0abfe074" providerId="ADAL" clId="{AD412BDC-9890-4954-AAF0-BFCCDD012704}" dt="2023-07-11T02:50:50.479" v="1212" actId="478"/>
          <ac:picMkLst>
            <pc:docMk/>
            <pc:sldMk cId="924103085" sldId="325"/>
            <ac:picMk id="3" creationId="{26F4986F-2D7D-0FE4-9509-C54A2B52D7E1}"/>
          </ac:picMkLst>
        </pc:picChg>
        <pc:picChg chg="del">
          <ac:chgData name="Ian Parr" userId="4f46477c-3823-44e3-a023-ec7a0abfe074" providerId="ADAL" clId="{AD412BDC-9890-4954-AAF0-BFCCDD012704}" dt="2023-07-11T02:46:48.559" v="1159" actId="478"/>
          <ac:picMkLst>
            <pc:docMk/>
            <pc:sldMk cId="924103085" sldId="325"/>
            <ac:picMk id="5" creationId="{CC365151-CD36-BC05-B3B6-C50BAFB7A233}"/>
          </ac:picMkLst>
        </pc:picChg>
        <pc:picChg chg="add mod">
          <ac:chgData name="Ian Parr" userId="4f46477c-3823-44e3-a023-ec7a0abfe074" providerId="ADAL" clId="{AD412BDC-9890-4954-AAF0-BFCCDD012704}" dt="2023-07-11T02:51:19.222" v="1223" actId="14100"/>
          <ac:picMkLst>
            <pc:docMk/>
            <pc:sldMk cId="924103085" sldId="325"/>
            <ac:picMk id="6" creationId="{8B0A52CF-72E4-51CE-FDFA-E9D9B9A54FAA}"/>
          </ac:picMkLst>
        </pc:picChg>
      </pc:sldChg>
    </pc:docChg>
  </pc:docChgLst>
  <pc:docChgLst>
    <pc:chgData name="Ian Parr" userId="S::iparr@ascschools.edu.au::4f46477c-3823-44e3-a023-ec7a0abfe074" providerId="AD" clId="Web-{6A26CF55-D4B0-44E5-8739-9BDFEA32E62B}"/>
    <pc:docChg chg="delSld modSld modSection">
      <pc:chgData name="Ian Parr" userId="S::iparr@ascschools.edu.au::4f46477c-3823-44e3-a023-ec7a0abfe074" providerId="AD" clId="Web-{6A26CF55-D4B0-44E5-8739-9BDFEA32E62B}" dt="2023-10-03T03:36:58.175" v="12"/>
      <pc:docMkLst>
        <pc:docMk/>
      </pc:docMkLst>
      <pc:sldChg chg="del">
        <pc:chgData name="Ian Parr" userId="S::iparr@ascschools.edu.au::4f46477c-3823-44e3-a023-ec7a0abfe074" providerId="AD" clId="Web-{6A26CF55-D4B0-44E5-8739-9BDFEA32E62B}" dt="2023-10-03T03:36:58.175" v="12"/>
        <pc:sldMkLst>
          <pc:docMk/>
          <pc:sldMk cId="1464886339" sldId="335"/>
        </pc:sldMkLst>
      </pc:sldChg>
      <pc:sldChg chg="addSp modSp">
        <pc:chgData name="Ian Parr" userId="S::iparr@ascschools.edu.au::4f46477c-3823-44e3-a023-ec7a0abfe074" providerId="AD" clId="Web-{6A26CF55-D4B0-44E5-8739-9BDFEA32E62B}" dt="2023-10-03T03:36:21.049" v="11" actId="1076"/>
        <pc:sldMkLst>
          <pc:docMk/>
          <pc:sldMk cId="4044847006" sldId="358"/>
        </pc:sldMkLst>
        <pc:spChg chg="add mod">
          <ac:chgData name="Ian Parr" userId="S::iparr@ascschools.edu.au::4f46477c-3823-44e3-a023-ec7a0abfe074" providerId="AD" clId="Web-{6A26CF55-D4B0-44E5-8739-9BDFEA32E62B}" dt="2023-10-03T03:36:21.049" v="11" actId="1076"/>
          <ac:spMkLst>
            <pc:docMk/>
            <pc:sldMk cId="4044847006" sldId="358"/>
            <ac:spMk id="7" creationId="{BEF4DE8B-CB70-6417-FC1E-4B3A3EBED5E0}"/>
          </ac:spMkLst>
        </pc:spChg>
      </pc:sldChg>
    </pc:docChg>
  </pc:docChgLst>
  <pc:docChgLst>
    <pc:chgData name="Ian Parr" userId="S::iparr@ascschools.edu.au::4f46477c-3823-44e3-a023-ec7a0abfe074" providerId="AD" clId="Web-{F74C1A86-7BD4-46D3-9050-B7BA67478D9D}"/>
    <pc:docChg chg="modSld">
      <pc:chgData name="Ian Parr" userId="S::iparr@ascschools.edu.au::4f46477c-3823-44e3-a023-ec7a0abfe074" providerId="AD" clId="Web-{F74C1A86-7BD4-46D3-9050-B7BA67478D9D}" dt="2023-11-15T01:03:35.025" v="35" actId="1076"/>
      <pc:docMkLst>
        <pc:docMk/>
      </pc:docMkLst>
      <pc:sldChg chg="modSp">
        <pc:chgData name="Ian Parr" userId="S::iparr@ascschools.edu.au::4f46477c-3823-44e3-a023-ec7a0abfe074" providerId="AD" clId="Web-{F74C1A86-7BD4-46D3-9050-B7BA67478D9D}" dt="2023-11-15T01:03:35.025" v="35" actId="1076"/>
        <pc:sldMkLst>
          <pc:docMk/>
          <pc:sldMk cId="3118576863" sldId="351"/>
        </pc:sldMkLst>
        <pc:spChg chg="mod">
          <ac:chgData name="Ian Parr" userId="S::iparr@ascschools.edu.au::4f46477c-3823-44e3-a023-ec7a0abfe074" providerId="AD" clId="Web-{F74C1A86-7BD4-46D3-9050-B7BA67478D9D}" dt="2023-11-15T01:03:35.025" v="35" actId="1076"/>
          <ac:spMkLst>
            <pc:docMk/>
            <pc:sldMk cId="3118576863" sldId="351"/>
            <ac:spMk id="7" creationId="{F4BB1535-35AB-4926-1692-CB865D3F66A6}"/>
          </ac:spMkLst>
        </pc:spChg>
        <pc:picChg chg="mod">
          <ac:chgData name="Ian Parr" userId="S::iparr@ascschools.edu.au::4f46477c-3823-44e3-a023-ec7a0abfe074" providerId="AD" clId="Web-{F74C1A86-7BD4-46D3-9050-B7BA67478D9D}" dt="2023-11-15T01:03:19.446" v="33" actId="1076"/>
          <ac:picMkLst>
            <pc:docMk/>
            <pc:sldMk cId="3118576863" sldId="351"/>
            <ac:picMk id="8" creationId="{C756E95B-C12E-52D7-2263-4F11B35F49D4}"/>
          </ac:picMkLst>
        </pc:picChg>
      </pc:sldChg>
    </pc:docChg>
  </pc:docChgLst>
  <pc:docChgLst>
    <pc:chgData name="Ian Parr" userId="4f46477c-3823-44e3-a023-ec7a0abfe074" providerId="ADAL" clId="{5431D4F5-2B23-4967-A210-C64AAF7773C3}"/>
    <pc:docChg chg="delSld modSld modSection">
      <pc:chgData name="Ian Parr" userId="4f46477c-3823-44e3-a023-ec7a0abfe074" providerId="ADAL" clId="{5431D4F5-2B23-4967-A210-C64AAF7773C3}" dt="2023-08-10T02:17:46.522" v="15" actId="47"/>
      <pc:docMkLst>
        <pc:docMk/>
      </pc:docMkLst>
      <pc:sldChg chg="del">
        <pc:chgData name="Ian Parr" userId="4f46477c-3823-44e3-a023-ec7a0abfe074" providerId="ADAL" clId="{5431D4F5-2B23-4967-A210-C64AAF7773C3}" dt="2023-08-10T02:17:46.522" v="15" actId="47"/>
        <pc:sldMkLst>
          <pc:docMk/>
          <pc:sldMk cId="2793716650" sldId="310"/>
        </pc:sldMkLst>
      </pc:sldChg>
      <pc:sldChg chg="del modNotesTx">
        <pc:chgData name="Ian Parr" userId="4f46477c-3823-44e3-a023-ec7a0abfe074" providerId="ADAL" clId="{5431D4F5-2B23-4967-A210-C64AAF7773C3}" dt="2023-08-10T02:17:46.522" v="15" actId="47"/>
        <pc:sldMkLst>
          <pc:docMk/>
          <pc:sldMk cId="2861662554" sldId="311"/>
        </pc:sldMkLst>
      </pc:sldChg>
      <pc:sldChg chg="del">
        <pc:chgData name="Ian Parr" userId="4f46477c-3823-44e3-a023-ec7a0abfe074" providerId="ADAL" clId="{5431D4F5-2B23-4967-A210-C64AAF7773C3}" dt="2023-08-10T02:17:46.522" v="15" actId="47"/>
        <pc:sldMkLst>
          <pc:docMk/>
          <pc:sldMk cId="4282765186" sldId="315"/>
        </pc:sldMkLst>
      </pc:sldChg>
      <pc:sldChg chg="del">
        <pc:chgData name="Ian Parr" userId="4f46477c-3823-44e3-a023-ec7a0abfe074" providerId="ADAL" clId="{5431D4F5-2B23-4967-A210-C64AAF7773C3}" dt="2023-08-10T02:17:46.522" v="15" actId="47"/>
        <pc:sldMkLst>
          <pc:docMk/>
          <pc:sldMk cId="1628901009" sldId="327"/>
        </pc:sldMkLst>
      </pc:sldChg>
      <pc:sldChg chg="del">
        <pc:chgData name="Ian Parr" userId="4f46477c-3823-44e3-a023-ec7a0abfe074" providerId="ADAL" clId="{5431D4F5-2B23-4967-A210-C64AAF7773C3}" dt="2023-08-10T02:17:46.522" v="15" actId="47"/>
        <pc:sldMkLst>
          <pc:docMk/>
          <pc:sldMk cId="2764786502" sldId="329"/>
        </pc:sldMkLst>
      </pc:sldChg>
      <pc:sldChg chg="del">
        <pc:chgData name="Ian Parr" userId="4f46477c-3823-44e3-a023-ec7a0abfe074" providerId="ADAL" clId="{5431D4F5-2B23-4967-A210-C64AAF7773C3}" dt="2023-08-10T02:17:46.522" v="15" actId="47"/>
        <pc:sldMkLst>
          <pc:docMk/>
          <pc:sldMk cId="1658429249" sldId="339"/>
        </pc:sldMkLst>
      </pc:sldChg>
      <pc:sldChg chg="del">
        <pc:chgData name="Ian Parr" userId="4f46477c-3823-44e3-a023-ec7a0abfe074" providerId="ADAL" clId="{5431D4F5-2B23-4967-A210-C64AAF7773C3}" dt="2023-08-10T02:17:46.522" v="15" actId="47"/>
        <pc:sldMkLst>
          <pc:docMk/>
          <pc:sldMk cId="518819465" sldId="340"/>
        </pc:sldMkLst>
      </pc:sldChg>
      <pc:sldChg chg="del">
        <pc:chgData name="Ian Parr" userId="4f46477c-3823-44e3-a023-ec7a0abfe074" providerId="ADAL" clId="{5431D4F5-2B23-4967-A210-C64AAF7773C3}" dt="2023-08-10T02:17:46.522" v="15" actId="47"/>
        <pc:sldMkLst>
          <pc:docMk/>
          <pc:sldMk cId="533158753" sldId="341"/>
        </pc:sldMkLst>
      </pc:sldChg>
      <pc:sldChg chg="del">
        <pc:chgData name="Ian Parr" userId="4f46477c-3823-44e3-a023-ec7a0abfe074" providerId="ADAL" clId="{5431D4F5-2B23-4967-A210-C64AAF7773C3}" dt="2023-08-10T02:17:46.522" v="15" actId="47"/>
        <pc:sldMkLst>
          <pc:docMk/>
          <pc:sldMk cId="4065908786" sldId="342"/>
        </pc:sldMkLst>
      </pc:sldChg>
      <pc:sldChg chg="del">
        <pc:chgData name="Ian Parr" userId="4f46477c-3823-44e3-a023-ec7a0abfe074" providerId="ADAL" clId="{5431D4F5-2B23-4967-A210-C64AAF7773C3}" dt="2023-08-10T02:17:46.522" v="15" actId="47"/>
        <pc:sldMkLst>
          <pc:docMk/>
          <pc:sldMk cId="2440678916" sldId="344"/>
        </pc:sldMkLst>
      </pc:sldChg>
    </pc:docChg>
  </pc:docChgLst>
  <pc:docChgLst>
    <pc:chgData name="Ian Parr" userId="4f46477c-3823-44e3-a023-ec7a0abfe074" providerId="ADAL" clId="{DDFC1318-FBF3-4F72-86FE-96E2F61C6293}"/>
    <pc:docChg chg="custSel addSld delSld modSld sldOrd">
      <pc:chgData name="Ian Parr" userId="4f46477c-3823-44e3-a023-ec7a0abfe074" providerId="ADAL" clId="{DDFC1318-FBF3-4F72-86FE-96E2F61C6293}" dt="2023-06-07T05:54:29.804" v="1368"/>
      <pc:docMkLst>
        <pc:docMk/>
      </pc:docMkLst>
      <pc:sldChg chg="addSp delSp modSp mod">
        <pc:chgData name="Ian Parr" userId="4f46477c-3823-44e3-a023-ec7a0abfe074" providerId="ADAL" clId="{DDFC1318-FBF3-4F72-86FE-96E2F61C6293}" dt="2023-06-07T05:51:59.496" v="1366" actId="14100"/>
        <pc:sldMkLst>
          <pc:docMk/>
          <pc:sldMk cId="2153998600" sldId="258"/>
        </pc:sldMkLst>
        <pc:spChg chg="add del mod">
          <ac:chgData name="Ian Parr" userId="4f46477c-3823-44e3-a023-ec7a0abfe074" providerId="ADAL" clId="{DDFC1318-FBF3-4F72-86FE-96E2F61C6293}" dt="2023-06-07T01:09:49.753" v="80" actId="478"/>
          <ac:spMkLst>
            <pc:docMk/>
            <pc:sldMk cId="2153998600" sldId="258"/>
            <ac:spMk id="2" creationId="{F2D16306-E432-B381-1B5A-C2F742F5B483}"/>
          </ac:spMkLst>
        </pc:spChg>
        <pc:spChg chg="mod">
          <ac:chgData name="Ian Parr" userId="4f46477c-3823-44e3-a023-ec7a0abfe074" providerId="ADAL" clId="{DDFC1318-FBF3-4F72-86FE-96E2F61C6293}" dt="2023-06-07T05:41:57.557" v="1270" actId="20577"/>
          <ac:spMkLst>
            <pc:docMk/>
            <pc:sldMk cId="2153998600" sldId="258"/>
            <ac:spMk id="7" creationId="{BC1EB2F9-7672-F347-9DBD-C0C6A9814DAD}"/>
          </ac:spMkLst>
        </pc:spChg>
        <pc:spChg chg="mod">
          <ac:chgData name="Ian Parr" userId="4f46477c-3823-44e3-a023-ec7a0abfe074" providerId="ADAL" clId="{DDFC1318-FBF3-4F72-86FE-96E2F61C6293}" dt="2023-06-07T05:51:59.496" v="1366" actId="14100"/>
          <ac:spMkLst>
            <pc:docMk/>
            <pc:sldMk cId="2153998600" sldId="258"/>
            <ac:spMk id="8" creationId="{B5FDC317-D686-0542-A15E-3D6D4B2156C4}"/>
          </ac:spMkLst>
        </pc:spChg>
      </pc:sldChg>
      <pc:sldChg chg="addSp delSp modSp mod">
        <pc:chgData name="Ian Parr" userId="4f46477c-3823-44e3-a023-ec7a0abfe074" providerId="ADAL" clId="{DDFC1318-FBF3-4F72-86FE-96E2F61C6293}" dt="2023-06-07T01:12:36.620" v="100" actId="255"/>
        <pc:sldMkLst>
          <pc:docMk/>
          <pc:sldMk cId="908109795" sldId="265"/>
        </pc:sldMkLst>
        <pc:spChg chg="mod">
          <ac:chgData name="Ian Parr" userId="4f46477c-3823-44e3-a023-ec7a0abfe074" providerId="ADAL" clId="{DDFC1318-FBF3-4F72-86FE-96E2F61C6293}" dt="2023-06-07T01:12:36.620" v="100" actId="255"/>
          <ac:spMkLst>
            <pc:docMk/>
            <pc:sldMk cId="908109795" sldId="265"/>
            <ac:spMk id="2" creationId="{A8D8A4B1-735F-8B4D-8429-02AC0F272D43}"/>
          </ac:spMkLst>
        </pc:spChg>
        <pc:spChg chg="del mod">
          <ac:chgData name="Ian Parr" userId="4f46477c-3823-44e3-a023-ec7a0abfe074" providerId="ADAL" clId="{DDFC1318-FBF3-4F72-86FE-96E2F61C6293}" dt="2023-06-07T01:11:00.594" v="89" actId="478"/>
          <ac:spMkLst>
            <pc:docMk/>
            <pc:sldMk cId="908109795" sldId="265"/>
            <ac:spMk id="5" creationId="{CBE84C0D-6D8D-7E12-4F5E-319114A57856}"/>
          </ac:spMkLst>
        </pc:spChg>
        <pc:spChg chg="del">
          <ac:chgData name="Ian Parr" userId="4f46477c-3823-44e3-a023-ec7a0abfe074" providerId="ADAL" clId="{DDFC1318-FBF3-4F72-86FE-96E2F61C6293}" dt="2023-06-07T01:11:13.272" v="92" actId="478"/>
          <ac:spMkLst>
            <pc:docMk/>
            <pc:sldMk cId="908109795" sldId="265"/>
            <ac:spMk id="8" creationId="{D0DF085D-58CB-7061-97AA-F928F44A7843}"/>
          </ac:spMkLst>
        </pc:spChg>
        <pc:spChg chg="del">
          <ac:chgData name="Ian Parr" userId="4f46477c-3823-44e3-a023-ec7a0abfe074" providerId="ADAL" clId="{DDFC1318-FBF3-4F72-86FE-96E2F61C6293}" dt="2023-06-07T01:11:03.179" v="90" actId="478"/>
          <ac:spMkLst>
            <pc:docMk/>
            <pc:sldMk cId="908109795" sldId="265"/>
            <ac:spMk id="9" creationId="{85542720-F5AB-46B8-B920-A1593D33CE23}"/>
          </ac:spMkLst>
        </pc:spChg>
        <pc:spChg chg="add del mod">
          <ac:chgData name="Ian Parr" userId="4f46477c-3823-44e3-a023-ec7a0abfe074" providerId="ADAL" clId="{DDFC1318-FBF3-4F72-86FE-96E2F61C6293}" dt="2023-06-07T01:11:10.291" v="91" actId="478"/>
          <ac:spMkLst>
            <pc:docMk/>
            <pc:sldMk cId="908109795" sldId="265"/>
            <ac:spMk id="10" creationId="{4A584456-DFBA-0A32-A1B1-EC269C7EFFE7}"/>
          </ac:spMkLst>
        </pc:spChg>
        <pc:spChg chg="add mod">
          <ac:chgData name="Ian Parr" userId="4f46477c-3823-44e3-a023-ec7a0abfe074" providerId="ADAL" clId="{DDFC1318-FBF3-4F72-86FE-96E2F61C6293}" dt="2023-06-07T01:12:21.404" v="99" actId="20577"/>
          <ac:spMkLst>
            <pc:docMk/>
            <pc:sldMk cId="908109795" sldId="265"/>
            <ac:spMk id="12" creationId="{FEBF7918-DE86-CB2D-6901-D9B56C65A625}"/>
          </ac:spMkLst>
        </pc:spChg>
        <pc:picChg chg="del">
          <ac:chgData name="Ian Parr" userId="4f46477c-3823-44e3-a023-ec7a0abfe074" providerId="ADAL" clId="{DDFC1318-FBF3-4F72-86FE-96E2F61C6293}" dt="2023-06-07T01:10:56.702" v="87" actId="478"/>
          <ac:picMkLst>
            <pc:docMk/>
            <pc:sldMk cId="908109795" sldId="265"/>
            <ac:picMk id="3" creationId="{BA697822-7073-C3B5-E32B-3C862D90BC7A}"/>
          </ac:picMkLst>
        </pc:picChg>
        <pc:picChg chg="del">
          <ac:chgData name="Ian Parr" userId="4f46477c-3823-44e3-a023-ec7a0abfe074" providerId="ADAL" clId="{DDFC1318-FBF3-4F72-86FE-96E2F61C6293}" dt="2023-06-07T01:10:55.699" v="86" actId="478"/>
          <ac:picMkLst>
            <pc:docMk/>
            <pc:sldMk cId="908109795" sldId="265"/>
            <ac:picMk id="4" creationId="{5D017BFA-7EE9-CD18-E3D4-A60BA79F5A86}"/>
          </ac:picMkLst>
        </pc:picChg>
        <pc:picChg chg="del">
          <ac:chgData name="Ian Parr" userId="4f46477c-3823-44e3-a023-ec7a0abfe074" providerId="ADAL" clId="{DDFC1318-FBF3-4F72-86FE-96E2F61C6293}" dt="2023-06-07T01:10:53.377" v="85" actId="478"/>
          <ac:picMkLst>
            <pc:docMk/>
            <pc:sldMk cId="908109795" sldId="265"/>
            <ac:picMk id="7" creationId="{85E3187F-8B11-E439-902E-F43E9019484B}"/>
          </ac:picMkLst>
        </pc:picChg>
      </pc:sldChg>
      <pc:sldChg chg="addSp delSp modSp del mod">
        <pc:chgData name="Ian Parr" userId="4f46477c-3823-44e3-a023-ec7a0abfe074" providerId="ADAL" clId="{DDFC1318-FBF3-4F72-86FE-96E2F61C6293}" dt="2023-06-07T01:13:13.674" v="109" actId="2696"/>
        <pc:sldMkLst>
          <pc:docMk/>
          <pc:sldMk cId="3574695121" sldId="267"/>
        </pc:sldMkLst>
        <pc:spChg chg="add mod">
          <ac:chgData name="Ian Parr" userId="4f46477c-3823-44e3-a023-ec7a0abfe074" providerId="ADAL" clId="{DDFC1318-FBF3-4F72-86FE-96E2F61C6293}" dt="2023-06-07T01:13:00.215" v="106" actId="478"/>
          <ac:spMkLst>
            <pc:docMk/>
            <pc:sldMk cId="3574695121" sldId="267"/>
            <ac:spMk id="5" creationId="{3E9D375E-B18B-6AD9-6D25-0DB2E5ECE6B0}"/>
          </ac:spMkLst>
        </pc:spChg>
        <pc:spChg chg="del mod">
          <ac:chgData name="Ian Parr" userId="4f46477c-3823-44e3-a023-ec7a0abfe074" providerId="ADAL" clId="{DDFC1318-FBF3-4F72-86FE-96E2F61C6293}" dt="2023-06-07T01:13:00.215" v="106" actId="478"/>
          <ac:spMkLst>
            <pc:docMk/>
            <pc:sldMk cId="3574695121" sldId="267"/>
            <ac:spMk id="8" creationId="{A14BD47A-7A36-2739-A264-6814D051DD33}"/>
          </ac:spMkLst>
        </pc:spChg>
        <pc:spChg chg="del">
          <ac:chgData name="Ian Parr" userId="4f46477c-3823-44e3-a023-ec7a0abfe074" providerId="ADAL" clId="{DDFC1318-FBF3-4F72-86FE-96E2F61C6293}" dt="2023-06-07T01:13:03.333" v="107" actId="478"/>
          <ac:spMkLst>
            <pc:docMk/>
            <pc:sldMk cId="3574695121" sldId="267"/>
            <ac:spMk id="15" creationId="{D79FE9EE-AEDB-ACF1-E038-50917EA9DCBC}"/>
          </ac:spMkLst>
        </pc:spChg>
        <pc:spChg chg="del">
          <ac:chgData name="Ian Parr" userId="4f46477c-3823-44e3-a023-ec7a0abfe074" providerId="ADAL" clId="{DDFC1318-FBF3-4F72-86FE-96E2F61C6293}" dt="2023-06-07T01:13:05.731" v="108" actId="478"/>
          <ac:spMkLst>
            <pc:docMk/>
            <pc:sldMk cId="3574695121" sldId="267"/>
            <ac:spMk id="17" creationId="{5182C047-1462-51CB-2B83-8ACB5193E4BF}"/>
          </ac:spMkLst>
        </pc:spChg>
        <pc:picChg chg="del">
          <ac:chgData name="Ian Parr" userId="4f46477c-3823-44e3-a023-ec7a0abfe074" providerId="ADAL" clId="{DDFC1318-FBF3-4F72-86FE-96E2F61C6293}" dt="2023-06-07T01:12:57.482" v="104" actId="478"/>
          <ac:picMkLst>
            <pc:docMk/>
            <pc:sldMk cId="3574695121" sldId="267"/>
            <ac:picMk id="4" creationId="{56281909-C30E-D324-D1B1-3BA6557C934E}"/>
          </ac:picMkLst>
        </pc:picChg>
        <pc:picChg chg="del">
          <ac:chgData name="Ian Parr" userId="4f46477c-3823-44e3-a023-ec7a0abfe074" providerId="ADAL" clId="{DDFC1318-FBF3-4F72-86FE-96E2F61C6293}" dt="2023-06-07T01:12:55.544" v="102" actId="478"/>
          <ac:picMkLst>
            <pc:docMk/>
            <pc:sldMk cId="3574695121" sldId="267"/>
            <ac:picMk id="10" creationId="{AB4BE123-48B6-3B25-649A-1CE01BFE9761}"/>
          </ac:picMkLst>
        </pc:picChg>
        <pc:picChg chg="del">
          <ac:chgData name="Ian Parr" userId="4f46477c-3823-44e3-a023-ec7a0abfe074" providerId="ADAL" clId="{DDFC1318-FBF3-4F72-86FE-96E2F61C6293}" dt="2023-06-07T01:12:56.612" v="103" actId="478"/>
          <ac:picMkLst>
            <pc:docMk/>
            <pc:sldMk cId="3574695121" sldId="267"/>
            <ac:picMk id="13" creationId="{F6ADFD9D-56C5-F855-D664-3EB4BC5B6F06}"/>
          </ac:picMkLst>
        </pc:picChg>
      </pc:sldChg>
      <pc:sldChg chg="addSp delSp modSp add mod">
        <pc:chgData name="Ian Parr" userId="4f46477c-3823-44e3-a023-ec7a0abfe074" providerId="ADAL" clId="{DDFC1318-FBF3-4F72-86FE-96E2F61C6293}" dt="2023-06-07T02:57:12.363" v="582" actId="1076"/>
        <pc:sldMkLst>
          <pc:docMk/>
          <pc:sldMk cId="3308465661" sldId="268"/>
        </pc:sldMkLst>
        <pc:spChg chg="mod">
          <ac:chgData name="Ian Parr" userId="4f46477c-3823-44e3-a023-ec7a0abfe074" providerId="ADAL" clId="{DDFC1318-FBF3-4F72-86FE-96E2F61C6293}" dt="2023-06-07T02:55:26.003" v="569" actId="20577"/>
          <ac:spMkLst>
            <pc:docMk/>
            <pc:sldMk cId="3308465661" sldId="268"/>
            <ac:spMk id="2" creationId="{A8D8A4B1-735F-8B4D-8429-02AC0F272D43}"/>
          </ac:spMkLst>
        </pc:spChg>
        <pc:spChg chg="add mod">
          <ac:chgData name="Ian Parr" userId="4f46477c-3823-44e3-a023-ec7a0abfe074" providerId="ADAL" clId="{DDFC1318-FBF3-4F72-86FE-96E2F61C6293}" dt="2023-06-07T02:57:12.363" v="582" actId="1076"/>
          <ac:spMkLst>
            <pc:docMk/>
            <pc:sldMk cId="3308465661" sldId="268"/>
            <ac:spMk id="4" creationId="{89F8254B-877A-9169-947E-5BC1712FFC46}"/>
          </ac:spMkLst>
        </pc:spChg>
        <pc:spChg chg="del mod">
          <ac:chgData name="Ian Parr" userId="4f46477c-3823-44e3-a023-ec7a0abfe074" providerId="ADAL" clId="{DDFC1318-FBF3-4F72-86FE-96E2F61C6293}" dt="2023-06-07T02:55:52.175" v="572" actId="478"/>
          <ac:spMkLst>
            <pc:docMk/>
            <pc:sldMk cId="3308465661" sldId="268"/>
            <ac:spMk id="12" creationId="{FEBF7918-DE86-CB2D-6901-D9B56C65A625}"/>
          </ac:spMkLst>
        </pc:spChg>
        <pc:picChg chg="del">
          <ac:chgData name="Ian Parr" userId="4f46477c-3823-44e3-a023-ec7a0abfe074" providerId="ADAL" clId="{DDFC1318-FBF3-4F72-86FE-96E2F61C6293}" dt="2023-06-07T01:13:48.730" v="110" actId="478"/>
          <ac:picMkLst>
            <pc:docMk/>
            <pc:sldMk cId="3308465661" sldId="268"/>
            <ac:picMk id="3" creationId="{5F6AAC48-CB90-95E9-C5CA-B5B413089525}"/>
          </ac:picMkLst>
        </pc:picChg>
        <pc:picChg chg="add del">
          <ac:chgData name="Ian Parr" userId="4f46477c-3823-44e3-a023-ec7a0abfe074" providerId="ADAL" clId="{DDFC1318-FBF3-4F72-86FE-96E2F61C6293}" dt="2023-06-07T02:55:52.175" v="572" actId="478"/>
          <ac:picMkLst>
            <pc:docMk/>
            <pc:sldMk cId="3308465661" sldId="268"/>
            <ac:picMk id="1026" creationId="{599130AF-533F-67AF-E004-57E542FC8651}"/>
          </ac:picMkLst>
        </pc:picChg>
        <pc:picChg chg="add mod">
          <ac:chgData name="Ian Parr" userId="4f46477c-3823-44e3-a023-ec7a0abfe074" providerId="ADAL" clId="{DDFC1318-FBF3-4F72-86FE-96E2F61C6293}" dt="2023-06-07T02:56:04.115" v="576" actId="14100"/>
          <ac:picMkLst>
            <pc:docMk/>
            <pc:sldMk cId="3308465661" sldId="268"/>
            <ac:picMk id="1028" creationId="{1AD2744C-0765-FFB0-A491-8881445723A7}"/>
          </ac:picMkLst>
        </pc:picChg>
      </pc:sldChg>
      <pc:sldChg chg="addSp modSp new mod ord">
        <pc:chgData name="Ian Parr" userId="4f46477c-3823-44e3-a023-ec7a0abfe074" providerId="ADAL" clId="{DDFC1318-FBF3-4F72-86FE-96E2F61C6293}" dt="2023-06-07T05:54:29.804" v="1368"/>
        <pc:sldMkLst>
          <pc:docMk/>
          <pc:sldMk cId="3096131400" sldId="269"/>
        </pc:sldMkLst>
        <pc:spChg chg="mod">
          <ac:chgData name="Ian Parr" userId="4f46477c-3823-44e3-a023-ec7a0abfe074" providerId="ADAL" clId="{DDFC1318-FBF3-4F72-86FE-96E2F61C6293}" dt="2023-06-07T02:14:24.941" v="125" actId="20577"/>
          <ac:spMkLst>
            <pc:docMk/>
            <pc:sldMk cId="3096131400" sldId="269"/>
            <ac:spMk id="2" creationId="{0AE46559-68B7-105E-106E-0E620619D7EE}"/>
          </ac:spMkLst>
        </pc:spChg>
        <pc:spChg chg="add mod">
          <ac:chgData name="Ian Parr" userId="4f46477c-3823-44e3-a023-ec7a0abfe074" providerId="ADAL" clId="{DDFC1318-FBF3-4F72-86FE-96E2F61C6293}" dt="2023-06-07T01:14:50.861" v="116" actId="1076"/>
          <ac:spMkLst>
            <pc:docMk/>
            <pc:sldMk cId="3096131400" sldId="269"/>
            <ac:spMk id="4" creationId="{E2704DC6-4A5F-22E9-5EDB-CD157E82B7E8}"/>
          </ac:spMkLst>
        </pc:spChg>
        <pc:picChg chg="add mod">
          <ac:chgData name="Ian Parr" userId="4f46477c-3823-44e3-a023-ec7a0abfe074" providerId="ADAL" clId="{DDFC1318-FBF3-4F72-86FE-96E2F61C6293}" dt="2023-06-07T02:14:49.924" v="132" actId="14100"/>
          <ac:picMkLst>
            <pc:docMk/>
            <pc:sldMk cId="3096131400" sldId="269"/>
            <ac:picMk id="6" creationId="{C1DCA167-FD67-B806-A6A2-10CCA2465555}"/>
          </ac:picMkLst>
        </pc:picChg>
      </pc:sldChg>
      <pc:sldChg chg="addSp delSp modSp add mod setBg">
        <pc:chgData name="Ian Parr" userId="4f46477c-3823-44e3-a023-ec7a0abfe074" providerId="ADAL" clId="{DDFC1318-FBF3-4F72-86FE-96E2F61C6293}" dt="2023-06-07T03:19:25.693" v="1236" actId="20577"/>
        <pc:sldMkLst>
          <pc:docMk/>
          <pc:sldMk cId="3239031814" sldId="270"/>
        </pc:sldMkLst>
        <pc:spChg chg="del mod">
          <ac:chgData name="Ian Parr" userId="4f46477c-3823-44e3-a023-ec7a0abfe074" providerId="ADAL" clId="{DDFC1318-FBF3-4F72-86FE-96E2F61C6293}" dt="2023-06-07T02:25:37.127" v="138" actId="478"/>
          <ac:spMkLst>
            <pc:docMk/>
            <pc:sldMk cId="3239031814" sldId="270"/>
            <ac:spMk id="2" creationId="{0AE46559-68B7-105E-106E-0E620619D7EE}"/>
          </ac:spMkLst>
        </pc:spChg>
        <pc:spChg chg="del">
          <ac:chgData name="Ian Parr" userId="4f46477c-3823-44e3-a023-ec7a0abfe074" providerId="ADAL" clId="{DDFC1318-FBF3-4F72-86FE-96E2F61C6293}" dt="2023-06-07T02:24:19.135" v="135" actId="478"/>
          <ac:spMkLst>
            <pc:docMk/>
            <pc:sldMk cId="3239031814" sldId="270"/>
            <ac:spMk id="4" creationId="{E2704DC6-4A5F-22E9-5EDB-CD157E82B7E8}"/>
          </ac:spMkLst>
        </pc:spChg>
        <pc:spChg chg="add del mod">
          <ac:chgData name="Ian Parr" userId="4f46477c-3823-44e3-a023-ec7a0abfe074" providerId="ADAL" clId="{DDFC1318-FBF3-4F72-86FE-96E2F61C6293}" dt="2023-06-07T02:34:14.965" v="155" actId="478"/>
          <ac:spMkLst>
            <pc:docMk/>
            <pc:sldMk cId="3239031814" sldId="270"/>
            <ac:spMk id="5" creationId="{86191BB3-A9FB-E098-0CE0-B3AD075CB4A0}"/>
          </ac:spMkLst>
        </pc:spChg>
        <pc:spChg chg="add mod">
          <ac:chgData name="Ian Parr" userId="4f46477c-3823-44e3-a023-ec7a0abfe074" providerId="ADAL" clId="{DDFC1318-FBF3-4F72-86FE-96E2F61C6293}" dt="2023-06-07T03:17:22.986" v="1220" actId="1076"/>
          <ac:spMkLst>
            <pc:docMk/>
            <pc:sldMk cId="3239031814" sldId="270"/>
            <ac:spMk id="8" creationId="{F2CC8E66-0818-47CD-7659-D6800116DB22}"/>
          </ac:spMkLst>
        </pc:spChg>
        <pc:spChg chg="add mod">
          <ac:chgData name="Ian Parr" userId="4f46477c-3823-44e3-a023-ec7a0abfe074" providerId="ADAL" clId="{DDFC1318-FBF3-4F72-86FE-96E2F61C6293}" dt="2023-06-07T02:50:40.095" v="522" actId="207"/>
          <ac:spMkLst>
            <pc:docMk/>
            <pc:sldMk cId="3239031814" sldId="270"/>
            <ac:spMk id="11" creationId="{BB6A34BF-2889-DC98-DB53-2994872C4808}"/>
          </ac:spMkLst>
        </pc:spChg>
        <pc:spChg chg="add mod">
          <ac:chgData name="Ian Parr" userId="4f46477c-3823-44e3-a023-ec7a0abfe074" providerId="ADAL" clId="{DDFC1318-FBF3-4F72-86FE-96E2F61C6293}" dt="2023-06-07T02:54:36.841" v="557" actId="14100"/>
          <ac:spMkLst>
            <pc:docMk/>
            <pc:sldMk cId="3239031814" sldId="270"/>
            <ac:spMk id="12" creationId="{B993ED62-134A-1EDE-A55E-1E9F9CB3F358}"/>
          </ac:spMkLst>
        </pc:spChg>
        <pc:graphicFrameChg chg="add mod modGraphic">
          <ac:chgData name="Ian Parr" userId="4f46477c-3823-44e3-a023-ec7a0abfe074" providerId="ADAL" clId="{DDFC1318-FBF3-4F72-86FE-96E2F61C6293}" dt="2023-06-07T03:19:25.693" v="1236" actId="20577"/>
          <ac:graphicFrameMkLst>
            <pc:docMk/>
            <pc:sldMk cId="3239031814" sldId="270"/>
            <ac:graphicFrameMk id="7" creationId="{1A05851E-1385-6023-7716-816082934970}"/>
          </ac:graphicFrameMkLst>
        </pc:graphicFrameChg>
        <pc:picChg chg="del">
          <ac:chgData name="Ian Parr" userId="4f46477c-3823-44e3-a023-ec7a0abfe074" providerId="ADAL" clId="{DDFC1318-FBF3-4F72-86FE-96E2F61C6293}" dt="2023-06-07T02:24:16.027" v="134" actId="478"/>
          <ac:picMkLst>
            <pc:docMk/>
            <pc:sldMk cId="3239031814" sldId="270"/>
            <ac:picMk id="6" creationId="{C1DCA167-FD67-B806-A6A2-10CCA2465555}"/>
          </ac:picMkLst>
        </pc:picChg>
        <pc:picChg chg="add del mod">
          <ac:chgData name="Ian Parr" userId="4f46477c-3823-44e3-a023-ec7a0abfe074" providerId="ADAL" clId="{DDFC1318-FBF3-4F72-86FE-96E2F61C6293}" dt="2023-06-07T02:53:34.983" v="546" actId="478"/>
          <ac:picMkLst>
            <pc:docMk/>
            <pc:sldMk cId="3239031814" sldId="270"/>
            <ac:picMk id="9" creationId="{498D6855-DCA9-BB90-C2BB-754998CE01DC}"/>
          </ac:picMkLst>
        </pc:picChg>
        <pc:picChg chg="add del mod">
          <ac:chgData name="Ian Parr" userId="4f46477c-3823-44e3-a023-ec7a0abfe074" providerId="ADAL" clId="{DDFC1318-FBF3-4F72-86FE-96E2F61C6293}" dt="2023-06-07T02:53:42.228" v="548" actId="478"/>
          <ac:picMkLst>
            <pc:docMk/>
            <pc:sldMk cId="3239031814" sldId="270"/>
            <ac:picMk id="10" creationId="{5A371897-B5FC-BE5D-E3E3-A682F329010A}"/>
          </ac:picMkLst>
        </pc:picChg>
        <pc:picChg chg="add mod">
          <ac:chgData name="Ian Parr" userId="4f46477c-3823-44e3-a023-ec7a0abfe074" providerId="ADAL" clId="{DDFC1318-FBF3-4F72-86FE-96E2F61C6293}" dt="2023-06-07T03:17:37.010" v="1222" actId="1076"/>
          <ac:picMkLst>
            <pc:docMk/>
            <pc:sldMk cId="3239031814" sldId="270"/>
            <ac:picMk id="13" creationId="{173F9DBE-C692-95E6-C302-7B8DAF4AC539}"/>
          </ac:picMkLst>
        </pc:picChg>
        <pc:picChg chg="add mod">
          <ac:chgData name="Ian Parr" userId="4f46477c-3823-44e3-a023-ec7a0abfe074" providerId="ADAL" clId="{DDFC1318-FBF3-4F72-86FE-96E2F61C6293}" dt="2023-06-07T03:17:31.019" v="1221" actId="1076"/>
          <ac:picMkLst>
            <pc:docMk/>
            <pc:sldMk cId="3239031814" sldId="270"/>
            <ac:picMk id="14" creationId="{A336442D-EDD6-2EDA-2D12-C3F2A6C33A69}"/>
          </ac:picMkLst>
        </pc:picChg>
      </pc:sldChg>
      <pc:sldChg chg="addSp delSp modSp add mod ord">
        <pc:chgData name="Ian Parr" userId="4f46477c-3823-44e3-a023-ec7a0abfe074" providerId="ADAL" clId="{DDFC1318-FBF3-4F72-86FE-96E2F61C6293}" dt="2023-06-07T03:15:55.460" v="1215" actId="255"/>
        <pc:sldMkLst>
          <pc:docMk/>
          <pc:sldMk cId="102963872" sldId="271"/>
        </pc:sldMkLst>
        <pc:spChg chg="del">
          <ac:chgData name="Ian Parr" userId="4f46477c-3823-44e3-a023-ec7a0abfe074" providerId="ADAL" clId="{DDFC1318-FBF3-4F72-86FE-96E2F61C6293}" dt="2023-06-07T02:59:59.579" v="593" actId="478"/>
          <ac:spMkLst>
            <pc:docMk/>
            <pc:sldMk cId="102963872" sldId="271"/>
            <ac:spMk id="2" creationId="{0AE46559-68B7-105E-106E-0E620619D7EE}"/>
          </ac:spMkLst>
        </pc:spChg>
        <pc:spChg chg="del mod">
          <ac:chgData name="Ian Parr" userId="4f46477c-3823-44e3-a023-ec7a0abfe074" providerId="ADAL" clId="{DDFC1318-FBF3-4F72-86FE-96E2F61C6293}" dt="2023-06-07T02:59:54.054" v="592" actId="478"/>
          <ac:spMkLst>
            <pc:docMk/>
            <pc:sldMk cId="102963872" sldId="271"/>
            <ac:spMk id="4" creationId="{E2704DC6-4A5F-22E9-5EDB-CD157E82B7E8}"/>
          </ac:spMkLst>
        </pc:spChg>
        <pc:spChg chg="add del mod">
          <ac:chgData name="Ian Parr" userId="4f46477c-3823-44e3-a023-ec7a0abfe074" providerId="ADAL" clId="{DDFC1318-FBF3-4F72-86FE-96E2F61C6293}" dt="2023-06-07T03:02:13.470" v="608" actId="478"/>
          <ac:spMkLst>
            <pc:docMk/>
            <pc:sldMk cId="102963872" sldId="271"/>
            <ac:spMk id="8" creationId="{DBDFBA12-092F-1F2B-CB86-DC8505A0DF53}"/>
          </ac:spMkLst>
        </pc:spChg>
        <pc:spChg chg="add mod">
          <ac:chgData name="Ian Parr" userId="4f46477c-3823-44e3-a023-ec7a0abfe074" providerId="ADAL" clId="{DDFC1318-FBF3-4F72-86FE-96E2F61C6293}" dt="2023-06-07T03:15:55.460" v="1215" actId="255"/>
          <ac:spMkLst>
            <pc:docMk/>
            <pc:sldMk cId="102963872" sldId="271"/>
            <ac:spMk id="9" creationId="{6FD7ABF2-0C49-DCDF-8B36-6F8CB3BDE740}"/>
          </ac:spMkLst>
        </pc:spChg>
        <pc:picChg chg="add mod">
          <ac:chgData name="Ian Parr" userId="4f46477c-3823-44e3-a023-ec7a0abfe074" providerId="ADAL" clId="{DDFC1318-FBF3-4F72-86FE-96E2F61C6293}" dt="2023-06-07T03:05:10.451" v="844" actId="14100"/>
          <ac:picMkLst>
            <pc:docMk/>
            <pc:sldMk cId="102963872" sldId="271"/>
            <ac:picMk id="5" creationId="{FB4CABF6-3161-082F-97B0-A20520A32BF5}"/>
          </ac:picMkLst>
        </pc:picChg>
        <pc:picChg chg="del">
          <ac:chgData name="Ian Parr" userId="4f46477c-3823-44e3-a023-ec7a0abfe074" providerId="ADAL" clId="{DDFC1318-FBF3-4F72-86FE-96E2F61C6293}" dt="2023-06-07T02:59:51.326" v="590" actId="478"/>
          <ac:picMkLst>
            <pc:docMk/>
            <pc:sldMk cId="102963872" sldId="271"/>
            <ac:picMk id="6" creationId="{C1DCA167-FD67-B806-A6A2-10CCA2465555}"/>
          </ac:picMkLst>
        </pc:picChg>
      </pc:sldChg>
      <pc:sldChg chg="add del ord">
        <pc:chgData name="Ian Parr" userId="4f46477c-3823-44e3-a023-ec7a0abfe074" providerId="ADAL" clId="{DDFC1318-FBF3-4F72-86FE-96E2F61C6293}" dt="2023-06-07T02:59:40.247" v="586" actId="47"/>
        <pc:sldMkLst>
          <pc:docMk/>
          <pc:sldMk cId="1003984065" sldId="271"/>
        </pc:sldMkLst>
      </pc:sldChg>
      <pc:sldChg chg="addSp delSp modSp add mod ord modNotesTx">
        <pc:chgData name="Ian Parr" userId="4f46477c-3823-44e3-a023-ec7a0abfe074" providerId="ADAL" clId="{DDFC1318-FBF3-4F72-86FE-96E2F61C6293}" dt="2023-06-07T03:24:04.302" v="1257"/>
        <pc:sldMkLst>
          <pc:docMk/>
          <pc:sldMk cId="1506818410" sldId="272"/>
        </pc:sldMkLst>
        <pc:spChg chg="add">
          <ac:chgData name="Ian Parr" userId="4f46477c-3823-44e3-a023-ec7a0abfe074" providerId="ADAL" clId="{DDFC1318-FBF3-4F72-86FE-96E2F61C6293}" dt="2023-06-07T03:11:57.724" v="1103" actId="22"/>
          <ac:spMkLst>
            <pc:docMk/>
            <pc:sldMk cId="1506818410" sldId="272"/>
            <ac:spMk id="3" creationId="{23051E49-5B27-7A83-0D77-3E5919130D5D}"/>
          </ac:spMkLst>
        </pc:spChg>
        <pc:spChg chg="add del mod">
          <ac:chgData name="Ian Parr" userId="4f46477c-3823-44e3-a023-ec7a0abfe074" providerId="ADAL" clId="{DDFC1318-FBF3-4F72-86FE-96E2F61C6293}" dt="2023-06-07T03:13:16.737" v="1106" actId="478"/>
          <ac:spMkLst>
            <pc:docMk/>
            <pc:sldMk cId="1506818410" sldId="272"/>
            <ac:spMk id="4" creationId="{888F8D6A-EEF1-72BF-5E2E-EC3F4AC82DE2}"/>
          </ac:spMkLst>
        </pc:spChg>
        <pc:spChg chg="add del mod">
          <ac:chgData name="Ian Parr" userId="4f46477c-3823-44e3-a023-ec7a0abfe074" providerId="ADAL" clId="{DDFC1318-FBF3-4F72-86FE-96E2F61C6293}" dt="2023-06-07T03:20:55.656" v="1245" actId="478"/>
          <ac:spMkLst>
            <pc:docMk/>
            <pc:sldMk cId="1506818410" sldId="272"/>
            <ac:spMk id="6" creationId="{3A80A9A8-932E-2464-4B48-A22C6155437D}"/>
          </ac:spMkLst>
        </pc:spChg>
        <pc:spChg chg="mod">
          <ac:chgData name="Ian Parr" userId="4f46477c-3823-44e3-a023-ec7a0abfe074" providerId="ADAL" clId="{DDFC1318-FBF3-4F72-86FE-96E2F61C6293}" dt="2023-06-07T03:17:05.975" v="1219" actId="113"/>
          <ac:spMkLst>
            <pc:docMk/>
            <pc:sldMk cId="1506818410" sldId="272"/>
            <ac:spMk id="9" creationId="{6FD7ABF2-0C49-DCDF-8B36-6F8CB3BDE740}"/>
          </ac:spMkLst>
        </pc:spChg>
        <pc:picChg chg="del">
          <ac:chgData name="Ian Parr" userId="4f46477c-3823-44e3-a023-ec7a0abfe074" providerId="ADAL" clId="{DDFC1318-FBF3-4F72-86FE-96E2F61C6293}" dt="2023-06-07T03:06:10.615" v="847" actId="478"/>
          <ac:picMkLst>
            <pc:docMk/>
            <pc:sldMk cId="1506818410" sldId="272"/>
            <ac:picMk id="5" creationId="{FB4CABF6-3161-082F-97B0-A20520A32BF5}"/>
          </ac:picMkLst>
        </pc:picChg>
        <pc:picChg chg="add mod">
          <ac:chgData name="Ian Parr" userId="4f46477c-3823-44e3-a023-ec7a0abfe074" providerId="ADAL" clId="{DDFC1318-FBF3-4F72-86FE-96E2F61C6293}" dt="2023-06-07T03:21:00.146" v="1247" actId="1076"/>
          <ac:picMkLst>
            <pc:docMk/>
            <pc:sldMk cId="1506818410" sldId="272"/>
            <ac:picMk id="7" creationId="{58C2DEC1-D1F2-9D42-7608-559AACA81212}"/>
          </ac:picMkLst>
        </pc:picChg>
        <pc:picChg chg="add del mod">
          <ac:chgData name="Ian Parr" userId="4f46477c-3823-44e3-a023-ec7a0abfe074" providerId="ADAL" clId="{DDFC1318-FBF3-4F72-86FE-96E2F61C6293}" dt="2023-06-07T03:14:21.314" v="1205" actId="21"/>
          <ac:picMkLst>
            <pc:docMk/>
            <pc:sldMk cId="1506818410" sldId="272"/>
            <ac:picMk id="2050" creationId="{36E33B7C-FF05-2768-EAF7-3CD5E6B9286C}"/>
          </ac:picMkLst>
        </pc:picChg>
      </pc:sldChg>
      <pc:sldChg chg="modSp add del mod">
        <pc:chgData name="Ian Parr" userId="4f46477c-3823-44e3-a023-ec7a0abfe074" providerId="ADAL" clId="{DDFC1318-FBF3-4F72-86FE-96E2F61C6293}" dt="2023-06-07T03:24:41.227" v="1260" actId="2696"/>
        <pc:sldMkLst>
          <pc:docMk/>
          <pc:sldMk cId="3111457465" sldId="273"/>
        </pc:sldMkLst>
        <pc:spChg chg="mod">
          <ac:chgData name="Ian Parr" userId="4f46477c-3823-44e3-a023-ec7a0abfe074" providerId="ADAL" clId="{DDFC1318-FBF3-4F72-86FE-96E2F61C6293}" dt="2023-06-07T03:16:53.426" v="1217" actId="255"/>
          <ac:spMkLst>
            <pc:docMk/>
            <pc:sldMk cId="3111457465" sldId="273"/>
            <ac:spMk id="9" creationId="{6FD7ABF2-0C49-DCDF-8B36-6F8CB3BDE740}"/>
          </ac:spMkLst>
        </pc:spChg>
      </pc:sldChg>
      <pc:sldChg chg="delSp add del mod">
        <pc:chgData name="Ian Parr" userId="4f46477c-3823-44e3-a023-ec7a0abfe074" providerId="ADAL" clId="{DDFC1318-FBF3-4F72-86FE-96E2F61C6293}" dt="2023-06-07T03:20:41.222" v="1244" actId="2696"/>
        <pc:sldMkLst>
          <pc:docMk/>
          <pc:sldMk cId="2552590135" sldId="274"/>
        </pc:sldMkLst>
        <pc:picChg chg="del">
          <ac:chgData name="Ian Parr" userId="4f46477c-3823-44e3-a023-ec7a0abfe074" providerId="ADAL" clId="{DDFC1318-FBF3-4F72-86FE-96E2F61C6293}" dt="2023-06-07T03:20:06.178" v="1238" actId="478"/>
          <ac:picMkLst>
            <pc:docMk/>
            <pc:sldMk cId="2552590135" sldId="274"/>
            <ac:picMk id="5" creationId="{FB4CABF6-3161-082F-97B0-A20520A32BF5}"/>
          </ac:picMkLst>
        </pc:picChg>
      </pc:sldChg>
      <pc:sldChg chg="modSp add mod ord">
        <pc:chgData name="Ian Parr" userId="4f46477c-3823-44e3-a023-ec7a0abfe074" providerId="ADAL" clId="{DDFC1318-FBF3-4F72-86FE-96E2F61C6293}" dt="2023-06-07T03:24:13.957" v="1259"/>
        <pc:sldMkLst>
          <pc:docMk/>
          <pc:sldMk cId="1381967022" sldId="275"/>
        </pc:sldMkLst>
        <pc:spChg chg="mod">
          <ac:chgData name="Ian Parr" userId="4f46477c-3823-44e3-a023-ec7a0abfe074" providerId="ADAL" clId="{DDFC1318-FBF3-4F72-86FE-96E2F61C6293}" dt="2023-06-07T03:23:47.245" v="1255" actId="115"/>
          <ac:spMkLst>
            <pc:docMk/>
            <pc:sldMk cId="1381967022" sldId="275"/>
            <ac:spMk id="9" creationId="{6FD7ABF2-0C49-DCDF-8B36-6F8CB3BDE740}"/>
          </ac:spMkLst>
        </pc:spChg>
      </pc:sldChg>
      <pc:sldChg chg="addSp delSp modSp add mod">
        <pc:chgData name="Ian Parr" userId="4f46477c-3823-44e3-a023-ec7a0abfe074" providerId="ADAL" clId="{DDFC1318-FBF3-4F72-86FE-96E2F61C6293}" dt="2023-06-07T05:44:01.009" v="1334" actId="255"/>
        <pc:sldMkLst>
          <pc:docMk/>
          <pc:sldMk cId="1516207296" sldId="276"/>
        </pc:sldMkLst>
        <pc:spChg chg="add mod">
          <ac:chgData name="Ian Parr" userId="4f46477c-3823-44e3-a023-ec7a0abfe074" providerId="ADAL" clId="{DDFC1318-FBF3-4F72-86FE-96E2F61C6293}" dt="2023-06-07T05:44:01.009" v="1334" actId="255"/>
          <ac:spMkLst>
            <pc:docMk/>
            <pc:sldMk cId="1516207296" sldId="276"/>
            <ac:spMk id="2" creationId="{4979C3D2-F2E3-44DC-E560-AA7CB59E0B28}"/>
          </ac:spMkLst>
        </pc:spChg>
        <pc:spChg chg="del">
          <ac:chgData name="Ian Parr" userId="4f46477c-3823-44e3-a023-ec7a0abfe074" providerId="ADAL" clId="{DDFC1318-FBF3-4F72-86FE-96E2F61C6293}" dt="2023-06-07T05:42:33.866" v="1276" actId="478"/>
          <ac:spMkLst>
            <pc:docMk/>
            <pc:sldMk cId="1516207296" sldId="276"/>
            <ac:spMk id="8" creationId="{F2CC8E66-0818-47CD-7659-D6800116DB22}"/>
          </ac:spMkLst>
        </pc:spChg>
        <pc:spChg chg="del">
          <ac:chgData name="Ian Parr" userId="4f46477c-3823-44e3-a023-ec7a0abfe074" providerId="ADAL" clId="{DDFC1318-FBF3-4F72-86FE-96E2F61C6293}" dt="2023-06-07T05:42:27.365" v="1274" actId="478"/>
          <ac:spMkLst>
            <pc:docMk/>
            <pc:sldMk cId="1516207296" sldId="276"/>
            <ac:spMk id="11" creationId="{BB6A34BF-2889-DC98-DB53-2994872C4808}"/>
          </ac:spMkLst>
        </pc:spChg>
        <pc:spChg chg="del">
          <ac:chgData name="Ian Parr" userId="4f46477c-3823-44e3-a023-ec7a0abfe074" providerId="ADAL" clId="{DDFC1318-FBF3-4F72-86FE-96E2F61C6293}" dt="2023-06-07T05:42:32.402" v="1275" actId="478"/>
          <ac:spMkLst>
            <pc:docMk/>
            <pc:sldMk cId="1516207296" sldId="276"/>
            <ac:spMk id="12" creationId="{B993ED62-134A-1EDE-A55E-1E9F9CB3F358}"/>
          </ac:spMkLst>
        </pc:spChg>
        <pc:graphicFrameChg chg="del modGraphic">
          <ac:chgData name="Ian Parr" userId="4f46477c-3823-44e3-a023-ec7a0abfe074" providerId="ADAL" clId="{DDFC1318-FBF3-4F72-86FE-96E2F61C6293}" dt="2023-06-07T05:42:22.648" v="1273" actId="478"/>
          <ac:graphicFrameMkLst>
            <pc:docMk/>
            <pc:sldMk cId="1516207296" sldId="276"/>
            <ac:graphicFrameMk id="7" creationId="{1A05851E-1385-6023-7716-816082934970}"/>
          </ac:graphicFrameMkLst>
        </pc:graphicFrameChg>
        <pc:picChg chg="del">
          <ac:chgData name="Ian Parr" userId="4f46477c-3823-44e3-a023-ec7a0abfe074" providerId="ADAL" clId="{DDFC1318-FBF3-4F72-86FE-96E2F61C6293}" dt="2023-06-07T05:42:34.969" v="1277" actId="478"/>
          <ac:picMkLst>
            <pc:docMk/>
            <pc:sldMk cId="1516207296" sldId="276"/>
            <ac:picMk id="13" creationId="{173F9DBE-C692-95E6-C302-7B8DAF4AC539}"/>
          </ac:picMkLst>
        </pc:picChg>
        <pc:picChg chg="del">
          <ac:chgData name="Ian Parr" userId="4f46477c-3823-44e3-a023-ec7a0abfe074" providerId="ADAL" clId="{DDFC1318-FBF3-4F72-86FE-96E2F61C6293}" dt="2023-06-07T05:42:36.205" v="1278" actId="478"/>
          <ac:picMkLst>
            <pc:docMk/>
            <pc:sldMk cId="1516207296" sldId="276"/>
            <ac:picMk id="14" creationId="{A336442D-EDD6-2EDA-2D12-C3F2A6C33A69}"/>
          </ac:picMkLst>
        </pc:picChg>
      </pc:sldChg>
      <pc:sldChg chg="modSp add mod">
        <pc:chgData name="Ian Parr" userId="4f46477c-3823-44e3-a023-ec7a0abfe074" providerId="ADAL" clId="{DDFC1318-FBF3-4F72-86FE-96E2F61C6293}" dt="2023-06-07T05:44:14.730" v="1337" actId="14100"/>
        <pc:sldMkLst>
          <pc:docMk/>
          <pc:sldMk cId="3695235706" sldId="277"/>
        </pc:sldMkLst>
        <pc:spChg chg="mod">
          <ac:chgData name="Ian Parr" userId="4f46477c-3823-44e3-a023-ec7a0abfe074" providerId="ADAL" clId="{DDFC1318-FBF3-4F72-86FE-96E2F61C6293}" dt="2023-06-07T05:44:14.730" v="1337" actId="14100"/>
          <ac:spMkLst>
            <pc:docMk/>
            <pc:sldMk cId="3695235706" sldId="277"/>
            <ac:spMk id="2" creationId="{4979C3D2-F2E3-44DC-E560-AA7CB59E0B28}"/>
          </ac:spMkLst>
        </pc:spChg>
      </pc:sldChg>
    </pc:docChg>
  </pc:docChgLst>
  <pc:docChgLst>
    <pc:chgData name="Ian Parr" userId="4f46477c-3823-44e3-a023-ec7a0abfe074" providerId="ADAL" clId="{C34A3186-F7E7-4440-8BF4-BA1CE6DBC0B1}"/>
    <pc:docChg chg="modSld">
      <pc:chgData name="Ian Parr" userId="4f46477c-3823-44e3-a023-ec7a0abfe074" providerId="ADAL" clId="{C34A3186-F7E7-4440-8BF4-BA1CE6DBC0B1}" dt="2023-09-07T05:34:34.249" v="86" actId="255"/>
      <pc:docMkLst>
        <pc:docMk/>
      </pc:docMkLst>
      <pc:sldChg chg="addSp modSp mod">
        <pc:chgData name="Ian Parr" userId="4f46477c-3823-44e3-a023-ec7a0abfe074" providerId="ADAL" clId="{C34A3186-F7E7-4440-8BF4-BA1CE6DBC0B1}" dt="2023-09-07T05:21:45.434" v="1" actId="1076"/>
        <pc:sldMkLst>
          <pc:docMk/>
          <pc:sldMk cId="3096131400" sldId="269"/>
        </pc:sldMkLst>
        <pc:picChg chg="add mod">
          <ac:chgData name="Ian Parr" userId="4f46477c-3823-44e3-a023-ec7a0abfe074" providerId="ADAL" clId="{C34A3186-F7E7-4440-8BF4-BA1CE6DBC0B1}" dt="2023-09-07T05:21:45.434" v="1" actId="1076"/>
          <ac:picMkLst>
            <pc:docMk/>
            <pc:sldMk cId="3096131400" sldId="269"/>
            <ac:picMk id="2" creationId="{C8436467-6252-3B2E-176B-66DD26C9BB9F}"/>
          </ac:picMkLst>
        </pc:picChg>
      </pc:sldChg>
      <pc:sldChg chg="addSp modSp mod">
        <pc:chgData name="Ian Parr" userId="4f46477c-3823-44e3-a023-ec7a0abfe074" providerId="ADAL" clId="{C34A3186-F7E7-4440-8BF4-BA1CE6DBC0B1}" dt="2023-09-07T05:34:34.249" v="86" actId="255"/>
        <pc:sldMkLst>
          <pc:docMk/>
          <pc:sldMk cId="1464886339" sldId="335"/>
        </pc:sldMkLst>
        <pc:spChg chg="add mod">
          <ac:chgData name="Ian Parr" userId="4f46477c-3823-44e3-a023-ec7a0abfe074" providerId="ADAL" clId="{C34A3186-F7E7-4440-8BF4-BA1CE6DBC0B1}" dt="2023-09-07T05:34:34.249" v="86" actId="255"/>
          <ac:spMkLst>
            <pc:docMk/>
            <pc:sldMk cId="1464886339" sldId="335"/>
            <ac:spMk id="3" creationId="{F2025402-1004-69B6-526D-9C168BC35BC6}"/>
          </ac:spMkLst>
        </pc:spChg>
      </pc:sldChg>
      <pc:sldChg chg="addSp modSp mod">
        <pc:chgData name="Ian Parr" userId="4f46477c-3823-44e3-a023-ec7a0abfe074" providerId="ADAL" clId="{C34A3186-F7E7-4440-8BF4-BA1CE6DBC0B1}" dt="2023-09-07T05:28:53.022" v="68" actId="1076"/>
        <pc:sldMkLst>
          <pc:docMk/>
          <pc:sldMk cId="1698366685" sldId="336"/>
        </pc:sldMkLst>
        <pc:spChg chg="add mod">
          <ac:chgData name="Ian Parr" userId="4f46477c-3823-44e3-a023-ec7a0abfe074" providerId="ADAL" clId="{C34A3186-F7E7-4440-8BF4-BA1CE6DBC0B1}" dt="2023-09-07T05:28:53.022" v="68" actId="1076"/>
          <ac:spMkLst>
            <pc:docMk/>
            <pc:sldMk cId="1698366685" sldId="336"/>
            <ac:spMk id="5" creationId="{5D135155-FCF4-047A-624A-A3E9461811C0}"/>
          </ac:spMkLst>
        </pc:spChg>
        <pc:picChg chg="mod">
          <ac:chgData name="Ian Parr" userId="4f46477c-3823-44e3-a023-ec7a0abfe074" providerId="ADAL" clId="{C34A3186-F7E7-4440-8BF4-BA1CE6DBC0B1}" dt="2023-09-07T05:28:50.974" v="67" actId="1076"/>
          <ac:picMkLst>
            <pc:docMk/>
            <pc:sldMk cId="1698366685" sldId="336"/>
            <ac:picMk id="3" creationId="{8A5C6B0F-0921-7AC4-D076-203072A79456}"/>
          </ac:picMkLst>
        </pc:picChg>
      </pc:sldChg>
      <pc:sldChg chg="addSp modSp mod">
        <pc:chgData name="Ian Parr" userId="4f46477c-3823-44e3-a023-ec7a0abfe074" providerId="ADAL" clId="{C34A3186-F7E7-4440-8BF4-BA1CE6DBC0B1}" dt="2023-09-07T05:33:15.141" v="82" actId="1076"/>
        <pc:sldMkLst>
          <pc:docMk/>
          <pc:sldMk cId="1823501380" sldId="346"/>
        </pc:sldMkLst>
        <pc:spChg chg="add mod">
          <ac:chgData name="Ian Parr" userId="4f46477c-3823-44e3-a023-ec7a0abfe074" providerId="ADAL" clId="{C34A3186-F7E7-4440-8BF4-BA1CE6DBC0B1}" dt="2023-09-07T05:33:15.141" v="82" actId="1076"/>
          <ac:spMkLst>
            <pc:docMk/>
            <pc:sldMk cId="1823501380" sldId="346"/>
            <ac:spMk id="6" creationId="{9BDE5186-1E6C-679B-D3B5-FBC8D3D06815}"/>
          </ac:spMkLst>
        </pc:spChg>
      </pc:sldChg>
      <pc:sldChg chg="addSp modSp mod">
        <pc:chgData name="Ian Parr" userId="4f46477c-3823-44e3-a023-ec7a0abfe074" providerId="ADAL" clId="{C34A3186-F7E7-4440-8BF4-BA1CE6DBC0B1}" dt="2023-09-07T05:24:07.149" v="9" actId="1076"/>
        <pc:sldMkLst>
          <pc:docMk/>
          <pc:sldMk cId="3887538870" sldId="348"/>
        </pc:sldMkLst>
        <pc:spChg chg="add mod">
          <ac:chgData name="Ian Parr" userId="4f46477c-3823-44e3-a023-ec7a0abfe074" providerId="ADAL" clId="{C34A3186-F7E7-4440-8BF4-BA1CE6DBC0B1}" dt="2023-09-07T05:24:07.149" v="9" actId="1076"/>
          <ac:spMkLst>
            <pc:docMk/>
            <pc:sldMk cId="3887538870" sldId="348"/>
            <ac:spMk id="5" creationId="{50C6A954-752A-D606-F964-F3740E78301B}"/>
          </ac:spMkLst>
        </pc:spChg>
      </pc:sldChg>
      <pc:sldChg chg="addSp modSp mod">
        <pc:chgData name="Ian Parr" userId="4f46477c-3823-44e3-a023-ec7a0abfe074" providerId="ADAL" clId="{C34A3186-F7E7-4440-8BF4-BA1CE6DBC0B1}" dt="2023-09-07T05:25:04.846" v="39" actId="14100"/>
        <pc:sldMkLst>
          <pc:docMk/>
          <pc:sldMk cId="2678754005" sldId="352"/>
        </pc:sldMkLst>
        <pc:spChg chg="add mod">
          <ac:chgData name="Ian Parr" userId="4f46477c-3823-44e3-a023-ec7a0abfe074" providerId="ADAL" clId="{C34A3186-F7E7-4440-8BF4-BA1CE6DBC0B1}" dt="2023-09-07T05:25:04.846" v="39" actId="14100"/>
          <ac:spMkLst>
            <pc:docMk/>
            <pc:sldMk cId="2678754005" sldId="352"/>
            <ac:spMk id="5" creationId="{F4E84499-966F-DB1A-48CF-76B3A428229D}"/>
          </ac:spMkLst>
        </pc:spChg>
        <pc:picChg chg="mod">
          <ac:chgData name="Ian Parr" userId="4f46477c-3823-44e3-a023-ec7a0abfe074" providerId="ADAL" clId="{C34A3186-F7E7-4440-8BF4-BA1CE6DBC0B1}" dt="2023-09-07T05:24:47.870" v="14" actId="1076"/>
          <ac:picMkLst>
            <pc:docMk/>
            <pc:sldMk cId="2678754005" sldId="352"/>
            <ac:picMk id="7" creationId="{C149696C-63A1-2F13-DCA4-00D80283BF53}"/>
          </ac:picMkLst>
        </pc:picChg>
      </pc:sldChg>
      <pc:sldChg chg="addSp modSp mod">
        <pc:chgData name="Ian Parr" userId="4f46477c-3823-44e3-a023-ec7a0abfe074" providerId="ADAL" clId="{C34A3186-F7E7-4440-8BF4-BA1CE6DBC0B1}" dt="2023-09-07T05:31:08.814" v="74" actId="1076"/>
        <pc:sldMkLst>
          <pc:docMk/>
          <pc:sldMk cId="686106833" sldId="354"/>
        </pc:sldMkLst>
        <pc:spChg chg="add mod">
          <ac:chgData name="Ian Parr" userId="4f46477c-3823-44e3-a023-ec7a0abfe074" providerId="ADAL" clId="{C34A3186-F7E7-4440-8BF4-BA1CE6DBC0B1}" dt="2023-09-07T05:31:08.814" v="74" actId="1076"/>
          <ac:spMkLst>
            <pc:docMk/>
            <pc:sldMk cId="686106833" sldId="354"/>
            <ac:spMk id="10" creationId="{5E869B9A-2F3F-97A7-A0BC-62B2D5C529B5}"/>
          </ac:spMkLst>
        </pc:spChg>
      </pc:sldChg>
      <pc:sldChg chg="addSp modSp mod">
        <pc:chgData name="Ian Parr" userId="4f46477c-3823-44e3-a023-ec7a0abfe074" providerId="ADAL" clId="{C34A3186-F7E7-4440-8BF4-BA1CE6DBC0B1}" dt="2023-09-07T05:27:15.430" v="62" actId="1076"/>
        <pc:sldMkLst>
          <pc:docMk/>
          <pc:sldMk cId="2018442070" sldId="357"/>
        </pc:sldMkLst>
        <pc:spChg chg="add mod">
          <ac:chgData name="Ian Parr" userId="4f46477c-3823-44e3-a023-ec7a0abfe074" providerId="ADAL" clId="{C34A3186-F7E7-4440-8BF4-BA1CE6DBC0B1}" dt="2023-09-07T05:27:15.430" v="62" actId="1076"/>
          <ac:spMkLst>
            <pc:docMk/>
            <pc:sldMk cId="2018442070" sldId="357"/>
            <ac:spMk id="9" creationId="{CFDC5738-CB85-E117-762B-03F46D7580EB}"/>
          </ac:spMkLst>
        </pc:spChg>
        <pc:picChg chg="mod">
          <ac:chgData name="Ian Parr" userId="4f46477c-3823-44e3-a023-ec7a0abfe074" providerId="ADAL" clId="{C34A3186-F7E7-4440-8BF4-BA1CE6DBC0B1}" dt="2023-09-07T05:27:09.681" v="61" actId="1076"/>
          <ac:picMkLst>
            <pc:docMk/>
            <pc:sldMk cId="2018442070" sldId="357"/>
            <ac:picMk id="8" creationId="{33AD4254-9AB8-7403-6053-8D49D9495BEA}"/>
          </ac:picMkLst>
        </pc:picChg>
      </pc:sldChg>
    </pc:docChg>
  </pc:docChgLst>
  <pc:docChgLst>
    <pc:chgData name="Ian Parr" userId="4f46477c-3823-44e3-a023-ec7a0abfe074" providerId="ADAL" clId="{5F209169-F28A-49F5-94F5-15B4719877AA}"/>
    <pc:docChg chg="undo custSel delSld modSld sldOrd">
      <pc:chgData name="Ian Parr" userId="4f46477c-3823-44e3-a023-ec7a0abfe074" providerId="ADAL" clId="{5F209169-F28A-49F5-94F5-15B4719877AA}" dt="2023-03-30T02:13:49.378" v="571" actId="20577"/>
      <pc:docMkLst>
        <pc:docMk/>
      </pc:docMkLst>
      <pc:sldChg chg="addSp delSp modSp mod">
        <pc:chgData name="Ian Parr" userId="4f46477c-3823-44e3-a023-ec7a0abfe074" providerId="ADAL" clId="{5F209169-F28A-49F5-94F5-15B4719877AA}" dt="2023-03-30T02:13:49.378" v="571" actId="20577"/>
        <pc:sldMkLst>
          <pc:docMk/>
          <pc:sldMk cId="2153998600" sldId="258"/>
        </pc:sldMkLst>
        <pc:spChg chg="add del mod">
          <ac:chgData name="Ian Parr" userId="4f46477c-3823-44e3-a023-ec7a0abfe074" providerId="ADAL" clId="{5F209169-F28A-49F5-94F5-15B4719877AA}" dt="2023-03-21T01:51:28.798" v="58" actId="478"/>
          <ac:spMkLst>
            <pc:docMk/>
            <pc:sldMk cId="2153998600" sldId="258"/>
            <ac:spMk id="3" creationId="{F395C902-DD3C-70C4-D343-E6357F5065C5}"/>
          </ac:spMkLst>
        </pc:spChg>
        <pc:spChg chg="mod">
          <ac:chgData name="Ian Parr" userId="4f46477c-3823-44e3-a023-ec7a0abfe074" providerId="ADAL" clId="{5F209169-F28A-49F5-94F5-15B4719877AA}" dt="2023-03-30T02:13:49.378" v="571" actId="20577"/>
          <ac:spMkLst>
            <pc:docMk/>
            <pc:sldMk cId="2153998600" sldId="258"/>
            <ac:spMk id="8" creationId="{B5FDC317-D686-0542-A15E-3D6D4B2156C4}"/>
          </ac:spMkLst>
        </pc:spChg>
      </pc:sldChg>
      <pc:sldChg chg="addSp delSp modSp del mod">
        <pc:chgData name="Ian Parr" userId="4f46477c-3823-44e3-a023-ec7a0abfe074" providerId="ADAL" clId="{5F209169-F28A-49F5-94F5-15B4719877AA}" dt="2023-03-22T22:57:00.363" v="283" actId="2696"/>
        <pc:sldMkLst>
          <pc:docMk/>
          <pc:sldMk cId="3705924410" sldId="259"/>
        </pc:sldMkLst>
        <pc:spChg chg="mod">
          <ac:chgData name="Ian Parr" userId="4f46477c-3823-44e3-a023-ec7a0abfe074" providerId="ADAL" clId="{5F209169-F28A-49F5-94F5-15B4719877AA}" dt="2023-03-22T03:37:55.046" v="200" actId="20577"/>
          <ac:spMkLst>
            <pc:docMk/>
            <pc:sldMk cId="3705924410" sldId="259"/>
            <ac:spMk id="2" creationId="{A8D8A4B1-735F-8B4D-8429-02AC0F272D43}"/>
          </ac:spMkLst>
        </pc:spChg>
        <pc:spChg chg="del">
          <ac:chgData name="Ian Parr" userId="4f46477c-3823-44e3-a023-ec7a0abfe074" providerId="ADAL" clId="{5F209169-F28A-49F5-94F5-15B4719877AA}" dt="2023-03-21T01:49:47.168" v="2" actId="478"/>
          <ac:spMkLst>
            <pc:docMk/>
            <pc:sldMk cId="3705924410" sldId="259"/>
            <ac:spMk id="3" creationId="{06C3C4AE-3BB5-5646-9E52-3D9D50275C20}"/>
          </ac:spMkLst>
        </pc:spChg>
        <pc:spChg chg="add mod">
          <ac:chgData name="Ian Parr" userId="4f46477c-3823-44e3-a023-ec7a0abfe074" providerId="ADAL" clId="{5F209169-F28A-49F5-94F5-15B4719877AA}" dt="2023-03-21T01:49:47.168" v="2" actId="478"/>
          <ac:spMkLst>
            <pc:docMk/>
            <pc:sldMk cId="3705924410" sldId="259"/>
            <ac:spMk id="5" creationId="{C8241A0F-C640-419E-37F5-D9AF0DA8EE4D}"/>
          </ac:spMkLst>
        </pc:spChg>
      </pc:sldChg>
      <pc:sldChg chg="addSp delSp modSp del mod">
        <pc:chgData name="Ian Parr" userId="4f46477c-3823-44e3-a023-ec7a0abfe074" providerId="ADAL" clId="{5F209169-F28A-49F5-94F5-15B4719877AA}" dt="2023-03-22T22:57:00.363" v="283" actId="2696"/>
        <pc:sldMkLst>
          <pc:docMk/>
          <pc:sldMk cId="2013231601" sldId="260"/>
        </pc:sldMkLst>
        <pc:picChg chg="add del mod">
          <ac:chgData name="Ian Parr" userId="4f46477c-3823-44e3-a023-ec7a0abfe074" providerId="ADAL" clId="{5F209169-F28A-49F5-94F5-15B4719877AA}" dt="2023-03-22T03:32:11.042" v="133" actId="21"/>
          <ac:picMkLst>
            <pc:docMk/>
            <pc:sldMk cId="2013231601" sldId="260"/>
            <ac:picMk id="3" creationId="{3B678711-996C-68DF-0C0F-AB8BBF3C7F33}"/>
          </ac:picMkLst>
        </pc:picChg>
      </pc:sldChg>
      <pc:sldChg chg="del">
        <pc:chgData name="Ian Parr" userId="4f46477c-3823-44e3-a023-ec7a0abfe074" providerId="ADAL" clId="{5F209169-F28A-49F5-94F5-15B4719877AA}" dt="2023-03-22T22:57:00.363" v="283" actId="2696"/>
        <pc:sldMkLst>
          <pc:docMk/>
          <pc:sldMk cId="1681489543" sldId="261"/>
        </pc:sldMkLst>
      </pc:sldChg>
      <pc:sldChg chg="del">
        <pc:chgData name="Ian Parr" userId="4f46477c-3823-44e3-a023-ec7a0abfe074" providerId="ADAL" clId="{5F209169-F28A-49F5-94F5-15B4719877AA}" dt="2023-03-22T22:57:00.363" v="283" actId="2696"/>
        <pc:sldMkLst>
          <pc:docMk/>
          <pc:sldMk cId="447760478" sldId="262"/>
        </pc:sldMkLst>
      </pc:sldChg>
      <pc:sldChg chg="del">
        <pc:chgData name="Ian Parr" userId="4f46477c-3823-44e3-a023-ec7a0abfe074" providerId="ADAL" clId="{5F209169-F28A-49F5-94F5-15B4719877AA}" dt="2023-03-22T22:57:00.363" v="283" actId="2696"/>
        <pc:sldMkLst>
          <pc:docMk/>
          <pc:sldMk cId="2429678960" sldId="263"/>
        </pc:sldMkLst>
      </pc:sldChg>
      <pc:sldChg chg="addSp delSp modSp del mod">
        <pc:chgData name="Ian Parr" userId="4f46477c-3823-44e3-a023-ec7a0abfe074" providerId="ADAL" clId="{5F209169-F28A-49F5-94F5-15B4719877AA}" dt="2023-03-22T22:57:00.363" v="283" actId="2696"/>
        <pc:sldMkLst>
          <pc:docMk/>
          <pc:sldMk cId="1904167386" sldId="264"/>
        </pc:sldMkLst>
        <pc:spChg chg="del">
          <ac:chgData name="Ian Parr" userId="4f46477c-3823-44e3-a023-ec7a0abfe074" providerId="ADAL" clId="{5F209169-F28A-49F5-94F5-15B4719877AA}" dt="2023-03-22T03:29:13.325" v="80"/>
          <ac:spMkLst>
            <pc:docMk/>
            <pc:sldMk cId="1904167386" sldId="264"/>
            <ac:spMk id="2" creationId="{C19D8CF8-B1AE-9145-AD12-2489047FF173}"/>
          </ac:spMkLst>
        </pc:spChg>
        <pc:spChg chg="add mod">
          <ac:chgData name="Ian Parr" userId="4f46477c-3823-44e3-a023-ec7a0abfe074" providerId="ADAL" clId="{5F209169-F28A-49F5-94F5-15B4719877AA}" dt="2023-03-22T03:33:12.371" v="171" actId="478"/>
          <ac:spMkLst>
            <pc:docMk/>
            <pc:sldMk cId="1904167386" sldId="264"/>
            <ac:spMk id="6" creationId="{B6F9F245-5911-CB42-B9C3-409D9564A6F8}"/>
          </ac:spMkLst>
        </pc:spChg>
        <pc:picChg chg="add del mod">
          <ac:chgData name="Ian Parr" userId="4f46477c-3823-44e3-a023-ec7a0abfe074" providerId="ADAL" clId="{5F209169-F28A-49F5-94F5-15B4719877AA}" dt="2023-03-22T03:33:12.371" v="171" actId="478"/>
          <ac:picMkLst>
            <pc:docMk/>
            <pc:sldMk cId="1904167386" sldId="264"/>
            <ac:picMk id="4" creationId="{E15C733B-DCB5-8F7A-B833-30A03C2991C5}"/>
          </ac:picMkLst>
        </pc:picChg>
      </pc:sldChg>
      <pc:sldChg chg="addSp delSp modSp mod">
        <pc:chgData name="Ian Parr" userId="4f46477c-3823-44e3-a023-ec7a0abfe074" providerId="ADAL" clId="{5F209169-F28A-49F5-94F5-15B4719877AA}" dt="2023-03-30T02:13:29.820" v="551" actId="1076"/>
        <pc:sldMkLst>
          <pc:docMk/>
          <pc:sldMk cId="908109795" sldId="265"/>
        </pc:sldMkLst>
        <pc:spChg chg="mod">
          <ac:chgData name="Ian Parr" userId="4f46477c-3823-44e3-a023-ec7a0abfe074" providerId="ADAL" clId="{5F209169-F28A-49F5-94F5-15B4719877AA}" dt="2023-03-21T04:57:18.321" v="79" actId="20577"/>
          <ac:spMkLst>
            <pc:docMk/>
            <pc:sldMk cId="908109795" sldId="265"/>
            <ac:spMk id="2" creationId="{A8D8A4B1-735F-8B4D-8429-02AC0F272D43}"/>
          </ac:spMkLst>
        </pc:spChg>
        <pc:spChg chg="del mod">
          <ac:chgData name="Ian Parr" userId="4f46477c-3823-44e3-a023-ec7a0abfe074" providerId="ADAL" clId="{5F209169-F28A-49F5-94F5-15B4719877AA}" dt="2023-03-21T01:49:42.425" v="1" actId="478"/>
          <ac:spMkLst>
            <pc:docMk/>
            <pc:sldMk cId="908109795" sldId="265"/>
            <ac:spMk id="3" creationId="{06C3C4AE-3BB5-5646-9E52-3D9D50275C20}"/>
          </ac:spMkLst>
        </pc:spChg>
        <pc:spChg chg="add del mod">
          <ac:chgData name="Ian Parr" userId="4f46477c-3823-44e3-a023-ec7a0abfe074" providerId="ADAL" clId="{5F209169-F28A-49F5-94F5-15B4719877AA}" dt="2023-03-22T03:34:51.056" v="172"/>
          <ac:spMkLst>
            <pc:docMk/>
            <pc:sldMk cId="908109795" sldId="265"/>
            <ac:spMk id="5" creationId="{88A2B14B-F8E7-90DF-287B-10C0CF5CA24E}"/>
          </ac:spMkLst>
        </pc:spChg>
        <pc:spChg chg="add mod">
          <ac:chgData name="Ian Parr" userId="4f46477c-3823-44e3-a023-ec7a0abfe074" providerId="ADAL" clId="{5F209169-F28A-49F5-94F5-15B4719877AA}" dt="2023-03-29T05:18:25.105" v="437" actId="20577"/>
          <ac:spMkLst>
            <pc:docMk/>
            <pc:sldMk cId="908109795" sldId="265"/>
            <ac:spMk id="5" creationId="{CBE84C0D-6D8D-7E12-4F5E-319114A57856}"/>
          </ac:spMkLst>
        </pc:spChg>
        <pc:spChg chg="add mod">
          <ac:chgData name="Ian Parr" userId="4f46477c-3823-44e3-a023-ec7a0abfe074" providerId="ADAL" clId="{5F209169-F28A-49F5-94F5-15B4719877AA}" dt="2023-03-29T05:38:47.425" v="548" actId="1076"/>
          <ac:spMkLst>
            <pc:docMk/>
            <pc:sldMk cId="908109795" sldId="265"/>
            <ac:spMk id="8" creationId="{D0DF085D-58CB-7061-97AA-F928F44A7843}"/>
          </ac:spMkLst>
        </pc:spChg>
        <pc:spChg chg="add mod">
          <ac:chgData name="Ian Parr" userId="4f46477c-3823-44e3-a023-ec7a0abfe074" providerId="ADAL" clId="{5F209169-F28A-49F5-94F5-15B4719877AA}" dt="2023-03-30T02:13:29.820" v="551" actId="1076"/>
          <ac:spMkLst>
            <pc:docMk/>
            <pc:sldMk cId="908109795" sldId="265"/>
            <ac:spMk id="9" creationId="{85542720-F5AB-46B8-B920-A1593D33CE23}"/>
          </ac:spMkLst>
        </pc:spChg>
        <pc:picChg chg="add mod">
          <ac:chgData name="Ian Parr" userId="4f46477c-3823-44e3-a023-ec7a0abfe074" providerId="ADAL" clId="{5F209169-F28A-49F5-94F5-15B4719877AA}" dt="2023-03-22T03:36:05.397" v="177" actId="1076"/>
          <ac:picMkLst>
            <pc:docMk/>
            <pc:sldMk cId="908109795" sldId="265"/>
            <ac:picMk id="3" creationId="{BA697822-7073-C3B5-E32B-3C862D90BC7A}"/>
          </ac:picMkLst>
        </pc:picChg>
        <pc:picChg chg="add mod">
          <ac:chgData name="Ian Parr" userId="4f46477c-3823-44e3-a023-ec7a0abfe074" providerId="ADAL" clId="{5F209169-F28A-49F5-94F5-15B4719877AA}" dt="2023-03-22T03:36:13.950" v="180" actId="1076"/>
          <ac:picMkLst>
            <pc:docMk/>
            <pc:sldMk cId="908109795" sldId="265"/>
            <ac:picMk id="4" creationId="{5D017BFA-7EE9-CD18-E3D4-A60BA79F5A86}"/>
          </ac:picMkLst>
        </pc:picChg>
        <pc:picChg chg="add del mod">
          <ac:chgData name="Ian Parr" userId="4f46477c-3823-44e3-a023-ec7a0abfe074" providerId="ADAL" clId="{5F209169-F28A-49F5-94F5-15B4719877AA}" dt="2023-03-29T05:22:07.615" v="438" actId="478"/>
          <ac:picMkLst>
            <pc:docMk/>
            <pc:sldMk cId="908109795" sldId="265"/>
            <ac:picMk id="6" creationId="{7D84C0B3-DD60-5D62-A952-84328C58053F}"/>
          </ac:picMkLst>
        </pc:picChg>
        <pc:picChg chg="add mod">
          <ac:chgData name="Ian Parr" userId="4f46477c-3823-44e3-a023-ec7a0abfe074" providerId="ADAL" clId="{5F209169-F28A-49F5-94F5-15B4719877AA}" dt="2023-03-29T05:22:18.875" v="443" actId="14100"/>
          <ac:picMkLst>
            <pc:docMk/>
            <pc:sldMk cId="908109795" sldId="265"/>
            <ac:picMk id="7" creationId="{85E3187F-8B11-E439-902E-F43E9019484B}"/>
          </ac:picMkLst>
        </pc:picChg>
      </pc:sldChg>
      <pc:sldChg chg="addSp delSp modSp del mod">
        <pc:chgData name="Ian Parr" userId="4f46477c-3823-44e3-a023-ec7a0abfe074" providerId="ADAL" clId="{5F209169-F28A-49F5-94F5-15B4719877AA}" dt="2023-03-22T22:57:00.363" v="283" actId="2696"/>
        <pc:sldMkLst>
          <pc:docMk/>
          <pc:sldMk cId="3014860339" sldId="266"/>
        </pc:sldMkLst>
        <pc:spChg chg="del mod">
          <ac:chgData name="Ian Parr" userId="4f46477c-3823-44e3-a023-ec7a0abfe074" providerId="ADAL" clId="{5F209169-F28A-49F5-94F5-15B4719877AA}" dt="2023-03-21T01:50:01.257" v="5" actId="478"/>
          <ac:spMkLst>
            <pc:docMk/>
            <pc:sldMk cId="3014860339" sldId="266"/>
            <ac:spMk id="3" creationId="{06C3C4AE-3BB5-5646-9E52-3D9D50275C20}"/>
          </ac:spMkLst>
        </pc:spChg>
        <pc:spChg chg="add mod">
          <ac:chgData name="Ian Parr" userId="4f46477c-3823-44e3-a023-ec7a0abfe074" providerId="ADAL" clId="{5F209169-F28A-49F5-94F5-15B4719877AA}" dt="2023-03-21T01:50:01.257" v="5" actId="478"/>
          <ac:spMkLst>
            <pc:docMk/>
            <pc:sldMk cId="3014860339" sldId="266"/>
            <ac:spMk id="5" creationId="{42776FAA-C3E8-0EAB-53A0-4A7852073801}"/>
          </ac:spMkLst>
        </pc:spChg>
      </pc:sldChg>
      <pc:sldChg chg="addSp delSp modSp mod ord modClrScheme chgLayout">
        <pc:chgData name="Ian Parr" userId="4f46477c-3823-44e3-a023-ec7a0abfe074" providerId="ADAL" clId="{5F209169-F28A-49F5-94F5-15B4719877AA}" dt="2023-03-29T05:37:49.392" v="541" actId="20577"/>
        <pc:sldMkLst>
          <pc:docMk/>
          <pc:sldMk cId="3574695121" sldId="267"/>
        </pc:sldMkLst>
        <pc:spChg chg="mod ord">
          <ac:chgData name="Ian Parr" userId="4f46477c-3823-44e3-a023-ec7a0abfe074" providerId="ADAL" clId="{5F209169-F28A-49F5-94F5-15B4719877AA}" dt="2023-03-29T05:07:06.799" v="298" actId="700"/>
          <ac:spMkLst>
            <pc:docMk/>
            <pc:sldMk cId="3574695121" sldId="267"/>
            <ac:spMk id="2" creationId="{A8D8A4B1-735F-8B4D-8429-02AC0F272D43}"/>
          </ac:spMkLst>
        </pc:spChg>
        <pc:spChg chg="del">
          <ac:chgData name="Ian Parr" userId="4f46477c-3823-44e3-a023-ec7a0abfe074" providerId="ADAL" clId="{5F209169-F28A-49F5-94F5-15B4719877AA}" dt="2023-03-21T01:49:50.743" v="3" actId="478"/>
          <ac:spMkLst>
            <pc:docMk/>
            <pc:sldMk cId="3574695121" sldId="267"/>
            <ac:spMk id="3" creationId="{06C3C4AE-3BB5-5646-9E52-3D9D50275C20}"/>
          </ac:spMkLst>
        </pc:spChg>
        <pc:spChg chg="add del mod">
          <ac:chgData name="Ian Parr" userId="4f46477c-3823-44e3-a023-ec7a0abfe074" providerId="ADAL" clId="{5F209169-F28A-49F5-94F5-15B4719877AA}" dt="2023-03-22T03:31:47.506" v="131"/>
          <ac:spMkLst>
            <pc:docMk/>
            <pc:sldMk cId="3574695121" sldId="267"/>
            <ac:spMk id="5" creationId="{84D53A44-3DD0-571D-DD53-7051737A4D4F}"/>
          </ac:spMkLst>
        </pc:spChg>
        <pc:spChg chg="add del mod ord">
          <ac:chgData name="Ian Parr" userId="4f46477c-3823-44e3-a023-ec7a0abfe074" providerId="ADAL" clId="{5F209169-F28A-49F5-94F5-15B4719877AA}" dt="2023-03-29T05:07:06.799" v="298" actId="700"/>
          <ac:spMkLst>
            <pc:docMk/>
            <pc:sldMk cId="3574695121" sldId="267"/>
            <ac:spMk id="5" creationId="{B93A4F96-2D37-1BD8-F8AF-AC6F461DD686}"/>
          </ac:spMkLst>
        </pc:spChg>
        <pc:spChg chg="add del mod">
          <ac:chgData name="Ian Parr" userId="4f46477c-3823-44e3-a023-ec7a0abfe074" providerId="ADAL" clId="{5F209169-F28A-49F5-94F5-15B4719877AA}" dt="2023-03-22T03:32:16.907" v="134"/>
          <ac:spMkLst>
            <pc:docMk/>
            <pc:sldMk cId="3574695121" sldId="267"/>
            <ac:spMk id="6" creationId="{400CACED-1C2C-85D2-4CF4-556F325DCBA5}"/>
          </ac:spMkLst>
        </pc:spChg>
        <pc:spChg chg="add del mod ord">
          <ac:chgData name="Ian Parr" userId="4f46477c-3823-44e3-a023-ec7a0abfe074" providerId="ADAL" clId="{5F209169-F28A-49F5-94F5-15B4719877AA}" dt="2023-03-29T05:07:06.799" v="298" actId="700"/>
          <ac:spMkLst>
            <pc:docMk/>
            <pc:sldMk cId="3574695121" sldId="267"/>
            <ac:spMk id="6" creationId="{D44DC569-5EA7-2165-AF3A-A49CC27FC70D}"/>
          </ac:spMkLst>
        </pc:spChg>
        <pc:spChg chg="add del mod ord">
          <ac:chgData name="Ian Parr" userId="4f46477c-3823-44e3-a023-ec7a0abfe074" providerId="ADAL" clId="{5F209169-F28A-49F5-94F5-15B4719877AA}" dt="2023-03-29T05:06:55.706" v="297" actId="478"/>
          <ac:spMkLst>
            <pc:docMk/>
            <pc:sldMk cId="3574695121" sldId="267"/>
            <ac:spMk id="7" creationId="{EBCA7D5F-F753-D48A-6193-3F8486E3DCB6}"/>
          </ac:spMkLst>
        </pc:spChg>
        <pc:spChg chg="add mod ord">
          <ac:chgData name="Ian Parr" userId="4f46477c-3823-44e3-a023-ec7a0abfe074" providerId="ADAL" clId="{5F209169-F28A-49F5-94F5-15B4719877AA}" dt="2023-03-29T05:36:45.648" v="535" actId="20577"/>
          <ac:spMkLst>
            <pc:docMk/>
            <pc:sldMk cId="3574695121" sldId="267"/>
            <ac:spMk id="8" creationId="{A14BD47A-7A36-2739-A264-6814D051DD33}"/>
          </ac:spMkLst>
        </pc:spChg>
        <pc:spChg chg="add del mod">
          <ac:chgData name="Ian Parr" userId="4f46477c-3823-44e3-a023-ec7a0abfe074" providerId="ADAL" clId="{5F209169-F28A-49F5-94F5-15B4719877AA}" dt="2023-03-22T03:38:05.910" v="202"/>
          <ac:spMkLst>
            <pc:docMk/>
            <pc:sldMk cId="3574695121" sldId="267"/>
            <ac:spMk id="9" creationId="{9F5832DD-A01E-76B8-A140-54D44E1959F0}"/>
          </ac:spMkLst>
        </pc:spChg>
        <pc:spChg chg="add del mod">
          <ac:chgData name="Ian Parr" userId="4f46477c-3823-44e3-a023-ec7a0abfe074" providerId="ADAL" clId="{5F209169-F28A-49F5-94F5-15B4719877AA}" dt="2023-03-29T05:08:42.428" v="355"/>
          <ac:spMkLst>
            <pc:docMk/>
            <pc:sldMk cId="3574695121" sldId="267"/>
            <ac:spMk id="9" creationId="{EF135258-205D-C501-11F4-248F291AB4B0}"/>
          </ac:spMkLst>
        </pc:spChg>
        <pc:spChg chg="add del mod">
          <ac:chgData name="Ian Parr" userId="4f46477c-3823-44e3-a023-ec7a0abfe074" providerId="ADAL" clId="{5F209169-F28A-49F5-94F5-15B4719877AA}" dt="2023-03-29T05:09:54.370" v="361"/>
          <ac:spMkLst>
            <pc:docMk/>
            <pc:sldMk cId="3574695121" sldId="267"/>
            <ac:spMk id="11" creationId="{252A5C7E-F329-B5AA-CCAA-2259FDC8F03C}"/>
          </ac:spMkLst>
        </pc:spChg>
        <pc:spChg chg="add mod">
          <ac:chgData name="Ian Parr" userId="4f46477c-3823-44e3-a023-ec7a0abfe074" providerId="ADAL" clId="{5F209169-F28A-49F5-94F5-15B4719877AA}" dt="2023-03-29T05:11:54.518" v="402" actId="1076"/>
          <ac:spMkLst>
            <pc:docMk/>
            <pc:sldMk cId="3574695121" sldId="267"/>
            <ac:spMk id="15" creationId="{D79FE9EE-AEDB-ACF1-E038-50917EA9DCBC}"/>
          </ac:spMkLst>
        </pc:spChg>
        <pc:spChg chg="add mod">
          <ac:chgData name="Ian Parr" userId="4f46477c-3823-44e3-a023-ec7a0abfe074" providerId="ADAL" clId="{5F209169-F28A-49F5-94F5-15B4719877AA}" dt="2023-03-29T05:37:49.392" v="541" actId="20577"/>
          <ac:spMkLst>
            <pc:docMk/>
            <pc:sldMk cId="3574695121" sldId="267"/>
            <ac:spMk id="17" creationId="{5182C047-1462-51CB-2B83-8ACB5193E4BF}"/>
          </ac:spMkLst>
        </pc:spChg>
        <pc:picChg chg="add del mod">
          <ac:chgData name="Ian Parr" userId="4f46477c-3823-44e3-a023-ec7a0abfe074" providerId="ADAL" clId="{5F209169-F28A-49F5-94F5-15B4719877AA}" dt="2023-03-22T03:31:52.150" v="132" actId="478"/>
          <ac:picMkLst>
            <pc:docMk/>
            <pc:sldMk cId="3574695121" sldId="267"/>
            <ac:picMk id="3" creationId="{5C8F9258-560D-E322-5C0D-B061BE0532B1}"/>
          </ac:picMkLst>
        </pc:picChg>
        <pc:picChg chg="add del mod">
          <ac:chgData name="Ian Parr" userId="4f46477c-3823-44e3-a023-ec7a0abfe074" providerId="ADAL" clId="{5F209169-F28A-49F5-94F5-15B4719877AA}" dt="2023-03-29T05:06:23.311" v="291" actId="478"/>
          <ac:picMkLst>
            <pc:docMk/>
            <pc:sldMk cId="3574695121" sldId="267"/>
            <ac:picMk id="3" creationId="{82FF369B-AEFB-52D6-633B-A4C3A0FB5AD5}"/>
          </ac:picMkLst>
        </pc:picChg>
        <pc:picChg chg="add mod">
          <ac:chgData name="Ian Parr" userId="4f46477c-3823-44e3-a023-ec7a0abfe074" providerId="ADAL" clId="{5F209169-F28A-49F5-94F5-15B4719877AA}" dt="2023-03-29T05:10:05.231" v="365" actId="1076"/>
          <ac:picMkLst>
            <pc:docMk/>
            <pc:sldMk cId="3574695121" sldId="267"/>
            <ac:picMk id="4" creationId="{56281909-C30E-D324-D1B1-3BA6557C934E}"/>
          </ac:picMkLst>
        </pc:picChg>
        <pc:picChg chg="add del mod">
          <ac:chgData name="Ian Parr" userId="4f46477c-3823-44e3-a023-ec7a0abfe074" providerId="ADAL" clId="{5F209169-F28A-49F5-94F5-15B4719877AA}" dt="2023-03-22T03:38:01.332" v="201" actId="21"/>
          <ac:picMkLst>
            <pc:docMk/>
            <pc:sldMk cId="3574695121" sldId="267"/>
            <ac:picMk id="7" creationId="{B98E81D3-19FC-01A9-55B8-273E64EB6711}"/>
          </ac:picMkLst>
        </pc:picChg>
        <pc:picChg chg="add mod ord">
          <ac:chgData name="Ian Parr" userId="4f46477c-3823-44e3-a023-ec7a0abfe074" providerId="ADAL" clId="{5F209169-F28A-49F5-94F5-15B4719877AA}" dt="2023-03-29T05:12:06.911" v="404" actId="1076"/>
          <ac:picMkLst>
            <pc:docMk/>
            <pc:sldMk cId="3574695121" sldId="267"/>
            <ac:picMk id="10" creationId="{AB4BE123-48B6-3B25-649A-1CE01BFE9761}"/>
          </ac:picMkLst>
        </pc:picChg>
        <pc:picChg chg="add del mod">
          <ac:chgData name="Ian Parr" userId="4f46477c-3823-44e3-a023-ec7a0abfe074" providerId="ADAL" clId="{5F209169-F28A-49F5-94F5-15B4719877AA}" dt="2023-03-22T03:40:25.050" v="213" actId="478"/>
          <ac:picMkLst>
            <pc:docMk/>
            <pc:sldMk cId="3574695121" sldId="267"/>
            <ac:picMk id="11" creationId="{755DF674-BA47-677D-1A4D-3BEF2A018FCC}"/>
          </ac:picMkLst>
        </pc:picChg>
        <pc:picChg chg="add del mod">
          <ac:chgData name="Ian Parr" userId="4f46477c-3823-44e3-a023-ec7a0abfe074" providerId="ADAL" clId="{5F209169-F28A-49F5-94F5-15B4719877AA}" dt="2023-03-29T05:01:33.634" v="285" actId="478"/>
          <ac:picMkLst>
            <pc:docMk/>
            <pc:sldMk cId="3574695121" sldId="267"/>
            <ac:picMk id="12" creationId="{AA35B3BB-9EE0-9B33-1501-6C52EAD8502D}"/>
          </ac:picMkLst>
        </pc:picChg>
        <pc:picChg chg="add del mod">
          <ac:chgData name="Ian Parr" userId="4f46477c-3823-44e3-a023-ec7a0abfe074" providerId="ADAL" clId="{5F209169-F28A-49F5-94F5-15B4719877AA}" dt="2023-03-22T04:03:25.058" v="255" actId="478"/>
          <ac:picMkLst>
            <pc:docMk/>
            <pc:sldMk cId="3574695121" sldId="267"/>
            <ac:picMk id="13" creationId="{701931AB-5ADD-34A7-E2F5-2498B5E9FA50}"/>
          </ac:picMkLst>
        </pc:picChg>
        <pc:picChg chg="add mod">
          <ac:chgData name="Ian Parr" userId="4f46477c-3823-44e3-a023-ec7a0abfe074" providerId="ADAL" clId="{5F209169-F28A-49F5-94F5-15B4719877AA}" dt="2023-03-29T05:11:50.366" v="401" actId="1076"/>
          <ac:picMkLst>
            <pc:docMk/>
            <pc:sldMk cId="3574695121" sldId="267"/>
            <ac:picMk id="13" creationId="{F6ADFD9D-56C5-F855-D664-3EB4BC5B6F06}"/>
          </ac:picMkLst>
        </pc:picChg>
        <pc:picChg chg="add del mod">
          <ac:chgData name="Ian Parr" userId="4f46477c-3823-44e3-a023-ec7a0abfe074" providerId="ADAL" clId="{5F209169-F28A-49F5-94F5-15B4719877AA}" dt="2023-03-22T04:04:07.758" v="262" actId="478"/>
          <ac:picMkLst>
            <pc:docMk/>
            <pc:sldMk cId="3574695121" sldId="267"/>
            <ac:picMk id="14" creationId="{FC91A5CB-FBE8-A3CC-B3BD-6D26D839DBAF}"/>
          </ac:picMkLst>
        </pc:picChg>
        <pc:picChg chg="add del mod">
          <ac:chgData name="Ian Parr" userId="4f46477c-3823-44e3-a023-ec7a0abfe074" providerId="ADAL" clId="{5F209169-F28A-49F5-94F5-15B4719877AA}" dt="2023-03-22T04:05:29.742" v="273" actId="478"/>
          <ac:picMkLst>
            <pc:docMk/>
            <pc:sldMk cId="3574695121" sldId="267"/>
            <ac:picMk id="15" creationId="{B72C1729-61E1-7232-DF2D-F76B3588C3E0}"/>
          </ac:picMkLst>
        </pc:picChg>
        <pc:picChg chg="add del mod">
          <ac:chgData name="Ian Parr" userId="4f46477c-3823-44e3-a023-ec7a0abfe074" providerId="ADAL" clId="{5F209169-F28A-49F5-94F5-15B4719877AA}" dt="2023-03-29T05:09:54.368" v="359" actId="478"/>
          <ac:picMkLst>
            <pc:docMk/>
            <pc:sldMk cId="3574695121" sldId="267"/>
            <ac:picMk id="16" creationId="{33F66E53-2080-2D55-8F46-EE57F85E4C4D}"/>
          </ac:picMkLst>
        </pc:picChg>
      </pc:sldChg>
      <pc:sldChg chg="addSp delSp modSp del mod">
        <pc:chgData name="Ian Parr" userId="4f46477c-3823-44e3-a023-ec7a0abfe074" providerId="ADAL" clId="{5F209169-F28A-49F5-94F5-15B4719877AA}" dt="2023-03-22T03:31:36.493" v="130" actId="47"/>
        <pc:sldMkLst>
          <pc:docMk/>
          <pc:sldMk cId="3919126870" sldId="268"/>
        </pc:sldMkLst>
        <pc:spChg chg="mod">
          <ac:chgData name="Ian Parr" userId="4f46477c-3823-44e3-a023-ec7a0abfe074" providerId="ADAL" clId="{5F209169-F28A-49F5-94F5-15B4719877AA}" dt="2023-03-22T03:31:01.961" v="127" actId="20577"/>
          <ac:spMkLst>
            <pc:docMk/>
            <pc:sldMk cId="3919126870" sldId="268"/>
            <ac:spMk id="2" creationId="{A8D8A4B1-735F-8B4D-8429-02AC0F272D43}"/>
          </ac:spMkLst>
        </pc:spChg>
        <pc:spChg chg="del">
          <ac:chgData name="Ian Parr" userId="4f46477c-3823-44e3-a023-ec7a0abfe074" providerId="ADAL" clId="{5F209169-F28A-49F5-94F5-15B4719877AA}" dt="2023-03-21T01:50:04.947" v="6" actId="478"/>
          <ac:spMkLst>
            <pc:docMk/>
            <pc:sldMk cId="3919126870" sldId="268"/>
            <ac:spMk id="3" creationId="{06C3C4AE-3BB5-5646-9E52-3D9D50275C20}"/>
          </ac:spMkLst>
        </pc:spChg>
        <pc:spChg chg="add mod">
          <ac:chgData name="Ian Parr" userId="4f46477c-3823-44e3-a023-ec7a0abfe074" providerId="ADAL" clId="{5F209169-F28A-49F5-94F5-15B4719877AA}" dt="2023-03-21T01:50:04.947" v="6" actId="478"/>
          <ac:spMkLst>
            <pc:docMk/>
            <pc:sldMk cId="3919126870" sldId="268"/>
            <ac:spMk id="5" creationId="{1661C60F-0233-9C2F-2139-1FE028B069BE}"/>
          </ac:spMkLst>
        </pc:spChg>
        <pc:graphicFrameChg chg="add mod modGraphic">
          <ac:chgData name="Ian Parr" userId="4f46477c-3823-44e3-a023-ec7a0abfe074" providerId="ADAL" clId="{5F209169-F28A-49F5-94F5-15B4719877AA}" dt="2023-03-22T03:31:22.649" v="129" actId="1076"/>
          <ac:graphicFrameMkLst>
            <pc:docMk/>
            <pc:sldMk cId="3919126870" sldId="268"/>
            <ac:graphicFrameMk id="4" creationId="{467F1889-5CCE-915F-67E3-AF6E715D8439}"/>
          </ac:graphicFrameMkLst>
        </pc:graphicFrameChg>
      </pc:sldChg>
    </pc:docChg>
  </pc:docChgLst>
  <pc:docChgLst>
    <pc:chgData name="Ian Parr" userId="4f46477c-3823-44e3-a023-ec7a0abfe074" providerId="ADAL" clId="{E1E26952-0ACC-44E4-96BE-0DF08E485298}"/>
    <pc:docChg chg="modSld sldOrd">
      <pc:chgData name="Ian Parr" userId="4f46477c-3823-44e3-a023-ec7a0abfe074" providerId="ADAL" clId="{E1E26952-0ACC-44E4-96BE-0DF08E485298}" dt="2023-03-16T01:12:17.861" v="70" actId="14100"/>
      <pc:docMkLst>
        <pc:docMk/>
      </pc:docMkLst>
      <pc:sldChg chg="modSp mod">
        <pc:chgData name="Ian Parr" userId="4f46477c-3823-44e3-a023-ec7a0abfe074" providerId="ADAL" clId="{E1E26952-0ACC-44E4-96BE-0DF08E485298}" dt="2023-03-16T00:05:02.805" v="1" actId="20577"/>
        <pc:sldMkLst>
          <pc:docMk/>
          <pc:sldMk cId="2153998600" sldId="258"/>
        </pc:sldMkLst>
        <pc:spChg chg="mod">
          <ac:chgData name="Ian Parr" userId="4f46477c-3823-44e3-a023-ec7a0abfe074" providerId="ADAL" clId="{E1E26952-0ACC-44E4-96BE-0DF08E485298}" dt="2023-03-16T00:05:02.805" v="1" actId="20577"/>
          <ac:spMkLst>
            <pc:docMk/>
            <pc:sldMk cId="2153998600" sldId="258"/>
            <ac:spMk id="8" creationId="{B5FDC317-D686-0542-A15E-3D6D4B2156C4}"/>
          </ac:spMkLst>
        </pc:spChg>
      </pc:sldChg>
      <pc:sldChg chg="modSp mod">
        <pc:chgData name="Ian Parr" userId="4f46477c-3823-44e3-a023-ec7a0abfe074" providerId="ADAL" clId="{E1E26952-0ACC-44E4-96BE-0DF08E485298}" dt="2023-03-16T01:10:07.491" v="12" actId="20577"/>
        <pc:sldMkLst>
          <pc:docMk/>
          <pc:sldMk cId="3705924410" sldId="259"/>
        </pc:sldMkLst>
        <pc:spChg chg="mod">
          <ac:chgData name="Ian Parr" userId="4f46477c-3823-44e3-a023-ec7a0abfe074" providerId="ADAL" clId="{E1E26952-0ACC-44E4-96BE-0DF08E485298}" dt="2023-03-16T01:10:07.491" v="12" actId="20577"/>
          <ac:spMkLst>
            <pc:docMk/>
            <pc:sldMk cId="3705924410" sldId="259"/>
            <ac:spMk id="3" creationId="{06C3C4AE-3BB5-5646-9E52-3D9D50275C20}"/>
          </ac:spMkLst>
        </pc:spChg>
      </pc:sldChg>
      <pc:sldChg chg="modSp mod">
        <pc:chgData name="Ian Parr" userId="4f46477c-3823-44e3-a023-ec7a0abfe074" providerId="ADAL" clId="{E1E26952-0ACC-44E4-96BE-0DF08E485298}" dt="2023-03-16T00:05:54.601" v="3" actId="20577"/>
        <pc:sldMkLst>
          <pc:docMk/>
          <pc:sldMk cId="908109795" sldId="265"/>
        </pc:sldMkLst>
        <pc:spChg chg="mod">
          <ac:chgData name="Ian Parr" userId="4f46477c-3823-44e3-a023-ec7a0abfe074" providerId="ADAL" clId="{E1E26952-0ACC-44E4-96BE-0DF08E485298}" dt="2023-03-16T00:05:54.601" v="3" actId="20577"/>
          <ac:spMkLst>
            <pc:docMk/>
            <pc:sldMk cId="908109795" sldId="265"/>
            <ac:spMk id="3" creationId="{06C3C4AE-3BB5-5646-9E52-3D9D50275C20}"/>
          </ac:spMkLst>
        </pc:spChg>
      </pc:sldChg>
      <pc:sldChg chg="modSp mod ord">
        <pc:chgData name="Ian Parr" userId="4f46477c-3823-44e3-a023-ec7a0abfe074" providerId="ADAL" clId="{E1E26952-0ACC-44E4-96BE-0DF08E485298}" dt="2023-03-16T01:12:17.861" v="70" actId="14100"/>
        <pc:sldMkLst>
          <pc:docMk/>
          <pc:sldMk cId="3574695121" sldId="267"/>
        </pc:sldMkLst>
        <pc:spChg chg="mod">
          <ac:chgData name="Ian Parr" userId="4f46477c-3823-44e3-a023-ec7a0abfe074" providerId="ADAL" clId="{E1E26952-0ACC-44E4-96BE-0DF08E485298}" dt="2023-03-16T01:12:17.861" v="70" actId="14100"/>
          <ac:spMkLst>
            <pc:docMk/>
            <pc:sldMk cId="3574695121" sldId="267"/>
            <ac:spMk id="3" creationId="{06C3C4AE-3BB5-5646-9E52-3D9D50275C20}"/>
          </ac:spMkLst>
        </pc:spChg>
      </pc:sldChg>
    </pc:docChg>
  </pc:docChgLst>
  <pc:docChgLst>
    <pc:chgData name="Ian Parr" userId="S::iparr@ascschools.edu.au::4f46477c-3823-44e3-a023-ec7a0abfe074" providerId="AD" clId="Web-{9F7ABC27-48D9-44A9-8A11-AC45B9F57244}"/>
    <pc:docChg chg="modSld">
      <pc:chgData name="Ian Parr" userId="S::iparr@ascschools.edu.au::4f46477c-3823-44e3-a023-ec7a0abfe074" providerId="AD" clId="Web-{9F7ABC27-48D9-44A9-8A11-AC45B9F57244}" dt="2023-11-06T23:01:11.222" v="3" actId="1076"/>
      <pc:docMkLst>
        <pc:docMk/>
      </pc:docMkLst>
      <pc:sldChg chg="modSp">
        <pc:chgData name="Ian Parr" userId="S::iparr@ascschools.edu.au::4f46477c-3823-44e3-a023-ec7a0abfe074" providerId="AD" clId="Web-{9F7ABC27-48D9-44A9-8A11-AC45B9F57244}" dt="2023-11-06T23:01:11.222" v="3" actId="1076"/>
        <pc:sldMkLst>
          <pc:docMk/>
          <pc:sldMk cId="1698366685" sldId="336"/>
        </pc:sldMkLst>
        <pc:spChg chg="mod">
          <ac:chgData name="Ian Parr" userId="S::iparr@ascschools.edu.au::4f46477c-3823-44e3-a023-ec7a0abfe074" providerId="AD" clId="Web-{9F7ABC27-48D9-44A9-8A11-AC45B9F57244}" dt="2023-11-06T23:01:11.222" v="3" actId="1076"/>
          <ac:spMkLst>
            <pc:docMk/>
            <pc:sldMk cId="1698366685" sldId="336"/>
            <ac:spMk id="5" creationId="{5D135155-FCF4-047A-624A-A3E9461811C0}"/>
          </ac:spMkLst>
        </pc:spChg>
        <pc:picChg chg="mod">
          <ac:chgData name="Ian Parr" userId="S::iparr@ascschools.edu.au::4f46477c-3823-44e3-a023-ec7a0abfe074" providerId="AD" clId="Web-{9F7ABC27-48D9-44A9-8A11-AC45B9F57244}" dt="2023-11-06T23:01:08.238" v="2" actId="14100"/>
          <ac:picMkLst>
            <pc:docMk/>
            <pc:sldMk cId="1698366685" sldId="336"/>
            <ac:picMk id="3" creationId="{8A5C6B0F-0921-7AC4-D076-203072A79456}"/>
          </ac:picMkLst>
        </pc:picChg>
      </pc:sldChg>
    </pc:docChg>
  </pc:docChgLst>
  <pc:docChgLst>
    <pc:chgData name="Ian Parr" userId="S::iparr@ascschools.edu.au::4f46477c-3823-44e3-a023-ec7a0abfe074" providerId="AD" clId="Web-{A186DE34-AF23-417D-B851-26E0E87D4C0F}"/>
    <pc:docChg chg="delSld modSld modSection">
      <pc:chgData name="Ian Parr" userId="S::iparr@ascschools.edu.au::4f46477c-3823-44e3-a023-ec7a0abfe074" providerId="AD" clId="Web-{A186DE34-AF23-417D-B851-26E0E87D4C0F}" dt="2023-11-06T23:44:11.173" v="17"/>
      <pc:docMkLst>
        <pc:docMk/>
      </pc:docMkLst>
      <pc:sldChg chg="delSp">
        <pc:chgData name="Ian Parr" userId="S::iparr@ascschools.edu.au::4f46477c-3823-44e3-a023-ec7a0abfe074" providerId="AD" clId="Web-{A186DE34-AF23-417D-B851-26E0E87D4C0F}" dt="2023-11-06T23:42:16.874" v="0"/>
        <pc:sldMkLst>
          <pc:docMk/>
          <pc:sldMk cId="2153998600" sldId="258"/>
        </pc:sldMkLst>
        <pc:spChg chg="del">
          <ac:chgData name="Ian Parr" userId="S::iparr@ascschools.edu.au::4f46477c-3823-44e3-a023-ec7a0abfe074" providerId="AD" clId="Web-{A186DE34-AF23-417D-B851-26E0E87D4C0F}" dt="2023-11-06T23:42:16.874" v="0"/>
          <ac:spMkLst>
            <pc:docMk/>
            <pc:sldMk cId="2153998600" sldId="258"/>
            <ac:spMk id="8" creationId="{B5FDC317-D686-0542-A15E-3D6D4B2156C4}"/>
          </ac:spMkLst>
        </pc:spChg>
      </pc:sldChg>
      <pc:sldChg chg="delSp modSp">
        <pc:chgData name="Ian Parr" userId="S::iparr@ascschools.edu.au::4f46477c-3823-44e3-a023-ec7a0abfe074" providerId="AD" clId="Web-{A186DE34-AF23-417D-B851-26E0E87D4C0F}" dt="2023-11-06T23:43:59.845" v="16" actId="14100"/>
        <pc:sldMkLst>
          <pc:docMk/>
          <pc:sldMk cId="1823501380" sldId="346"/>
        </pc:sldMkLst>
        <pc:spChg chg="mod">
          <ac:chgData name="Ian Parr" userId="S::iparr@ascschools.edu.au::4f46477c-3823-44e3-a023-ec7a0abfe074" providerId="AD" clId="Web-{A186DE34-AF23-417D-B851-26E0E87D4C0F}" dt="2023-11-06T23:43:52.141" v="14" actId="1076"/>
          <ac:spMkLst>
            <pc:docMk/>
            <pc:sldMk cId="1823501380" sldId="346"/>
            <ac:spMk id="5" creationId="{BEDE64E3-EB24-66A3-59C6-778287D4E1B6}"/>
          </ac:spMkLst>
        </pc:spChg>
        <pc:picChg chg="mod">
          <ac:chgData name="Ian Parr" userId="S::iparr@ascschools.edu.au::4f46477c-3823-44e3-a023-ec7a0abfe074" providerId="AD" clId="Web-{A186DE34-AF23-417D-B851-26E0E87D4C0F}" dt="2023-11-06T23:43:59.845" v="16" actId="14100"/>
          <ac:picMkLst>
            <pc:docMk/>
            <pc:sldMk cId="1823501380" sldId="346"/>
            <ac:picMk id="8" creationId="{5EDE3E6E-8B89-379E-6385-C1251C23C544}"/>
          </ac:picMkLst>
        </pc:picChg>
        <pc:picChg chg="del">
          <ac:chgData name="Ian Parr" userId="S::iparr@ascschools.edu.au::4f46477c-3823-44e3-a023-ec7a0abfe074" providerId="AD" clId="Web-{A186DE34-AF23-417D-B851-26E0E87D4C0F}" dt="2023-11-06T23:43:34.204" v="8"/>
          <ac:picMkLst>
            <pc:docMk/>
            <pc:sldMk cId="1823501380" sldId="346"/>
            <ac:picMk id="9" creationId="{624A1A8F-DF80-A81A-B060-D2DA583B76E8}"/>
          </ac:picMkLst>
        </pc:picChg>
      </pc:sldChg>
      <pc:sldChg chg="modSp">
        <pc:chgData name="Ian Parr" userId="S::iparr@ascschools.edu.au::4f46477c-3823-44e3-a023-ec7a0abfe074" providerId="AD" clId="Web-{A186DE34-AF23-417D-B851-26E0E87D4C0F}" dt="2023-11-06T23:42:50.812" v="2" actId="20577"/>
        <pc:sldMkLst>
          <pc:docMk/>
          <pc:sldMk cId="3118576863" sldId="351"/>
        </pc:sldMkLst>
        <pc:spChg chg="mod">
          <ac:chgData name="Ian Parr" userId="S::iparr@ascschools.edu.au::4f46477c-3823-44e3-a023-ec7a0abfe074" providerId="AD" clId="Web-{A186DE34-AF23-417D-B851-26E0E87D4C0F}" dt="2023-11-06T23:42:50.812" v="2" actId="20577"/>
          <ac:spMkLst>
            <pc:docMk/>
            <pc:sldMk cId="3118576863" sldId="351"/>
            <ac:spMk id="7" creationId="{F4BB1535-35AB-4926-1692-CB865D3F66A6}"/>
          </ac:spMkLst>
        </pc:spChg>
      </pc:sldChg>
      <pc:sldChg chg="modSp">
        <pc:chgData name="Ian Parr" userId="S::iparr@ascschools.edu.au::4f46477c-3823-44e3-a023-ec7a0abfe074" providerId="AD" clId="Web-{A186DE34-AF23-417D-B851-26E0E87D4C0F}" dt="2023-11-06T23:43:07.922" v="6" actId="20577"/>
        <pc:sldMkLst>
          <pc:docMk/>
          <pc:sldMk cId="1598956184" sldId="356"/>
        </pc:sldMkLst>
        <pc:spChg chg="mod">
          <ac:chgData name="Ian Parr" userId="S::iparr@ascschools.edu.au::4f46477c-3823-44e3-a023-ec7a0abfe074" providerId="AD" clId="Web-{A186DE34-AF23-417D-B851-26E0E87D4C0F}" dt="2023-11-06T23:43:07.922" v="6" actId="20577"/>
          <ac:spMkLst>
            <pc:docMk/>
            <pc:sldMk cId="1598956184" sldId="356"/>
            <ac:spMk id="5" creationId="{4880B45D-A5AD-61E5-95BD-909CCFE2ED6F}"/>
          </ac:spMkLst>
        </pc:spChg>
      </pc:sldChg>
      <pc:sldChg chg="modSp">
        <pc:chgData name="Ian Parr" userId="S::iparr@ascschools.edu.au::4f46477c-3823-44e3-a023-ec7a0abfe074" providerId="AD" clId="Web-{A186DE34-AF23-417D-B851-26E0E87D4C0F}" dt="2023-11-06T23:43:21.797" v="7" actId="20577"/>
        <pc:sldMkLst>
          <pc:docMk/>
          <pc:sldMk cId="4044847006" sldId="358"/>
        </pc:sldMkLst>
        <pc:spChg chg="mod">
          <ac:chgData name="Ian Parr" userId="S::iparr@ascschools.edu.au::4f46477c-3823-44e3-a023-ec7a0abfe074" providerId="AD" clId="Web-{A186DE34-AF23-417D-B851-26E0E87D4C0F}" dt="2023-11-06T23:43:21.797" v="7" actId="20577"/>
          <ac:spMkLst>
            <pc:docMk/>
            <pc:sldMk cId="4044847006" sldId="358"/>
            <ac:spMk id="5" creationId="{7BCCE8D1-7B8A-A3E2-7A6F-25ED2733B09F}"/>
          </ac:spMkLst>
        </pc:spChg>
      </pc:sldChg>
      <pc:sldChg chg="del">
        <pc:chgData name="Ian Parr" userId="S::iparr@ascschools.edu.au::4f46477c-3823-44e3-a023-ec7a0abfe074" providerId="AD" clId="Web-{A186DE34-AF23-417D-B851-26E0E87D4C0F}" dt="2023-11-06T23:44:11.173" v="17"/>
        <pc:sldMkLst>
          <pc:docMk/>
          <pc:sldMk cId="495480040" sldId="3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8EC473-0B92-4325-91B1-84E12D62C113}" type="datetimeFigureOut">
              <a:rPr lang="en-US" smtClean="0"/>
              <a:t>11/14/2023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0FDC7-E149-4FA4-83EB-0CE84E90B781}" type="slidenum">
              <a:rPr lang="en-US" smtClean="0"/>
              <a:t>‹#›</a:t>
            </a:fld>
            <a:endParaRPr lang="en-US"/>
          </a:p>
        </p:txBody>
      </p:sp>
    </p:spTree>
    <p:extLst>
      <p:ext uri="{BB962C8B-B14F-4D97-AF65-F5344CB8AC3E}">
        <p14:creationId xmlns:p14="http://schemas.microsoft.com/office/powerpoint/2010/main" val="385481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ing.com/videos/search?q=diwali+festival+2023&amp;&amp;view=detail&amp;mid=91725B83B0BDEBC8C7FA91725B83B0BDEBC8C7FA&amp;&amp;FORM=VRDGAR&amp;ru=%2Fvideos%2Fsearch%3Fq%3Ddiwali%2520festival%25202023%26qs%3DRQ%26form%3DQBVR%26%3D%2525eManage%2520Your%2520Search%2520History%2525E%26sp%3D1%26lq%3D0%26pq%3Dfestival%2520diwali%25202023%26sc%3D4-20%26cvid%3D4229AFD7E24D49519CE85354CE2FDC2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Brahman - the impersonal supreme being, the primal source and ultimate goal of all beings, with which Atman (your soul), when enlightened, knows itself to be identical.</a:t>
            </a:r>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3</a:t>
            </a:fld>
            <a:endParaRPr lang="en-US"/>
          </a:p>
        </p:txBody>
      </p:sp>
    </p:spTree>
    <p:extLst>
      <p:ext uri="{BB962C8B-B14F-4D97-AF65-F5344CB8AC3E}">
        <p14:creationId xmlns:p14="http://schemas.microsoft.com/office/powerpoint/2010/main" val="2978056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12</a:t>
            </a:fld>
            <a:endParaRPr lang="en-US"/>
          </a:p>
        </p:txBody>
      </p:sp>
    </p:spTree>
    <p:extLst>
      <p:ext uri="{BB962C8B-B14F-4D97-AF65-F5344CB8AC3E}">
        <p14:creationId xmlns:p14="http://schemas.microsoft.com/office/powerpoint/2010/main" val="161322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13</a:t>
            </a:fld>
            <a:endParaRPr lang="en-US"/>
          </a:p>
        </p:txBody>
      </p:sp>
    </p:spTree>
    <p:extLst>
      <p:ext uri="{BB962C8B-B14F-4D97-AF65-F5344CB8AC3E}">
        <p14:creationId xmlns:p14="http://schemas.microsoft.com/office/powerpoint/2010/main" val="1461388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14</a:t>
            </a:fld>
            <a:endParaRPr lang="en-US"/>
          </a:p>
        </p:txBody>
      </p:sp>
    </p:spTree>
    <p:extLst>
      <p:ext uri="{BB962C8B-B14F-4D97-AF65-F5344CB8AC3E}">
        <p14:creationId xmlns:p14="http://schemas.microsoft.com/office/powerpoint/2010/main" val="818920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hierarchy of classes in Hinduism</a:t>
            </a:r>
          </a:p>
        </p:txBody>
      </p:sp>
      <p:sp>
        <p:nvSpPr>
          <p:cNvPr id="4" name="Slide Number Placeholder 3"/>
          <p:cNvSpPr>
            <a:spLocks noGrp="1"/>
          </p:cNvSpPr>
          <p:nvPr>
            <p:ph type="sldNum" sz="quarter" idx="5"/>
          </p:nvPr>
        </p:nvSpPr>
        <p:spPr/>
        <p:txBody>
          <a:bodyPr/>
          <a:lstStyle/>
          <a:p>
            <a:fld id="{5CA0FDC7-E149-4FA4-83EB-0CE84E90B781}" type="slidenum">
              <a:rPr lang="en-US" smtClean="0"/>
              <a:t>15</a:t>
            </a:fld>
            <a:endParaRPr lang="en-US"/>
          </a:p>
        </p:txBody>
      </p:sp>
    </p:spTree>
    <p:extLst>
      <p:ext uri="{BB962C8B-B14F-4D97-AF65-F5344CB8AC3E}">
        <p14:creationId xmlns:p14="http://schemas.microsoft.com/office/powerpoint/2010/main" val="3138834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16</a:t>
            </a:fld>
            <a:endParaRPr lang="en-US"/>
          </a:p>
        </p:txBody>
      </p:sp>
    </p:spTree>
    <p:extLst>
      <p:ext uri="{BB962C8B-B14F-4D97-AF65-F5344CB8AC3E}">
        <p14:creationId xmlns:p14="http://schemas.microsoft.com/office/powerpoint/2010/main" val="4132010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17</a:t>
            </a:fld>
            <a:endParaRPr lang="en-US"/>
          </a:p>
        </p:txBody>
      </p:sp>
    </p:spTree>
    <p:extLst>
      <p:ext uri="{BB962C8B-B14F-4D97-AF65-F5344CB8AC3E}">
        <p14:creationId xmlns:p14="http://schemas.microsoft.com/office/powerpoint/2010/main" val="2498535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18</a:t>
            </a:fld>
            <a:endParaRPr lang="en-US"/>
          </a:p>
        </p:txBody>
      </p:sp>
    </p:spTree>
    <p:extLst>
      <p:ext uri="{BB962C8B-B14F-4D97-AF65-F5344CB8AC3E}">
        <p14:creationId xmlns:p14="http://schemas.microsoft.com/office/powerpoint/2010/main" val="38969772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What Is Diwali and How Is It Celebrated? - Bing video</a:t>
            </a:r>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19</a:t>
            </a:fld>
            <a:endParaRPr lang="en-US"/>
          </a:p>
        </p:txBody>
      </p:sp>
    </p:spTree>
    <p:extLst>
      <p:ext uri="{BB962C8B-B14F-4D97-AF65-F5344CB8AC3E}">
        <p14:creationId xmlns:p14="http://schemas.microsoft.com/office/powerpoint/2010/main" val="153804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20</a:t>
            </a:fld>
            <a:endParaRPr lang="en-US"/>
          </a:p>
        </p:txBody>
      </p:sp>
    </p:spTree>
    <p:extLst>
      <p:ext uri="{BB962C8B-B14F-4D97-AF65-F5344CB8AC3E}">
        <p14:creationId xmlns:p14="http://schemas.microsoft.com/office/powerpoint/2010/main" val="281177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a:solidFill>
                  <a:srgbClr val="000000"/>
                </a:solidFill>
                <a:effectLst/>
                <a:latin typeface="Calibri" panose="020F0502020204030204" pitchFamily="34" charset="0"/>
              </a:rPr>
              <a:t>Scholars regard Hinduism as a synthesis of various Indian cultures and traditions, with diverse roots and no single founder.</a:t>
            </a:r>
            <a:endParaRPr lang="en-US" b="0">
              <a:effectLst/>
            </a:endParaRPr>
          </a:p>
          <a:p>
            <a:pPr rtl="0">
              <a:spcBef>
                <a:spcPts val="0"/>
              </a:spcBef>
              <a:spcAft>
                <a:spcPts val="0"/>
              </a:spcAft>
            </a:pPr>
            <a:r>
              <a:rPr lang="en-US" sz="1200" b="0" i="0" u="none" strike="noStrike">
                <a:solidFill>
                  <a:srgbClr val="000000"/>
                </a:solidFill>
                <a:effectLst/>
                <a:latin typeface="Calibri" panose="020F0502020204030204" pitchFamily="34" charset="0"/>
              </a:rPr>
              <a:t>The history of Hinduism is often divided into periods of development, with the first period being that of the historical Vedic religion dated from about 1750 BC. The subsequent period, between 800 BCE and 200 BCE, is "a turning point between the Vedic religion and Hindu religions",[8] and a formative period for Hinduism, Jainism and Buddhism. </a:t>
            </a:r>
            <a:endParaRPr lang="en-US" b="0">
              <a:effectLst/>
            </a:endParaRPr>
          </a:p>
          <a:p>
            <a:pPr rtl="0">
              <a:spcBef>
                <a:spcPts val="0"/>
              </a:spcBef>
              <a:spcAft>
                <a:spcPts val="0"/>
              </a:spcAft>
            </a:pPr>
            <a:br>
              <a:rPr lang="en-US" b="0">
                <a:effectLst/>
              </a:rPr>
            </a:br>
            <a:r>
              <a:rPr lang="en-US" sz="1200" b="0" i="0" u="none" strike="noStrike">
                <a:solidFill>
                  <a:srgbClr val="000000"/>
                </a:solidFill>
                <a:effectLst/>
                <a:latin typeface="Calibri" panose="020F0502020204030204" pitchFamily="34" charset="0"/>
              </a:rPr>
              <a:t>2 October 1869 – 30 January 1948 was the preeminent leader of the Indian independence movement in British-ruled India. Employing nonviolent civil disobedience, Gandhi led India to independence and inspired movements for civil rights and freedom across the world. The honorific Mahatma —applied to him first in 1914 in South Africa,—is now used worldwide. He is also called Bapu (endearment for "father“, "papa") in India.</a:t>
            </a:r>
            <a:endParaRPr lang="en-US" b="0">
              <a:effectLst/>
            </a:endParaRPr>
          </a:p>
          <a:p>
            <a:pPr rtl="0">
              <a:spcBef>
                <a:spcPts val="0"/>
              </a:spcBef>
              <a:spcAft>
                <a:spcPts val="0"/>
              </a:spcAft>
            </a:pPr>
            <a:r>
              <a:rPr lang="en-US" sz="1200" b="0" i="0" u="none" strike="noStrike">
                <a:solidFill>
                  <a:srgbClr val="000000"/>
                </a:solidFill>
                <a:effectLst/>
                <a:latin typeface="Calibri" panose="020F0502020204030204" pitchFamily="34" charset="0"/>
              </a:rPr>
              <a:t>Raised in a Hindu merchant caste family in coastal Gujarat, western India, and trained in law at the Inner Temple, London, Gandhi first employed nonviolent civil disobedience as an expatriate lawyer in South Africa, in the resident Indian community's struggle for civil rights. </a:t>
            </a:r>
            <a:endParaRPr lang="en-US" b="0">
              <a:effectLst/>
            </a:endParaRPr>
          </a:p>
          <a:p>
            <a:br>
              <a:rPr lang="en-US" b="0">
                <a:effectLst/>
              </a:rPr>
            </a:br>
            <a:br>
              <a:rPr lang="en-US" b="0">
                <a:effectLst/>
              </a:rPr>
            </a:br>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21</a:t>
            </a:fld>
            <a:endParaRPr lang="en-US"/>
          </a:p>
        </p:txBody>
      </p:sp>
    </p:spTree>
    <p:extLst>
      <p:ext uri="{BB962C8B-B14F-4D97-AF65-F5344CB8AC3E}">
        <p14:creationId xmlns:p14="http://schemas.microsoft.com/office/powerpoint/2010/main" val="2550602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Brahman - the impersonal supreme being, the primal source and ultimate goal of all beings, with which Atman (your soul), when enlightened, knows itself to be identical.</a:t>
            </a:r>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4</a:t>
            </a:fld>
            <a:endParaRPr lang="en-US"/>
          </a:p>
        </p:txBody>
      </p:sp>
    </p:spTree>
    <p:extLst>
      <p:ext uri="{BB962C8B-B14F-4D97-AF65-F5344CB8AC3E}">
        <p14:creationId xmlns:p14="http://schemas.microsoft.com/office/powerpoint/2010/main" val="392603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https://www.youtube.com/watch?v=g5E8dVk4XGM</a:t>
            </a:r>
          </a:p>
          <a:p>
            <a:r>
              <a:rPr lang="en-US"/>
              <a:t>How Lord Ganesha got his Elephant Head? | </a:t>
            </a:r>
            <a:r>
              <a:rPr lang="en-US" err="1"/>
              <a:t>Mocomi</a:t>
            </a:r>
            <a:r>
              <a:rPr lang="en-US"/>
              <a:t> Kids 3 mins</a:t>
            </a:r>
            <a:endParaRPr lang="en-AU"/>
          </a:p>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5</a:t>
            </a:fld>
            <a:endParaRPr lang="en-US"/>
          </a:p>
        </p:txBody>
      </p:sp>
    </p:spTree>
    <p:extLst>
      <p:ext uri="{BB962C8B-B14F-4D97-AF65-F5344CB8AC3E}">
        <p14:creationId xmlns:p14="http://schemas.microsoft.com/office/powerpoint/2010/main" val="369974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6</a:t>
            </a:fld>
            <a:endParaRPr lang="en-US"/>
          </a:p>
        </p:txBody>
      </p:sp>
    </p:spTree>
    <p:extLst>
      <p:ext uri="{BB962C8B-B14F-4D97-AF65-F5344CB8AC3E}">
        <p14:creationId xmlns:p14="http://schemas.microsoft.com/office/powerpoint/2010/main" val="1608662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7</a:t>
            </a:fld>
            <a:endParaRPr lang="en-US"/>
          </a:p>
        </p:txBody>
      </p:sp>
    </p:spTree>
    <p:extLst>
      <p:ext uri="{BB962C8B-B14F-4D97-AF65-F5344CB8AC3E}">
        <p14:creationId xmlns:p14="http://schemas.microsoft.com/office/powerpoint/2010/main" val="366219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1C3F94"/>
                </a:solidFill>
                <a:effectLst/>
                <a:uLnTx/>
                <a:uFillTx/>
                <a:latin typeface="Calibri" panose="020F0502020204030204"/>
                <a:ea typeface="+mn-ea"/>
                <a:cs typeface="+mn-cs"/>
              </a:rPr>
              <a:t>https://dharmorakshtirakshitah.wordpress.com/2015/04/21/hello-world/</a:t>
            </a:r>
          </a:p>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8</a:t>
            </a:fld>
            <a:endParaRPr lang="en-US"/>
          </a:p>
        </p:txBody>
      </p:sp>
    </p:spTree>
    <p:extLst>
      <p:ext uri="{BB962C8B-B14F-4D97-AF65-F5344CB8AC3E}">
        <p14:creationId xmlns:p14="http://schemas.microsoft.com/office/powerpoint/2010/main" val="1390552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9</a:t>
            </a:fld>
            <a:endParaRPr lang="en-US"/>
          </a:p>
        </p:txBody>
      </p:sp>
    </p:spTree>
    <p:extLst>
      <p:ext uri="{BB962C8B-B14F-4D97-AF65-F5344CB8AC3E}">
        <p14:creationId xmlns:p14="http://schemas.microsoft.com/office/powerpoint/2010/main" val="109007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10</a:t>
            </a:fld>
            <a:endParaRPr lang="en-US"/>
          </a:p>
        </p:txBody>
      </p:sp>
    </p:spTree>
    <p:extLst>
      <p:ext uri="{BB962C8B-B14F-4D97-AF65-F5344CB8AC3E}">
        <p14:creationId xmlns:p14="http://schemas.microsoft.com/office/powerpoint/2010/main" val="3512453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A0FDC7-E149-4FA4-83EB-0CE84E90B781}" type="slidenum">
              <a:rPr lang="en-US" smtClean="0"/>
              <a:t>11</a:t>
            </a:fld>
            <a:endParaRPr lang="en-US"/>
          </a:p>
        </p:txBody>
      </p:sp>
    </p:spTree>
    <p:extLst>
      <p:ext uri="{BB962C8B-B14F-4D97-AF65-F5344CB8AC3E}">
        <p14:creationId xmlns:p14="http://schemas.microsoft.com/office/powerpoint/2010/main" val="3954202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CB8E1-76E0-0745-8525-A8F9F5C29729}"/>
              </a:ext>
            </a:extLst>
          </p:cNvPr>
          <p:cNvSpPr>
            <a:spLocks noGrp="1"/>
          </p:cNvSpPr>
          <p:nvPr>
            <p:ph type="ctrTitle"/>
          </p:nvPr>
        </p:nvSpPr>
        <p:spPr>
          <a:xfrm>
            <a:off x="2677886" y="702486"/>
            <a:ext cx="7794171" cy="631792"/>
          </a:xfrm>
          <a:effectLst/>
        </p:spPr>
        <p:txBody>
          <a:bodyPr anchor="b">
            <a:normAutofit/>
          </a:bodyPr>
          <a:lstStyle>
            <a:lvl1pPr algn="l">
              <a:defRPr sz="3200">
                <a:solidFill>
                  <a:srgbClr val="EF4135"/>
                </a:solidFill>
              </a:defRPr>
            </a:lvl1pPr>
          </a:lstStyle>
          <a:p>
            <a:r>
              <a:rPr lang="en-US"/>
              <a:t>Click to edit Master title style</a:t>
            </a:r>
          </a:p>
        </p:txBody>
      </p:sp>
      <p:sp>
        <p:nvSpPr>
          <p:cNvPr id="3" name="Subtitle 2">
            <a:extLst>
              <a:ext uri="{FF2B5EF4-FFF2-40B4-BE49-F238E27FC236}">
                <a16:creationId xmlns:a16="http://schemas.microsoft.com/office/drawing/2014/main" id="{196F6330-BE0D-F846-AECF-868AD17B304C}"/>
              </a:ext>
            </a:extLst>
          </p:cNvPr>
          <p:cNvSpPr>
            <a:spLocks noGrp="1"/>
          </p:cNvSpPr>
          <p:nvPr>
            <p:ph type="subTitle" idx="1"/>
          </p:nvPr>
        </p:nvSpPr>
        <p:spPr>
          <a:xfrm>
            <a:off x="2677886" y="1717255"/>
            <a:ext cx="914400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7825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3441072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1028877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0F8FB-D6F5-B70B-0A93-1657A1ACA4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420716-3701-D5ED-A2C9-FBD1538E26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406F6D-3E1E-F7D1-DC13-57C149E4B861}"/>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B6D77FFC-8CAB-7EFF-F814-512340DFCC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34500-0245-8C94-FE6E-5051228404EC}"/>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25361487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9461-CF6A-E785-D73E-DCFCDF03F2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3C3D1B-0935-5BE5-AB35-8F90E079AE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DEF1CA-49F4-00FD-FD16-BDF3B6A02C60}"/>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98DBA98E-A0B3-F303-BCC4-AAD1DCFB4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45087-8558-4A7F-E1ED-F988E1367967}"/>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1086027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150FB-F430-4965-C9DC-389A7C35B4A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F1FACD-417A-A943-128B-DFE4964DD1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4F2B2D-C56C-7738-5D10-3457964B59C4}"/>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42DD514E-3AB2-AF48-C67A-10EA67E4C4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3944E-40D3-6349-7E49-FC898AB7891C}"/>
              </a:ext>
            </a:extLst>
          </p:cNvPr>
          <p:cNvSpPr>
            <a:spLocks noGrp="1"/>
          </p:cNvSpPr>
          <p:nvPr>
            <p:ph type="sldNum" sz="quarter" idx="12"/>
          </p:nvPr>
        </p:nvSpPr>
        <p:spPr/>
        <p:txBody>
          <a:bodyPr/>
          <a:lstStyle/>
          <a:p>
            <a:fld id="{72CFA92A-2D3A-4A98-B826-4E007D9F9AD4}" type="slidenum">
              <a:rPr lang="en-US" smtClean="0"/>
              <a:t>‹#›</a:t>
            </a:fld>
            <a:endParaRPr lang="en-US"/>
          </a:p>
        </p:txBody>
      </p:sp>
      <p:cxnSp>
        <p:nvCxnSpPr>
          <p:cNvPr id="7" name="Straight Connector 6">
            <a:extLst>
              <a:ext uri="{FF2B5EF4-FFF2-40B4-BE49-F238E27FC236}">
                <a16:creationId xmlns:a16="http://schemas.microsoft.com/office/drawing/2014/main" id="{2C828284-283D-2F81-789F-13C176C530F9}"/>
              </a:ext>
            </a:extLst>
          </p:cNvPr>
          <p:cNvCxnSpPr>
            <a:cxnSpLocks/>
          </p:cNvCxnSpPr>
          <p:nvPr userDrawn="1"/>
        </p:nvCxnSpPr>
        <p:spPr>
          <a:xfrm flipH="1">
            <a:off x="354563" y="3671672"/>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67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8B2C-E043-3601-DE9E-69444E51B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B9B22A-A469-DB53-27ED-BA9E18AFBA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DE22AC-B1E5-86A3-81BC-94797885EC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5F9F8-9BDA-0ABC-61BF-D0CC2E06C236}"/>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6" name="Footer Placeholder 5">
            <a:extLst>
              <a:ext uri="{FF2B5EF4-FFF2-40B4-BE49-F238E27FC236}">
                <a16:creationId xmlns:a16="http://schemas.microsoft.com/office/drawing/2014/main" id="{CD7CFF49-BEB0-05B3-BDF2-F95E06056E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200DC-4DD9-1084-C2FB-1DE5B3F3F5E3}"/>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1345190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B08C-EDA9-AD16-01AB-3BA0DCE9BB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A3D3AC-C613-07F4-E88C-4E72D5E9C6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842BA2-2C2D-EE37-7167-51D4A265F7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0B1C69-2761-BAC7-DD29-42462C636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C74570-374F-3029-FF8F-10FD44E4E0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127CC1-19F2-DDD4-C06F-34927764A150}"/>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8" name="Footer Placeholder 7">
            <a:extLst>
              <a:ext uri="{FF2B5EF4-FFF2-40B4-BE49-F238E27FC236}">
                <a16:creationId xmlns:a16="http://schemas.microsoft.com/office/drawing/2014/main" id="{0B457A7F-93AE-C5C4-8287-B4F13E9AD5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668BB8-D706-88D0-35DE-28EFAB511153}"/>
              </a:ext>
            </a:extLst>
          </p:cNvPr>
          <p:cNvSpPr>
            <a:spLocks noGrp="1"/>
          </p:cNvSpPr>
          <p:nvPr>
            <p:ph type="sldNum" sz="quarter" idx="12"/>
          </p:nvPr>
        </p:nvSpPr>
        <p:spPr/>
        <p:txBody>
          <a:bodyPr/>
          <a:lstStyle/>
          <a:p>
            <a:fld id="{72CFA92A-2D3A-4A98-B826-4E007D9F9AD4}" type="slidenum">
              <a:rPr lang="en-US" smtClean="0"/>
              <a:t>‹#›</a:t>
            </a:fld>
            <a:endParaRPr lang="en-US"/>
          </a:p>
        </p:txBody>
      </p:sp>
      <p:cxnSp>
        <p:nvCxnSpPr>
          <p:cNvPr id="10" name="Straight Connector 9">
            <a:extLst>
              <a:ext uri="{FF2B5EF4-FFF2-40B4-BE49-F238E27FC236}">
                <a16:creationId xmlns:a16="http://schemas.microsoft.com/office/drawing/2014/main" id="{1DA920CC-607C-97E0-0680-BCB15E3BD49D}"/>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70390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78F31-9920-BF2F-92C7-04F7BD9AF7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4277DA-C0C3-8894-FA42-65A3C4F48539}"/>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4" name="Footer Placeholder 3">
            <a:extLst>
              <a:ext uri="{FF2B5EF4-FFF2-40B4-BE49-F238E27FC236}">
                <a16:creationId xmlns:a16="http://schemas.microsoft.com/office/drawing/2014/main" id="{B7AD15EA-A3C8-E369-6E6E-6B799AA2D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83A0A-69C4-7ED2-2D67-3736662D7E7C}"/>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3325134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CBB4CC-D209-8506-9A2B-0939DCF70F1D}"/>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3" name="Footer Placeholder 2">
            <a:extLst>
              <a:ext uri="{FF2B5EF4-FFF2-40B4-BE49-F238E27FC236}">
                <a16:creationId xmlns:a16="http://schemas.microsoft.com/office/drawing/2014/main" id="{1A2A9822-6971-7214-F273-B7B78EAC7F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4FFF8D-9FF3-FB2D-BB2A-20C868A854ED}"/>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951262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25DD-BF6F-BAFD-0279-44D9C98D2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5C2A26-6A72-F81B-C7CA-09C9E60BB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3B248B-83AD-1689-203C-5E1195F36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BBC915-4FF3-A7B4-70B4-764997982392}"/>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6" name="Footer Placeholder 5">
            <a:extLst>
              <a:ext uri="{FF2B5EF4-FFF2-40B4-BE49-F238E27FC236}">
                <a16:creationId xmlns:a16="http://schemas.microsoft.com/office/drawing/2014/main" id="{746F010A-E195-5354-C518-1D4397D806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291315-4991-DCF6-3568-2D52DBE631D0}"/>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3605528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Heading &amp;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75BDD-E5D9-4441-B905-23646479E71B}"/>
              </a:ext>
            </a:extLst>
          </p:cNvPr>
          <p:cNvSpPr>
            <a:spLocks noGrp="1"/>
          </p:cNvSpPr>
          <p:nvPr>
            <p:ph type="title"/>
          </p:nvPr>
        </p:nvSpPr>
        <p:spPr>
          <a:xfrm>
            <a:off x="457200" y="519765"/>
            <a:ext cx="11150082" cy="945141"/>
          </a:xfrm>
          <a:prstGeom prst="rect">
            <a:avLst/>
          </a:prstGeom>
        </p:spPr>
        <p:txBody>
          <a:bodyPr>
            <a:normAutofit/>
          </a:bodyPr>
          <a:lstStyle>
            <a:lvl1pPr algn="ctr">
              <a:defRPr sz="3200">
                <a:solidFill>
                  <a:srgbClr val="EF4135"/>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091BDF-217D-7347-85ED-8CE177494FC2}"/>
              </a:ext>
            </a:extLst>
          </p:cNvPr>
          <p:cNvSpPr>
            <a:spLocks noGrp="1"/>
          </p:cNvSpPr>
          <p:nvPr>
            <p:ph idx="1"/>
          </p:nvPr>
        </p:nvSpPr>
        <p:spPr>
          <a:xfrm>
            <a:off x="1099456" y="1958359"/>
            <a:ext cx="10507825" cy="3919927"/>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BB4B53F6-B1F3-6E40-95FC-3E2189EBD63C}"/>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699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FEC2C-7FBC-3265-D22B-C5F0462CDB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01939C-FD0B-42D4-560F-96B15D6F6C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AE9D4C-23DF-7172-937D-6C0A382121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772C0-56CB-4806-01CF-EC3E4F26841F}"/>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6" name="Footer Placeholder 5">
            <a:extLst>
              <a:ext uri="{FF2B5EF4-FFF2-40B4-BE49-F238E27FC236}">
                <a16:creationId xmlns:a16="http://schemas.microsoft.com/office/drawing/2014/main" id="{C74E71EE-785E-E7E6-6045-E34D5C4ECC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990BA3-F526-E8F1-BA21-980A46377531}"/>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1012134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2B8E4-7ACC-8886-C6BD-1BA32F815A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CDEF97-C26C-7C92-AB57-E25CC096B5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3F79E4-1128-BBC0-2238-9B659FEA677B}"/>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837A79B6-76CF-2089-59EA-921B76056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BF8C2-9EEB-CDC6-FE46-1343B9080141}"/>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2791050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76C2AA-C408-8789-3BC2-59B9C9AA95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473F1C9-3083-A5EE-4FC2-7FBD22994D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5A274-300C-97CE-3BF5-EE305341C706}"/>
              </a:ext>
            </a:extLst>
          </p:cNvPr>
          <p:cNvSpPr>
            <a:spLocks noGrp="1"/>
          </p:cNvSpPr>
          <p:nvPr>
            <p:ph type="dt" sz="half" idx="10"/>
          </p:nvPr>
        </p:nvSpPr>
        <p:spPr/>
        <p:txBody>
          <a:body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AF0FBF7E-8CB0-DCE7-948F-E841E2F8D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6F35A0-AB7F-1CB4-B0BA-0FE2DADFB611}"/>
              </a:ext>
            </a:extLst>
          </p:cNvPr>
          <p:cNvSpPr>
            <a:spLocks noGrp="1"/>
          </p:cNvSpPr>
          <p:nvPr>
            <p:ph type="sldNum" sz="quarter" idx="12"/>
          </p:nvPr>
        </p:nvSpPr>
        <p:spPr/>
        <p:txBody>
          <a:bodyPr/>
          <a:lstStyle/>
          <a:p>
            <a:fld id="{72CFA92A-2D3A-4A98-B826-4E007D9F9AD4}" type="slidenum">
              <a:rPr lang="en-US" smtClean="0"/>
              <a:t>‹#›</a:t>
            </a:fld>
            <a:endParaRPr lang="en-US"/>
          </a:p>
        </p:txBody>
      </p:sp>
    </p:spTree>
    <p:extLst>
      <p:ext uri="{BB962C8B-B14F-4D97-AF65-F5344CB8AC3E}">
        <p14:creationId xmlns:p14="http://schemas.microsoft.com/office/powerpoint/2010/main" val="4085600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238120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3838434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estion Mark Box">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FB33E06F-CFDD-784C-9515-BE1A09302ED4}"/>
              </a:ext>
            </a:extLst>
          </p:cNvPr>
          <p:cNvSpPr>
            <a:spLocks noGrp="1"/>
          </p:cNvSpPr>
          <p:nvPr userDrawn="1">
            <p:ph type="body" sz="quarter" idx="10" hasCustomPrompt="1"/>
          </p:nvPr>
        </p:nvSpPr>
        <p:spPr>
          <a:xfrm>
            <a:off x="907404" y="480421"/>
            <a:ext cx="10607675" cy="3711871"/>
          </a:xfrm>
          <a:prstGeom prst="rect">
            <a:avLst/>
          </a:prstGeom>
        </p:spPr>
        <p:txBody>
          <a:bodyPr/>
          <a:lstStyle>
            <a:lvl1pPr marL="0" indent="0">
              <a:buNone/>
              <a:defRPr sz="1600"/>
            </a:lvl1pPr>
          </a:lstStyle>
          <a:p>
            <a:pPr lvl="0"/>
            <a:r>
              <a:rPr lang="en-US"/>
              <a:t>Text goes here</a:t>
            </a:r>
          </a:p>
        </p:txBody>
      </p:sp>
      <p:sp>
        <p:nvSpPr>
          <p:cNvPr id="26" name="Text Placeholder 25">
            <a:extLst>
              <a:ext uri="{FF2B5EF4-FFF2-40B4-BE49-F238E27FC236}">
                <a16:creationId xmlns:a16="http://schemas.microsoft.com/office/drawing/2014/main" id="{E5B6C3A2-69BD-8447-8EAB-5CC26713CB10}"/>
              </a:ext>
            </a:extLst>
          </p:cNvPr>
          <p:cNvSpPr>
            <a:spLocks noGrp="1"/>
          </p:cNvSpPr>
          <p:nvPr>
            <p:ph type="body" sz="quarter" idx="13" hasCustomPrompt="1"/>
          </p:nvPr>
        </p:nvSpPr>
        <p:spPr>
          <a:xfrm>
            <a:off x="907404" y="4696763"/>
            <a:ext cx="987425" cy="979831"/>
          </a:xfrm>
          <a:prstGeom prst="rect">
            <a:avLst/>
          </a:prstGeom>
          <a:solidFill>
            <a:srgbClr val="EF4135"/>
          </a:solidFill>
          <a:ln w="38100">
            <a:solidFill>
              <a:srgbClr val="EF4135"/>
            </a:solidFill>
          </a:ln>
        </p:spPr>
        <p:txBody>
          <a:bodyPr anchor="ctr"/>
          <a:lstStyle>
            <a:lvl1pPr marL="0" indent="0" algn="ctr">
              <a:buNone/>
              <a:defRPr sz="5400" b="1">
                <a:solidFill>
                  <a:schemeClr val="bg1"/>
                </a:solidFill>
              </a:defRPr>
            </a:lvl1pPr>
          </a:lstStyle>
          <a:p>
            <a:pPr lvl="0"/>
            <a:r>
              <a:rPr lang="en-US"/>
              <a:t>?</a:t>
            </a:r>
          </a:p>
        </p:txBody>
      </p:sp>
      <p:sp>
        <p:nvSpPr>
          <p:cNvPr id="28" name="Text Placeholder 27">
            <a:extLst>
              <a:ext uri="{FF2B5EF4-FFF2-40B4-BE49-F238E27FC236}">
                <a16:creationId xmlns:a16="http://schemas.microsoft.com/office/drawing/2014/main" id="{448F1C58-F215-024F-822C-DB591D3F5065}"/>
              </a:ext>
            </a:extLst>
          </p:cNvPr>
          <p:cNvSpPr>
            <a:spLocks noGrp="1"/>
          </p:cNvSpPr>
          <p:nvPr>
            <p:ph type="body" sz="quarter" idx="14"/>
          </p:nvPr>
        </p:nvSpPr>
        <p:spPr>
          <a:xfrm>
            <a:off x="1895474" y="4697413"/>
            <a:ext cx="8623783" cy="979487"/>
          </a:xfrm>
          <a:prstGeom prst="rect">
            <a:avLst/>
          </a:prstGeom>
          <a:ln w="38100">
            <a:solidFill>
              <a:srgbClr val="EF4135"/>
            </a:solidFill>
          </a:ln>
        </p:spPr>
        <p:txBody>
          <a:bodyPr anchor="ctr"/>
          <a:lstStyle>
            <a:lvl1pPr marL="0" indent="0" algn="ctr">
              <a:lnSpc>
                <a:spcPct val="100000"/>
              </a:lnSpc>
              <a:spcBef>
                <a:spcPts val="400"/>
              </a:spcBef>
              <a:buNone/>
              <a:defRPr sz="1600"/>
            </a:lvl1pPr>
          </a:lstStyle>
          <a:p>
            <a:pPr lvl="0"/>
            <a:endParaRPr lang="en-US"/>
          </a:p>
        </p:txBody>
      </p:sp>
    </p:spTree>
    <p:extLst>
      <p:ext uri="{BB962C8B-B14F-4D97-AF65-F5344CB8AC3E}">
        <p14:creationId xmlns:p14="http://schemas.microsoft.com/office/powerpoint/2010/main" val="4073004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F990DF59-D760-5C43-8954-9C5F3734D781}"/>
              </a:ext>
            </a:extLst>
          </p:cNvPr>
          <p:cNvSpPr>
            <a:spLocks noGrp="1"/>
          </p:cNvSpPr>
          <p:nvPr>
            <p:ph type="body" idx="1"/>
          </p:nvPr>
        </p:nvSpPr>
        <p:spPr>
          <a:xfrm>
            <a:off x="839788" y="1681163"/>
            <a:ext cx="5157787"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a:extLst>
              <a:ext uri="{FF2B5EF4-FFF2-40B4-BE49-F238E27FC236}">
                <a16:creationId xmlns:a16="http://schemas.microsoft.com/office/drawing/2014/main" id="{884C2E2D-5703-D347-90EA-88828D41183D}"/>
              </a:ext>
            </a:extLst>
          </p:cNvPr>
          <p:cNvSpPr>
            <a:spLocks noGrp="1"/>
          </p:cNvSpPr>
          <p:nvPr>
            <p:ph sz="half" idx="2"/>
          </p:nvPr>
        </p:nvSpPr>
        <p:spPr>
          <a:xfrm>
            <a:off x="839788" y="2505075"/>
            <a:ext cx="5157787" cy="368458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3F90DCBC-9619-3E48-BC5C-5B1131CF691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a:extLst>
              <a:ext uri="{FF2B5EF4-FFF2-40B4-BE49-F238E27FC236}">
                <a16:creationId xmlns:a16="http://schemas.microsoft.com/office/drawing/2014/main" id="{9B051D62-AB8A-5A46-B4DF-218D251F6738}"/>
              </a:ext>
            </a:extLst>
          </p:cNvPr>
          <p:cNvSpPr>
            <a:spLocks noGrp="1"/>
          </p:cNvSpPr>
          <p:nvPr>
            <p:ph sz="quarter" idx="4"/>
          </p:nvPr>
        </p:nvSpPr>
        <p:spPr>
          <a:xfrm>
            <a:off x="6172200" y="2505075"/>
            <a:ext cx="5183188" cy="3684588"/>
          </a:xfrm>
          <a:prstGeom prst="rect">
            <a:avLst/>
          </a:prstGeom>
        </p:spPr>
        <p:txBody>
          <a:bodyPr/>
          <a:lstStyle>
            <a:lvl1pPr>
              <a:defRPr sz="2400"/>
            </a:lvl1pPr>
            <a:lvl2pPr>
              <a:defRPr sz="2000"/>
            </a:lvl2pPr>
            <a:lvl3pPr>
              <a:defRPr sz="1800"/>
            </a:lvl3pPr>
            <a:lvl4pPr>
              <a:defRPr sz="16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C7FD5186-493A-F742-AEE8-2F14FA3B5FC1}"/>
              </a:ext>
            </a:extLst>
          </p:cNvPr>
          <p:cNvSpPr>
            <a:spLocks noGrp="1"/>
          </p:cNvSpPr>
          <p:nvPr>
            <p:ph type="title"/>
          </p:nvPr>
        </p:nvSpPr>
        <p:spPr>
          <a:xfrm>
            <a:off x="457200" y="519765"/>
            <a:ext cx="11150082" cy="945141"/>
          </a:xfrm>
          <a:prstGeom prst="rect">
            <a:avLst/>
          </a:prstGeom>
        </p:spPr>
        <p:txBody>
          <a:bodyPr>
            <a:normAutofit/>
          </a:bodyPr>
          <a:lstStyle>
            <a:lvl1pPr algn="ctr">
              <a:defRPr sz="3200">
                <a:solidFill>
                  <a:srgbClr val="EF4135"/>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165878F-6316-5E42-A231-E2A9FEE22265}"/>
              </a:ext>
            </a:extLst>
          </p:cNvPr>
          <p:cNvCxnSpPr>
            <a:cxnSpLocks/>
          </p:cNvCxnSpPr>
          <p:nvPr userDrawn="1"/>
        </p:nvCxnSpPr>
        <p:spPr>
          <a:xfrm flipH="1">
            <a:off x="354563" y="1595535"/>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622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F29DB4-D2DD-BF4F-924F-4F1BAAC6C7EC}"/>
              </a:ext>
            </a:extLst>
          </p:cNvPr>
          <p:cNvSpPr>
            <a:spLocks noGrp="1"/>
          </p:cNvSpPr>
          <p:nvPr>
            <p:ph type="title"/>
          </p:nvPr>
        </p:nvSpPr>
        <p:spPr>
          <a:xfrm>
            <a:off x="831850" y="1499875"/>
            <a:ext cx="10515600" cy="1940367"/>
          </a:xfrm>
          <a:prstGeom prst="rect">
            <a:avLst/>
          </a:prstGeom>
        </p:spPr>
        <p:txBody>
          <a:bodyPr anchor="b"/>
          <a:lstStyle>
            <a:lvl1pPr>
              <a:defRPr sz="4800">
                <a:solidFill>
                  <a:srgbClr val="EF4135"/>
                </a:solidFill>
              </a:defRPr>
            </a:lvl1pPr>
          </a:lstStyle>
          <a:p>
            <a:r>
              <a:rPr lang="en-US"/>
              <a:t>Click to edit Master title style</a:t>
            </a:r>
          </a:p>
        </p:txBody>
      </p:sp>
      <p:sp>
        <p:nvSpPr>
          <p:cNvPr id="4" name="Text Placeholder 2">
            <a:extLst>
              <a:ext uri="{FF2B5EF4-FFF2-40B4-BE49-F238E27FC236}">
                <a16:creationId xmlns:a16="http://schemas.microsoft.com/office/drawing/2014/main" id="{28519559-F12B-4349-98F9-3AD1A6A0427B}"/>
              </a:ext>
            </a:extLst>
          </p:cNvPr>
          <p:cNvSpPr>
            <a:spLocks noGrp="1"/>
          </p:cNvSpPr>
          <p:nvPr>
            <p:ph type="body" idx="1"/>
          </p:nvPr>
        </p:nvSpPr>
        <p:spPr>
          <a:xfrm>
            <a:off x="831850" y="3967371"/>
            <a:ext cx="10515600" cy="1500187"/>
          </a:xfrm>
          <a:prstGeom prst="rect">
            <a:avLst/>
          </a:prstGeom>
        </p:spPr>
        <p:txBody>
          <a:bodyPr/>
          <a:lstStyle>
            <a:lvl1pPr marL="0" indent="0">
              <a:buNone/>
              <a:defRPr sz="2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6" name="Straight Connector 5">
            <a:extLst>
              <a:ext uri="{FF2B5EF4-FFF2-40B4-BE49-F238E27FC236}">
                <a16:creationId xmlns:a16="http://schemas.microsoft.com/office/drawing/2014/main" id="{F61F2AD6-F0EF-D844-9655-2DF17DE0EAEB}"/>
              </a:ext>
            </a:extLst>
          </p:cNvPr>
          <p:cNvCxnSpPr>
            <a:cxnSpLocks/>
          </p:cNvCxnSpPr>
          <p:nvPr userDrawn="1"/>
        </p:nvCxnSpPr>
        <p:spPr>
          <a:xfrm flipH="1">
            <a:off x="354563" y="3671672"/>
            <a:ext cx="11252719" cy="0"/>
          </a:xfrm>
          <a:prstGeom prst="line">
            <a:avLst/>
          </a:prstGeom>
          <a:ln w="34925">
            <a:solidFill>
              <a:srgbClr val="1C3F9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347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C0982AE-63F6-9548-8C28-B969E30C9538}"/>
              </a:ext>
            </a:extLst>
          </p:cNvPr>
          <p:cNvSpPr>
            <a:spLocks noGrp="1"/>
          </p:cNvSpPr>
          <p:nvPr>
            <p:ph type="pic" idx="1"/>
          </p:nvPr>
        </p:nvSpPr>
        <p:spPr>
          <a:xfrm>
            <a:off x="914400" y="515235"/>
            <a:ext cx="10500949"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Text Placeholder 4">
            <a:extLst>
              <a:ext uri="{FF2B5EF4-FFF2-40B4-BE49-F238E27FC236}">
                <a16:creationId xmlns:a16="http://schemas.microsoft.com/office/drawing/2014/main" id="{33E3558E-D696-A346-A64C-C1995A12796E}"/>
              </a:ext>
            </a:extLst>
          </p:cNvPr>
          <p:cNvSpPr>
            <a:spLocks noGrp="1"/>
          </p:cNvSpPr>
          <p:nvPr>
            <p:ph type="body" sz="quarter" idx="10" hasCustomPrompt="1"/>
          </p:nvPr>
        </p:nvSpPr>
        <p:spPr>
          <a:xfrm>
            <a:off x="906463" y="5530850"/>
            <a:ext cx="9055100" cy="420688"/>
          </a:xfrm>
          <a:prstGeom prst="rect">
            <a:avLst/>
          </a:prstGeom>
        </p:spPr>
        <p:txBody>
          <a:bodyPr/>
          <a:lstStyle>
            <a:lvl1pPr marL="0" indent="0">
              <a:buNone/>
              <a:defRPr sz="1400" i="1"/>
            </a:lvl1pPr>
          </a:lstStyle>
          <a:p>
            <a:pPr lvl="0"/>
            <a:r>
              <a:rPr lang="en-US"/>
              <a:t>Caption goes here</a:t>
            </a:r>
          </a:p>
        </p:txBody>
      </p:sp>
    </p:spTree>
    <p:extLst>
      <p:ext uri="{BB962C8B-B14F-4D97-AF65-F5344CB8AC3E}">
        <p14:creationId xmlns:p14="http://schemas.microsoft.com/office/powerpoint/2010/main" val="360118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241936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Plain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BD63E3B-CE50-104D-B46B-04957FF44B7F}"/>
              </a:ext>
            </a:extLst>
          </p:cNvPr>
          <p:cNvSpPr>
            <a:spLocks noGrp="1"/>
          </p:cNvSpPr>
          <p:nvPr>
            <p:ph type="body" sz="quarter" idx="10" hasCustomPrompt="1"/>
          </p:nvPr>
        </p:nvSpPr>
        <p:spPr>
          <a:xfrm>
            <a:off x="907404" y="480421"/>
            <a:ext cx="10607675" cy="4711700"/>
          </a:xfrm>
          <a:prstGeom prst="rect">
            <a:avLst/>
          </a:prstGeom>
        </p:spPr>
        <p:txBody>
          <a:bodyPr/>
          <a:lstStyle>
            <a:lvl1pPr marL="0" indent="0">
              <a:buNone/>
              <a:defRPr sz="1600"/>
            </a:lvl1pPr>
          </a:lstStyle>
          <a:p>
            <a:pPr lvl="0"/>
            <a:r>
              <a:rPr lang="en-US"/>
              <a:t>Text goes here</a:t>
            </a:r>
          </a:p>
        </p:txBody>
      </p:sp>
    </p:spTree>
    <p:extLst>
      <p:ext uri="{BB962C8B-B14F-4D97-AF65-F5344CB8AC3E}">
        <p14:creationId xmlns:p14="http://schemas.microsoft.com/office/powerpoint/2010/main" val="41631521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2.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8430E4-F7C6-BD44-A5FB-9E7B2A11405B}"/>
              </a:ext>
            </a:extLst>
          </p:cNvPr>
          <p:cNvSpPr>
            <a:spLocks noGrp="1"/>
          </p:cNvSpPr>
          <p:nvPr>
            <p:ph type="title"/>
          </p:nvPr>
        </p:nvSpPr>
        <p:spPr>
          <a:xfrm>
            <a:off x="6535553" y="519764"/>
            <a:ext cx="5145505" cy="2081379"/>
          </a:xfrm>
          <a:prstGeom prst="rect">
            <a:avLst/>
          </a:prstGeom>
          <a:effectLst/>
        </p:spPr>
        <p:txBody>
          <a:bodyPr vert="horz" lIns="91440" tIns="45720" rIns="91440" bIns="45720" rtlCol="0" anchor="ctr">
            <a:normAutofit/>
          </a:bodyPr>
          <a:lstStyle/>
          <a:p>
            <a:r>
              <a:rPr lang="en-AU" b="1">
                <a:effectLst/>
                <a:latin typeface="Trajan Pro" panose="02020502050506020301" pitchFamily="18" charset="77"/>
              </a:rPr>
              <a:t>Are Science and Religion Compatible?</a:t>
            </a:r>
            <a:endParaRPr lang="en-AU">
              <a:effectLst/>
              <a:latin typeface="Trajan Pro" panose="02020502050506020301" pitchFamily="18" charset="77"/>
            </a:endParaRPr>
          </a:p>
        </p:txBody>
      </p:sp>
      <p:pic>
        <p:nvPicPr>
          <p:cNvPr id="10" name="Picture 9">
            <a:extLst>
              <a:ext uri="{FF2B5EF4-FFF2-40B4-BE49-F238E27FC236}">
                <a16:creationId xmlns:a16="http://schemas.microsoft.com/office/drawing/2014/main" id="{4E459BA8-D9FF-6F4F-8DCF-C169BC0EC614}"/>
              </a:ext>
            </a:extLst>
          </p:cNvPr>
          <p:cNvPicPr>
            <a:picLocks noChangeAspect="1"/>
          </p:cNvPicPr>
          <p:nvPr userDrawn="1"/>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56451259"/>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b="1" i="0" kern="1200">
          <a:solidFill>
            <a:schemeClr val="bg1"/>
          </a:solidFill>
          <a:latin typeface="Trajan Pro" panose="02020502050506020301"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27D110E-E98C-5948-9929-71F5D7FC40B7}"/>
              </a:ext>
            </a:extLst>
          </p:cNvPr>
          <p:cNvPicPr>
            <a:picLocks noChangeAspect="1"/>
          </p:cNvPicPr>
          <p:nvPr userDrawn="1"/>
        </p:nvPicPr>
        <p:blipFill>
          <a:blip r:embed="rId12"/>
          <a:stretch>
            <a:fillRect/>
          </a:stretch>
        </p:blipFill>
        <p:spPr>
          <a:xfrm>
            <a:off x="10524930" y="5614135"/>
            <a:ext cx="1390262" cy="1046754"/>
          </a:xfrm>
          <a:prstGeom prst="rect">
            <a:avLst/>
          </a:prstGeom>
        </p:spPr>
      </p:pic>
      <p:pic>
        <p:nvPicPr>
          <p:cNvPr id="4" name="Picture 3">
            <a:extLst>
              <a:ext uri="{FF2B5EF4-FFF2-40B4-BE49-F238E27FC236}">
                <a16:creationId xmlns:a16="http://schemas.microsoft.com/office/drawing/2014/main" id="{1928D909-F78A-544E-8A9E-17D2A645B0FF}"/>
              </a:ext>
            </a:extLst>
          </p:cNvPr>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3672277808"/>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77" r:id="rId7"/>
    <p:sldLayoutId id="2147483690" r:id="rId8"/>
    <p:sldLayoutId id="2147483722" r:id="rId9"/>
    <p:sldLayoutId id="2147483779" r:id="rId10"/>
  </p:sldLayoutIdLst>
  <p:txStyles>
    <p:titleStyle>
      <a:lvl1pPr algn="l" defTabSz="914400" rtl="0" eaLnBrk="1" latinLnBrk="0" hangingPunct="1">
        <a:lnSpc>
          <a:spcPct val="90000"/>
        </a:lnSpc>
        <a:spcBef>
          <a:spcPct val="0"/>
        </a:spcBef>
        <a:buNone/>
        <a:defRPr sz="4400" b="1" i="0" kern="1200">
          <a:solidFill>
            <a:schemeClr val="bg1"/>
          </a:solidFill>
          <a:latin typeface="Trajan Pro" panose="02020502050506020301" pitchFamily="18"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87757F-68FE-B739-3959-A396AE43E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C987C7-69E1-CA4C-1BD6-897CDCFCC8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2134A-9619-4991-0B3D-6C9DB5410E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565AD-168A-4AAA-BAE8-543F0CDCD83B}" type="datetimeFigureOut">
              <a:rPr lang="en-US" smtClean="0"/>
              <a:t>11/14/2023</a:t>
            </a:fld>
            <a:endParaRPr lang="en-US"/>
          </a:p>
        </p:txBody>
      </p:sp>
      <p:sp>
        <p:nvSpPr>
          <p:cNvPr id="5" name="Footer Placeholder 4">
            <a:extLst>
              <a:ext uri="{FF2B5EF4-FFF2-40B4-BE49-F238E27FC236}">
                <a16:creationId xmlns:a16="http://schemas.microsoft.com/office/drawing/2014/main" id="{152A173E-8FD9-E009-1459-97DAD3D4F2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6A0A79-C4E4-7F04-0706-1282EEC42E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FA92A-2D3A-4A98-B826-4E007D9F9AD4}" type="slidenum">
              <a:rPr lang="en-US" smtClean="0"/>
              <a:t>‹#›</a:t>
            </a:fld>
            <a:endParaRPr lang="en-US"/>
          </a:p>
        </p:txBody>
      </p:sp>
      <p:pic>
        <p:nvPicPr>
          <p:cNvPr id="7" name="Picture 6">
            <a:extLst>
              <a:ext uri="{FF2B5EF4-FFF2-40B4-BE49-F238E27FC236}">
                <a16:creationId xmlns:a16="http://schemas.microsoft.com/office/drawing/2014/main" id="{8E637B6C-C3AF-525A-E4ED-DAC5144002D4}"/>
              </a:ext>
            </a:extLst>
          </p:cNvPr>
          <p:cNvPicPr>
            <a:picLocks noChangeAspect="1"/>
          </p:cNvPicPr>
          <p:nvPr userDrawn="1"/>
        </p:nvPicPr>
        <p:blipFill>
          <a:blip r:embed="rId14"/>
          <a:stretch>
            <a:fillRect/>
          </a:stretch>
        </p:blipFill>
        <p:spPr>
          <a:xfrm>
            <a:off x="10524930" y="5614135"/>
            <a:ext cx="1390262" cy="1046754"/>
          </a:xfrm>
          <a:prstGeom prst="rect">
            <a:avLst/>
          </a:prstGeom>
        </p:spPr>
      </p:pic>
      <p:pic>
        <p:nvPicPr>
          <p:cNvPr id="8" name="Picture 7">
            <a:extLst>
              <a:ext uri="{FF2B5EF4-FFF2-40B4-BE49-F238E27FC236}">
                <a16:creationId xmlns:a16="http://schemas.microsoft.com/office/drawing/2014/main" id="{36ABE7AE-31FE-7F59-02E1-975175B40A9B}"/>
              </a:ext>
            </a:extLst>
          </p:cNvPr>
          <p:cNvPicPr>
            <a:picLocks noChangeAspect="1"/>
          </p:cNvPicPr>
          <p:nvPr userDrawn="1"/>
        </p:nvPicPr>
        <p:blipFill>
          <a:blip r:embed="rId15"/>
          <a:stretch>
            <a:fillRect/>
          </a:stretch>
        </p:blipFill>
        <p:spPr>
          <a:xfrm>
            <a:off x="0" y="0"/>
            <a:ext cx="9144000" cy="6858000"/>
          </a:xfrm>
          <a:prstGeom prst="rect">
            <a:avLst/>
          </a:prstGeom>
        </p:spPr>
      </p:pic>
    </p:spTree>
    <p:extLst>
      <p:ext uri="{BB962C8B-B14F-4D97-AF65-F5344CB8AC3E}">
        <p14:creationId xmlns:p14="http://schemas.microsoft.com/office/powerpoint/2010/main" val="124528459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hyperlink" Target="http://vjphotostream.blogspot.com/2015/09/22-reasons-to-believe-hinduism-is-based.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hyperlink" Target="https://www.safedhaathi.com/hindu-festival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https://www.bing.com/videos/search?q=diwali+festival+2023&amp;&amp;view=detail&amp;mid=91725B83B0BDEBC8C7FA91725B83B0BDEBC8C7FA&amp;&amp;FORM=VRDGAR&amp;ru=%2Fvideos%2Fsearch%3Fq%3Ddiwali%2520festival%25202023%26qs%3DRQ%26form%3DQBVR%26%3D%2525eManage%2520Your%2520Search%2520History%2525E%26sp%3D1%26lq%3D0%26pq%3Dfestival%2520diwali%25202023%26sc%3D4-20%26cvid%3D4229AFD7E24D49519CE85354CE2FDC2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History_of_Hinduism"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9.png"/><Relationship Id="rId4" Type="http://schemas.openxmlformats.org/officeDocument/2006/relationships/hyperlink" Target="https://en.wikipedia.org/wiki/Mahatma_Gandhi"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adaniel.tripod.com/ramayana.htm" TargetMode="External"/><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Y9yWwFWpbRo"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B7F325C-A649-3C48-98B2-0B9CE2FF7279}"/>
              </a:ext>
            </a:extLst>
          </p:cNvPr>
          <p:cNvCxnSpPr/>
          <p:nvPr/>
        </p:nvCxnSpPr>
        <p:spPr>
          <a:xfrm flipH="1">
            <a:off x="2202024" y="3424335"/>
            <a:ext cx="9989976" cy="0"/>
          </a:xfrm>
          <a:prstGeom prst="line">
            <a:avLst/>
          </a:prstGeom>
          <a:ln w="53975">
            <a:solidFill>
              <a:srgbClr val="1C3F94"/>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BC1EB2F9-7672-F347-9DBD-C0C6A9814DAD}"/>
              </a:ext>
            </a:extLst>
          </p:cNvPr>
          <p:cNvSpPr>
            <a:spLocks noGrp="1"/>
          </p:cNvSpPr>
          <p:nvPr>
            <p:ph type="ctrTitle"/>
          </p:nvPr>
        </p:nvSpPr>
        <p:spPr>
          <a:xfrm>
            <a:off x="5853776" y="565553"/>
            <a:ext cx="5694785" cy="2423268"/>
          </a:xfrm>
          <a:effectLst/>
        </p:spPr>
        <p:txBody>
          <a:bodyPr>
            <a:normAutofit/>
          </a:bodyPr>
          <a:lstStyle/>
          <a:p>
            <a:pPr algn="l"/>
            <a:r>
              <a:rPr lang="en-AU" sz="4800">
                <a:solidFill>
                  <a:srgbClr val="EF4135"/>
                </a:solidFill>
              </a:rPr>
              <a:t>World Religions:  Hinduism</a:t>
            </a:r>
          </a:p>
        </p:txBody>
      </p:sp>
    </p:spTree>
    <p:extLst>
      <p:ext uri="{BB962C8B-B14F-4D97-AF65-F5344CB8AC3E}">
        <p14:creationId xmlns:p14="http://schemas.microsoft.com/office/powerpoint/2010/main" val="2153998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1038687" y="375773"/>
            <a:ext cx="7208667"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a:t>
            </a:r>
            <a:r>
              <a:rPr kumimoji="0" lang="en-US" sz="3600" b="0" i="0" u="none" strike="noStrike" kern="1200" cap="none" spc="0" normalizeH="0" baseline="0" noProof="0">
                <a:ln>
                  <a:noFill/>
                </a:ln>
                <a:solidFill>
                  <a:srgbClr val="EF4135"/>
                </a:solidFill>
                <a:effectLst/>
                <a:uLnTx/>
                <a:uFillTx/>
                <a:latin typeface="Century Gothic" panose="020B0502020202020204"/>
                <a:ea typeface="+mn-ea"/>
                <a:cs typeface="+mn-cs"/>
              </a:rPr>
              <a:t>Death</a:t>
            </a:r>
            <a:endParaRPr lang="en-US"/>
          </a:p>
        </p:txBody>
      </p:sp>
      <p:sp>
        <p:nvSpPr>
          <p:cNvPr id="7" name="Content Placeholder 2">
            <a:extLst>
              <a:ext uri="{FF2B5EF4-FFF2-40B4-BE49-F238E27FC236}">
                <a16:creationId xmlns:a16="http://schemas.microsoft.com/office/drawing/2014/main" id="{86998638-78B1-3C4F-92C9-7C2F9B6E2811}"/>
              </a:ext>
            </a:extLst>
          </p:cNvPr>
          <p:cNvSpPr txBox="1">
            <a:spLocks/>
          </p:cNvSpPr>
          <p:nvPr/>
        </p:nvSpPr>
        <p:spPr>
          <a:xfrm>
            <a:off x="855679" y="1245178"/>
            <a:ext cx="10170331" cy="476707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AU" sz="2800" b="0" i="0" u="none" strike="noStrike" kern="1200" cap="none" spc="0" normalizeH="0" baseline="0" noProof="0">
                <a:ln>
                  <a:noFill/>
                </a:ln>
                <a:effectLst/>
                <a:uLnTx/>
                <a:uFillTx/>
                <a:latin typeface="Century Gothic" panose="020B0502020202020204"/>
                <a:ea typeface="+mj-ea"/>
                <a:cs typeface="+mj-cs"/>
              </a:rPr>
              <a:t>Atman – Our true self, one with Brahman</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AU" sz="2800" b="0" i="0" u="none" strike="noStrike" kern="1200" cap="none" spc="0" normalizeH="0" baseline="0" noProof="0">
                <a:ln>
                  <a:noFill/>
                </a:ln>
                <a:effectLst/>
                <a:uLnTx/>
                <a:uFillTx/>
                <a:latin typeface="Century Gothic" panose="020B0502020202020204"/>
                <a:ea typeface="+mj-ea"/>
                <a:cs typeface="+mj-cs"/>
              </a:rPr>
              <a:t>Karma – Consequence of actions</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AU" sz="2800" b="0" i="0" u="none" strike="noStrike" kern="1200" cap="none" spc="0" normalizeH="0" baseline="0" noProof="0">
                <a:ln>
                  <a:noFill/>
                </a:ln>
                <a:effectLst/>
                <a:uLnTx/>
                <a:uFillTx/>
                <a:latin typeface="Century Gothic" panose="020B0502020202020204"/>
                <a:ea typeface="+mj-ea"/>
                <a:cs typeface="+mj-cs"/>
              </a:rPr>
              <a:t>Reincarnation – Atman is reborn</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AU" sz="2800" b="0" i="0" u="none" strike="noStrike" kern="1200" cap="none" spc="0" normalizeH="0" baseline="0" noProof="0">
                <a:ln>
                  <a:noFill/>
                </a:ln>
                <a:effectLst/>
                <a:uLnTx/>
                <a:uFillTx/>
                <a:latin typeface="Century Gothic" panose="020B0502020202020204"/>
                <a:ea typeface="+mj-ea"/>
                <a:cs typeface="+mj-cs"/>
              </a:rPr>
              <a:t>Maya – Reality is an illusion only Brahman (hence atman) are real</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AU" sz="2800" b="0" i="0" u="none" strike="noStrike" kern="1200" cap="none" spc="0" normalizeH="0" baseline="0" noProof="0">
                <a:ln>
                  <a:noFill/>
                </a:ln>
                <a:effectLst/>
                <a:uLnTx/>
                <a:uFillTx/>
                <a:latin typeface="Century Gothic" panose="020B0502020202020204"/>
                <a:ea typeface="+mj-ea"/>
                <a:cs typeface="+mj-cs"/>
              </a:rPr>
              <a:t>Samsara – The eternal cycle of birth, suffering, death, and rebirth</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AU" sz="2800" b="0" i="0" u="none" strike="noStrike" kern="1200" cap="none" spc="0" normalizeH="0" baseline="0" noProof="0">
                <a:ln>
                  <a:noFill/>
                </a:ln>
                <a:effectLst/>
                <a:uLnTx/>
                <a:uFillTx/>
                <a:latin typeface="Century Gothic" panose="020B0502020202020204"/>
                <a:ea typeface="+mj-ea"/>
                <a:cs typeface="+mj-cs"/>
              </a:rPr>
              <a:t>Moksha -</a:t>
            </a:r>
            <a:r>
              <a:rPr kumimoji="0" lang="en-AU" sz="2800" b="0" i="0" u="none" strike="noStrike" kern="1200" cap="none" spc="0" normalizeH="0" baseline="0" noProof="0">
                <a:ln>
                  <a:noFill/>
                </a:ln>
                <a:solidFill>
                  <a:sysClr val="window" lastClr="FFFFFF"/>
                </a:solidFill>
                <a:effectLst/>
                <a:uLnTx/>
                <a:uFillTx/>
                <a:latin typeface="Century Gothic" panose="020B0502020202020204"/>
                <a:ea typeface="+mj-ea"/>
                <a:cs typeface="+mj-cs"/>
              </a:rPr>
              <a:t>–</a:t>
            </a:r>
            <a:r>
              <a:rPr kumimoji="0" lang="en-AU" sz="2800" b="0" i="0" u="none" strike="noStrike" kern="1200" cap="none" spc="0" normalizeH="0" baseline="0" noProof="0">
                <a:ln>
                  <a:noFill/>
                </a:ln>
                <a:solidFill>
                  <a:srgbClr val="FFFF00"/>
                </a:solidFill>
                <a:effectLst/>
                <a:uLnTx/>
                <a:uFillTx/>
                <a:latin typeface="Century Gothic" panose="020B0502020202020204"/>
                <a:ea typeface="+mj-ea"/>
                <a:cs typeface="+mj-cs"/>
              </a:rPr>
              <a:t>Atman released from samsara and reunites with Brahman. Three paths Dharma, </a:t>
            </a:r>
            <a:r>
              <a:rPr kumimoji="0" lang="en-AU" sz="2800" b="0" i="0" u="none" strike="noStrike" kern="1200" cap="none" spc="0" normalizeH="0" baseline="0" noProof="0" err="1">
                <a:ln>
                  <a:noFill/>
                </a:ln>
                <a:solidFill>
                  <a:srgbClr val="FFFF00"/>
                </a:solidFill>
                <a:effectLst/>
                <a:uLnTx/>
                <a:uFillTx/>
                <a:latin typeface="Century Gothic" panose="020B0502020202020204"/>
                <a:ea typeface="+mj-ea"/>
                <a:cs typeface="+mj-cs"/>
              </a:rPr>
              <a:t>Inana</a:t>
            </a:r>
            <a:r>
              <a:rPr kumimoji="0" lang="en-AU" sz="2800" b="0" i="0" u="none" strike="noStrike" kern="1200" cap="none" spc="0" normalizeH="0" baseline="0" noProof="0">
                <a:ln>
                  <a:noFill/>
                </a:ln>
                <a:solidFill>
                  <a:srgbClr val="FFFF00"/>
                </a:solidFill>
                <a:effectLst/>
                <a:uLnTx/>
                <a:uFillTx/>
                <a:latin typeface="Century Gothic" panose="020B0502020202020204"/>
                <a:ea typeface="+mj-ea"/>
                <a:cs typeface="+mj-cs"/>
              </a:rPr>
              <a:t> and Bhakti</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endParaRPr kumimoji="0" lang="en-US" sz="2800" b="0" i="0" u="none" strike="noStrike" kern="1200" cap="none" spc="0" normalizeH="0" baseline="0" noProof="0">
              <a:ln>
                <a:noFill/>
              </a:ln>
              <a:solidFill>
                <a:sysClr val="window" lastClr="FFFFFF"/>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2231237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1038687" y="375773"/>
            <a:ext cx="7208667"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a:t>
            </a:r>
            <a:r>
              <a:rPr kumimoji="0" lang="en-US" sz="3600" b="0" i="0" u="none" strike="noStrike" kern="1200" cap="none" spc="0" normalizeH="0" baseline="0" noProof="0">
                <a:ln>
                  <a:noFill/>
                </a:ln>
                <a:solidFill>
                  <a:srgbClr val="EF4135"/>
                </a:solidFill>
                <a:effectLst/>
                <a:uLnTx/>
                <a:uFillTx/>
                <a:latin typeface="Century Gothic" panose="020B0502020202020204"/>
                <a:ea typeface="+mn-ea"/>
                <a:cs typeface="+mn-cs"/>
              </a:rPr>
              <a:t>Death</a:t>
            </a:r>
            <a:endParaRPr lang="en-US"/>
          </a:p>
        </p:txBody>
      </p:sp>
      <p:sp>
        <p:nvSpPr>
          <p:cNvPr id="5" name="Content Placeholder 2">
            <a:extLst>
              <a:ext uri="{FF2B5EF4-FFF2-40B4-BE49-F238E27FC236}">
                <a16:creationId xmlns:a16="http://schemas.microsoft.com/office/drawing/2014/main" id="{4880B45D-A5AD-61E5-95BD-909CCFE2ED6F}"/>
              </a:ext>
            </a:extLst>
          </p:cNvPr>
          <p:cNvSpPr txBox="1">
            <a:spLocks/>
          </p:cNvSpPr>
          <p:nvPr/>
        </p:nvSpPr>
        <p:spPr>
          <a:xfrm>
            <a:off x="855679" y="1245178"/>
            <a:ext cx="10170331" cy="4767071"/>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Clr>
                <a:srgbClr val="1E5155">
                  <a:lumMod val="40000"/>
                  <a:lumOff val="60000"/>
                </a:srgbClr>
              </a:buClr>
              <a:buNone/>
              <a:defRPr/>
            </a:pPr>
            <a:r>
              <a:rPr kumimoji="0" lang="en-AU" sz="2800" b="0" i="0" u="none" strike="noStrike" kern="1200" cap="none" spc="0" normalizeH="0" baseline="0" noProof="0" dirty="0">
                <a:ln>
                  <a:noFill/>
                </a:ln>
                <a:effectLst/>
                <a:uLnTx/>
                <a:uFillTx/>
                <a:latin typeface="Century Gothic" panose="020B0502020202020204"/>
                <a:ea typeface="+mj-ea"/>
                <a:cs typeface="+mj-cs"/>
              </a:rPr>
              <a:t>The goal of Hinduism is to liberate oneself from </a:t>
            </a:r>
            <a:r>
              <a:rPr lang="en-AU" sz="2800" i="1" dirty="0">
                <a:latin typeface="Century Gothic" panose="020B0502020202020204"/>
              </a:rPr>
              <a:t>S</a:t>
            </a:r>
            <a:r>
              <a:rPr kumimoji="0" lang="en-AU" sz="2800" b="0" i="1" u="none" strike="noStrike" kern="1200" cap="none" spc="0" normalizeH="0" baseline="0" noProof="0" dirty="0">
                <a:ln>
                  <a:noFill/>
                </a:ln>
                <a:effectLst/>
                <a:uLnTx/>
                <a:uFillTx/>
                <a:latin typeface="Century Gothic" panose="020B0502020202020204"/>
                <a:ea typeface="+mj-ea"/>
                <a:cs typeface="+mj-cs"/>
              </a:rPr>
              <a:t>amsara</a:t>
            </a:r>
            <a:r>
              <a:rPr kumimoji="0" lang="en-AU" sz="2800" b="0" i="0" u="none" strike="noStrike" kern="1200" cap="none" spc="0" normalizeH="0" baseline="0" noProof="0" dirty="0">
                <a:ln>
                  <a:noFill/>
                </a:ln>
                <a:effectLst/>
                <a:uLnTx/>
                <a:uFillTx/>
                <a:latin typeface="Century Gothic" panose="020B0502020202020204"/>
                <a:ea typeface="+mj-ea"/>
                <a:cs typeface="+mj-cs"/>
              </a:rPr>
              <a:t>, the seemingly endless cycle of life, death and rebirth, and be reunited with </a:t>
            </a:r>
            <a:r>
              <a:rPr kumimoji="0" lang="en-AU" sz="2800" b="0" i="1" u="none" strike="noStrike" kern="1200" cap="none" spc="0" normalizeH="0" baseline="0" noProof="0" dirty="0">
                <a:ln>
                  <a:noFill/>
                </a:ln>
                <a:effectLst/>
                <a:uLnTx/>
                <a:uFillTx/>
                <a:latin typeface="Century Gothic" panose="020B0502020202020204"/>
                <a:ea typeface="+mj-ea"/>
                <a:cs typeface="+mj-cs"/>
              </a:rPr>
              <a:t>Brahma</a:t>
            </a:r>
            <a:r>
              <a:rPr kumimoji="0" lang="en-AU" sz="2800" b="0" i="0" u="none" strike="noStrike" kern="1200" cap="none" spc="0" normalizeH="0" baseline="0" noProof="0" dirty="0">
                <a:ln>
                  <a:noFill/>
                </a:ln>
                <a:effectLst/>
                <a:uLnTx/>
                <a:uFillTx/>
                <a:latin typeface="Century Gothic" panose="020B0502020202020204"/>
                <a:ea typeface="+mj-ea"/>
                <a:cs typeface="+mj-cs"/>
              </a:rPr>
              <a:t>.</a:t>
            </a:r>
            <a:r>
              <a:rPr lang="en-AU" sz="2800" dirty="0">
                <a:latin typeface="Century Gothic" panose="020B0502020202020204"/>
              </a:rPr>
              <a:t>                                               </a:t>
            </a:r>
            <a:r>
              <a:rPr kumimoji="0" lang="en-AU" sz="2800" b="0" i="0" u="none" strike="noStrike" kern="1200" cap="none" spc="0" normalizeH="0" baseline="0" noProof="0" dirty="0">
                <a:ln>
                  <a:noFill/>
                </a:ln>
                <a:effectLst/>
                <a:uLnTx/>
                <a:uFillTx/>
                <a:latin typeface="Century Gothic" panose="020B0502020202020204"/>
                <a:ea typeface="+mj-ea"/>
                <a:cs typeface="+mj-cs"/>
              </a:rPr>
              <a:t> </a:t>
            </a:r>
            <a:r>
              <a:rPr kumimoji="0" lang="en-AU" sz="2800" b="0" i="1" u="none" strike="noStrike" kern="1200" cap="none" spc="0" normalizeH="0" baseline="0" noProof="0" dirty="0">
                <a:ln>
                  <a:noFill/>
                </a:ln>
                <a:effectLst/>
                <a:uLnTx/>
                <a:uFillTx/>
                <a:latin typeface="Century Gothic" panose="020B0502020202020204"/>
                <a:ea typeface="+mj-ea"/>
                <a:cs typeface="+mj-cs"/>
              </a:rPr>
              <a:t>Moksha</a:t>
            </a:r>
            <a:r>
              <a:rPr lang="en-AU" sz="2800" i="1" dirty="0">
                <a:latin typeface="Century Gothic" panose="020B0502020202020204"/>
              </a:rPr>
              <a:t> </a:t>
            </a:r>
            <a:r>
              <a:rPr kumimoji="0" lang="en-AU" sz="2800" b="0" u="none" strike="noStrike" kern="1200" cap="none" spc="0" normalizeH="0" baseline="0" noProof="0" dirty="0">
                <a:ln>
                  <a:noFill/>
                </a:ln>
                <a:effectLst/>
                <a:uLnTx/>
                <a:uFillTx/>
                <a:latin typeface="Century Gothic" panose="020B0502020202020204"/>
                <a:ea typeface="+mj-ea"/>
                <a:cs typeface="+mj-cs"/>
              </a:rPr>
              <a:t> </a:t>
            </a:r>
            <a:r>
              <a:rPr kumimoji="0" lang="en-AU" sz="2800" b="0" i="0" u="none" strike="noStrike" kern="1200" cap="none" spc="0" normalizeH="0" baseline="0" noProof="0" dirty="0">
                <a:ln>
                  <a:noFill/>
                </a:ln>
                <a:effectLst/>
                <a:uLnTx/>
                <a:uFillTx/>
                <a:latin typeface="Century Gothic" panose="020B0502020202020204"/>
                <a:ea typeface="+mj-ea"/>
                <a:cs typeface="+mj-cs"/>
              </a:rPr>
              <a:t>can be achieved in three ways</a:t>
            </a:r>
            <a:endParaRPr lang="en-AU" sz="2800" i="1" dirty="0">
              <a:latin typeface="Century Gothic" panose="020B0502020202020204"/>
            </a:endParaRPr>
          </a:p>
          <a:p>
            <a:pPr marL="0" marR="0" lvl="0" indent="0" algn="l" defTabSz="457200">
              <a:lnSpc>
                <a:spcPct val="100000"/>
              </a:lnSpc>
              <a:spcBef>
                <a:spcPts val="1000"/>
              </a:spcBef>
              <a:spcAft>
                <a:spcPts val="0"/>
              </a:spcAft>
              <a:buFont typeface="Wingdings 3" charset="2"/>
              <a:buNone/>
              <a:tabLst/>
              <a:defRPr/>
            </a:pPr>
            <a:endParaRPr lang="en-AU" sz="2800" b="0" u="none" strike="noStrike" kern="1200" cap="none" spc="0" normalizeH="0" baseline="0" noProof="0" dirty="0">
              <a:ln>
                <a:noFill/>
              </a:ln>
              <a:effectLst/>
              <a:uLnTx/>
              <a:uFillTx/>
              <a:latin typeface="Century Gothic" panose="020B0502020202020204"/>
            </a:endParaRPr>
          </a:p>
          <a:p>
            <a:pPr>
              <a:buClr>
                <a:srgbClr val="1E5155">
                  <a:lumMod val="40000"/>
                  <a:lumOff val="60000"/>
                </a:srgbClr>
              </a:buClr>
              <a:defRPr/>
            </a:pPr>
            <a:r>
              <a:rPr kumimoji="0" lang="en-AU" sz="2400" b="0" i="1" u="none" strike="noStrike" kern="1200" cap="none" spc="0" normalizeH="0" baseline="0" noProof="0" dirty="0">
                <a:ln>
                  <a:noFill/>
                </a:ln>
                <a:solidFill>
                  <a:srgbClr val="00B0F0"/>
                </a:solidFill>
                <a:effectLst/>
                <a:uLnTx/>
                <a:uFillTx/>
                <a:latin typeface="Century Gothic" panose="020B0502020202020204"/>
                <a:ea typeface="+mj-ea"/>
                <a:cs typeface="+mj-cs"/>
              </a:rPr>
              <a:t>Dharma, </a:t>
            </a:r>
            <a:r>
              <a:rPr kumimoji="0" lang="en-AU" sz="2400" b="0" i="0" u="none" strike="noStrike" kern="1200" cap="none" spc="0" normalizeH="0" baseline="0" noProof="0" dirty="0">
                <a:ln>
                  <a:noFill/>
                </a:ln>
                <a:effectLst/>
                <a:uLnTx/>
                <a:uFillTx/>
                <a:latin typeface="Century Gothic" panose="020B0502020202020204"/>
                <a:ea typeface="+mj-ea"/>
                <a:cs typeface="+mj-cs"/>
              </a:rPr>
              <a:t>or the path of works. A person has a set of specific social and religious obligations that must be fulfilled. For example, he must follow his caste occupation, marry within his caste, eat or not eat certain foods, and produce and raise a son who can make a sacrifice to his ancestors as well as perform other duties.</a:t>
            </a:r>
            <a:r>
              <a:rPr lang="en-AU" sz="2400" dirty="0">
                <a:latin typeface="Century Gothic" panose="020B0502020202020204"/>
              </a:rPr>
              <a:t> </a:t>
            </a:r>
            <a:endParaRPr lang="en-AU" sz="2400" b="0" i="0" u="none" strike="noStrike" kern="1200" cap="none" spc="0" normalizeH="0" baseline="0" noProof="0" dirty="0">
              <a:ln>
                <a:noFill/>
              </a:ln>
              <a:effectLst/>
              <a:uLnTx/>
              <a:uFillTx/>
              <a:latin typeface="Century Gothic" panose="020B0502020202020204"/>
            </a:endParaRPr>
          </a:p>
        </p:txBody>
      </p:sp>
    </p:spTree>
    <p:extLst>
      <p:ext uri="{BB962C8B-B14F-4D97-AF65-F5344CB8AC3E}">
        <p14:creationId xmlns:p14="http://schemas.microsoft.com/office/powerpoint/2010/main" val="15989561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1038687" y="375773"/>
            <a:ext cx="7208667"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a:t>
            </a:r>
            <a:r>
              <a:rPr kumimoji="0" lang="en-US" sz="3600" b="0" i="0" u="none" strike="noStrike" kern="1200" cap="none" spc="0" normalizeH="0" baseline="0" noProof="0">
                <a:ln>
                  <a:noFill/>
                </a:ln>
                <a:solidFill>
                  <a:srgbClr val="EF4135"/>
                </a:solidFill>
                <a:effectLst/>
                <a:uLnTx/>
                <a:uFillTx/>
                <a:latin typeface="Century Gothic" panose="020B0502020202020204"/>
                <a:ea typeface="+mn-ea"/>
                <a:cs typeface="+mn-cs"/>
              </a:rPr>
              <a:t>Death</a:t>
            </a:r>
            <a:endParaRPr lang="en-US"/>
          </a:p>
        </p:txBody>
      </p:sp>
      <p:sp>
        <p:nvSpPr>
          <p:cNvPr id="7" name="Content Placeholder 2">
            <a:extLst>
              <a:ext uri="{FF2B5EF4-FFF2-40B4-BE49-F238E27FC236}">
                <a16:creationId xmlns:a16="http://schemas.microsoft.com/office/drawing/2014/main" id="{4A84D291-D321-738F-D57A-4B85F8025F3A}"/>
              </a:ext>
            </a:extLst>
          </p:cNvPr>
          <p:cNvSpPr txBox="1">
            <a:spLocks/>
          </p:cNvSpPr>
          <p:nvPr/>
        </p:nvSpPr>
        <p:spPr>
          <a:xfrm>
            <a:off x="521208" y="1260258"/>
            <a:ext cx="9558487" cy="476707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600" b="0" i="1" u="none" strike="noStrike" kern="1200" cap="none" spc="0" normalizeH="0" baseline="0" noProof="0" err="1">
                <a:ln>
                  <a:noFill/>
                </a:ln>
                <a:solidFill>
                  <a:srgbClr val="00B0F0"/>
                </a:solidFill>
                <a:effectLst/>
                <a:uLnTx/>
                <a:uFillTx/>
                <a:latin typeface="Century Gothic" panose="020B0502020202020204"/>
                <a:ea typeface="+mj-ea"/>
                <a:cs typeface="+mj-cs"/>
              </a:rPr>
              <a:t>Inana</a:t>
            </a:r>
            <a:r>
              <a:rPr kumimoji="0" lang="en-AU" sz="2600" b="0" i="1" u="none" strike="noStrike" kern="1200" cap="none" spc="0" normalizeH="0" baseline="0" noProof="0">
                <a:ln>
                  <a:noFill/>
                </a:ln>
                <a:solidFill>
                  <a:srgbClr val="00B0F0"/>
                </a:solidFill>
                <a:effectLst/>
                <a:uLnTx/>
                <a:uFillTx/>
                <a:latin typeface="Century Gothic" panose="020B0502020202020204"/>
                <a:ea typeface="+mj-ea"/>
                <a:cs typeface="+mj-cs"/>
              </a:rPr>
              <a:t>, </a:t>
            </a:r>
            <a:r>
              <a:rPr kumimoji="0" lang="en-AU" sz="2600" b="0" i="0" u="none" strike="noStrike" kern="1200" cap="none" spc="0" normalizeH="0" baseline="0" noProof="0">
                <a:ln>
                  <a:noFill/>
                </a:ln>
                <a:effectLst/>
                <a:uLnTx/>
                <a:uFillTx/>
                <a:latin typeface="Century Gothic" panose="020B0502020202020204"/>
                <a:ea typeface="+mj-ea"/>
                <a:cs typeface="+mj-cs"/>
              </a:rPr>
              <a:t>the path of knowledge. This is a more difficult path and involves self-renunciation and meditation. This aesthetic path is open to men only in the higher castes. It most often includes the practice of yoga, an attempt to control one’s consciousness through posture, breath control and concentration.</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US" sz="2000" b="0" i="0" u="none" strike="noStrike" kern="1200" cap="none" spc="0" normalizeH="0" baseline="0" noProof="0">
              <a:ln>
                <a:noFill/>
              </a:ln>
              <a:solidFill>
                <a:sysClr val="window" lastClr="FFFFFF"/>
              </a:solidFill>
              <a:effectLst/>
              <a:uLnTx/>
              <a:uFillTx/>
              <a:latin typeface="Century Gothic" panose="020B0502020202020204"/>
              <a:ea typeface="+mj-ea"/>
              <a:cs typeface="+mj-cs"/>
            </a:endParaRPr>
          </a:p>
        </p:txBody>
      </p:sp>
      <p:pic>
        <p:nvPicPr>
          <p:cNvPr id="8" name="Picture 7">
            <a:extLst>
              <a:ext uri="{FF2B5EF4-FFF2-40B4-BE49-F238E27FC236}">
                <a16:creationId xmlns:a16="http://schemas.microsoft.com/office/drawing/2014/main" id="{33AD4254-9AB8-7403-6053-8D49D9495BEA}"/>
              </a:ext>
            </a:extLst>
          </p:cNvPr>
          <p:cNvPicPr>
            <a:picLocks noChangeAspect="1"/>
          </p:cNvPicPr>
          <p:nvPr/>
        </p:nvPicPr>
        <p:blipFill>
          <a:blip r:embed="rId3"/>
          <a:stretch>
            <a:fillRect/>
          </a:stretch>
        </p:blipFill>
        <p:spPr>
          <a:xfrm>
            <a:off x="5471985" y="3452766"/>
            <a:ext cx="5034447" cy="3036086"/>
          </a:xfrm>
          <a:prstGeom prst="rect">
            <a:avLst/>
          </a:prstGeom>
        </p:spPr>
      </p:pic>
      <p:sp>
        <p:nvSpPr>
          <p:cNvPr id="9" name="TextBox 8">
            <a:extLst>
              <a:ext uri="{FF2B5EF4-FFF2-40B4-BE49-F238E27FC236}">
                <a16:creationId xmlns:a16="http://schemas.microsoft.com/office/drawing/2014/main" id="{CFDC5738-CB85-E117-762B-03F46D7580EB}"/>
              </a:ext>
            </a:extLst>
          </p:cNvPr>
          <p:cNvSpPr txBox="1"/>
          <p:nvPr/>
        </p:nvSpPr>
        <p:spPr>
          <a:xfrm>
            <a:off x="6096000" y="6482227"/>
            <a:ext cx="2421384" cy="215444"/>
          </a:xfrm>
          <a:prstGeom prst="rect">
            <a:avLst/>
          </a:prstGeom>
          <a:noFill/>
        </p:spPr>
        <p:txBody>
          <a:bodyPr wrap="square">
            <a:spAutoFit/>
          </a:bodyPr>
          <a:lstStyle/>
          <a:p>
            <a:r>
              <a:rPr lang="en-US" sz="800">
                <a:hlinkClick r:id="rId4"/>
              </a:rPr>
              <a:t>22 Reasons to Believe Hinduism is Based on Science; </a:t>
            </a:r>
            <a:endParaRPr lang="en-US" sz="800"/>
          </a:p>
        </p:txBody>
      </p:sp>
    </p:spTree>
    <p:extLst>
      <p:ext uri="{BB962C8B-B14F-4D97-AF65-F5344CB8AC3E}">
        <p14:creationId xmlns:p14="http://schemas.microsoft.com/office/powerpoint/2010/main" val="2018442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1038687" y="375773"/>
            <a:ext cx="7208667"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a:t>
            </a:r>
            <a:r>
              <a:rPr kumimoji="0" lang="en-US" sz="3600" b="0" i="0" u="none" strike="noStrike" kern="1200" cap="none" spc="0" normalizeH="0" baseline="0" noProof="0">
                <a:ln>
                  <a:noFill/>
                </a:ln>
                <a:solidFill>
                  <a:srgbClr val="EF4135"/>
                </a:solidFill>
                <a:effectLst/>
                <a:uLnTx/>
                <a:uFillTx/>
                <a:latin typeface="Century Gothic" panose="020B0502020202020204"/>
                <a:ea typeface="+mn-ea"/>
                <a:cs typeface="+mn-cs"/>
              </a:rPr>
              <a:t>Death</a:t>
            </a:r>
            <a:endParaRPr lang="en-US"/>
          </a:p>
        </p:txBody>
      </p:sp>
      <p:sp>
        <p:nvSpPr>
          <p:cNvPr id="5" name="Content Placeholder 2">
            <a:extLst>
              <a:ext uri="{FF2B5EF4-FFF2-40B4-BE49-F238E27FC236}">
                <a16:creationId xmlns:a16="http://schemas.microsoft.com/office/drawing/2014/main" id="{7BCCE8D1-7B8A-A3E2-7A6F-25ED2733B09F}"/>
              </a:ext>
            </a:extLst>
          </p:cNvPr>
          <p:cNvSpPr txBox="1">
            <a:spLocks/>
          </p:cNvSpPr>
          <p:nvPr/>
        </p:nvSpPr>
        <p:spPr>
          <a:xfrm>
            <a:off x="438912" y="1481328"/>
            <a:ext cx="7417321" cy="4767071"/>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600" b="0" i="1" u="none" strike="noStrike" kern="1200" cap="none" spc="0" normalizeH="0" baseline="0" noProof="0" dirty="0">
                <a:ln>
                  <a:noFill/>
                </a:ln>
                <a:solidFill>
                  <a:srgbClr val="00B0F0"/>
                </a:solidFill>
                <a:effectLst/>
                <a:uLnTx/>
                <a:uFillTx/>
                <a:latin typeface="Century Gothic" panose="020B0502020202020204"/>
                <a:ea typeface="+mj-ea"/>
                <a:cs typeface="+mj-cs"/>
              </a:rPr>
              <a:t>Bhakti, </a:t>
            </a:r>
            <a:r>
              <a:rPr kumimoji="0" lang="en-AU" sz="2600" b="0" i="0" u="none" strike="noStrike" kern="1200" cap="none" spc="0" normalizeH="0" baseline="0" noProof="0" dirty="0">
                <a:ln>
                  <a:noFill/>
                </a:ln>
                <a:effectLst/>
                <a:uLnTx/>
                <a:uFillTx/>
                <a:latin typeface="Century Gothic" panose="020B0502020202020204"/>
                <a:ea typeface="+mj-ea"/>
                <a:cs typeface="+mj-cs"/>
              </a:rPr>
              <a:t>the path of passionate devotion. This is the most popular way to achieve moksha. A devotee may choose any of the 330 million gods, goddesses or demigods in the Hindu pantheon and passionately worship that god. In practice, almost all Hindus who follow this path worship Vishnu or Shiva. </a:t>
            </a:r>
            <a:endParaRPr lang="en-AU" sz="2600" b="0" i="0" u="none" strike="noStrike" kern="1200" cap="none" spc="0" normalizeH="0" baseline="0" noProof="0" dirty="0">
              <a:ln>
                <a:noFill/>
              </a:ln>
              <a:effectLst/>
              <a:uLnTx/>
              <a:uFillTx/>
              <a:latin typeface="Century Gothic" panose="020B0502020202020204"/>
            </a:endParaRPr>
          </a:p>
        </p:txBody>
      </p:sp>
      <p:pic>
        <p:nvPicPr>
          <p:cNvPr id="9" name="Picture 8">
            <a:extLst>
              <a:ext uri="{FF2B5EF4-FFF2-40B4-BE49-F238E27FC236}">
                <a16:creationId xmlns:a16="http://schemas.microsoft.com/office/drawing/2014/main" id="{2663BAA0-F446-B5A1-0029-F5D32DC9A9BE}"/>
              </a:ext>
            </a:extLst>
          </p:cNvPr>
          <p:cNvPicPr>
            <a:picLocks noChangeAspect="1"/>
          </p:cNvPicPr>
          <p:nvPr/>
        </p:nvPicPr>
        <p:blipFill>
          <a:blip r:embed="rId3"/>
          <a:stretch>
            <a:fillRect/>
          </a:stretch>
        </p:blipFill>
        <p:spPr>
          <a:xfrm>
            <a:off x="8247354" y="1481328"/>
            <a:ext cx="3478027" cy="3910871"/>
          </a:xfrm>
          <a:prstGeom prst="rect">
            <a:avLst/>
          </a:prstGeom>
        </p:spPr>
      </p:pic>
      <p:sp>
        <p:nvSpPr>
          <p:cNvPr id="7" name="TextBox 6">
            <a:extLst>
              <a:ext uri="{FF2B5EF4-FFF2-40B4-BE49-F238E27FC236}">
                <a16:creationId xmlns:a16="http://schemas.microsoft.com/office/drawing/2014/main" id="{BEF4DE8B-CB70-6417-FC1E-4B3A3EBED5E0}"/>
              </a:ext>
            </a:extLst>
          </p:cNvPr>
          <p:cNvSpPr txBox="1"/>
          <p:nvPr/>
        </p:nvSpPr>
        <p:spPr>
          <a:xfrm>
            <a:off x="6753102" y="5535880"/>
            <a:ext cx="460366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https://www.templepurohit.com/12-manifestations-brahman-hinduism</a:t>
            </a:r>
            <a:endParaRPr lang="en-US" sz="1000">
              <a:ea typeface="Calibri"/>
              <a:cs typeface="Calibri"/>
            </a:endParaRPr>
          </a:p>
        </p:txBody>
      </p:sp>
    </p:spTree>
    <p:extLst>
      <p:ext uri="{BB962C8B-B14F-4D97-AF65-F5344CB8AC3E}">
        <p14:creationId xmlns:p14="http://schemas.microsoft.com/office/powerpoint/2010/main" val="40448470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1038687" y="375773"/>
            <a:ext cx="8242473"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Life and Festivals</a:t>
            </a:r>
            <a:r>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rPr>
              <a:t>Christians</a:t>
            </a:r>
            <a:endParaRPr lang="en-US"/>
          </a:p>
        </p:txBody>
      </p:sp>
      <p:sp>
        <p:nvSpPr>
          <p:cNvPr id="7" name="Content Placeholder 2">
            <a:extLst>
              <a:ext uri="{FF2B5EF4-FFF2-40B4-BE49-F238E27FC236}">
                <a16:creationId xmlns:a16="http://schemas.microsoft.com/office/drawing/2014/main" id="{5A2E4C72-E896-3BA9-6187-E4D92972749E}"/>
              </a:ext>
            </a:extLst>
          </p:cNvPr>
          <p:cNvSpPr txBox="1">
            <a:spLocks/>
          </p:cNvSpPr>
          <p:nvPr/>
        </p:nvSpPr>
        <p:spPr>
          <a:xfrm>
            <a:off x="696087" y="1521230"/>
            <a:ext cx="10170331" cy="41954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AU" sz="2800" b="0" i="0" u="none" strike="noStrike" kern="1200" cap="none" spc="0" normalizeH="0" baseline="0" noProof="0">
                <a:ln>
                  <a:noFill/>
                </a:ln>
                <a:effectLst/>
                <a:uLnTx/>
                <a:uFillTx/>
                <a:latin typeface="Century Gothic" panose="020B0502020202020204"/>
                <a:ea typeface="+mj-ea"/>
                <a:cs typeface="+mj-cs"/>
              </a:rPr>
              <a:t>There are four goals of life in Hinduism, from least important to most as you mature</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800" b="0" i="0" u="none" strike="noStrike" kern="1200" cap="none" spc="0" normalizeH="0" baseline="0" noProof="0">
                <a:ln>
                  <a:noFill/>
                </a:ln>
                <a:solidFill>
                  <a:srgbClr val="7030A0"/>
                </a:solidFill>
                <a:effectLst/>
                <a:uLnTx/>
                <a:uFillTx/>
                <a:latin typeface="Century Gothic" panose="020B0502020202020204"/>
                <a:ea typeface="+mj-ea"/>
                <a:cs typeface="+mj-cs"/>
              </a:rPr>
              <a:t>Karma</a:t>
            </a:r>
            <a:r>
              <a:rPr kumimoji="0" lang="en-US" sz="2800" b="0" i="0" u="none" strike="noStrike" kern="1200" cap="none" spc="0" normalizeH="0" baseline="0" noProof="0">
                <a:ln>
                  <a:noFill/>
                </a:ln>
                <a:effectLst/>
                <a:uLnTx/>
                <a:uFillTx/>
                <a:latin typeface="Century Gothic" panose="020B0502020202020204"/>
                <a:ea typeface="+mj-ea"/>
                <a:cs typeface="+mj-cs"/>
              </a:rPr>
              <a:t> – pleasure, physical and emotional</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800" b="0" i="0" u="none" strike="noStrike" kern="1200" cap="none" spc="0" normalizeH="0" baseline="0" noProof="0">
                <a:ln>
                  <a:noFill/>
                </a:ln>
                <a:solidFill>
                  <a:srgbClr val="7030A0"/>
                </a:solidFill>
                <a:effectLst/>
                <a:uLnTx/>
                <a:uFillTx/>
                <a:latin typeface="Century Gothic" panose="020B0502020202020204"/>
                <a:ea typeface="+mj-ea"/>
                <a:cs typeface="+mj-cs"/>
              </a:rPr>
              <a:t>Artha</a:t>
            </a:r>
            <a:r>
              <a:rPr kumimoji="0" lang="en-US" sz="2800" b="0" i="0" u="none" strike="noStrike" kern="1200" cap="none" spc="0" normalizeH="0" baseline="0" noProof="0">
                <a:ln>
                  <a:noFill/>
                </a:ln>
                <a:effectLst/>
                <a:uLnTx/>
                <a:uFillTx/>
                <a:latin typeface="Century Gothic" panose="020B0502020202020204"/>
                <a:ea typeface="+mj-ea"/>
                <a:cs typeface="+mj-cs"/>
              </a:rPr>
              <a:t> – power, wealth, fame</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800" b="0" i="0" u="none" strike="noStrike" kern="1200" cap="none" spc="0" normalizeH="0" baseline="0" noProof="0">
                <a:ln>
                  <a:noFill/>
                </a:ln>
                <a:solidFill>
                  <a:srgbClr val="7030A0"/>
                </a:solidFill>
                <a:effectLst/>
                <a:uLnTx/>
                <a:uFillTx/>
                <a:latin typeface="Century Gothic" panose="020B0502020202020204"/>
                <a:ea typeface="+mj-ea"/>
                <a:cs typeface="+mj-cs"/>
              </a:rPr>
              <a:t>Dharma</a:t>
            </a:r>
            <a:r>
              <a:rPr kumimoji="0" lang="en-US" sz="2800" b="0" i="0" u="none" strike="noStrike" kern="1200" cap="none" spc="0" normalizeH="0" baseline="0" noProof="0">
                <a:ln>
                  <a:noFill/>
                </a:ln>
                <a:effectLst/>
                <a:uLnTx/>
                <a:uFillTx/>
                <a:latin typeface="Century Gothic" panose="020B0502020202020204"/>
                <a:ea typeface="+mj-ea"/>
                <a:cs typeface="+mj-cs"/>
              </a:rPr>
              <a:t> – moral harmony, duty</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800" b="0" i="0" u="none" strike="noStrike" kern="1200" cap="none" spc="0" normalizeH="0" baseline="0" noProof="0">
                <a:ln>
                  <a:noFill/>
                </a:ln>
                <a:solidFill>
                  <a:srgbClr val="7030A0"/>
                </a:solidFill>
                <a:effectLst/>
                <a:uLnTx/>
                <a:uFillTx/>
                <a:latin typeface="Century Gothic" panose="020B0502020202020204"/>
                <a:ea typeface="+mj-ea"/>
                <a:cs typeface="+mj-cs"/>
              </a:rPr>
              <a:t>Moksha</a:t>
            </a:r>
            <a:r>
              <a:rPr kumimoji="0" lang="en-US" sz="2800" b="0" i="0" u="none" strike="noStrike" kern="1200" cap="none" spc="0" normalizeH="0" baseline="0" noProof="0">
                <a:ln>
                  <a:noFill/>
                </a:ln>
                <a:effectLst/>
                <a:uLnTx/>
                <a:uFillTx/>
                <a:latin typeface="Century Gothic" panose="020B0502020202020204"/>
                <a:ea typeface="+mj-ea"/>
                <a:cs typeface="+mj-cs"/>
              </a:rPr>
              <a:t> – Atman released from samsara and reunites with Brahman. </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US" sz="2800" b="0" i="0" u="none" strike="noStrike" kern="1200" cap="none" spc="0" normalizeH="0" baseline="0" noProof="0">
              <a:ln>
                <a:noFill/>
              </a:ln>
              <a:effectLst/>
              <a:uLnTx/>
              <a:uFillTx/>
              <a:latin typeface="Century Gothic" panose="020B0502020202020204"/>
              <a:ea typeface="+mj-ea"/>
              <a:cs typeface="+mj-cs"/>
            </a:endParaRPr>
          </a:p>
        </p:txBody>
      </p:sp>
    </p:spTree>
    <p:extLst>
      <p:ext uri="{BB962C8B-B14F-4D97-AF65-F5344CB8AC3E}">
        <p14:creationId xmlns:p14="http://schemas.microsoft.com/office/powerpoint/2010/main" val="1260787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64611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pic>
        <p:nvPicPr>
          <p:cNvPr id="3" name="Picture 2">
            <a:extLst>
              <a:ext uri="{FF2B5EF4-FFF2-40B4-BE49-F238E27FC236}">
                <a16:creationId xmlns:a16="http://schemas.microsoft.com/office/drawing/2014/main" id="{8A5C6B0F-0921-7AC4-D076-203072A79456}"/>
              </a:ext>
            </a:extLst>
          </p:cNvPr>
          <p:cNvPicPr>
            <a:picLocks noChangeAspect="1"/>
          </p:cNvPicPr>
          <p:nvPr/>
        </p:nvPicPr>
        <p:blipFill>
          <a:blip r:embed="rId3"/>
          <a:stretch>
            <a:fillRect/>
          </a:stretch>
        </p:blipFill>
        <p:spPr>
          <a:xfrm>
            <a:off x="802986" y="565078"/>
            <a:ext cx="9325621" cy="5256945"/>
          </a:xfrm>
          <a:prstGeom prst="rect">
            <a:avLst/>
          </a:prstGeom>
        </p:spPr>
      </p:pic>
      <p:sp>
        <p:nvSpPr>
          <p:cNvPr id="5" name="TextBox 4">
            <a:extLst>
              <a:ext uri="{FF2B5EF4-FFF2-40B4-BE49-F238E27FC236}">
                <a16:creationId xmlns:a16="http://schemas.microsoft.com/office/drawing/2014/main" id="{5D135155-FCF4-047A-624A-A3E9461811C0}"/>
              </a:ext>
            </a:extLst>
          </p:cNvPr>
          <p:cNvSpPr txBox="1"/>
          <p:nvPr/>
        </p:nvSpPr>
        <p:spPr>
          <a:xfrm>
            <a:off x="1064872" y="6331772"/>
            <a:ext cx="6143346" cy="215444"/>
          </a:xfrm>
          <a:prstGeom prst="rect">
            <a:avLst/>
          </a:prstGeom>
          <a:noFill/>
        </p:spPr>
        <p:txBody>
          <a:bodyPr wrap="square">
            <a:spAutoFit/>
          </a:bodyPr>
          <a:lstStyle/>
          <a:p>
            <a:r>
              <a:rPr lang="en-US" sz="800"/>
              <a:t>https://southasiajournal.net</a:t>
            </a:r>
          </a:p>
        </p:txBody>
      </p:sp>
    </p:spTree>
    <p:extLst>
      <p:ext uri="{BB962C8B-B14F-4D97-AF65-F5344CB8AC3E}">
        <p14:creationId xmlns:p14="http://schemas.microsoft.com/office/powerpoint/2010/main" val="1698366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1038687" y="375773"/>
            <a:ext cx="8242473"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the Caste system</a:t>
            </a:r>
            <a:r>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rPr>
              <a:t>Christians</a:t>
            </a:r>
            <a:endParaRPr lang="en-US"/>
          </a:p>
        </p:txBody>
      </p:sp>
      <p:sp>
        <p:nvSpPr>
          <p:cNvPr id="5" name="Content Placeholder 2">
            <a:extLst>
              <a:ext uri="{FF2B5EF4-FFF2-40B4-BE49-F238E27FC236}">
                <a16:creationId xmlns:a16="http://schemas.microsoft.com/office/drawing/2014/main" id="{0902A144-B235-DA63-9825-8C7DB29B23D7}"/>
              </a:ext>
            </a:extLst>
          </p:cNvPr>
          <p:cNvSpPr txBox="1">
            <a:spLocks/>
          </p:cNvSpPr>
          <p:nvPr/>
        </p:nvSpPr>
        <p:spPr>
          <a:xfrm>
            <a:off x="438912" y="1481328"/>
            <a:ext cx="10170331" cy="476707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600" b="0" i="0" u="none" strike="noStrike" kern="1200" cap="none" spc="0" normalizeH="0" baseline="0" noProof="0">
                <a:ln>
                  <a:noFill/>
                </a:ln>
                <a:solidFill>
                  <a:srgbClr val="7030A0"/>
                </a:solidFill>
                <a:effectLst/>
                <a:uLnTx/>
                <a:uFillTx/>
                <a:latin typeface="Century Gothic" panose="020B0502020202020204"/>
                <a:ea typeface="+mj-ea"/>
                <a:cs typeface="+mj-cs"/>
              </a:rPr>
              <a:t>The caste system</a:t>
            </a:r>
            <a:r>
              <a:rPr kumimoji="0" lang="en-AU" sz="2600" b="0" i="0" u="none" strike="noStrike" kern="1200" cap="none" spc="0" normalizeH="0" baseline="0" noProof="0">
                <a:ln>
                  <a:noFill/>
                </a:ln>
                <a:effectLst/>
                <a:uLnTx/>
                <a:uFillTx/>
                <a:latin typeface="Century Gothic" panose="020B0502020202020204"/>
                <a:ea typeface="+mj-ea"/>
                <a:cs typeface="+mj-cs"/>
              </a:rPr>
              <a:t>. </a:t>
            </a:r>
            <a:r>
              <a:rPr kumimoji="0" lang="en-AU" sz="2800" b="0" i="0" u="none" strike="noStrike" kern="1200" cap="none" spc="0" normalizeH="0" baseline="0" noProof="0">
                <a:ln>
                  <a:noFill/>
                </a:ln>
                <a:effectLst/>
                <a:uLnTx/>
                <a:uFillTx/>
                <a:latin typeface="Century Gothic" panose="020B0502020202020204"/>
                <a:ea typeface="+mj-ea"/>
                <a:cs typeface="+mj-cs"/>
              </a:rPr>
              <a:t>The four castes were the Brahmins (priests), </a:t>
            </a:r>
            <a:r>
              <a:rPr kumimoji="0" lang="en-AU" sz="2800" b="0" i="0" u="none" strike="noStrike" kern="1200" cap="none" spc="0" normalizeH="0" baseline="0" noProof="0" err="1">
                <a:ln>
                  <a:noFill/>
                </a:ln>
                <a:effectLst/>
                <a:uLnTx/>
                <a:uFillTx/>
                <a:latin typeface="Century Gothic" panose="020B0502020202020204"/>
                <a:ea typeface="+mj-ea"/>
                <a:cs typeface="+mj-cs"/>
              </a:rPr>
              <a:t>Kshatri-yas</a:t>
            </a:r>
            <a:r>
              <a:rPr kumimoji="0" lang="en-AU" sz="2800" b="0" i="0" u="none" strike="noStrike" kern="1200" cap="none" spc="0" normalizeH="0" baseline="0" noProof="0">
                <a:ln>
                  <a:noFill/>
                </a:ln>
                <a:effectLst/>
                <a:uLnTx/>
                <a:uFillTx/>
                <a:latin typeface="Century Gothic" panose="020B0502020202020204"/>
                <a:ea typeface="+mj-ea"/>
                <a:cs typeface="+mj-cs"/>
              </a:rPr>
              <a:t> (warriors and nobles), Vaisyas (merchants and artisans) and Shudras (slaves), plus the untouchables (outside the caste system, subhuman).</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600" b="0" i="0" u="none" strike="noStrike" kern="1200" cap="none" spc="0" normalizeH="0" baseline="0" noProof="0">
                <a:ln>
                  <a:noFill/>
                </a:ln>
                <a:effectLst/>
                <a:uLnTx/>
                <a:uFillTx/>
                <a:latin typeface="Century Gothic" panose="020B0502020202020204"/>
                <a:ea typeface="+mj-ea"/>
                <a:cs typeface="+mj-cs"/>
              </a:rPr>
              <a:t>The mark on the forehead, a colour dot a</a:t>
            </a:r>
            <a:r>
              <a:rPr kumimoji="0" lang="en-AU" sz="2600" b="0" i="0" u="none" strike="noStrike" kern="1200" cap="none" spc="0" normalizeH="0" baseline="0" noProof="0">
                <a:ln>
                  <a:noFill/>
                </a:ln>
                <a:solidFill>
                  <a:schemeClr val="tx2"/>
                </a:solidFill>
                <a:effectLst/>
                <a:uLnTx/>
                <a:uFillTx/>
                <a:latin typeface="Century Gothic" panose="020B0502020202020204"/>
                <a:ea typeface="+mj-ea"/>
                <a:cs typeface="+mj-cs"/>
              </a:rPr>
              <a:t> </a:t>
            </a:r>
            <a:r>
              <a:rPr kumimoji="0" lang="en-AU" sz="2600" b="0" i="0" u="none" strike="noStrike" kern="1200" cap="none" spc="0" normalizeH="0" baseline="0" noProof="0" err="1">
                <a:ln>
                  <a:noFill/>
                </a:ln>
                <a:solidFill>
                  <a:srgbClr val="7030A0"/>
                </a:solidFill>
                <a:effectLst/>
                <a:uLnTx/>
                <a:uFillTx/>
                <a:latin typeface="Century Gothic" panose="020B0502020202020204"/>
                <a:ea typeface="+mj-ea"/>
                <a:cs typeface="+mj-cs"/>
              </a:rPr>
              <a:t>bindii</a:t>
            </a:r>
            <a:r>
              <a:rPr kumimoji="0" lang="en-AU" sz="2800" b="0" i="0" u="none" strike="noStrike" kern="1200" cap="none" spc="0" normalizeH="0" baseline="0" noProof="0">
                <a:ln>
                  <a:noFill/>
                </a:ln>
                <a:solidFill>
                  <a:schemeClr val="tx2"/>
                </a:solidFill>
                <a:effectLst/>
                <a:uLnTx/>
                <a:uFillTx/>
                <a:latin typeface="Century Gothic" panose="020B0502020202020204"/>
                <a:ea typeface="+mj-ea"/>
                <a:cs typeface="+mj-cs"/>
              </a:rPr>
              <a:t> </a:t>
            </a:r>
            <a:r>
              <a:rPr kumimoji="0" lang="en-AU" sz="2800" b="0" i="0" u="none" strike="noStrike" kern="1200" cap="none" spc="0" normalizeH="0" baseline="0" noProof="0">
                <a:ln>
                  <a:noFill/>
                </a:ln>
                <a:effectLst/>
                <a:uLnTx/>
                <a:uFillTx/>
                <a:latin typeface="Century Gothic" panose="020B0502020202020204"/>
                <a:ea typeface="+mj-ea"/>
                <a:cs typeface="+mj-cs"/>
              </a:rPr>
              <a:t>is a sign of piety and symbolizes the third eye – the one focused inward towards God</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800" b="0" i="0" u="none" strike="noStrike" kern="1200" cap="none" spc="0" normalizeH="0" baseline="0" noProof="0">
                <a:ln>
                  <a:noFill/>
                </a:ln>
                <a:effectLst/>
                <a:uLnTx/>
                <a:uFillTx/>
                <a:latin typeface="Century Gothic" panose="020B0502020202020204"/>
                <a:ea typeface="+mj-ea"/>
                <a:cs typeface="+mj-cs"/>
              </a:rPr>
              <a:t>The</a:t>
            </a:r>
            <a:r>
              <a:rPr kumimoji="0" lang="en-AU" sz="2600" b="0" i="0" u="none" strike="noStrike" kern="1200" cap="none" spc="0" normalizeH="0" baseline="0" noProof="0">
                <a:ln>
                  <a:noFill/>
                </a:ln>
                <a:solidFill>
                  <a:srgbClr val="7030A0"/>
                </a:solidFill>
                <a:effectLst/>
                <a:uLnTx/>
                <a:uFillTx/>
                <a:latin typeface="Century Gothic" panose="020B0502020202020204"/>
                <a:ea typeface="+mj-ea"/>
                <a:cs typeface="+mj-cs"/>
              </a:rPr>
              <a:t> cow </a:t>
            </a:r>
            <a:r>
              <a:rPr kumimoji="0" lang="en-AU" sz="2600" b="0" i="0" u="none" strike="noStrike" kern="1200" cap="none" spc="0" normalizeH="0" baseline="0" noProof="0">
                <a:ln>
                  <a:noFill/>
                </a:ln>
                <a:effectLst/>
                <a:uLnTx/>
                <a:uFillTx/>
                <a:latin typeface="Century Gothic" panose="020B0502020202020204"/>
                <a:ea typeface="+mj-ea"/>
                <a:cs typeface="+mj-cs"/>
              </a:rPr>
              <a:t>is considered </a:t>
            </a:r>
            <a:r>
              <a:rPr kumimoji="0" lang="en-AU" sz="2600" b="0" i="0" u="none" strike="noStrike" kern="1200" cap="none" spc="0" normalizeH="0" baseline="0" noProof="0">
                <a:ln>
                  <a:noFill/>
                </a:ln>
                <a:solidFill>
                  <a:srgbClr val="7030A0"/>
                </a:solidFill>
                <a:effectLst/>
                <a:uLnTx/>
                <a:uFillTx/>
                <a:latin typeface="Century Gothic" panose="020B0502020202020204"/>
                <a:ea typeface="+mj-ea"/>
                <a:cs typeface="+mj-cs"/>
              </a:rPr>
              <a:t>sacred </a:t>
            </a:r>
            <a:r>
              <a:rPr kumimoji="0" lang="en-AU" sz="2600" b="0" i="0" u="none" strike="noStrike" kern="1200" cap="none" spc="0" normalizeH="0" baseline="0" noProof="0">
                <a:ln>
                  <a:noFill/>
                </a:ln>
                <a:effectLst/>
                <a:uLnTx/>
                <a:uFillTx/>
                <a:latin typeface="Century Gothic" panose="020B0502020202020204"/>
                <a:ea typeface="+mj-ea"/>
                <a:cs typeface="+mj-cs"/>
              </a:rPr>
              <a:t>in Hinduism. She is symbolic of abundance, the sanctity of all life, and the earth that gives much while asking nothing in return.</a:t>
            </a:r>
          </a:p>
        </p:txBody>
      </p:sp>
    </p:spTree>
    <p:extLst>
      <p:ext uri="{BB962C8B-B14F-4D97-AF65-F5344CB8AC3E}">
        <p14:creationId xmlns:p14="http://schemas.microsoft.com/office/powerpoint/2010/main" val="13837523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594621" y="52607"/>
            <a:ext cx="8467263"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Temple (Mandir)</a:t>
            </a:r>
            <a:r>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rPr>
              <a:t>Christians</a:t>
            </a:r>
            <a:endParaRPr lang="en-US"/>
          </a:p>
        </p:txBody>
      </p:sp>
      <p:sp>
        <p:nvSpPr>
          <p:cNvPr id="7" name="TextBox 6">
            <a:extLst>
              <a:ext uri="{FF2B5EF4-FFF2-40B4-BE49-F238E27FC236}">
                <a16:creationId xmlns:a16="http://schemas.microsoft.com/office/drawing/2014/main" id="{67915731-4CDA-7167-689F-FB5FDF36D03A}"/>
              </a:ext>
            </a:extLst>
          </p:cNvPr>
          <p:cNvSpPr txBox="1"/>
          <p:nvPr/>
        </p:nvSpPr>
        <p:spPr>
          <a:xfrm>
            <a:off x="6706063" y="1530974"/>
            <a:ext cx="5276388" cy="3477875"/>
          </a:xfrm>
          <a:prstGeom prst="rect">
            <a:avLst/>
          </a:prstGeom>
          <a:noFill/>
        </p:spPr>
        <p:txBody>
          <a:bodyPr wrap="square" rtlCol="0">
            <a:spAutoFit/>
          </a:bodyPr>
          <a:lstStyle/>
          <a:p>
            <a:pPr defTabSz="457200"/>
            <a:r>
              <a:rPr lang="en-US" sz="2400">
                <a:latin typeface="Century Gothic" panose="020B0502020202020204"/>
              </a:rPr>
              <a:t>Temples are heavily decorated with intricate sculptures of the deity that resides within the temple and figures who associate with the deity.</a:t>
            </a:r>
          </a:p>
          <a:p>
            <a:pPr defTabSz="457200"/>
            <a:endParaRPr lang="en-US" sz="2400">
              <a:latin typeface="Century Gothic" panose="020B0502020202020204"/>
            </a:endParaRPr>
          </a:p>
          <a:p>
            <a:pPr defTabSz="457200"/>
            <a:r>
              <a:rPr lang="en-US" sz="2400">
                <a:latin typeface="Century Gothic" panose="020B0502020202020204"/>
              </a:rPr>
              <a:t>The shape of the temple resembles the mythical mountain home of the Gods.</a:t>
            </a:r>
            <a:endParaRPr lang="en-US" sz="2800">
              <a:solidFill>
                <a:prstClr val="white"/>
              </a:solidFill>
              <a:latin typeface="Century Gothic" panose="020B0502020202020204"/>
            </a:endParaRPr>
          </a:p>
        </p:txBody>
      </p:sp>
      <p:pic>
        <p:nvPicPr>
          <p:cNvPr id="8" name="Picture 7">
            <a:extLst>
              <a:ext uri="{FF2B5EF4-FFF2-40B4-BE49-F238E27FC236}">
                <a16:creationId xmlns:a16="http://schemas.microsoft.com/office/drawing/2014/main" id="{ACF3EA8A-504A-7CA2-1F61-0420355B0893}"/>
              </a:ext>
            </a:extLst>
          </p:cNvPr>
          <p:cNvPicPr>
            <a:picLocks noChangeAspect="1"/>
          </p:cNvPicPr>
          <p:nvPr/>
        </p:nvPicPr>
        <p:blipFill>
          <a:blip r:embed="rId3"/>
          <a:stretch>
            <a:fillRect/>
          </a:stretch>
        </p:blipFill>
        <p:spPr>
          <a:xfrm>
            <a:off x="614665" y="612648"/>
            <a:ext cx="4213587" cy="3143816"/>
          </a:xfrm>
          <a:prstGeom prst="rect">
            <a:avLst/>
          </a:prstGeom>
        </p:spPr>
      </p:pic>
      <p:pic>
        <p:nvPicPr>
          <p:cNvPr id="9" name="Picture 8">
            <a:extLst>
              <a:ext uri="{FF2B5EF4-FFF2-40B4-BE49-F238E27FC236}">
                <a16:creationId xmlns:a16="http://schemas.microsoft.com/office/drawing/2014/main" id="{3D4F15C5-BD3F-AA7E-F8E5-83479823A593}"/>
              </a:ext>
            </a:extLst>
          </p:cNvPr>
          <p:cNvPicPr>
            <a:picLocks noChangeAspect="1"/>
          </p:cNvPicPr>
          <p:nvPr/>
        </p:nvPicPr>
        <p:blipFill>
          <a:blip r:embed="rId4"/>
          <a:stretch>
            <a:fillRect/>
          </a:stretch>
        </p:blipFill>
        <p:spPr>
          <a:xfrm>
            <a:off x="2186894" y="3578749"/>
            <a:ext cx="4480675" cy="3279251"/>
          </a:xfrm>
          <a:prstGeom prst="rect">
            <a:avLst/>
          </a:prstGeom>
        </p:spPr>
      </p:pic>
      <p:sp>
        <p:nvSpPr>
          <p:cNvPr id="10" name="TextBox 9">
            <a:extLst>
              <a:ext uri="{FF2B5EF4-FFF2-40B4-BE49-F238E27FC236}">
                <a16:creationId xmlns:a16="http://schemas.microsoft.com/office/drawing/2014/main" id="{5E869B9A-2F3F-97A7-A0BC-62B2D5C529B5}"/>
              </a:ext>
            </a:extLst>
          </p:cNvPr>
          <p:cNvSpPr txBox="1"/>
          <p:nvPr/>
        </p:nvSpPr>
        <p:spPr>
          <a:xfrm>
            <a:off x="701839" y="6403486"/>
            <a:ext cx="1688147" cy="215444"/>
          </a:xfrm>
          <a:prstGeom prst="rect">
            <a:avLst/>
          </a:prstGeom>
          <a:noFill/>
        </p:spPr>
        <p:txBody>
          <a:bodyPr wrap="square">
            <a:spAutoFit/>
          </a:bodyPr>
          <a:lstStyle/>
          <a:p>
            <a:r>
              <a:rPr lang="en-US" sz="800"/>
              <a:t>https://www.studyvillage.com</a:t>
            </a:r>
          </a:p>
        </p:txBody>
      </p:sp>
    </p:spTree>
    <p:extLst>
      <p:ext uri="{BB962C8B-B14F-4D97-AF65-F5344CB8AC3E}">
        <p14:creationId xmlns:p14="http://schemas.microsoft.com/office/powerpoint/2010/main" val="686106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904930" y="426128"/>
            <a:ext cx="6081203"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a:t>
            </a:r>
            <a:r>
              <a:rPr lang="en-AU" sz="3600">
                <a:solidFill>
                  <a:srgbClr val="EF4135"/>
                </a:solidFill>
                <a:latin typeface="Century Gothic" panose="020B0502020202020204"/>
              </a:rPr>
              <a:t>F</a:t>
            </a:r>
            <a:r>
              <a:rPr kumimoji="0" lang="en-AU" sz="3600" b="0" i="0" u="none" strike="noStrike" kern="1200" cap="none" spc="0" normalizeH="0" baseline="0" noProof="0" err="1">
                <a:ln>
                  <a:noFill/>
                </a:ln>
                <a:solidFill>
                  <a:srgbClr val="EF4135"/>
                </a:solidFill>
                <a:effectLst/>
                <a:uLnTx/>
                <a:uFillTx/>
                <a:latin typeface="Century Gothic" panose="020B0502020202020204"/>
                <a:ea typeface="+mn-ea"/>
                <a:cs typeface="+mn-cs"/>
              </a:rPr>
              <a:t>estivals</a:t>
            </a:r>
            <a:r>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rPr>
              <a:t>Christians</a:t>
            </a:r>
            <a:endParaRPr lang="en-US"/>
          </a:p>
        </p:txBody>
      </p:sp>
      <p:sp>
        <p:nvSpPr>
          <p:cNvPr id="7" name="Content Placeholder 2">
            <a:extLst>
              <a:ext uri="{FF2B5EF4-FFF2-40B4-BE49-F238E27FC236}">
                <a16:creationId xmlns:a16="http://schemas.microsoft.com/office/drawing/2014/main" id="{1D5522E0-FCF7-2114-88FF-B1DE34872B84}"/>
              </a:ext>
            </a:extLst>
          </p:cNvPr>
          <p:cNvSpPr txBox="1">
            <a:spLocks/>
          </p:cNvSpPr>
          <p:nvPr/>
        </p:nvSpPr>
        <p:spPr>
          <a:xfrm>
            <a:off x="594621" y="1467014"/>
            <a:ext cx="5485638" cy="158572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600" b="0" i="0" u="none" strike="noStrike" kern="1200" cap="none" spc="0" normalizeH="0" baseline="0" noProof="0">
                <a:ln>
                  <a:noFill/>
                </a:ln>
                <a:effectLst/>
                <a:uLnTx/>
                <a:uFillTx/>
                <a:latin typeface="Century Gothic" panose="020B0502020202020204"/>
                <a:ea typeface="+mj-ea"/>
                <a:cs typeface="+mj-cs"/>
              </a:rPr>
              <a:t>Festivals – Holi (colour), Diwali (lights), Raksha Bandhan</a:t>
            </a: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600" b="0" i="0" u="none" strike="noStrike" kern="1200" cap="none" spc="0" normalizeH="0" baseline="0" noProof="0">
                <a:ln>
                  <a:noFill/>
                </a:ln>
                <a:effectLst/>
                <a:uLnTx/>
                <a:uFillTx/>
                <a:latin typeface="Century Gothic" panose="020B0502020202020204"/>
                <a:ea typeface="+mj-ea"/>
                <a:cs typeface="+mj-cs"/>
              </a:rPr>
              <a:t>Been to Bali?</a:t>
            </a:r>
          </a:p>
        </p:txBody>
      </p:sp>
      <p:pic>
        <p:nvPicPr>
          <p:cNvPr id="8" name="Picture 7">
            <a:extLst>
              <a:ext uri="{FF2B5EF4-FFF2-40B4-BE49-F238E27FC236}">
                <a16:creationId xmlns:a16="http://schemas.microsoft.com/office/drawing/2014/main" id="{5EDE3E6E-8B89-379E-6385-C1251C23C544}"/>
              </a:ext>
            </a:extLst>
          </p:cNvPr>
          <p:cNvPicPr>
            <a:picLocks noChangeAspect="1"/>
          </p:cNvPicPr>
          <p:nvPr/>
        </p:nvPicPr>
        <p:blipFill>
          <a:blip r:embed="rId3"/>
          <a:stretch>
            <a:fillRect/>
          </a:stretch>
        </p:blipFill>
        <p:spPr>
          <a:xfrm>
            <a:off x="4720393" y="3020267"/>
            <a:ext cx="5466077" cy="2977679"/>
          </a:xfrm>
          <a:prstGeom prst="rect">
            <a:avLst/>
          </a:prstGeom>
        </p:spPr>
      </p:pic>
      <p:sp>
        <p:nvSpPr>
          <p:cNvPr id="5" name="TextBox 1">
            <a:extLst>
              <a:ext uri="{FF2B5EF4-FFF2-40B4-BE49-F238E27FC236}">
                <a16:creationId xmlns:a16="http://schemas.microsoft.com/office/drawing/2014/main" id="{BEDE64E3-EB24-66A3-59C6-778287D4E1B6}"/>
              </a:ext>
            </a:extLst>
          </p:cNvPr>
          <p:cNvSpPr txBox="1"/>
          <p:nvPr/>
        </p:nvSpPr>
        <p:spPr>
          <a:xfrm>
            <a:off x="7924550" y="6093192"/>
            <a:ext cx="1445302" cy="215444"/>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hlinkClick r:id="rId4">
                  <a:extLst>
                    <a:ext uri="{A12FA001-AC4F-418D-AE19-62706E023703}">
                      <ahyp:hlinkClr xmlns:ahyp="http://schemas.microsoft.com/office/drawing/2018/hyperlinkcolor" val="tx"/>
                    </a:ext>
                  </a:extLst>
                </a:hlinkClick>
              </a:rPr>
              <a:t>Safed Haathi | Hindu Festivals</a:t>
            </a:r>
            <a:endParaRPr lang="en-US" sz="800">
              <a:cs typeface="Calibri"/>
            </a:endParaRPr>
          </a:p>
        </p:txBody>
      </p:sp>
    </p:spTree>
    <p:extLst>
      <p:ext uri="{BB962C8B-B14F-4D97-AF65-F5344CB8AC3E}">
        <p14:creationId xmlns:p14="http://schemas.microsoft.com/office/powerpoint/2010/main" val="18235013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1038687" y="375773"/>
            <a:ext cx="8242473"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Diwali</a:t>
            </a:r>
            <a:r>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rPr>
              <a:t>Christians</a:t>
            </a:r>
            <a:endParaRPr lang="en-US"/>
          </a:p>
        </p:txBody>
      </p:sp>
      <p:pic>
        <p:nvPicPr>
          <p:cNvPr id="8" name="Picture 7" descr="A group of people riding an elephant&#10;&#10;Description automatically generated">
            <a:extLst>
              <a:ext uri="{FF2B5EF4-FFF2-40B4-BE49-F238E27FC236}">
                <a16:creationId xmlns:a16="http://schemas.microsoft.com/office/drawing/2014/main" id="{45AA98B2-3FD8-6CB4-7010-3110F8C3E3EC}"/>
              </a:ext>
            </a:extLst>
          </p:cNvPr>
          <p:cNvPicPr>
            <a:picLocks noChangeAspect="1"/>
          </p:cNvPicPr>
          <p:nvPr/>
        </p:nvPicPr>
        <p:blipFill>
          <a:blip r:embed="rId3"/>
          <a:stretch>
            <a:fillRect/>
          </a:stretch>
        </p:blipFill>
        <p:spPr>
          <a:xfrm>
            <a:off x="1691455" y="1610924"/>
            <a:ext cx="8210529" cy="4038475"/>
          </a:xfrm>
          <a:prstGeom prst="rect">
            <a:avLst/>
          </a:prstGeom>
        </p:spPr>
      </p:pic>
      <p:sp>
        <p:nvSpPr>
          <p:cNvPr id="10" name="TextBox 9">
            <a:extLst>
              <a:ext uri="{FF2B5EF4-FFF2-40B4-BE49-F238E27FC236}">
                <a16:creationId xmlns:a16="http://schemas.microsoft.com/office/drawing/2014/main" id="{4ED39822-7B31-AD0A-0AC1-26F306B3090B}"/>
              </a:ext>
            </a:extLst>
          </p:cNvPr>
          <p:cNvSpPr txBox="1"/>
          <p:nvPr/>
        </p:nvSpPr>
        <p:spPr>
          <a:xfrm>
            <a:off x="3047238" y="2028617"/>
            <a:ext cx="6094476" cy="2800767"/>
          </a:xfrm>
          <a:prstGeom prst="rect">
            <a:avLst/>
          </a:prstGeom>
          <a:noFill/>
        </p:spPr>
        <p:txBody>
          <a:bodyPr wrap="square">
            <a:spAutoFit/>
          </a:bodyPr>
          <a:lstStyle/>
          <a:p>
            <a:pPr rtl="0">
              <a:spcBef>
                <a:spcPts val="0"/>
              </a:spcBef>
              <a:spcAft>
                <a:spcPts val="0"/>
              </a:spcAft>
            </a:pPr>
            <a:r>
              <a:rPr lang="en-US" sz="2800" b="0" i="0" u="none" strike="noStrike">
                <a:solidFill>
                  <a:srgbClr val="FFFFFF"/>
                </a:solidFill>
                <a:effectLst/>
                <a:latin typeface="Century Gothic" panose="020B0502020202020204" pitchFamily="34" charset="0"/>
              </a:rPr>
              <a:t>One of the most popular festivals of Hinduism, Diwali </a:t>
            </a:r>
            <a:r>
              <a:rPr lang="en-US" sz="2800" b="0" i="0" u="none" strike="noStrike" err="1">
                <a:solidFill>
                  <a:srgbClr val="FFFFFF"/>
                </a:solidFill>
                <a:effectLst/>
                <a:latin typeface="Century Gothic" panose="020B0502020202020204" pitchFamily="34" charset="0"/>
              </a:rPr>
              <a:t>symbolises</a:t>
            </a:r>
            <a:r>
              <a:rPr lang="en-US" sz="2800" b="0" i="0" u="none" strike="noStrike">
                <a:solidFill>
                  <a:srgbClr val="FFFFFF"/>
                </a:solidFill>
                <a:effectLst/>
                <a:latin typeface="Century Gothic" panose="020B0502020202020204" pitchFamily="34" charset="0"/>
              </a:rPr>
              <a:t> the spiritual "victory of light over darkness, good over evil and knowledge over ignorance".</a:t>
            </a:r>
            <a:endParaRPr lang="en-US" b="0">
              <a:effectLst/>
            </a:endParaRPr>
          </a:p>
          <a:p>
            <a:br>
              <a:rPr lang="en-US"/>
            </a:br>
            <a:endParaRPr lang="en-US"/>
          </a:p>
        </p:txBody>
      </p:sp>
      <p:sp>
        <p:nvSpPr>
          <p:cNvPr id="12" name="TextBox 11">
            <a:extLst>
              <a:ext uri="{FF2B5EF4-FFF2-40B4-BE49-F238E27FC236}">
                <a16:creationId xmlns:a16="http://schemas.microsoft.com/office/drawing/2014/main" id="{028659AC-5886-A945-5538-A72277A81CAD}"/>
              </a:ext>
            </a:extLst>
          </p:cNvPr>
          <p:cNvSpPr txBox="1"/>
          <p:nvPr/>
        </p:nvSpPr>
        <p:spPr>
          <a:xfrm>
            <a:off x="2228850" y="6044511"/>
            <a:ext cx="3219236" cy="246221"/>
          </a:xfrm>
          <a:prstGeom prst="rect">
            <a:avLst/>
          </a:prstGeom>
          <a:noFill/>
        </p:spPr>
        <p:txBody>
          <a:bodyPr wrap="square" lIns="91440" tIns="45720" rIns="91440" bIns="45720" anchor="t">
            <a:spAutoFit/>
          </a:bodyPr>
          <a:lstStyle/>
          <a:p>
            <a:r>
              <a:rPr lang="en-US" sz="1000" dirty="0">
                <a:hlinkClick r:id="rId4"/>
              </a:rPr>
              <a:t>What Is Diwali and How Is It Celebrated? - Bing video</a:t>
            </a:r>
            <a:endParaRPr lang="en-US" sz="1000" dirty="0"/>
          </a:p>
        </p:txBody>
      </p:sp>
    </p:spTree>
    <p:extLst>
      <p:ext uri="{BB962C8B-B14F-4D97-AF65-F5344CB8AC3E}">
        <p14:creationId xmlns:p14="http://schemas.microsoft.com/office/powerpoint/2010/main" val="2832857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035D00-7E9F-3691-B74E-7DC4122CF6D9}"/>
              </a:ext>
            </a:extLst>
          </p:cNvPr>
          <p:cNvPicPr>
            <a:picLocks noChangeAspect="1"/>
          </p:cNvPicPr>
          <p:nvPr/>
        </p:nvPicPr>
        <p:blipFill>
          <a:blip r:embed="rId2"/>
          <a:stretch>
            <a:fillRect/>
          </a:stretch>
        </p:blipFill>
        <p:spPr>
          <a:xfrm>
            <a:off x="470517" y="0"/>
            <a:ext cx="11721483" cy="4939553"/>
          </a:xfrm>
          <a:prstGeom prst="rect">
            <a:avLst/>
          </a:prstGeom>
        </p:spPr>
      </p:pic>
      <p:sp>
        <p:nvSpPr>
          <p:cNvPr id="8" name="TextBox 7">
            <a:extLst>
              <a:ext uri="{FF2B5EF4-FFF2-40B4-BE49-F238E27FC236}">
                <a16:creationId xmlns:a16="http://schemas.microsoft.com/office/drawing/2014/main" id="{2084032C-5FE6-8685-B225-0381053C4285}"/>
              </a:ext>
            </a:extLst>
          </p:cNvPr>
          <p:cNvSpPr txBox="1"/>
          <p:nvPr/>
        </p:nvSpPr>
        <p:spPr>
          <a:xfrm>
            <a:off x="834501" y="5290871"/>
            <a:ext cx="9225378" cy="830997"/>
          </a:xfrm>
          <a:prstGeom prst="rect">
            <a:avLst/>
          </a:prstGeom>
          <a:solidFill>
            <a:schemeClr val="bg1">
              <a:lumMod val="75000"/>
            </a:schemeClr>
          </a:solidFill>
        </p:spPr>
        <p:txBody>
          <a:bodyPr wrap="square" rtlCol="0">
            <a:spAutoFit/>
          </a:bodyPr>
          <a:lstStyle/>
          <a:p>
            <a:pPr algn="ctr"/>
            <a:r>
              <a:rPr kumimoji="0" lang="en-AU" sz="4800" b="0" i="0" u="none" strike="noStrike" kern="1200" cap="none" spc="0" normalizeH="0" baseline="0" noProof="0">
                <a:ln>
                  <a:noFill/>
                </a:ln>
                <a:solidFill>
                  <a:srgbClr val="FFFF00"/>
                </a:solidFill>
                <a:effectLst/>
                <a:uLnTx/>
                <a:uFillTx/>
                <a:latin typeface="Century Gothic" panose="020B0502020202020204"/>
                <a:ea typeface="+mj-ea"/>
                <a:cs typeface="+mj-cs"/>
              </a:rPr>
              <a:t>Hinduism</a:t>
            </a:r>
            <a:endParaRPr lang="en-US" sz="4800">
              <a:solidFill>
                <a:srgbClr val="FFFF00"/>
              </a:solidFill>
            </a:endParaRPr>
          </a:p>
        </p:txBody>
      </p:sp>
      <p:pic>
        <p:nvPicPr>
          <p:cNvPr id="2" name="Picture 1">
            <a:extLst>
              <a:ext uri="{FF2B5EF4-FFF2-40B4-BE49-F238E27FC236}">
                <a16:creationId xmlns:a16="http://schemas.microsoft.com/office/drawing/2014/main" id="{C8436467-6252-3B2E-176B-66DD26C9BB9F}"/>
              </a:ext>
            </a:extLst>
          </p:cNvPr>
          <p:cNvPicPr>
            <a:picLocks noChangeAspect="1"/>
          </p:cNvPicPr>
          <p:nvPr/>
        </p:nvPicPr>
        <p:blipFill>
          <a:blip r:embed="rId3"/>
          <a:stretch>
            <a:fillRect/>
          </a:stretch>
        </p:blipFill>
        <p:spPr>
          <a:xfrm>
            <a:off x="1022401" y="4701788"/>
            <a:ext cx="6383065" cy="237765"/>
          </a:xfrm>
          <a:prstGeom prst="rect">
            <a:avLst/>
          </a:prstGeom>
        </p:spPr>
      </p:pic>
    </p:spTree>
    <p:extLst>
      <p:ext uri="{BB962C8B-B14F-4D97-AF65-F5344CB8AC3E}">
        <p14:creationId xmlns:p14="http://schemas.microsoft.com/office/powerpoint/2010/main" val="3096131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594621" y="129552"/>
            <a:ext cx="8242473"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a:t>
            </a:r>
            <a:r>
              <a:rPr kumimoji="0" lang="en-US" sz="3600" b="0" i="0" u="none" strike="noStrike" kern="1200" cap="none" spc="0" normalizeH="0" baseline="0" noProof="0">
                <a:ln>
                  <a:noFill/>
                </a:ln>
                <a:solidFill>
                  <a:srgbClr val="EF4135"/>
                </a:solidFill>
                <a:effectLst/>
                <a:uLnTx/>
                <a:uFillTx/>
                <a:latin typeface="Century Gothic" panose="020B0502020202020204"/>
                <a:ea typeface="+mn-ea"/>
                <a:cs typeface="+mn-cs"/>
              </a:rPr>
              <a:t>Holi</a:t>
            </a:r>
            <a:endParaRPr lang="en-US"/>
          </a:p>
        </p:txBody>
      </p:sp>
      <p:pic>
        <p:nvPicPr>
          <p:cNvPr id="5" name="Picture 4">
            <a:extLst>
              <a:ext uri="{FF2B5EF4-FFF2-40B4-BE49-F238E27FC236}">
                <a16:creationId xmlns:a16="http://schemas.microsoft.com/office/drawing/2014/main" id="{AA5DD6B4-CE17-DF17-65F0-F32DD7AD0890}"/>
              </a:ext>
            </a:extLst>
          </p:cNvPr>
          <p:cNvPicPr>
            <a:picLocks noChangeAspect="1"/>
          </p:cNvPicPr>
          <p:nvPr/>
        </p:nvPicPr>
        <p:blipFill>
          <a:blip r:embed="rId3"/>
          <a:stretch>
            <a:fillRect/>
          </a:stretch>
        </p:blipFill>
        <p:spPr>
          <a:xfrm>
            <a:off x="1138718" y="1301598"/>
            <a:ext cx="6221983" cy="4469054"/>
          </a:xfrm>
          <a:prstGeom prst="rect">
            <a:avLst/>
          </a:prstGeom>
        </p:spPr>
      </p:pic>
      <p:sp>
        <p:nvSpPr>
          <p:cNvPr id="7" name="Content Placeholder 2">
            <a:extLst>
              <a:ext uri="{FF2B5EF4-FFF2-40B4-BE49-F238E27FC236}">
                <a16:creationId xmlns:a16="http://schemas.microsoft.com/office/drawing/2014/main" id="{F312D30C-F03E-E3F9-7781-0FE6E92A9947}"/>
              </a:ext>
            </a:extLst>
          </p:cNvPr>
          <p:cNvSpPr txBox="1">
            <a:spLocks/>
          </p:cNvSpPr>
          <p:nvPr/>
        </p:nvSpPr>
        <p:spPr>
          <a:xfrm>
            <a:off x="9040033" y="1733418"/>
            <a:ext cx="2742392" cy="621478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2800" b="0" i="0" u="none" strike="noStrike" kern="1200" cap="none" spc="0" normalizeH="0" baseline="0" noProof="0">
                <a:ln>
                  <a:noFill/>
                </a:ln>
                <a:effectLst/>
                <a:uLnTx/>
                <a:uFillTx/>
                <a:latin typeface="Century Gothic" panose="020B0502020202020204"/>
                <a:ea typeface="+mj-ea"/>
                <a:cs typeface="+mj-cs"/>
              </a:rPr>
              <a:t> </a:t>
            </a:r>
            <a:r>
              <a:rPr kumimoji="0" lang="en-US" sz="2400" b="0" i="0" u="none" strike="noStrike" kern="1200" cap="none" spc="0" normalizeH="0" baseline="0" noProof="0">
                <a:ln>
                  <a:noFill/>
                </a:ln>
                <a:effectLst/>
                <a:uLnTx/>
                <a:uFillTx/>
                <a:latin typeface="Century Gothic" panose="020B0502020202020204"/>
                <a:ea typeface="+mj-ea"/>
                <a:cs typeface="+mj-cs"/>
              </a:rPr>
              <a:t>Hindu spring festival in India and Nepal, also known as the festival of </a:t>
            </a:r>
            <a:r>
              <a:rPr kumimoji="0" lang="en-US" sz="2400" b="0" i="0" u="none" strike="noStrike" kern="1200" cap="none" spc="0" normalizeH="0" baseline="0" noProof="0" err="1">
                <a:ln>
                  <a:noFill/>
                </a:ln>
                <a:effectLst/>
                <a:uLnTx/>
                <a:uFillTx/>
                <a:latin typeface="Century Gothic" panose="020B0502020202020204"/>
                <a:ea typeface="+mj-ea"/>
                <a:cs typeface="+mj-cs"/>
              </a:rPr>
              <a:t>colours</a:t>
            </a:r>
            <a:r>
              <a:rPr kumimoji="0" lang="en-US" sz="2400" b="0" i="0" u="none" strike="noStrike" kern="1200" cap="none" spc="0" normalizeH="0" baseline="0" noProof="0">
                <a:ln>
                  <a:noFill/>
                </a:ln>
                <a:effectLst/>
                <a:uLnTx/>
                <a:uFillTx/>
                <a:latin typeface="Century Gothic" panose="020B0502020202020204"/>
                <a:ea typeface="+mj-ea"/>
                <a:cs typeface="+mj-cs"/>
              </a:rPr>
              <a:t> or the festival of sharing love</a:t>
            </a:r>
            <a:r>
              <a:rPr kumimoji="0" lang="en-US" sz="2800" b="0" i="0" u="none" strike="noStrike" kern="1200" cap="none" spc="0" normalizeH="0" baseline="0" noProof="0">
                <a:ln>
                  <a:noFill/>
                </a:ln>
                <a:solidFill>
                  <a:sysClr val="window" lastClr="FFFFFF"/>
                </a:solidFill>
                <a:effectLst/>
                <a:uLnTx/>
                <a:uFillTx/>
                <a:latin typeface="Century Gothic" panose="020B0502020202020204"/>
                <a:ea typeface="+mj-ea"/>
                <a:cs typeface="+mj-cs"/>
              </a:rPr>
              <a:t>.</a:t>
            </a:r>
          </a:p>
        </p:txBody>
      </p:sp>
    </p:spTree>
    <p:extLst>
      <p:ext uri="{BB962C8B-B14F-4D97-AF65-F5344CB8AC3E}">
        <p14:creationId xmlns:p14="http://schemas.microsoft.com/office/powerpoint/2010/main" val="248264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594621" y="129552"/>
            <a:ext cx="8242473"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a:t>
            </a:r>
            <a:r>
              <a:rPr kumimoji="0" lang="en-US" sz="3600" b="0" i="0" u="none" strike="noStrike" kern="1200" cap="none" spc="0" normalizeH="0" baseline="0" noProof="0">
                <a:ln>
                  <a:noFill/>
                </a:ln>
                <a:solidFill>
                  <a:srgbClr val="EF4135"/>
                </a:solidFill>
                <a:effectLst/>
                <a:uLnTx/>
                <a:uFillTx/>
                <a:latin typeface="Century Gothic" panose="020B0502020202020204"/>
                <a:ea typeface="+mn-ea"/>
                <a:cs typeface="+mn-cs"/>
              </a:rPr>
              <a:t>Key People</a:t>
            </a:r>
            <a:endParaRPr lang="en-US"/>
          </a:p>
        </p:txBody>
      </p:sp>
      <p:sp>
        <p:nvSpPr>
          <p:cNvPr id="9" name="TextBox 8">
            <a:extLst>
              <a:ext uri="{FF2B5EF4-FFF2-40B4-BE49-F238E27FC236}">
                <a16:creationId xmlns:a16="http://schemas.microsoft.com/office/drawing/2014/main" id="{AF9C68DD-2433-5A64-C895-E273F48D35DA}"/>
              </a:ext>
            </a:extLst>
          </p:cNvPr>
          <p:cNvSpPr txBox="1"/>
          <p:nvPr/>
        </p:nvSpPr>
        <p:spPr>
          <a:xfrm>
            <a:off x="594621" y="1722965"/>
            <a:ext cx="8343900" cy="2877711"/>
          </a:xfrm>
          <a:prstGeom prst="rect">
            <a:avLst/>
          </a:prstGeom>
          <a:noFill/>
        </p:spPr>
        <p:txBody>
          <a:bodyPr wrap="square">
            <a:spAutoFit/>
          </a:bodyPr>
          <a:lstStyle/>
          <a:p>
            <a:pPr rtl="0">
              <a:spcBef>
                <a:spcPts val="0"/>
              </a:spcBef>
              <a:spcAft>
                <a:spcPts val="0"/>
              </a:spcAft>
            </a:pPr>
            <a:r>
              <a:rPr lang="en-US" sz="2400" b="0" i="0" u="none" strike="noStrike">
                <a:effectLst/>
                <a:latin typeface="Century Gothic" panose="020B0502020202020204" pitchFamily="34" charset="0"/>
              </a:rPr>
              <a:t>No single origin or date</a:t>
            </a:r>
            <a:endParaRPr lang="en-US" sz="2400" b="0">
              <a:effectLst/>
            </a:endParaRPr>
          </a:p>
          <a:p>
            <a:pPr rtl="0">
              <a:spcBef>
                <a:spcPts val="1000"/>
              </a:spcBef>
              <a:spcAft>
                <a:spcPts val="0"/>
              </a:spcAft>
            </a:pPr>
            <a:r>
              <a:rPr lang="en-US" sz="2400" b="0" i="0" u="sng" strike="noStrike">
                <a:solidFill>
                  <a:srgbClr val="58C1BA"/>
                </a:solidFill>
                <a:effectLst/>
                <a:latin typeface="Century Gothic" panose="020B0502020202020204" pitchFamily="34" charset="0"/>
                <a:hlinkClick r:id="rId3"/>
              </a:rPr>
              <a:t>https://en.wikipedia.org/wiki/History_of_Hinduism</a:t>
            </a:r>
            <a:endParaRPr lang="en-US" sz="2400" b="0">
              <a:effectLst/>
            </a:endParaRPr>
          </a:p>
          <a:p>
            <a:pPr rtl="0">
              <a:spcBef>
                <a:spcPts val="1000"/>
              </a:spcBef>
              <a:spcAft>
                <a:spcPts val="0"/>
              </a:spcAft>
            </a:pPr>
            <a:br>
              <a:rPr lang="en-US" sz="2400" b="0">
                <a:effectLst/>
              </a:rPr>
            </a:br>
            <a:r>
              <a:rPr lang="en-US" sz="2400" b="1" i="0" u="none" strike="noStrike">
                <a:effectLst/>
                <a:latin typeface="Century Gothic" panose="020B0502020202020204" pitchFamily="34" charset="0"/>
              </a:rPr>
              <a:t>Mahatma Gandhi </a:t>
            </a:r>
            <a:r>
              <a:rPr lang="en-US" sz="2400" b="0" i="0" u="none" strike="noStrike">
                <a:effectLst/>
                <a:latin typeface="Century Gothic" panose="020B0502020202020204" pitchFamily="34" charset="0"/>
              </a:rPr>
              <a:t>2 October 1869 – 30 January 1948 </a:t>
            </a:r>
            <a:endParaRPr lang="en-US" sz="2400" b="0">
              <a:effectLst/>
            </a:endParaRPr>
          </a:p>
          <a:p>
            <a:pPr rtl="0">
              <a:spcBef>
                <a:spcPts val="1000"/>
              </a:spcBef>
              <a:spcAft>
                <a:spcPts val="0"/>
              </a:spcAft>
            </a:pPr>
            <a:r>
              <a:rPr lang="en-US" sz="2400" b="0" i="0" u="sng" strike="noStrike">
                <a:solidFill>
                  <a:srgbClr val="58C1BA"/>
                </a:solidFill>
                <a:effectLst/>
                <a:latin typeface="Century Gothic" panose="020B0502020202020204" pitchFamily="34" charset="0"/>
                <a:hlinkClick r:id="rId4"/>
              </a:rPr>
              <a:t>https://en.wikipedia.org/wiki/Mahatma_Gandhi</a:t>
            </a:r>
            <a:endParaRPr lang="en-US" sz="2400" b="0">
              <a:effectLst/>
            </a:endParaRPr>
          </a:p>
          <a:p>
            <a:br>
              <a:rPr lang="en-US" b="0">
                <a:effectLst/>
              </a:rPr>
            </a:br>
            <a:endParaRPr lang="en-US"/>
          </a:p>
        </p:txBody>
      </p:sp>
      <p:pic>
        <p:nvPicPr>
          <p:cNvPr id="3074" name="Picture 2">
            <a:extLst>
              <a:ext uri="{FF2B5EF4-FFF2-40B4-BE49-F238E27FC236}">
                <a16:creationId xmlns:a16="http://schemas.microsoft.com/office/drawing/2014/main" id="{52450945-E597-4E7F-359C-916A2D3FD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9780" y="1391584"/>
            <a:ext cx="2679192" cy="40257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F478BA-8427-5856-041A-EC2C6178EA84}"/>
              </a:ext>
            </a:extLst>
          </p:cNvPr>
          <p:cNvSpPr txBox="1"/>
          <p:nvPr/>
        </p:nvSpPr>
        <p:spPr>
          <a:xfrm>
            <a:off x="8560085" y="5649075"/>
            <a:ext cx="176715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t>https://www.mkgandhi.org/</a:t>
            </a:r>
          </a:p>
        </p:txBody>
      </p:sp>
    </p:spTree>
    <p:extLst>
      <p:ext uri="{BB962C8B-B14F-4D97-AF65-F5344CB8AC3E}">
        <p14:creationId xmlns:p14="http://schemas.microsoft.com/office/powerpoint/2010/main" val="2973909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709621" y="1788427"/>
            <a:ext cx="9528666" cy="4195481"/>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fontAlgn="base">
              <a:spcBef>
                <a:spcPts val="0"/>
              </a:spcBef>
              <a:spcAft>
                <a:spcPts val="0"/>
              </a:spcAft>
              <a:buFont typeface="Arial" panose="020B0604020202020204" pitchFamily="34" charset="0"/>
              <a:buChar char="•"/>
            </a:pPr>
            <a:r>
              <a:rPr lang="en-US" sz="3400" b="1" i="0" u="none" strike="noStrike">
                <a:solidFill>
                  <a:srgbClr val="22387D"/>
                </a:solidFill>
                <a:effectLst/>
                <a:latin typeface="Century Gothic" panose="020B0502020202020204" pitchFamily="34" charset="0"/>
              </a:rPr>
              <a:t>Brahman</a:t>
            </a:r>
            <a:r>
              <a:rPr lang="en-US" sz="3400" b="1" i="0" u="none" strike="noStrike">
                <a:effectLst/>
                <a:latin typeface="Century Gothic" panose="020B0502020202020204" pitchFamily="34" charset="0"/>
              </a:rPr>
              <a:t> </a:t>
            </a:r>
            <a:r>
              <a:rPr lang="en-US" sz="3400" b="0" i="0" u="none" strike="noStrike">
                <a:effectLst/>
                <a:latin typeface="Century Gothic" panose="020B0502020202020204" pitchFamily="34" charset="0"/>
              </a:rPr>
              <a:t>- the impersonal supreme being, the primal source and ultimate goal of all beings, with which Atman (your soul), when enlightened, knows itself to be identical. </a:t>
            </a:r>
            <a:endParaRPr lang="en-US" sz="3400" b="0" i="0" u="none" strike="noStrike">
              <a:effectLst/>
              <a:latin typeface="Noto Sans Symbols"/>
            </a:endParaRPr>
          </a:p>
          <a:p>
            <a:pPr marL="0" indent="0" rtl="0" fontAlgn="base">
              <a:spcBef>
                <a:spcPts val="1000"/>
              </a:spcBef>
              <a:spcAft>
                <a:spcPts val="0"/>
              </a:spcAft>
              <a:buNone/>
            </a:pPr>
            <a:r>
              <a:rPr lang="en-US" sz="3400" b="0" i="0" u="none" strike="noStrike">
                <a:effectLst/>
                <a:latin typeface="Century Gothic" panose="020B0502020202020204" pitchFamily="34" charset="0"/>
              </a:rPr>
              <a:t>   Brahman can be neither known nor worshipped. </a:t>
            </a:r>
          </a:p>
          <a:p>
            <a:pPr marL="0" indent="0" rtl="0" fontAlgn="base">
              <a:spcBef>
                <a:spcPts val="1000"/>
              </a:spcBef>
              <a:spcAft>
                <a:spcPts val="0"/>
              </a:spcAft>
              <a:buNone/>
            </a:pPr>
            <a:endParaRPr lang="en-US" sz="3400" b="0" i="0" u="none" strike="noStrike">
              <a:effectLst/>
              <a:latin typeface="Noto Sans Symbols"/>
            </a:endParaRPr>
          </a:p>
          <a:p>
            <a:pPr rtl="0">
              <a:spcBef>
                <a:spcPts val="1000"/>
              </a:spcBef>
              <a:spcAft>
                <a:spcPts val="0"/>
              </a:spcAft>
            </a:pPr>
            <a:r>
              <a:rPr lang="en-US" sz="3400" b="0" i="0" u="none" strike="noStrike">
                <a:effectLst/>
                <a:latin typeface="Century Gothic" panose="020B0502020202020204" pitchFamily="34" charset="0"/>
              </a:rPr>
              <a:t>He is, according to Hindu teachings, “</a:t>
            </a:r>
            <a:r>
              <a:rPr lang="en-US" sz="3400" b="0" i="1" u="none" strike="noStrike">
                <a:effectLst/>
                <a:latin typeface="Century Gothic" panose="020B0502020202020204" pitchFamily="34" charset="0"/>
              </a:rPr>
              <a:t>an impersonal, omnipresent being who cannot be called a knowing being….He cannot be called a thinking being, because that is a process of the weak only. He cannot be called a reasoning being, because reasoning is a sign of weakness. He cannot be called a creating being, because none creates except in bondage</a:t>
            </a:r>
            <a:r>
              <a:rPr lang="en-US" sz="3400" b="0" i="0" u="none" strike="noStrike">
                <a:effectLst/>
                <a:latin typeface="Century Gothic" panose="020B0502020202020204" pitchFamily="34" charset="0"/>
              </a:rPr>
              <a:t>”</a:t>
            </a:r>
            <a:br>
              <a:rPr lang="en-US" sz="2000"/>
            </a:b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904930" y="426128"/>
            <a:ext cx="7191505"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Who is God?</a:t>
            </a:r>
            <a:r>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rPr>
              <a:t>Christians</a:t>
            </a:r>
            <a:endParaRPr lang="en-US"/>
          </a:p>
        </p:txBody>
      </p:sp>
    </p:spTree>
    <p:extLst>
      <p:ext uri="{BB962C8B-B14F-4D97-AF65-F5344CB8AC3E}">
        <p14:creationId xmlns:p14="http://schemas.microsoft.com/office/powerpoint/2010/main" val="1457005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646437"/>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594621" y="426128"/>
            <a:ext cx="7191505"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Who is God?</a:t>
            </a:r>
            <a:r>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rPr>
              <a:t>Christians</a:t>
            </a:r>
            <a:endParaRPr lang="en-US"/>
          </a:p>
        </p:txBody>
      </p:sp>
      <p:pic>
        <p:nvPicPr>
          <p:cNvPr id="6" name="Picture 5">
            <a:extLst>
              <a:ext uri="{FF2B5EF4-FFF2-40B4-BE49-F238E27FC236}">
                <a16:creationId xmlns:a16="http://schemas.microsoft.com/office/drawing/2014/main" id="{B22F8C5A-8461-6DCD-B729-5891E3FF584F}"/>
              </a:ext>
            </a:extLst>
          </p:cNvPr>
          <p:cNvPicPr>
            <a:picLocks noChangeAspect="1"/>
          </p:cNvPicPr>
          <p:nvPr/>
        </p:nvPicPr>
        <p:blipFill>
          <a:blip r:embed="rId3"/>
          <a:stretch>
            <a:fillRect/>
          </a:stretch>
        </p:blipFill>
        <p:spPr>
          <a:xfrm>
            <a:off x="10717678" y="23833"/>
            <a:ext cx="1447428" cy="1350212"/>
          </a:xfrm>
          <a:prstGeom prst="rect">
            <a:avLst/>
          </a:prstGeom>
        </p:spPr>
      </p:pic>
      <p:sp>
        <p:nvSpPr>
          <p:cNvPr id="7" name="TextBox 6">
            <a:extLst>
              <a:ext uri="{FF2B5EF4-FFF2-40B4-BE49-F238E27FC236}">
                <a16:creationId xmlns:a16="http://schemas.microsoft.com/office/drawing/2014/main" id="{55F52413-F504-1A32-7C6D-1D9F11E896D3}"/>
              </a:ext>
            </a:extLst>
          </p:cNvPr>
          <p:cNvSpPr txBox="1"/>
          <p:nvPr/>
        </p:nvSpPr>
        <p:spPr>
          <a:xfrm>
            <a:off x="745132" y="2199442"/>
            <a:ext cx="9812748" cy="3365024"/>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2800" b="0" i="0" u="none" strike="noStrike">
                <a:effectLst/>
                <a:latin typeface="Century Gothic" panose="020B0502020202020204" pitchFamily="34" charset="0"/>
              </a:rPr>
              <a:t>Millions of Gods. </a:t>
            </a:r>
          </a:p>
          <a:p>
            <a:pPr rtl="0" fontAlgn="base">
              <a:spcBef>
                <a:spcPts val="0"/>
              </a:spcBef>
              <a:spcAft>
                <a:spcPts val="0"/>
              </a:spcAft>
              <a:buFont typeface="Arial" panose="020B0604020202020204" pitchFamily="34" charset="0"/>
              <a:buChar char="•"/>
            </a:pPr>
            <a:endParaRPr lang="en-US" sz="2800">
              <a:latin typeface="Century Gothic" panose="020B0502020202020204" pitchFamily="34" charset="0"/>
            </a:endParaRPr>
          </a:p>
          <a:p>
            <a:pPr rtl="0" fontAlgn="base">
              <a:spcBef>
                <a:spcPts val="0"/>
              </a:spcBef>
              <a:spcAft>
                <a:spcPts val="0"/>
              </a:spcAft>
            </a:pPr>
            <a:endParaRPr lang="en-US" sz="2800" b="0" i="0" u="none" strike="noStrike">
              <a:effectLst/>
              <a:latin typeface="Noto Sans Symbols"/>
            </a:endParaRPr>
          </a:p>
          <a:p>
            <a:pPr rtl="0" fontAlgn="base">
              <a:spcBef>
                <a:spcPts val="1000"/>
              </a:spcBef>
              <a:spcAft>
                <a:spcPts val="0"/>
              </a:spcAft>
              <a:buFont typeface="Arial" panose="020B0604020202020204" pitchFamily="34" charset="0"/>
              <a:buChar char="•"/>
            </a:pPr>
            <a:r>
              <a:rPr lang="en-US" sz="2800" b="1" i="0" u="none" strike="noStrike">
                <a:effectLst/>
                <a:latin typeface="Century Gothic" panose="020B0502020202020204" pitchFamily="34" charset="0"/>
              </a:rPr>
              <a:t>Brahma, Vishnu, Shiva</a:t>
            </a:r>
            <a:r>
              <a:rPr lang="en-US" sz="2800" b="0" i="0" u="none" strike="noStrike">
                <a:effectLst/>
                <a:latin typeface="Century Gothic" panose="020B0502020202020204" pitchFamily="34" charset="0"/>
              </a:rPr>
              <a:t>: three main aspects of Brahman. </a:t>
            </a:r>
          </a:p>
          <a:p>
            <a:pPr rtl="0" fontAlgn="base">
              <a:spcBef>
                <a:spcPts val="1000"/>
              </a:spcBef>
              <a:spcAft>
                <a:spcPts val="0"/>
              </a:spcAft>
            </a:pPr>
            <a:r>
              <a:rPr lang="en-US" sz="2800" b="0" i="0" u="none" strike="noStrike">
                <a:effectLst/>
                <a:latin typeface="Century Gothic" panose="020B0502020202020204" pitchFamily="34" charset="0"/>
              </a:rPr>
              <a:t>These three aspects symbolize the entire circle of samsara in Hinduism: Brahma as creator, Vishnu as preserver or protector, and Shiva as destroyer or judge.</a:t>
            </a:r>
            <a:endParaRPr lang="en-US" sz="2800" b="0" i="0" u="none" strike="noStrike">
              <a:effectLst/>
              <a:latin typeface="Noto Sans Symbols"/>
            </a:endParaRPr>
          </a:p>
        </p:txBody>
      </p:sp>
      <p:pic>
        <p:nvPicPr>
          <p:cNvPr id="8" name="Picture 7">
            <a:extLst>
              <a:ext uri="{FF2B5EF4-FFF2-40B4-BE49-F238E27FC236}">
                <a16:creationId xmlns:a16="http://schemas.microsoft.com/office/drawing/2014/main" id="{F3795279-E9FF-D921-38FC-07C51F5152DE}"/>
              </a:ext>
            </a:extLst>
          </p:cNvPr>
          <p:cNvPicPr>
            <a:picLocks noChangeAspect="1"/>
          </p:cNvPicPr>
          <p:nvPr/>
        </p:nvPicPr>
        <p:blipFill>
          <a:blip r:embed="rId4"/>
          <a:stretch>
            <a:fillRect/>
          </a:stretch>
        </p:blipFill>
        <p:spPr>
          <a:xfrm>
            <a:off x="6284305" y="-15102"/>
            <a:ext cx="5907695" cy="3323078"/>
          </a:xfrm>
          <a:prstGeom prst="rect">
            <a:avLst/>
          </a:prstGeom>
        </p:spPr>
      </p:pic>
      <p:sp>
        <p:nvSpPr>
          <p:cNvPr id="5" name="TextBox 4">
            <a:extLst>
              <a:ext uri="{FF2B5EF4-FFF2-40B4-BE49-F238E27FC236}">
                <a16:creationId xmlns:a16="http://schemas.microsoft.com/office/drawing/2014/main" id="{50C6A954-752A-D606-F964-F3740E78301B}"/>
              </a:ext>
            </a:extLst>
          </p:cNvPr>
          <p:cNvSpPr txBox="1"/>
          <p:nvPr/>
        </p:nvSpPr>
        <p:spPr>
          <a:xfrm>
            <a:off x="9783010" y="3390513"/>
            <a:ext cx="1740206" cy="215444"/>
          </a:xfrm>
          <a:prstGeom prst="rect">
            <a:avLst/>
          </a:prstGeom>
          <a:noFill/>
        </p:spPr>
        <p:txBody>
          <a:bodyPr wrap="square">
            <a:spAutoFit/>
          </a:bodyPr>
          <a:lstStyle/>
          <a:p>
            <a:r>
              <a:rPr lang="en-US" sz="800"/>
              <a:t>https://www.indiatimes.com</a:t>
            </a:r>
          </a:p>
        </p:txBody>
      </p:sp>
    </p:spTree>
    <p:extLst>
      <p:ext uri="{BB962C8B-B14F-4D97-AF65-F5344CB8AC3E}">
        <p14:creationId xmlns:p14="http://schemas.microsoft.com/office/powerpoint/2010/main" val="3887538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1438183" y="426128"/>
            <a:ext cx="2503502" cy="1077218"/>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a:t>
            </a:r>
            <a:r>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rPr>
              <a:t>Christians</a:t>
            </a:r>
            <a:endParaRPr lang="en-US"/>
          </a:p>
        </p:txBody>
      </p:sp>
      <p:sp>
        <p:nvSpPr>
          <p:cNvPr id="7" name="TextBox 6">
            <a:extLst>
              <a:ext uri="{FF2B5EF4-FFF2-40B4-BE49-F238E27FC236}">
                <a16:creationId xmlns:a16="http://schemas.microsoft.com/office/drawing/2014/main" id="{9323DE1E-CFC6-0998-993D-65EB02656948}"/>
              </a:ext>
            </a:extLst>
          </p:cNvPr>
          <p:cNvSpPr txBox="1"/>
          <p:nvPr/>
        </p:nvSpPr>
        <p:spPr>
          <a:xfrm>
            <a:off x="1112668" y="5744339"/>
            <a:ext cx="6096000"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000" b="0" i="0" u="none" strike="noStrike" kern="1200" cap="none" spc="0" normalizeH="0" baseline="0" noProof="0" dirty="0">
                <a:ln>
                  <a:noFill/>
                </a:ln>
                <a:solidFill>
                  <a:srgbClr val="1C3F94"/>
                </a:solidFill>
                <a:effectLst/>
                <a:uLnTx/>
                <a:uFillTx/>
                <a:latin typeface="Calibri" panose="020F0502020204030204"/>
                <a:ea typeface="+mn-ea"/>
                <a:cs typeface="+mn-cs"/>
              </a:rPr>
              <a:t>https://www.youtube.com/watch?v=g5E8dVk4XGM</a:t>
            </a:r>
            <a:endParaRPr lang="en-AU" sz="1000" b="0" i="0" u="none" strike="noStrike" kern="1200" cap="none" spc="0" normalizeH="0" baseline="0" noProof="0" dirty="0">
              <a:ln>
                <a:noFill/>
              </a:ln>
              <a:solidFill>
                <a:srgbClr val="1C3F94"/>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C3F94"/>
                </a:solidFill>
                <a:effectLst/>
                <a:uLnTx/>
                <a:uFillTx/>
                <a:latin typeface="Calibri" panose="020F0502020204030204"/>
                <a:ea typeface="+mn-ea"/>
                <a:cs typeface="+mn-cs"/>
              </a:rPr>
              <a:t>How Lord Ganesha got his Elephant Head? | </a:t>
            </a:r>
            <a:r>
              <a:rPr kumimoji="0" lang="en-US" sz="1000" b="0" i="0" u="none" strike="noStrike" kern="1200" cap="none" spc="0" normalizeH="0" baseline="0" noProof="0" err="1">
                <a:ln>
                  <a:noFill/>
                </a:ln>
                <a:solidFill>
                  <a:srgbClr val="1C3F94"/>
                </a:solidFill>
                <a:effectLst/>
                <a:uLnTx/>
                <a:uFillTx/>
                <a:latin typeface="Calibri" panose="020F0502020204030204"/>
                <a:ea typeface="+mn-ea"/>
                <a:cs typeface="+mn-cs"/>
              </a:rPr>
              <a:t>Mocomi</a:t>
            </a:r>
            <a:r>
              <a:rPr kumimoji="0" lang="en-US" sz="1000" b="0" i="0" u="none" strike="noStrike" kern="1200" cap="none" spc="0" normalizeH="0" baseline="0" noProof="0" dirty="0">
                <a:ln>
                  <a:noFill/>
                </a:ln>
                <a:solidFill>
                  <a:srgbClr val="1C3F94"/>
                </a:solidFill>
                <a:effectLst/>
                <a:uLnTx/>
                <a:uFillTx/>
                <a:latin typeface="Calibri" panose="020F0502020204030204"/>
                <a:ea typeface="+mn-ea"/>
                <a:cs typeface="+mn-cs"/>
              </a:rPr>
              <a:t> Kids 3 mins</a:t>
            </a:r>
            <a:endParaRPr kumimoji="0" lang="en-AU" sz="1000" b="0" i="0" u="none" strike="noStrike" kern="1200" cap="none" spc="0" normalizeH="0" baseline="0" noProof="0" dirty="0">
              <a:ln>
                <a:noFill/>
              </a:ln>
              <a:solidFill>
                <a:srgbClr val="1C3F94"/>
              </a:solidFill>
              <a:effectLst/>
              <a:uLnTx/>
              <a:uFillTx/>
              <a:latin typeface="Calibri" panose="020F0502020204030204"/>
              <a:ea typeface="+mn-ea"/>
              <a:cs typeface="+mn-cs"/>
            </a:endParaRPr>
          </a:p>
        </p:txBody>
      </p:sp>
      <p:pic>
        <p:nvPicPr>
          <p:cNvPr id="9" name="Picture 8" descr="A mountain with clouds and a sunset&#10;&#10;Description automatically generated">
            <a:extLst>
              <a:ext uri="{FF2B5EF4-FFF2-40B4-BE49-F238E27FC236}">
                <a16:creationId xmlns:a16="http://schemas.microsoft.com/office/drawing/2014/main" id="{F10D0FD7-0070-8AA9-816D-4EB8E3076175}"/>
              </a:ext>
            </a:extLst>
          </p:cNvPr>
          <p:cNvPicPr>
            <a:picLocks noChangeAspect="1"/>
          </p:cNvPicPr>
          <p:nvPr/>
        </p:nvPicPr>
        <p:blipFill>
          <a:blip r:embed="rId3"/>
          <a:stretch>
            <a:fillRect/>
          </a:stretch>
        </p:blipFill>
        <p:spPr>
          <a:xfrm>
            <a:off x="1114711" y="1032616"/>
            <a:ext cx="8628615" cy="4135726"/>
          </a:xfrm>
          <a:prstGeom prst="rect">
            <a:avLst/>
          </a:prstGeom>
        </p:spPr>
      </p:pic>
    </p:spTree>
    <p:extLst>
      <p:ext uri="{BB962C8B-B14F-4D97-AF65-F5344CB8AC3E}">
        <p14:creationId xmlns:p14="http://schemas.microsoft.com/office/powerpoint/2010/main" val="155797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594621" y="359323"/>
            <a:ext cx="8797771" cy="1200329"/>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Sacred text,                         Historical Claim or valued Myth</a:t>
            </a:r>
            <a:r>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rPr>
              <a:t>Christians</a:t>
            </a:r>
            <a:endParaRPr lang="en-US"/>
          </a:p>
        </p:txBody>
      </p:sp>
      <p:sp>
        <p:nvSpPr>
          <p:cNvPr id="7" name="Content Placeholder 2">
            <a:extLst>
              <a:ext uri="{FF2B5EF4-FFF2-40B4-BE49-F238E27FC236}">
                <a16:creationId xmlns:a16="http://schemas.microsoft.com/office/drawing/2014/main" id="{F4BB1535-35AB-4926-1692-CB865D3F66A6}"/>
              </a:ext>
            </a:extLst>
          </p:cNvPr>
          <p:cNvSpPr txBox="1">
            <a:spLocks/>
          </p:cNvSpPr>
          <p:nvPr/>
        </p:nvSpPr>
        <p:spPr>
          <a:xfrm>
            <a:off x="460100" y="1968448"/>
            <a:ext cx="11642835" cy="4195481"/>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1400" b="0" i="0" u="none" strike="noStrike" kern="1200" cap="none" spc="0" normalizeH="0" baseline="0" noProof="0" dirty="0">
                <a:ln>
                  <a:noFill/>
                </a:ln>
                <a:solidFill>
                  <a:srgbClr val="1C3F94"/>
                </a:solidFill>
                <a:effectLst/>
                <a:uLnTx/>
                <a:uFillTx/>
                <a:latin typeface="Century Gothic" panose="020B0502020202020204"/>
                <a:ea typeface="+mj-ea"/>
                <a:cs typeface="+mj-cs"/>
              </a:rPr>
              <a:t>Ramayana</a:t>
            </a:r>
            <a:r>
              <a:rPr kumimoji="0" lang="en-US" sz="1400" b="0" i="0" u="none" strike="noStrike" kern="1200" cap="none" spc="0" normalizeH="0" baseline="0" noProof="0" dirty="0">
                <a:ln>
                  <a:noFill/>
                </a:ln>
                <a:effectLst/>
                <a:uLnTx/>
                <a:uFillTx/>
                <a:latin typeface="Century Gothic" panose="020B0502020202020204"/>
                <a:ea typeface="+mj-ea"/>
                <a:cs typeface="+mj-cs"/>
              </a:rPr>
              <a:t> and </a:t>
            </a:r>
            <a:r>
              <a:rPr kumimoji="0" lang="en-US" sz="1400" b="0" i="0" u="none" strike="noStrike" kern="1200" cap="none" spc="0" normalizeH="0" baseline="0" noProof="0" dirty="0" err="1">
                <a:ln>
                  <a:noFill/>
                </a:ln>
                <a:solidFill>
                  <a:srgbClr val="1C3F94"/>
                </a:solidFill>
                <a:effectLst/>
                <a:uLnTx/>
                <a:uFillTx/>
                <a:latin typeface="Century Gothic" panose="020B0502020202020204"/>
                <a:ea typeface="+mj-ea"/>
                <a:cs typeface="+mj-cs"/>
              </a:rPr>
              <a:t>Mahabharta</a:t>
            </a:r>
            <a:r>
              <a:rPr kumimoji="0" lang="en-US" sz="1400" b="0" i="0" u="none" strike="noStrike" kern="1200" cap="none" spc="0" normalizeH="0" baseline="0" noProof="0" dirty="0">
                <a:ln>
                  <a:noFill/>
                </a:ln>
                <a:effectLst/>
                <a:uLnTx/>
                <a:uFillTx/>
                <a:latin typeface="Century Gothic" panose="020B0502020202020204"/>
                <a:ea typeface="+mj-ea"/>
                <a:cs typeface="+mj-cs"/>
              </a:rPr>
              <a:t> are the most popular Hindu books.</a:t>
            </a: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1400" b="0" i="0" u="none" strike="noStrike" kern="1200" cap="none" spc="0" normalizeH="0" baseline="0" noProof="0" dirty="0">
                <a:ln>
                  <a:noFill/>
                </a:ln>
                <a:effectLst/>
                <a:uLnTx/>
                <a:uFillTx/>
                <a:latin typeface="Century Gothic" panose="020B0502020202020204"/>
                <a:ea typeface="+mj-ea"/>
                <a:cs typeface="+mj-cs"/>
              </a:rPr>
              <a:t>The main story of </a:t>
            </a:r>
            <a:r>
              <a:rPr kumimoji="0" lang="en-US" sz="1400" b="0" i="0" u="none" strike="noStrike" kern="1200" cap="none" spc="0" normalizeH="0" baseline="0" noProof="0" dirty="0">
                <a:ln>
                  <a:noFill/>
                </a:ln>
                <a:solidFill>
                  <a:srgbClr val="1C3F94"/>
                </a:solidFill>
                <a:effectLst/>
                <a:uLnTx/>
                <a:uFillTx/>
                <a:latin typeface="Century Gothic" panose="020B0502020202020204"/>
                <a:ea typeface="+mj-ea"/>
                <a:cs typeface="+mj-cs"/>
                <a:hlinkClick r:id="rId3">
                  <a:extLst>
                    <a:ext uri="{A12FA001-AC4F-418D-AE19-62706E023703}">
                      <ahyp:hlinkClr xmlns:ahyp="http://schemas.microsoft.com/office/drawing/2018/hyperlinkcolor" val="tx"/>
                    </a:ext>
                  </a:extLst>
                </a:hlinkClick>
              </a:rPr>
              <a:t>Ramayana</a:t>
            </a:r>
            <a:r>
              <a:rPr kumimoji="0" lang="en-US" sz="1400" b="0" i="0" u="none" strike="noStrike" kern="1200" cap="none" spc="0" normalizeH="0" baseline="0" noProof="0" dirty="0">
                <a:ln>
                  <a:noFill/>
                </a:ln>
                <a:effectLst/>
                <a:uLnTx/>
                <a:uFillTx/>
                <a:latin typeface="Century Gothic" panose="020B0502020202020204"/>
                <a:ea typeface="+mj-ea"/>
                <a:cs typeface="+mj-cs"/>
              </a:rPr>
              <a:t> is the story of Lord Rama. Rama was born in a royal family and was suppose to be the king, but because of his step- mother, he was forced to exile from his kingdom for fourteen years. During this period his consort Sita was kidnapped by a demon called Ravan, who was king of Lanka. Rama with the help of his brother, Lakshman, and an army of monkeys under the leadership of Hanuman, rescued Sita. Many Indians believe that the present day Sri Lanka was then the kingdom of Lanka.</a:t>
            </a:r>
            <a:endParaRPr lang="en-US" sz="1400" b="0" i="0" u="none" strike="noStrike" kern="1200" cap="none" spc="0" normalizeH="0" baseline="0" noProof="0" dirty="0">
              <a:ln>
                <a:noFill/>
              </a:ln>
              <a:effectLst/>
              <a:uLnTx/>
              <a:uFillTx/>
              <a:latin typeface="Century Gothic" panose="020B0502020202020204"/>
            </a:endParaRPr>
          </a:p>
          <a:p>
            <a:pPr marL="0" indent="0">
              <a:buClr>
                <a:srgbClr val="1E5155">
                  <a:lumMod val="40000"/>
                  <a:lumOff val="60000"/>
                </a:srgbClr>
              </a:buClr>
              <a:buNone/>
              <a:defRPr/>
            </a:pPr>
            <a:br>
              <a:rPr lang="en-US" sz="1400" b="0" i="0" u="none" strike="noStrike" kern="1200" cap="none" spc="0" normalizeH="0" baseline="0" noProof="0" dirty="0">
                <a:ln>
                  <a:noFill/>
                </a:ln>
                <a:effectLst/>
                <a:uLnTx/>
                <a:uFillTx/>
                <a:latin typeface="Century Gothic" panose="020B0502020202020204"/>
              </a:rPr>
            </a:br>
            <a:r>
              <a:rPr kumimoji="0" lang="en-US" sz="1400" b="0" i="0" u="none" strike="noStrike" kern="1200" cap="none" spc="0" normalizeH="0" baseline="0" noProof="0" err="1">
                <a:ln>
                  <a:noFill/>
                </a:ln>
                <a:solidFill>
                  <a:srgbClr val="1C3F94"/>
                </a:solidFill>
                <a:effectLst/>
                <a:uLnTx/>
                <a:uFillTx/>
                <a:latin typeface="Century Gothic" panose="020B0502020202020204"/>
                <a:ea typeface="+mj-ea"/>
                <a:cs typeface="+mj-cs"/>
              </a:rPr>
              <a:t>Mahabharta</a:t>
            </a:r>
            <a:r>
              <a:rPr kumimoji="0" lang="en-US" sz="1400" b="0" i="0" u="none" strike="noStrike" kern="1200" cap="none" spc="0" normalizeH="0" baseline="0" noProof="0" dirty="0">
                <a:ln>
                  <a:noFill/>
                </a:ln>
                <a:effectLst/>
                <a:uLnTx/>
                <a:uFillTx/>
                <a:latin typeface="Century Gothic" panose="020B0502020202020204"/>
                <a:ea typeface="+mj-ea"/>
                <a:cs typeface="+mj-cs"/>
              </a:rPr>
              <a:t> is a family epic. In this epic the </a:t>
            </a:r>
            <a:r>
              <a:rPr kumimoji="0" lang="en-US" sz="1400" b="0" i="0" u="none" strike="noStrike" kern="1200" cap="none" spc="0" normalizeH="0" baseline="0" noProof="0" err="1">
                <a:ln>
                  <a:noFill/>
                </a:ln>
                <a:effectLst/>
                <a:uLnTx/>
                <a:uFillTx/>
                <a:latin typeface="Century Gothic" panose="020B0502020202020204"/>
                <a:ea typeface="+mj-ea"/>
                <a:cs typeface="+mj-cs"/>
              </a:rPr>
              <a:t>Pandva</a:t>
            </a:r>
            <a:r>
              <a:rPr kumimoji="0" lang="en-US" sz="1400" b="0" i="0" u="none" strike="noStrike" kern="1200" cap="none" spc="0" normalizeH="0" baseline="0" noProof="0" dirty="0">
                <a:ln>
                  <a:noFill/>
                </a:ln>
                <a:effectLst/>
                <a:uLnTx/>
                <a:uFillTx/>
                <a:latin typeface="Century Gothic" panose="020B0502020202020204"/>
                <a:ea typeface="+mj-ea"/>
                <a:cs typeface="+mj-cs"/>
              </a:rPr>
              <a:t> family and the </a:t>
            </a:r>
            <a:r>
              <a:rPr kumimoji="0" lang="en-US" sz="1400" b="0" i="0" u="none" strike="noStrike" kern="1200" cap="none" spc="0" normalizeH="0" baseline="0" noProof="0" err="1">
                <a:ln>
                  <a:noFill/>
                </a:ln>
                <a:effectLst/>
                <a:uLnTx/>
                <a:uFillTx/>
                <a:latin typeface="Century Gothic" panose="020B0502020202020204"/>
                <a:ea typeface="+mj-ea"/>
                <a:cs typeface="+mj-cs"/>
              </a:rPr>
              <a:t>Kaurav</a:t>
            </a:r>
            <a:r>
              <a:rPr kumimoji="0" lang="en-US" sz="1400" b="0" i="0" u="none" strike="noStrike" kern="1200" cap="none" spc="0" normalizeH="0" baseline="0" noProof="0" dirty="0">
                <a:ln>
                  <a:noFill/>
                </a:ln>
                <a:effectLst/>
                <a:uLnTx/>
                <a:uFillTx/>
                <a:latin typeface="Century Gothic" panose="020B0502020202020204"/>
                <a:ea typeface="+mj-ea"/>
                <a:cs typeface="+mj-cs"/>
              </a:rPr>
              <a:t> family who are cousins fight with each other for the control over a kingdom. </a:t>
            </a:r>
            <a:r>
              <a:rPr kumimoji="0" lang="en-US" sz="1400" b="0" i="0" u="none" strike="noStrike" kern="1200" cap="none" spc="0" normalizeH="0" baseline="0" noProof="0" err="1">
                <a:ln>
                  <a:noFill/>
                </a:ln>
                <a:effectLst/>
                <a:uLnTx/>
                <a:uFillTx/>
                <a:latin typeface="Century Gothic" panose="020B0502020202020204"/>
                <a:ea typeface="+mj-ea"/>
                <a:cs typeface="+mj-cs"/>
              </a:rPr>
              <a:t>Kaurav</a:t>
            </a:r>
            <a:r>
              <a:rPr kumimoji="0" lang="en-US" sz="1400" b="0" i="0" u="none" strike="noStrike" kern="1200" cap="none" spc="0" normalizeH="0" baseline="0" noProof="0" dirty="0">
                <a:ln>
                  <a:noFill/>
                </a:ln>
                <a:effectLst/>
                <a:uLnTx/>
                <a:uFillTx/>
                <a:latin typeface="Century Gothic" panose="020B0502020202020204"/>
                <a:ea typeface="+mj-ea"/>
                <a:cs typeface="+mj-cs"/>
              </a:rPr>
              <a:t> family, which consisted of 100 brothers rule an empire. The five </a:t>
            </a:r>
            <a:r>
              <a:rPr kumimoji="0" lang="en-US" sz="1400" b="0" i="0" u="none" strike="noStrike" kern="1200" cap="none" spc="0" normalizeH="0" baseline="0" noProof="0" err="1">
                <a:ln>
                  <a:noFill/>
                </a:ln>
                <a:effectLst/>
                <a:uLnTx/>
                <a:uFillTx/>
                <a:latin typeface="Century Gothic" panose="020B0502020202020204"/>
                <a:ea typeface="+mj-ea"/>
                <a:cs typeface="+mj-cs"/>
              </a:rPr>
              <a:t>Pandva</a:t>
            </a:r>
            <a:r>
              <a:rPr kumimoji="0" lang="en-US" sz="1400" b="0" i="0" u="none" strike="noStrike" kern="1200" cap="none" spc="0" normalizeH="0" baseline="0" noProof="0" dirty="0">
                <a:ln>
                  <a:noFill/>
                </a:ln>
                <a:effectLst/>
                <a:uLnTx/>
                <a:uFillTx/>
                <a:latin typeface="Century Gothic" panose="020B0502020202020204"/>
                <a:ea typeface="+mj-ea"/>
                <a:cs typeface="+mj-cs"/>
              </a:rPr>
              <a:t> brothers ask for a small kingdom which belongs to them. The </a:t>
            </a:r>
            <a:r>
              <a:rPr kumimoji="0" lang="en-US" sz="1400" b="0" i="0" u="none" strike="noStrike" kern="1200" cap="none" spc="0" normalizeH="0" baseline="0" noProof="0" err="1">
                <a:ln>
                  <a:noFill/>
                </a:ln>
                <a:effectLst/>
                <a:uLnTx/>
                <a:uFillTx/>
                <a:latin typeface="Century Gothic" panose="020B0502020202020204"/>
                <a:ea typeface="+mj-ea"/>
                <a:cs typeface="+mj-cs"/>
              </a:rPr>
              <a:t>Kauravs</a:t>
            </a:r>
            <a:r>
              <a:rPr kumimoji="0" lang="en-US" sz="1400" b="0" i="0" u="none" strike="noStrike" kern="1200" cap="none" spc="0" normalizeH="0" baseline="0" noProof="0" dirty="0">
                <a:ln>
                  <a:noFill/>
                </a:ln>
                <a:effectLst/>
                <a:uLnTx/>
                <a:uFillTx/>
                <a:latin typeface="Century Gothic" panose="020B0502020202020204"/>
                <a:ea typeface="+mj-ea"/>
                <a:cs typeface="+mj-cs"/>
              </a:rPr>
              <a:t> refuse to give the </a:t>
            </a:r>
            <a:r>
              <a:rPr kumimoji="0" lang="en-US" sz="1400" b="0" i="0" u="none" strike="noStrike" kern="1200" cap="none" spc="0" normalizeH="0" baseline="0" noProof="0" err="1">
                <a:ln>
                  <a:noFill/>
                </a:ln>
                <a:effectLst/>
                <a:uLnTx/>
                <a:uFillTx/>
                <a:latin typeface="Century Gothic" panose="020B0502020202020204"/>
                <a:ea typeface="+mj-ea"/>
                <a:cs typeface="+mj-cs"/>
              </a:rPr>
              <a:t>Pandvas</a:t>
            </a:r>
            <a:r>
              <a:rPr kumimoji="0" lang="en-US" sz="1400" b="0" i="0" u="none" strike="noStrike" kern="1200" cap="none" spc="0" normalizeH="0" baseline="0" noProof="0" dirty="0">
                <a:ln>
                  <a:noFill/>
                </a:ln>
                <a:effectLst/>
                <a:uLnTx/>
                <a:uFillTx/>
                <a:latin typeface="Century Gothic" panose="020B0502020202020204"/>
                <a:ea typeface="+mj-ea"/>
                <a:cs typeface="+mj-cs"/>
              </a:rPr>
              <a:t> the kingdom so there is a war between the </a:t>
            </a:r>
            <a:r>
              <a:rPr kumimoji="0" lang="en-US" sz="1400" b="0" i="0" u="none" strike="noStrike" kern="1200" cap="none" spc="0" normalizeH="0" baseline="0" noProof="0" err="1">
                <a:ln>
                  <a:noFill/>
                </a:ln>
                <a:effectLst/>
                <a:uLnTx/>
                <a:uFillTx/>
                <a:latin typeface="Century Gothic" panose="020B0502020202020204"/>
                <a:ea typeface="+mj-ea"/>
                <a:cs typeface="+mj-cs"/>
              </a:rPr>
              <a:t>Pandvas</a:t>
            </a:r>
            <a:r>
              <a:rPr kumimoji="0" lang="en-US" sz="1400" b="0" i="0" u="none" strike="noStrike" kern="1200" cap="none" spc="0" normalizeH="0" baseline="0" noProof="0" dirty="0">
                <a:ln>
                  <a:noFill/>
                </a:ln>
                <a:effectLst/>
                <a:uLnTx/>
                <a:uFillTx/>
                <a:latin typeface="Century Gothic" panose="020B0502020202020204"/>
                <a:ea typeface="+mj-ea"/>
                <a:cs typeface="+mj-cs"/>
              </a:rPr>
              <a:t> and the </a:t>
            </a:r>
            <a:r>
              <a:rPr kumimoji="0" lang="en-US" sz="1400" b="0" i="0" u="none" strike="noStrike" kern="1200" cap="none" spc="0" normalizeH="0" baseline="0" noProof="0" err="1">
                <a:ln>
                  <a:noFill/>
                </a:ln>
                <a:effectLst/>
                <a:uLnTx/>
                <a:uFillTx/>
                <a:latin typeface="Century Gothic" panose="020B0502020202020204"/>
                <a:ea typeface="+mj-ea"/>
                <a:cs typeface="+mj-cs"/>
              </a:rPr>
              <a:t>Kauravs</a:t>
            </a:r>
            <a:r>
              <a:rPr kumimoji="0" lang="en-US" sz="1400" b="0" i="0" u="none" strike="noStrike" kern="1200" cap="none" spc="0" normalizeH="0" baseline="0" noProof="0" dirty="0">
                <a:ln>
                  <a:noFill/>
                </a:ln>
                <a:effectLst/>
                <a:uLnTx/>
                <a:uFillTx/>
                <a:latin typeface="Century Gothic" panose="020B0502020202020204"/>
                <a:ea typeface="+mj-ea"/>
                <a:cs typeface="+mj-cs"/>
              </a:rPr>
              <a:t> in which it is believed that all the kingdoms of that period in India took part. In this war the </a:t>
            </a:r>
            <a:r>
              <a:rPr kumimoji="0" lang="en-US" sz="1400" b="0" i="0" u="none" strike="noStrike" kern="1200" cap="none" spc="0" normalizeH="0" baseline="0" noProof="0" err="1">
                <a:ln>
                  <a:noFill/>
                </a:ln>
                <a:effectLst/>
                <a:uLnTx/>
                <a:uFillTx/>
                <a:latin typeface="Century Gothic" panose="020B0502020202020204"/>
                <a:ea typeface="+mj-ea"/>
                <a:cs typeface="+mj-cs"/>
              </a:rPr>
              <a:t>Pandvas</a:t>
            </a:r>
            <a:r>
              <a:rPr kumimoji="0" lang="en-US" sz="1400" b="0" i="0" u="none" strike="noStrike" kern="1200" cap="none" spc="0" normalizeH="0" baseline="0" noProof="0" dirty="0">
                <a:ln>
                  <a:noFill/>
                </a:ln>
                <a:effectLst/>
                <a:uLnTx/>
                <a:uFillTx/>
                <a:latin typeface="Century Gothic" panose="020B0502020202020204"/>
                <a:ea typeface="+mj-ea"/>
                <a:cs typeface="+mj-cs"/>
              </a:rPr>
              <a:t>, with the help of Lord Krishna win the war.</a:t>
            </a:r>
            <a:r>
              <a:rPr lang="en-US" sz="1400" dirty="0">
                <a:latin typeface="Century Gothic" panose="020B0502020202020204"/>
              </a:rPr>
              <a:t> </a:t>
            </a:r>
            <a:r>
              <a:rPr kumimoji="0" lang="en-US" sz="1400" b="0" i="0" u="none" strike="noStrike" kern="1200" cap="none" spc="0" normalizeH="0" baseline="0" noProof="0" dirty="0">
                <a:ln>
                  <a:noFill/>
                </a:ln>
                <a:effectLst/>
                <a:uLnTx/>
                <a:uFillTx/>
                <a:latin typeface="Century Gothic" panose="020B0502020202020204"/>
                <a:ea typeface="+mj-ea"/>
                <a:cs typeface="+mj-cs"/>
              </a:rPr>
              <a:t> </a:t>
            </a:r>
            <a:r>
              <a:rPr lang="en-US" sz="1400" dirty="0">
                <a:latin typeface="Century Gothic" panose="020B0502020202020204"/>
              </a:rPr>
              <a:t>                                                                                                                                                                                            </a:t>
            </a:r>
          </a:p>
          <a:p>
            <a:pPr marL="0" indent="0">
              <a:buNone/>
              <a:defRPr/>
            </a:pPr>
            <a:r>
              <a:rPr kumimoji="0" lang="en-US" sz="1400" b="0" i="0" u="none" strike="noStrike" kern="1200" cap="none" spc="0" normalizeH="0" baseline="0" noProof="0" dirty="0">
                <a:ln>
                  <a:noFill/>
                </a:ln>
                <a:effectLst/>
                <a:uLnTx/>
                <a:uFillTx/>
                <a:latin typeface="Century Gothic" panose="020B0502020202020204"/>
                <a:ea typeface="+mj-ea"/>
                <a:cs typeface="+mj-cs"/>
              </a:rPr>
              <a:t>Before the commencement of the war, while the two armies are facing each other, one of the </a:t>
            </a:r>
            <a:r>
              <a:rPr kumimoji="0" lang="en-US" sz="1400" b="0" i="0" u="none" strike="noStrike" kern="1200" cap="none" spc="0" normalizeH="0" baseline="0" noProof="0" dirty="0" err="1">
                <a:ln>
                  <a:noFill/>
                </a:ln>
                <a:effectLst/>
                <a:uLnTx/>
                <a:uFillTx/>
                <a:latin typeface="Century Gothic" panose="020B0502020202020204"/>
                <a:ea typeface="+mj-ea"/>
                <a:cs typeface="+mj-cs"/>
              </a:rPr>
              <a:t>Pandva</a:t>
            </a:r>
            <a:r>
              <a:rPr kumimoji="0" lang="en-US" sz="1400" b="0" i="0" u="none" strike="noStrike" kern="1200" cap="none" spc="0" normalizeH="0" baseline="0" noProof="0" dirty="0">
                <a:ln>
                  <a:noFill/>
                </a:ln>
                <a:effectLst/>
                <a:uLnTx/>
                <a:uFillTx/>
                <a:latin typeface="Century Gothic" panose="020B0502020202020204"/>
                <a:ea typeface="+mj-ea"/>
                <a:cs typeface="+mj-cs"/>
              </a:rPr>
              <a:t> brothers Arjun gets depressed. Arjun is depressed because he has to fight against people whom he knows, loves and respects. At this point Krishna, (who was also a king of a kingdom, and participated in this war only as the chariot driver for Arjun) convinces Arjun to fight. Krishna lectures Arjun about life, human beings and their religious duties. </a:t>
            </a:r>
            <a:endParaRPr lang="en-US" sz="1400" dirty="0">
              <a:latin typeface="Century Gothic" panose="020B0502020202020204"/>
            </a:endParaRPr>
          </a:p>
        </p:txBody>
      </p:sp>
      <p:pic>
        <p:nvPicPr>
          <p:cNvPr id="8" name="Picture 7">
            <a:extLst>
              <a:ext uri="{FF2B5EF4-FFF2-40B4-BE49-F238E27FC236}">
                <a16:creationId xmlns:a16="http://schemas.microsoft.com/office/drawing/2014/main" id="{C756E95B-C12E-52D7-2263-4F11B35F49D4}"/>
              </a:ext>
            </a:extLst>
          </p:cNvPr>
          <p:cNvPicPr>
            <a:picLocks noChangeAspect="1"/>
          </p:cNvPicPr>
          <p:nvPr/>
        </p:nvPicPr>
        <p:blipFill>
          <a:blip r:embed="rId4"/>
          <a:stretch>
            <a:fillRect/>
          </a:stretch>
        </p:blipFill>
        <p:spPr>
          <a:xfrm>
            <a:off x="10103340" y="89065"/>
            <a:ext cx="1395676" cy="1877186"/>
          </a:xfrm>
          <a:prstGeom prst="rect">
            <a:avLst/>
          </a:prstGeom>
        </p:spPr>
      </p:pic>
    </p:spTree>
    <p:extLst>
      <p:ext uri="{BB962C8B-B14F-4D97-AF65-F5344CB8AC3E}">
        <p14:creationId xmlns:p14="http://schemas.microsoft.com/office/powerpoint/2010/main" val="3118576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1038095" y="305773"/>
            <a:ext cx="7208667"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Sacred texts</a:t>
            </a:r>
            <a:r>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rPr>
              <a:t>Christians</a:t>
            </a:r>
            <a:endParaRPr lang="en-US"/>
          </a:p>
        </p:txBody>
      </p:sp>
      <p:sp>
        <p:nvSpPr>
          <p:cNvPr id="5" name="Content Placeholder 2">
            <a:extLst>
              <a:ext uri="{FF2B5EF4-FFF2-40B4-BE49-F238E27FC236}">
                <a16:creationId xmlns:a16="http://schemas.microsoft.com/office/drawing/2014/main" id="{481A445B-C16C-D28A-FC32-2A06576E8691}"/>
              </a:ext>
            </a:extLst>
          </p:cNvPr>
          <p:cNvSpPr txBox="1">
            <a:spLocks/>
          </p:cNvSpPr>
          <p:nvPr/>
        </p:nvSpPr>
        <p:spPr>
          <a:xfrm>
            <a:off x="594621" y="1079956"/>
            <a:ext cx="11002758" cy="509751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1" i="0" u="none" strike="noStrike" kern="1200" cap="none" spc="0" normalizeH="0" baseline="0" noProof="0">
                <a:ln>
                  <a:noFill/>
                </a:ln>
                <a:solidFill>
                  <a:srgbClr val="1C3F94"/>
                </a:solidFill>
                <a:effectLst/>
                <a:uLnTx/>
                <a:uFillTx/>
                <a:latin typeface="Century Gothic" panose="020B0502020202020204"/>
                <a:ea typeface="+mj-ea"/>
                <a:cs typeface="+mj-cs"/>
              </a:rPr>
              <a:t>Shruti</a:t>
            </a:r>
            <a:r>
              <a:rPr kumimoji="0" lang="en-AU" sz="2400" b="1" i="0" u="none" strike="noStrike" kern="1200" cap="none" spc="0" normalizeH="0" baseline="0" noProof="0">
                <a:ln>
                  <a:noFill/>
                </a:ln>
                <a:solidFill>
                  <a:srgbClr val="1C3F94"/>
                </a:solidFill>
                <a:effectLst/>
                <a:uLnTx/>
                <a:uFillTx/>
                <a:latin typeface="Century Gothic" panose="020B0502020202020204"/>
                <a:ea typeface="+mj-ea"/>
                <a:cs typeface="+mj-cs"/>
              </a:rPr>
              <a:t>, </a:t>
            </a:r>
            <a:r>
              <a:rPr kumimoji="0" lang="en-AU" sz="2400" b="0" i="0" u="none" strike="noStrike" kern="1200" cap="none" spc="0" normalizeH="0" baseline="0" noProof="0">
                <a:ln>
                  <a:noFill/>
                </a:ln>
                <a:effectLst/>
                <a:uLnTx/>
                <a:uFillTx/>
                <a:latin typeface="Century Gothic" panose="020B0502020202020204"/>
                <a:ea typeface="+mj-ea"/>
                <a:cs typeface="+mj-cs"/>
              </a:rPr>
              <a:t>"</a:t>
            </a:r>
            <a:r>
              <a:rPr kumimoji="0" lang="en-AU" sz="2400" b="0" i="1" u="none" strike="noStrike" kern="1200" cap="none" spc="0" normalizeH="0" baseline="0" noProof="0">
                <a:ln>
                  <a:noFill/>
                </a:ln>
                <a:effectLst/>
                <a:uLnTx/>
                <a:uFillTx/>
                <a:latin typeface="Century Gothic" panose="020B0502020202020204"/>
                <a:ea typeface="+mj-ea"/>
                <a:cs typeface="+mj-cs"/>
              </a:rPr>
              <a:t>not of a man</a:t>
            </a:r>
            <a:r>
              <a:rPr kumimoji="0" lang="en-AU" sz="2400" b="0" i="0" u="none" strike="noStrike" kern="1200" cap="none" spc="0" normalizeH="0" baseline="0" noProof="0">
                <a:ln>
                  <a:noFill/>
                </a:ln>
                <a:effectLst/>
                <a:uLnTx/>
                <a:uFillTx/>
                <a:latin typeface="Century Gothic" panose="020B0502020202020204"/>
                <a:ea typeface="+mj-ea"/>
                <a:cs typeface="+mj-cs"/>
              </a:rPr>
              <a:t>”, heard writings or revealed.</a:t>
            </a:r>
          </a:p>
          <a:p>
            <a:pPr marL="742950" marR="0" lvl="1" indent="-28575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400" b="0" i="0" u="none" strike="noStrike" kern="1200" cap="none" spc="0" normalizeH="0" baseline="0" noProof="0">
                <a:ln>
                  <a:noFill/>
                </a:ln>
                <a:effectLst/>
                <a:uLnTx/>
                <a:uFillTx/>
                <a:latin typeface="Century Gothic" panose="020B0502020202020204"/>
                <a:ea typeface="+mj-ea"/>
                <a:cs typeface="+mj-cs"/>
              </a:rPr>
              <a:t>The four Vedas, sacred hymns of praise, were created with the universe, “</a:t>
            </a:r>
            <a:r>
              <a:rPr kumimoji="0" lang="en-AU" sz="2400" b="0" i="1" u="none" strike="noStrike" kern="1200" cap="none" spc="0" normalizeH="0" baseline="0" noProof="0">
                <a:ln>
                  <a:noFill/>
                </a:ln>
                <a:effectLst/>
                <a:uLnTx/>
                <a:uFillTx/>
                <a:latin typeface="Century Gothic" panose="020B0502020202020204"/>
                <a:ea typeface="+mj-ea"/>
                <a:cs typeface="+mj-cs"/>
              </a:rPr>
              <a:t>not of a man</a:t>
            </a:r>
            <a:r>
              <a:rPr kumimoji="0" lang="en-AU" sz="2400" b="0" i="0" u="none" strike="noStrike" kern="1200" cap="none" spc="0" normalizeH="0" baseline="0" noProof="0">
                <a:ln>
                  <a:noFill/>
                </a:ln>
                <a:effectLst/>
                <a:uLnTx/>
                <a:uFillTx/>
                <a:latin typeface="Century Gothic" panose="020B0502020202020204"/>
                <a:ea typeface="+mj-ea"/>
                <a:cs typeface="+mj-cs"/>
              </a:rPr>
              <a:t>”. </a:t>
            </a:r>
          </a:p>
          <a:p>
            <a:pPr marL="742950" marR="0" lvl="1" indent="-28575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400" b="0" i="0" u="none" strike="noStrike" kern="1200" cap="none" spc="0" normalizeH="0" baseline="0" noProof="0">
                <a:ln>
                  <a:noFill/>
                </a:ln>
                <a:effectLst/>
                <a:uLnTx/>
                <a:uFillTx/>
                <a:latin typeface="Century Gothic" panose="020B0502020202020204"/>
                <a:ea typeface="+mj-ea"/>
                <a:cs typeface="+mj-cs"/>
              </a:rPr>
              <a:t>Rig </a:t>
            </a:r>
            <a:r>
              <a:rPr kumimoji="0" lang="en-AU" sz="2400" b="0" i="0" u="none" strike="noStrike" kern="1200" cap="none" spc="0" normalizeH="0" baseline="0" noProof="0">
                <a:ln>
                  <a:noFill/>
                </a:ln>
                <a:solidFill>
                  <a:srgbClr val="1C3F94"/>
                </a:solidFill>
                <a:effectLst/>
                <a:uLnTx/>
                <a:uFillTx/>
                <a:latin typeface="Century Gothic" panose="020B0502020202020204"/>
                <a:ea typeface="+mj-ea"/>
                <a:cs typeface="+mj-cs"/>
              </a:rPr>
              <a:t>Veda, </a:t>
            </a:r>
            <a:r>
              <a:rPr kumimoji="0" lang="en-AU" sz="2400" b="0" i="0" u="none" strike="noStrike" kern="1200" cap="none" spc="0" normalizeH="0" baseline="0" noProof="0">
                <a:ln>
                  <a:noFill/>
                </a:ln>
                <a:effectLst/>
                <a:uLnTx/>
                <a:uFillTx/>
                <a:latin typeface="Century Gothic" panose="020B0502020202020204"/>
                <a:ea typeface="+mj-ea"/>
                <a:cs typeface="+mj-cs"/>
              </a:rPr>
              <a:t>the oldest of the Vedas, was composed about 1500 B.C., committed to writing probably after 300 B.C. </a:t>
            </a:r>
          </a:p>
          <a:p>
            <a:pPr marL="742950" marR="0" lvl="1" indent="-28575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a:ln>
                  <a:noFill/>
                </a:ln>
                <a:effectLst/>
                <a:uLnTx/>
                <a:uFillTx/>
                <a:latin typeface="Century Gothic" panose="020B0502020202020204"/>
                <a:ea typeface="+mj-ea"/>
                <a:cs typeface="+mj-cs"/>
              </a:rPr>
              <a:t>The </a:t>
            </a:r>
            <a:r>
              <a:rPr kumimoji="0" lang="en-US" sz="2400" b="0" i="0" u="none" strike="noStrike" kern="1200" cap="none" spc="0" normalizeH="0" baseline="0" noProof="0">
                <a:ln>
                  <a:noFill/>
                </a:ln>
                <a:solidFill>
                  <a:srgbClr val="1C3F94"/>
                </a:solidFill>
                <a:effectLst/>
                <a:uLnTx/>
                <a:uFillTx/>
                <a:latin typeface="Century Gothic" panose="020B0502020202020204"/>
                <a:ea typeface="+mj-ea"/>
                <a:cs typeface="+mj-cs"/>
              </a:rPr>
              <a:t>Upanishads</a:t>
            </a:r>
            <a:r>
              <a:rPr kumimoji="0" lang="en-US" sz="2400" b="0" i="0" u="none" strike="noStrike" kern="1200" cap="none" spc="0" normalizeH="0" baseline="0" noProof="0">
                <a:ln>
                  <a:noFill/>
                </a:ln>
                <a:effectLst/>
                <a:uLnTx/>
                <a:uFillTx/>
                <a:latin typeface="Century Gothic" panose="020B0502020202020204"/>
                <a:ea typeface="+mj-ea"/>
                <a:cs typeface="+mj-cs"/>
              </a:rPr>
              <a:t>, spiritual ideas about each Veda</a:t>
            </a:r>
          </a:p>
          <a:p>
            <a:pPr marL="457200" marR="0" lvl="1" indent="0" algn="l" defTabSz="457200" rtl="0" eaLnBrk="1" fontAlgn="auto" latinLnBrk="0" hangingPunct="1">
              <a:lnSpc>
                <a:spcPct val="100000"/>
              </a:lnSpc>
              <a:spcBef>
                <a:spcPts val="1000"/>
              </a:spcBef>
              <a:spcAft>
                <a:spcPts val="0"/>
              </a:spcAft>
              <a:buClr>
                <a:srgbClr val="1E5155">
                  <a:lumMod val="40000"/>
                  <a:lumOff val="60000"/>
                </a:srgbClr>
              </a:buClr>
              <a:buSzPct val="80000"/>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400" b="1" i="0" u="none" strike="noStrike" kern="1200" cap="none" spc="0" normalizeH="0" baseline="0" noProof="0">
                <a:ln>
                  <a:noFill/>
                </a:ln>
                <a:solidFill>
                  <a:srgbClr val="1C3F94"/>
                </a:solidFill>
                <a:effectLst/>
                <a:uLnTx/>
                <a:uFillTx/>
                <a:latin typeface="Century Gothic" panose="020B0502020202020204"/>
                <a:ea typeface="+mj-ea"/>
                <a:cs typeface="+mj-cs"/>
              </a:rPr>
              <a:t>Smriti</a:t>
            </a:r>
            <a:r>
              <a:rPr kumimoji="0" lang="en-AU" sz="2400" b="0" i="0" u="none" strike="noStrike" kern="1200" cap="none" spc="0" normalizeH="0" baseline="0" noProof="0">
                <a:ln>
                  <a:noFill/>
                </a:ln>
                <a:effectLst/>
                <a:uLnTx/>
                <a:uFillTx/>
                <a:latin typeface="Century Gothic" panose="020B0502020202020204"/>
                <a:ea typeface="+mj-ea"/>
                <a:cs typeface="+mj-cs"/>
              </a:rPr>
              <a:t>, remembered writings of humans</a:t>
            </a:r>
          </a:p>
          <a:p>
            <a:pPr marL="742950" marR="0" lvl="1" indent="-28575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AU" sz="2400" b="0" i="0" u="none" strike="noStrike" kern="1200" cap="none" spc="0" normalizeH="0" baseline="0" noProof="0">
                <a:ln>
                  <a:noFill/>
                </a:ln>
                <a:effectLst/>
                <a:uLnTx/>
                <a:uFillTx/>
                <a:latin typeface="Century Gothic" panose="020B0502020202020204"/>
                <a:ea typeface="+mj-ea"/>
                <a:cs typeface="+mj-cs"/>
              </a:rPr>
              <a:t> Constantly revised starting in 300BC to 300AD. </a:t>
            </a:r>
          </a:p>
          <a:p>
            <a:pPr marL="742950" marR="0" lvl="1" indent="-28575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400" b="0" i="0" u="none" strike="noStrike" kern="1200" cap="none" spc="0" normalizeH="0" baseline="0" noProof="0">
                <a:ln>
                  <a:noFill/>
                </a:ln>
                <a:effectLst/>
                <a:uLnTx/>
                <a:uFillTx/>
                <a:latin typeface="Century Gothic" panose="020B0502020202020204"/>
                <a:ea typeface="+mj-ea"/>
                <a:cs typeface="+mj-cs"/>
              </a:rPr>
              <a:t>Smriti texts are thought to be rooted in or inspired                                   by Shruti.</a:t>
            </a:r>
          </a:p>
        </p:txBody>
      </p:sp>
    </p:spTree>
    <p:extLst>
      <p:ext uri="{BB962C8B-B14F-4D97-AF65-F5344CB8AC3E}">
        <p14:creationId xmlns:p14="http://schemas.microsoft.com/office/powerpoint/2010/main" val="3778214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pic>
        <p:nvPicPr>
          <p:cNvPr id="7" name="Picture 6">
            <a:extLst>
              <a:ext uri="{FF2B5EF4-FFF2-40B4-BE49-F238E27FC236}">
                <a16:creationId xmlns:a16="http://schemas.microsoft.com/office/drawing/2014/main" id="{C149696C-63A1-2F13-DCA4-00D80283BF53}"/>
              </a:ext>
            </a:extLst>
          </p:cNvPr>
          <p:cNvPicPr>
            <a:picLocks noChangeAspect="1"/>
          </p:cNvPicPr>
          <p:nvPr/>
        </p:nvPicPr>
        <p:blipFill>
          <a:blip r:embed="rId3"/>
          <a:stretch>
            <a:fillRect/>
          </a:stretch>
        </p:blipFill>
        <p:spPr>
          <a:xfrm>
            <a:off x="0" y="-13360"/>
            <a:ext cx="12192000" cy="6125592"/>
          </a:xfrm>
          <a:prstGeom prst="rect">
            <a:avLst/>
          </a:prstGeom>
        </p:spPr>
      </p:pic>
      <p:sp>
        <p:nvSpPr>
          <p:cNvPr id="5" name="TextBox 4">
            <a:extLst>
              <a:ext uri="{FF2B5EF4-FFF2-40B4-BE49-F238E27FC236}">
                <a16:creationId xmlns:a16="http://schemas.microsoft.com/office/drawing/2014/main" id="{F4E84499-966F-DB1A-48CF-76B3A428229D}"/>
              </a:ext>
            </a:extLst>
          </p:cNvPr>
          <p:cNvSpPr txBox="1"/>
          <p:nvPr/>
        </p:nvSpPr>
        <p:spPr>
          <a:xfrm>
            <a:off x="707993" y="5962958"/>
            <a:ext cx="2239393"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800" b="0" i="0" u="none" strike="noStrike" kern="1200" cap="none" spc="0" normalizeH="0" baseline="0" noProof="0">
                <a:ln>
                  <a:noFill/>
                </a:ln>
                <a:effectLst/>
                <a:uLnTx/>
                <a:uFillTx/>
                <a:latin typeface="Calibri" panose="020F0502020204030204"/>
                <a:ea typeface="+mn-ea"/>
                <a:cs typeface="+mn-cs"/>
              </a:rPr>
              <a:t>https://dharmorakshtirakshitah.wordpress.com</a:t>
            </a:r>
          </a:p>
        </p:txBody>
      </p:sp>
    </p:spTree>
    <p:extLst>
      <p:ext uri="{BB962C8B-B14F-4D97-AF65-F5344CB8AC3E}">
        <p14:creationId xmlns:p14="http://schemas.microsoft.com/office/powerpoint/2010/main" val="2678754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BB88297-7B82-C1EF-A06F-D891D900C591}"/>
              </a:ext>
            </a:extLst>
          </p:cNvPr>
          <p:cNvSpPr txBox="1">
            <a:spLocks/>
          </p:cNvSpPr>
          <p:nvPr/>
        </p:nvSpPr>
        <p:spPr>
          <a:xfrm>
            <a:off x="594621" y="1521230"/>
            <a:ext cx="10692449" cy="4884052"/>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endParaRPr kumimoji="0" lang="en-AU" sz="2400" b="0" i="0" u="none" strike="noStrike" kern="1200" cap="none" spc="0" normalizeH="0" baseline="0" noProof="0">
              <a:ln>
                <a:noFill/>
              </a:ln>
              <a:effectLst/>
              <a:uLnTx/>
              <a:uFillTx/>
              <a:latin typeface="Century Gothic" panose="020B0502020202020204"/>
              <a:ea typeface="+mj-ea"/>
              <a:cs typeface="+mj-cs"/>
            </a:endParaRPr>
          </a:p>
        </p:txBody>
      </p:sp>
      <p:sp>
        <p:nvSpPr>
          <p:cNvPr id="4" name="Content Placeholder 2">
            <a:extLst>
              <a:ext uri="{FF2B5EF4-FFF2-40B4-BE49-F238E27FC236}">
                <a16:creationId xmlns:a16="http://schemas.microsoft.com/office/drawing/2014/main" id="{F557B87E-F919-FD82-264F-D413D59E6928}"/>
              </a:ext>
            </a:extLst>
          </p:cNvPr>
          <p:cNvSpPr txBox="1">
            <a:spLocks/>
          </p:cNvSpPr>
          <p:nvPr/>
        </p:nvSpPr>
        <p:spPr>
          <a:xfrm>
            <a:off x="904930" y="1530974"/>
            <a:ext cx="9528666" cy="4195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fontAlgn="base">
              <a:spcBef>
                <a:spcPts val="0"/>
              </a:spcBef>
              <a:spcAft>
                <a:spcPts val="0"/>
              </a:spcAft>
              <a:buNone/>
            </a:pPr>
            <a:endParaRPr lang="en-US" sz="3200" b="0" i="0" u="none" strike="noStrike">
              <a:effectLst/>
              <a:latin typeface="Noto Sans Symbols"/>
            </a:endParaRPr>
          </a:p>
        </p:txBody>
      </p:sp>
      <p:sp>
        <p:nvSpPr>
          <p:cNvPr id="3" name="TextBox 2">
            <a:extLst>
              <a:ext uri="{FF2B5EF4-FFF2-40B4-BE49-F238E27FC236}">
                <a16:creationId xmlns:a16="http://schemas.microsoft.com/office/drawing/2014/main" id="{92695CF9-1599-0A61-931C-B54F2F45FB61}"/>
              </a:ext>
            </a:extLst>
          </p:cNvPr>
          <p:cNvSpPr txBox="1"/>
          <p:nvPr/>
        </p:nvSpPr>
        <p:spPr>
          <a:xfrm>
            <a:off x="904930" y="426128"/>
            <a:ext cx="6081203" cy="646331"/>
          </a:xfrm>
          <a:prstGeom prst="rect">
            <a:avLst/>
          </a:prstGeom>
          <a:noFill/>
        </p:spPr>
        <p:txBody>
          <a:bodyPr wrap="square" rtlCol="0">
            <a:spAutoFit/>
          </a:bodyPr>
          <a:lstStyle/>
          <a:p>
            <a:r>
              <a:rPr kumimoji="0" lang="en-AU" sz="3600" b="0" i="0" u="none" strike="noStrike" kern="1200" cap="none" spc="0" normalizeH="0" baseline="0" noProof="0">
                <a:ln>
                  <a:noFill/>
                </a:ln>
                <a:solidFill>
                  <a:srgbClr val="EF4135"/>
                </a:solidFill>
                <a:effectLst/>
                <a:uLnTx/>
                <a:uFillTx/>
                <a:latin typeface="Century Gothic" panose="020B0502020202020204"/>
                <a:ea typeface="+mn-ea"/>
                <a:cs typeface="+mn-cs"/>
              </a:rPr>
              <a:t>Hinduism - Universe</a:t>
            </a:r>
            <a:r>
              <a:rPr kumimoji="0" lang="en-US" sz="2800" b="0" i="0" u="none" strike="noStrike" kern="1200" cap="none" spc="0" normalizeH="0" baseline="0" noProof="0">
                <a:ln>
                  <a:noFill/>
                </a:ln>
                <a:solidFill>
                  <a:prstClr val="white"/>
                </a:solidFill>
                <a:effectLst/>
                <a:uLnTx/>
                <a:uFillTx/>
                <a:latin typeface="Century Gothic" panose="020B0502020202020204"/>
                <a:ea typeface="+mn-ea"/>
                <a:cs typeface="+mn-cs"/>
              </a:rPr>
              <a:t>Christians</a:t>
            </a:r>
            <a:endParaRPr lang="en-US"/>
          </a:p>
        </p:txBody>
      </p:sp>
      <p:sp>
        <p:nvSpPr>
          <p:cNvPr id="5" name="Content Placeholder 2">
            <a:extLst>
              <a:ext uri="{FF2B5EF4-FFF2-40B4-BE49-F238E27FC236}">
                <a16:creationId xmlns:a16="http://schemas.microsoft.com/office/drawing/2014/main" id="{6A30A080-90BB-6C44-D433-3809C5E8856A}"/>
              </a:ext>
            </a:extLst>
          </p:cNvPr>
          <p:cNvSpPr txBox="1">
            <a:spLocks/>
          </p:cNvSpPr>
          <p:nvPr/>
        </p:nvSpPr>
        <p:spPr>
          <a:xfrm>
            <a:off x="594621" y="1219644"/>
            <a:ext cx="10170331" cy="4767071"/>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800" b="0" i="0" u="none" strike="noStrike" kern="1200" cap="none" spc="0" normalizeH="0" baseline="0" noProof="0" dirty="0">
                <a:ln>
                  <a:noFill/>
                </a:ln>
                <a:effectLst/>
                <a:uLnTx/>
                <a:uFillTx/>
                <a:latin typeface="Century Gothic" panose="020B0502020202020204"/>
                <a:ea typeface="+mj-ea"/>
                <a:cs typeface="+mj-cs"/>
              </a:rPr>
              <a:t>Lots of creations accounts</a:t>
            </a:r>
            <a:endParaRPr lang="en-US" sz="2800" b="0" i="0" u="none" strike="noStrike" kern="1200" cap="none" spc="0" normalizeH="0" baseline="0" noProof="0" dirty="0">
              <a:ln>
                <a:noFill/>
              </a:ln>
              <a:effectLst/>
              <a:uLnTx/>
              <a:uFillTx/>
              <a:latin typeface="Century Gothic" panose="020B0502020202020204"/>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800" b="0" i="0" u="none" strike="noStrike" kern="1200" cap="none" spc="0" normalizeH="0" baseline="0" noProof="0" dirty="0">
                <a:ln>
                  <a:noFill/>
                </a:ln>
                <a:effectLst/>
                <a:uLnTx/>
                <a:uFillTx/>
                <a:latin typeface="Century Gothic" panose="020B0502020202020204"/>
                <a:ea typeface="+mj-ea"/>
                <a:cs typeface="+mj-cs"/>
              </a:rPr>
              <a:t>Creation goes though cycle of birth and rebirth too hence is eternal.</a:t>
            </a:r>
            <a:endParaRPr lang="en-US" sz="2800" b="0" i="0" u="none" strike="noStrike" kern="1200" cap="none" spc="0" normalizeH="0" baseline="0" noProof="0" dirty="0">
              <a:ln>
                <a:noFill/>
              </a:ln>
              <a:effectLst/>
              <a:uLnTx/>
              <a:uFillTx/>
              <a:latin typeface="Century Gothic" panose="020B0502020202020204"/>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800" b="0" i="0" u="none" strike="noStrike" kern="1200" cap="none" spc="0" normalizeH="0" baseline="0" noProof="0" dirty="0">
                <a:ln>
                  <a:noFill/>
                </a:ln>
                <a:effectLst/>
                <a:uLnTx/>
                <a:uFillTx/>
                <a:latin typeface="Century Gothic" panose="020B0502020202020204"/>
                <a:ea typeface="+mj-ea"/>
                <a:cs typeface="+mj-cs"/>
              </a:rPr>
              <a:t>The material world is maya, an illusion</a:t>
            </a:r>
            <a:endParaRPr lang="en-US" sz="2800" b="0" i="0" u="none" strike="noStrike" kern="1200" cap="none" spc="0" normalizeH="0" baseline="0" noProof="0" dirty="0">
              <a:ln>
                <a:noFill/>
              </a:ln>
              <a:effectLst/>
              <a:uLnTx/>
              <a:uFillTx/>
              <a:latin typeface="Century Gothic" panose="020B0502020202020204"/>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800" b="0" i="0" u="none" strike="noStrike" kern="1200" cap="none" spc="0" normalizeH="0" baseline="0" noProof="0" dirty="0">
                <a:ln>
                  <a:noFill/>
                </a:ln>
                <a:effectLst/>
                <a:uLnTx/>
                <a:uFillTx/>
                <a:latin typeface="Century Gothic" panose="020B0502020202020204"/>
                <a:ea typeface="+mj-ea"/>
                <a:cs typeface="+mj-cs"/>
              </a:rPr>
              <a:t>The human soul, Atman, is an extension of Brahman</a:t>
            </a:r>
            <a:endParaRPr lang="en-US" sz="2800" b="0" i="0" u="none" strike="noStrike" kern="1200" cap="none" spc="0" normalizeH="0" baseline="0" noProof="0" dirty="0">
              <a:ln>
                <a:noFill/>
              </a:ln>
              <a:effectLst/>
              <a:uLnTx/>
              <a:uFillTx/>
              <a:latin typeface="Century Gothic" panose="020B0502020202020204"/>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800" b="0" i="0" u="none" strike="noStrike" kern="1200" cap="none" spc="0" normalizeH="0" baseline="0" noProof="0" dirty="0">
                <a:ln>
                  <a:noFill/>
                </a:ln>
                <a:effectLst/>
                <a:uLnTx/>
                <a:uFillTx/>
                <a:latin typeface="Century Gothic" panose="020B0502020202020204"/>
                <a:ea typeface="+mj-ea"/>
                <a:cs typeface="+mj-cs"/>
              </a:rPr>
              <a:t>For the Hindu, the goal is to ascend out of this material world and return to Brahman, </a:t>
            </a:r>
            <a:r>
              <a:rPr kumimoji="0" lang="en-AU" sz="2800" b="0" i="0" u="none" strike="noStrike" kern="1200" cap="none" spc="0" normalizeH="0" baseline="0" noProof="0" dirty="0">
                <a:ln>
                  <a:noFill/>
                </a:ln>
                <a:effectLst/>
                <a:uLnTx/>
                <a:uFillTx/>
                <a:latin typeface="Century Gothic" panose="020B0502020202020204"/>
                <a:ea typeface="+mj-ea"/>
                <a:cs typeface="+mj-cs"/>
              </a:rPr>
              <a:t>moksha</a:t>
            </a:r>
            <a:r>
              <a:rPr kumimoji="0" lang="en-US" sz="2800" b="0" i="0" u="none" strike="noStrike" kern="1200" cap="none" spc="0" normalizeH="0" baseline="0" noProof="0" dirty="0">
                <a:ln>
                  <a:noFill/>
                </a:ln>
                <a:effectLst/>
                <a:uLnTx/>
                <a:uFillTx/>
                <a:latin typeface="Century Gothic" panose="020B0502020202020204"/>
                <a:ea typeface="+mj-ea"/>
                <a:cs typeface="+mj-cs"/>
              </a:rPr>
              <a:t>.</a:t>
            </a:r>
            <a:endParaRPr lang="en-US" sz="2800" b="0" i="0" u="none" strike="noStrike" kern="1200" cap="none" spc="0" normalizeH="0" baseline="0" noProof="0" dirty="0">
              <a:ln>
                <a:noFill/>
              </a:ln>
              <a:effectLst/>
              <a:uLnTx/>
              <a:uFillTx/>
              <a:latin typeface="Century Gothic" panose="020B0502020202020204"/>
            </a:endParaRPr>
          </a:p>
          <a:p>
            <a:pPr marL="342900" marR="0" lvl="0" indent="-34290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Char char=""/>
              <a:tabLst/>
              <a:defRPr/>
            </a:pPr>
            <a:r>
              <a:rPr kumimoji="0" lang="en-US" sz="2800" b="0" i="0" u="none" strike="noStrike" kern="1200" cap="none" spc="0" normalizeH="0" baseline="0" noProof="0" dirty="0">
                <a:ln>
                  <a:noFill/>
                </a:ln>
                <a:solidFill>
                  <a:srgbClr val="001DF2"/>
                </a:solidFill>
                <a:effectLst/>
                <a:uLnTx/>
                <a:uFillTx/>
                <a:latin typeface="Century Gothic" panose="020B0502020202020204"/>
                <a:ea typeface="+mj-ea"/>
                <a:cs typeface="+mj-cs"/>
              </a:rPr>
              <a:t>Hindu creation story (</a:t>
            </a:r>
            <a:r>
              <a:rPr kumimoji="0" lang="en-US" sz="2800" b="0" i="0" u="none" strike="noStrike" kern="1200" cap="none" spc="0" normalizeH="0" baseline="0" noProof="0" dirty="0">
                <a:ln>
                  <a:noFill/>
                </a:ln>
                <a:effectLst/>
                <a:uLnTx/>
                <a:uFillTx/>
                <a:latin typeface="Century Gothic" panose="020B0502020202020204"/>
                <a:ea typeface="+mj-ea"/>
                <a:cs typeface="+mj-cs"/>
              </a:rPr>
              <a:t>2 ½ mins)</a:t>
            </a:r>
            <a:endParaRPr lang="en-US" sz="2800" b="0" i="0" u="none" strike="noStrike" kern="1200" cap="none" spc="0" normalizeH="0" baseline="0" noProof="0" dirty="0">
              <a:ln>
                <a:noFill/>
              </a:ln>
              <a:effectLst/>
              <a:uLnTx/>
              <a:uFillTx/>
              <a:latin typeface="Century Gothic" panose="020B0502020202020204"/>
            </a:endParaRP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Font typeface="Wingdings 3" charset="2"/>
              <a:buNone/>
              <a:tabLst/>
              <a:defRPr/>
            </a:pPr>
            <a:r>
              <a:rPr kumimoji="0" lang="en-US" sz="1000" b="0" i="0" u="none" strike="noStrike" kern="1200" cap="none" spc="0" normalizeH="0" baseline="0" noProof="0" dirty="0">
                <a:ln>
                  <a:noFill/>
                </a:ln>
                <a:solidFill>
                  <a:srgbClr val="001DF2"/>
                </a:solidFill>
                <a:effectLst/>
                <a:uLnTx/>
                <a:uFillTx/>
                <a:latin typeface="Century Gothic" panose="020B0502020202020204"/>
                <a:ea typeface="+mj-ea"/>
                <a:cs typeface="+mj-cs"/>
                <a:hlinkClick r:id="rId3">
                  <a:extLst>
                    <a:ext uri="{A12FA001-AC4F-418D-AE19-62706E023703}">
                      <ahyp:hlinkClr xmlns:ahyp="http://schemas.microsoft.com/office/drawing/2018/hyperlinkcolor" val="tx"/>
                    </a:ext>
                  </a:extLst>
                </a:hlinkClick>
              </a:rPr>
              <a:t>https://www.youtube.com/watch?v=Y9yWwFWpbRo</a:t>
            </a:r>
            <a:endParaRPr kumimoji="0" lang="en-US" sz="1000" b="0" i="0" u="none" strike="noStrike" kern="1200" cap="none" spc="0" normalizeH="0" baseline="0" noProof="0" dirty="0">
              <a:ln>
                <a:noFill/>
              </a:ln>
              <a:solidFill>
                <a:srgbClr val="001DF2"/>
              </a:solidFill>
              <a:effectLst/>
              <a:uLnTx/>
              <a:uFillTx/>
              <a:latin typeface="Century Gothic" panose="020B0502020202020204"/>
              <a:ea typeface="+mj-ea"/>
              <a:cs typeface="+mj-cs"/>
            </a:endParaRPr>
          </a:p>
          <a:p>
            <a:pPr marL="0" marR="0" lvl="0" indent="0" algn="l" defTabSz="457200" rtl="0" eaLnBrk="1" fontAlgn="auto" latinLnBrk="0" hangingPunct="1">
              <a:lnSpc>
                <a:spcPct val="100000"/>
              </a:lnSpc>
              <a:spcBef>
                <a:spcPts val="1000"/>
              </a:spcBef>
              <a:spcAft>
                <a:spcPts val="0"/>
              </a:spcAft>
              <a:buClr>
                <a:srgbClr val="1E5155">
                  <a:lumMod val="40000"/>
                  <a:lumOff val="60000"/>
                </a:srgbClr>
              </a:buClr>
              <a:buSzPct val="80000"/>
              <a:buNone/>
              <a:tabLst/>
              <a:defRPr/>
            </a:pPr>
            <a:endParaRPr kumimoji="0" lang="en-US" sz="2800" b="0" i="0" u="none" strike="noStrike" kern="1200" cap="none" spc="0" normalizeH="0" baseline="0" noProof="0">
              <a:ln>
                <a:noFill/>
              </a:ln>
              <a:solidFill>
                <a:sysClr val="window" lastClr="FFFFFF"/>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12806579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4" id="{7637A20C-56B8-6E44-A428-5C0ADAC1DD58}" vid="{09AEA323-2772-3049-B7BF-11F7FB1AF4D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4" id="{7637A20C-56B8-6E44-A428-5C0ADAC1DD58}" vid="{FC6DD178-7F16-8A48-A31C-27680A32AC18}"/>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3C303AD7B58445AAFDADF59CB15EE2" ma:contentTypeVersion="15" ma:contentTypeDescription="Create a new document." ma:contentTypeScope="" ma:versionID="1d5b5e2390cf2eb2355cbcaf70fcee38">
  <xsd:schema xmlns:xsd="http://www.w3.org/2001/XMLSchema" xmlns:xs="http://www.w3.org/2001/XMLSchema" xmlns:p="http://schemas.microsoft.com/office/2006/metadata/properties" xmlns:ns2="6b2a4565-50e3-46f8-b557-533271a10689" xmlns:ns3="72253b91-6351-4ba7-b71d-107660adb705" targetNamespace="http://schemas.microsoft.com/office/2006/metadata/properties" ma:root="true" ma:fieldsID="d54b84110e83a6103249b98e4a798798" ns2:_="" ns3:_="">
    <xsd:import namespace="6b2a4565-50e3-46f8-b557-533271a10689"/>
    <xsd:import namespace="72253b91-6351-4ba7-b71d-107660adb7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a4565-50e3-46f8-b557-533271a106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4e79e38-04f1-48be-abb7-2f2068ab809f"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253b91-6351-4ba7-b71d-107660adb70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8ff43b0-362e-43bd-94a7-ad721e496def}" ma:internalName="TaxCatchAll" ma:showField="CatchAllData" ma:web="72253b91-6351-4ba7-b71d-107660adb705">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b2a4565-50e3-46f8-b557-533271a10689">
      <Terms xmlns="http://schemas.microsoft.com/office/infopath/2007/PartnerControls"/>
    </lcf76f155ced4ddcb4097134ff3c332f>
    <TaxCatchAll xmlns="72253b91-6351-4ba7-b71d-107660adb705" xsi:nil="true"/>
    <MediaLengthInSeconds xmlns="6b2a4565-50e3-46f8-b557-533271a1068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9DE49D6-8C5C-4745-841B-3A49FA347692}"/>
</file>

<file path=customXml/itemProps2.xml><?xml version="1.0" encoding="utf-8"?>
<ds:datastoreItem xmlns:ds="http://schemas.openxmlformats.org/officeDocument/2006/customXml" ds:itemID="{084E7607-A14D-4ADE-94F6-022575BC8745}">
  <ds:schemaRefs>
    <ds:schemaRef ds:uri="6b2a4565-50e3-46f8-b557-533271a10689"/>
    <ds:schemaRef ds:uri="72253b91-6351-4ba7-b71d-107660adb70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772C645-5267-4B70-878D-4E9DFF029FE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21</Slides>
  <Notes>19</Notes>
  <HiddenSlides>0</HiddenSlide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Office Theme</vt:lpstr>
      <vt:lpstr>1_Office Theme</vt:lpstr>
      <vt:lpstr>2_Office Theme</vt:lpstr>
      <vt:lpstr>World Religions:  Hinduism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49</cp:revision>
  <dcterms:created xsi:type="dcterms:W3CDTF">2019-03-13T09:12:46Z</dcterms:created>
  <dcterms:modified xsi:type="dcterms:W3CDTF">2023-11-15T01:03:42Z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0x010100753C303AD7B58445AAFDADF59CB15EE2</vt:lpwstr>
  </property>
  <property fmtid="{D5CDD505-2E9C-101B-9397-08002B2CF9AE}" pid="3" name="Order">
    <vt:r8>1723200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