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16"/>
  </p:notesMasterIdLst>
  <p:sldIdLst>
    <p:sldId id="258" r:id="rId5"/>
    <p:sldId id="269" r:id="rId6"/>
    <p:sldId id="343" r:id="rId7"/>
    <p:sldId id="279" r:id="rId8"/>
    <p:sldId id="352" r:id="rId9"/>
    <p:sldId id="353" r:id="rId10"/>
    <p:sldId id="354" r:id="rId11"/>
    <p:sldId id="349" r:id="rId12"/>
    <p:sldId id="355" r:id="rId13"/>
    <p:sldId id="351" r:id="rId14"/>
    <p:sldId id="35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FFEFAB-C189-492B-A119-214A4688928C}">
          <p14:sldIdLst>
            <p14:sldId id="258"/>
            <p14:sldId id="269"/>
            <p14:sldId id="343"/>
            <p14:sldId id="279"/>
            <p14:sldId id="352"/>
            <p14:sldId id="353"/>
            <p14:sldId id="354"/>
            <p14:sldId id="349"/>
            <p14:sldId id="355"/>
            <p14:sldId id="351"/>
            <p14:sldId id="350"/>
          </p14:sldIdLst>
        </p14:section>
        <p14:section name="Untitled Section" id="{8D65142F-B292-4DFE-AACF-333238B545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135"/>
    <a:srgbClr val="001DF2"/>
    <a:srgbClr val="1C3F94"/>
    <a:srgbClr val="223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AF7E6-B7AC-42A4-B8C5-F9CFC1EE0149}" v="4" dt="2023-09-07T05:47:33.981"/>
    <p1510:client id="{C71C89ED-05F7-4FE2-98FE-22FC4A618C00}" v="44" dt="2023-11-06T23:09:38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84261" autoAdjust="0"/>
  </p:normalViewPr>
  <p:slideViewPr>
    <p:cSldViewPr snapToGrid="0" snapToObjects="1">
      <p:cViewPr varScale="1">
        <p:scale>
          <a:sx n="105" d="100"/>
          <a:sy n="105" d="100"/>
        </p:scale>
        <p:origin x="97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Parr" userId="4f46477c-3823-44e3-a023-ec7a0abfe074" providerId="ADAL" clId="{66841C4C-4F35-4080-B10B-17C2E115D3EB}"/>
    <pc:docChg chg="custSel addSld delSld modSld sldOrd modSection">
      <pc:chgData name="Ian Parr" userId="4f46477c-3823-44e3-a023-ec7a0abfe074" providerId="ADAL" clId="{66841C4C-4F35-4080-B10B-17C2E115D3EB}" dt="2023-08-08T02:31:46.458" v="774" actId="2696"/>
      <pc:docMkLst>
        <pc:docMk/>
      </pc:docMkLst>
      <pc:sldChg chg="modSp mod">
        <pc:chgData name="Ian Parr" userId="4f46477c-3823-44e3-a023-ec7a0abfe074" providerId="ADAL" clId="{66841C4C-4F35-4080-B10B-17C2E115D3EB}" dt="2023-08-08T01:38:21.698" v="18" actId="20577"/>
        <pc:sldMkLst>
          <pc:docMk/>
          <pc:sldMk cId="2153998600" sldId="258"/>
        </pc:sldMkLst>
        <pc:spChg chg="mod">
          <ac:chgData name="Ian Parr" userId="4f46477c-3823-44e3-a023-ec7a0abfe074" providerId="ADAL" clId="{66841C4C-4F35-4080-B10B-17C2E115D3EB}" dt="2023-08-08T01:38:21.698" v="18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modSp mod">
        <pc:chgData name="Ian Parr" userId="4f46477c-3823-44e3-a023-ec7a0abfe074" providerId="ADAL" clId="{66841C4C-4F35-4080-B10B-17C2E115D3EB}" dt="2023-08-08T01:38:46.205" v="38" actId="255"/>
        <pc:sldMkLst>
          <pc:docMk/>
          <pc:sldMk cId="3096131400" sldId="269"/>
        </pc:sldMkLst>
        <pc:spChg chg="mod">
          <ac:chgData name="Ian Parr" userId="4f46477c-3823-44e3-a023-ec7a0abfe074" providerId="ADAL" clId="{66841C4C-4F35-4080-B10B-17C2E115D3EB}" dt="2023-08-08T01:38:46.205" v="38" actId="255"/>
          <ac:spMkLst>
            <pc:docMk/>
            <pc:sldMk cId="3096131400" sldId="269"/>
            <ac:spMk id="8" creationId="{2084032C-5FE6-8685-B225-0381053C4285}"/>
          </ac:spMkLst>
        </pc:spChg>
      </pc:sldChg>
      <pc:sldChg chg="del">
        <pc:chgData name="Ian Parr" userId="4f46477c-3823-44e3-a023-ec7a0abfe074" providerId="ADAL" clId="{66841C4C-4F35-4080-B10B-17C2E115D3EB}" dt="2023-08-08T02:31:05.230" v="772" actId="47"/>
        <pc:sldMkLst>
          <pc:docMk/>
          <pc:sldMk cId="1516207296" sldId="276"/>
        </pc:sldMkLst>
      </pc:sldChg>
      <pc:sldChg chg="addSp delSp modSp mod modNotesTx">
        <pc:chgData name="Ian Parr" userId="4f46477c-3823-44e3-a023-ec7a0abfe074" providerId="ADAL" clId="{66841C4C-4F35-4080-B10B-17C2E115D3EB}" dt="2023-08-08T01:46:08.329" v="279" actId="20577"/>
        <pc:sldMkLst>
          <pc:docMk/>
          <pc:sldMk cId="2515922008" sldId="279"/>
        </pc:sldMkLst>
        <pc:spChg chg="del">
          <ac:chgData name="Ian Parr" userId="4f46477c-3823-44e3-a023-ec7a0abfe074" providerId="ADAL" clId="{66841C4C-4F35-4080-B10B-17C2E115D3EB}" dt="2023-08-08T01:43:18.775" v="116" actId="478"/>
          <ac:spMkLst>
            <pc:docMk/>
            <pc:sldMk cId="2515922008" sldId="279"/>
            <ac:spMk id="3" creationId="{FF38C5AB-8101-784B-42FD-9D7406D347DC}"/>
          </ac:spMkLst>
        </pc:spChg>
        <pc:spChg chg="del">
          <ac:chgData name="Ian Parr" userId="4f46477c-3823-44e3-a023-ec7a0abfe074" providerId="ADAL" clId="{66841C4C-4F35-4080-B10B-17C2E115D3EB}" dt="2023-08-08T01:43:17.069" v="115" actId="478"/>
          <ac:spMkLst>
            <pc:docMk/>
            <pc:sldMk cId="2515922008" sldId="279"/>
            <ac:spMk id="4" creationId="{439F3D44-0011-0164-07CF-F631BD628B01}"/>
          </ac:spMkLst>
        </pc:spChg>
        <pc:spChg chg="add mod">
          <ac:chgData name="Ian Parr" userId="4f46477c-3823-44e3-a023-ec7a0abfe074" providerId="ADAL" clId="{66841C4C-4F35-4080-B10B-17C2E115D3EB}" dt="2023-08-08T01:44:44.757" v="157" actId="1076"/>
          <ac:spMkLst>
            <pc:docMk/>
            <pc:sldMk cId="2515922008" sldId="279"/>
            <ac:spMk id="10" creationId="{B371821B-7D32-9726-E026-78624C67C20D}"/>
          </ac:spMkLst>
        </pc:spChg>
        <pc:picChg chg="add mod">
          <ac:chgData name="Ian Parr" userId="4f46477c-3823-44e3-a023-ec7a0abfe074" providerId="ADAL" clId="{66841C4C-4F35-4080-B10B-17C2E115D3EB}" dt="2023-08-08T01:43:43.409" v="123" actId="1076"/>
          <ac:picMkLst>
            <pc:docMk/>
            <pc:sldMk cId="2515922008" sldId="279"/>
            <ac:picMk id="2" creationId="{91DFA256-4F36-E17B-CE4B-7B0DEC3A46A9}"/>
          </ac:picMkLst>
        </pc:picChg>
        <pc:picChg chg="del">
          <ac:chgData name="Ian Parr" userId="4f46477c-3823-44e3-a023-ec7a0abfe074" providerId="ADAL" clId="{66841C4C-4F35-4080-B10B-17C2E115D3EB}" dt="2023-08-08T01:43:25.476" v="117" actId="478"/>
          <ac:picMkLst>
            <pc:docMk/>
            <pc:sldMk cId="2515922008" sldId="279"/>
            <ac:picMk id="5" creationId="{CAE56AB0-6EEB-B942-D6FD-DE460914A1F8}"/>
          </ac:picMkLst>
        </pc:picChg>
        <pc:picChg chg="del">
          <ac:chgData name="Ian Parr" userId="4f46477c-3823-44e3-a023-ec7a0abfe074" providerId="ADAL" clId="{66841C4C-4F35-4080-B10B-17C2E115D3EB}" dt="2023-08-08T01:43:27.065" v="118" actId="478"/>
          <ac:picMkLst>
            <pc:docMk/>
            <pc:sldMk cId="2515922008" sldId="279"/>
            <ac:picMk id="6" creationId="{354C8FD9-D4D1-267D-4418-09CE5E30F1E4}"/>
          </ac:picMkLst>
        </pc:picChg>
        <pc:picChg chg="del">
          <ac:chgData name="Ian Parr" userId="4f46477c-3823-44e3-a023-ec7a0abfe074" providerId="ADAL" clId="{66841C4C-4F35-4080-B10B-17C2E115D3EB}" dt="2023-08-08T01:43:28.647" v="119" actId="478"/>
          <ac:picMkLst>
            <pc:docMk/>
            <pc:sldMk cId="2515922008" sldId="279"/>
            <ac:picMk id="7" creationId="{727E1EFB-B55E-A457-4DE6-EEAE34F5407F}"/>
          </ac:picMkLst>
        </pc:picChg>
        <pc:picChg chg="del">
          <ac:chgData name="Ian Parr" userId="4f46477c-3823-44e3-a023-ec7a0abfe074" providerId="ADAL" clId="{66841C4C-4F35-4080-B10B-17C2E115D3EB}" dt="2023-08-08T01:43:30.863" v="120" actId="478"/>
          <ac:picMkLst>
            <pc:docMk/>
            <pc:sldMk cId="2515922008" sldId="279"/>
            <ac:picMk id="8" creationId="{BD6E89E4-F222-69D2-42BB-4BAC00D19147}"/>
          </ac:picMkLst>
        </pc:picChg>
        <pc:picChg chg="del">
          <ac:chgData name="Ian Parr" userId="4f46477c-3823-44e3-a023-ec7a0abfe074" providerId="ADAL" clId="{66841C4C-4F35-4080-B10B-17C2E115D3EB}" dt="2023-08-08T01:43:32.573" v="121" actId="478"/>
          <ac:picMkLst>
            <pc:docMk/>
            <pc:sldMk cId="2515922008" sldId="279"/>
            <ac:picMk id="9" creationId="{30BBC410-A556-84BD-E517-532F83BBC147}"/>
          </ac:picMkLst>
        </pc:picChg>
      </pc:sldChg>
      <pc:sldChg chg="del">
        <pc:chgData name="Ian Parr" userId="4f46477c-3823-44e3-a023-ec7a0abfe074" providerId="ADAL" clId="{66841C4C-4F35-4080-B10B-17C2E115D3EB}" dt="2023-08-08T02:31:05.230" v="772" actId="47"/>
        <pc:sldMkLst>
          <pc:docMk/>
          <pc:sldMk cId="836060889" sldId="280"/>
        </pc:sldMkLst>
      </pc:sldChg>
      <pc:sldChg chg="addSp delSp modSp del mod modClrScheme chgLayout">
        <pc:chgData name="Ian Parr" userId="4f46477c-3823-44e3-a023-ec7a0abfe074" providerId="ADAL" clId="{66841C4C-4F35-4080-B10B-17C2E115D3EB}" dt="2023-08-08T02:31:07.949" v="773" actId="47"/>
        <pc:sldMkLst>
          <pc:docMk/>
          <pc:sldMk cId="1684063862" sldId="303"/>
        </pc:sldMkLst>
        <pc:spChg chg="del mod">
          <ac:chgData name="Ian Parr" userId="4f46477c-3823-44e3-a023-ec7a0abfe074" providerId="ADAL" clId="{66841C4C-4F35-4080-B10B-17C2E115D3EB}" dt="2023-08-08T01:46:31.334" v="284" actId="478"/>
          <ac:spMkLst>
            <pc:docMk/>
            <pc:sldMk cId="1684063862" sldId="303"/>
            <ac:spMk id="10" creationId="{A6441FAA-EEBC-A209-829A-66A5731C35B9}"/>
          </ac:spMkLst>
        </pc:spChg>
        <pc:picChg chg="add">
          <ac:chgData name="Ian Parr" userId="4f46477c-3823-44e3-a023-ec7a0abfe074" providerId="ADAL" clId="{66841C4C-4F35-4080-B10B-17C2E115D3EB}" dt="2023-08-08T02:04:59.374" v="422"/>
          <ac:picMkLst>
            <pc:docMk/>
            <pc:sldMk cId="1684063862" sldId="303"/>
            <ac:picMk id="2" creationId="{57D763E9-201A-6C45-AA8A-5C7332B8BFB4}"/>
          </ac:picMkLst>
        </pc:picChg>
        <pc:picChg chg="del">
          <ac:chgData name="Ian Parr" userId="4f46477c-3823-44e3-a023-ec7a0abfe074" providerId="ADAL" clId="{66841C4C-4F35-4080-B10B-17C2E115D3EB}" dt="2023-08-08T01:46:26.223" v="282" actId="478"/>
          <ac:picMkLst>
            <pc:docMk/>
            <pc:sldMk cId="1684063862" sldId="303"/>
            <ac:picMk id="7" creationId="{72BB3D49-D029-1EE7-61BF-B689C0838727}"/>
          </ac:picMkLst>
        </pc:picChg>
        <pc:picChg chg="del">
          <ac:chgData name="Ian Parr" userId="4f46477c-3823-44e3-a023-ec7a0abfe074" providerId="ADAL" clId="{66841C4C-4F35-4080-B10B-17C2E115D3EB}" dt="2023-08-08T01:46:23.681" v="281" actId="478"/>
          <ac:picMkLst>
            <pc:docMk/>
            <pc:sldMk cId="1684063862" sldId="303"/>
            <ac:picMk id="9" creationId="{B4CA03A4-221C-37B5-C7EE-BC1E4A85B849}"/>
          </ac:picMkLst>
        </pc:picChg>
      </pc:sldChg>
      <pc:sldChg chg="addSp delSp modSp del mod ord">
        <pc:chgData name="Ian Parr" userId="4f46477c-3823-44e3-a023-ec7a0abfe074" providerId="ADAL" clId="{66841C4C-4F35-4080-B10B-17C2E115D3EB}" dt="2023-08-08T02:31:05.230" v="772" actId="47"/>
        <pc:sldMkLst>
          <pc:docMk/>
          <pc:sldMk cId="661849488" sldId="325"/>
        </pc:sldMkLst>
        <pc:spChg chg="mod">
          <ac:chgData name="Ian Parr" userId="4f46477c-3823-44e3-a023-ec7a0abfe074" providerId="ADAL" clId="{66841C4C-4F35-4080-B10B-17C2E115D3EB}" dt="2023-08-08T01:47:49.469" v="291"/>
          <ac:spMkLst>
            <pc:docMk/>
            <pc:sldMk cId="661849488" sldId="325"/>
            <ac:spMk id="2" creationId="{00000000-0000-0000-0000-000000000000}"/>
          </ac:spMkLst>
        </pc:spChg>
        <pc:spChg chg="add mod">
          <ac:chgData name="Ian Parr" userId="4f46477c-3823-44e3-a023-ec7a0abfe074" providerId="ADAL" clId="{66841C4C-4F35-4080-B10B-17C2E115D3EB}" dt="2023-08-08T01:47:49.469" v="291"/>
          <ac:spMkLst>
            <pc:docMk/>
            <pc:sldMk cId="661849488" sldId="325"/>
            <ac:spMk id="5" creationId="{A9838573-3E57-E3B6-C1AE-1FDEA773C92B}"/>
          </ac:spMkLst>
        </pc:spChg>
        <pc:picChg chg="del">
          <ac:chgData name="Ian Parr" userId="4f46477c-3823-44e3-a023-ec7a0abfe074" providerId="ADAL" clId="{66841C4C-4F35-4080-B10B-17C2E115D3EB}" dt="2023-08-08T01:46:17.750" v="280" actId="478"/>
          <ac:picMkLst>
            <pc:docMk/>
            <pc:sldMk cId="661849488" sldId="325"/>
            <ac:picMk id="4" creationId="{00000000-0000-0000-0000-000000000000}"/>
          </ac:picMkLst>
        </pc:picChg>
      </pc:sldChg>
      <pc:sldChg chg="addSp delSp modSp mod modNotesTx">
        <pc:chgData name="Ian Parr" userId="4f46477c-3823-44e3-a023-ec7a0abfe074" providerId="ADAL" clId="{66841C4C-4F35-4080-B10B-17C2E115D3EB}" dt="2023-08-08T01:42:50.594" v="114" actId="20577"/>
        <pc:sldMkLst>
          <pc:docMk/>
          <pc:sldMk cId="2187928013" sldId="343"/>
        </pc:sldMkLst>
        <pc:spChg chg="del">
          <ac:chgData name="Ian Parr" userId="4f46477c-3823-44e3-a023-ec7a0abfe074" providerId="ADAL" clId="{66841C4C-4F35-4080-B10B-17C2E115D3EB}" dt="2023-08-08T01:39:17.439" v="40" actId="478"/>
          <ac:spMkLst>
            <pc:docMk/>
            <pc:sldMk cId="2187928013" sldId="343"/>
            <ac:spMk id="3" creationId="{5A838532-0E84-06A9-293B-F43F73A54C67}"/>
          </ac:spMkLst>
        </pc:spChg>
        <pc:spChg chg="del">
          <ac:chgData name="Ian Parr" userId="4f46477c-3823-44e3-a023-ec7a0abfe074" providerId="ADAL" clId="{66841C4C-4F35-4080-B10B-17C2E115D3EB}" dt="2023-08-08T01:39:12.309" v="39" actId="478"/>
          <ac:spMkLst>
            <pc:docMk/>
            <pc:sldMk cId="2187928013" sldId="343"/>
            <ac:spMk id="5" creationId="{9D816FD4-4991-6805-8009-EA522721F5FF}"/>
          </ac:spMkLst>
        </pc:spChg>
        <pc:picChg chg="add mod">
          <ac:chgData name="Ian Parr" userId="4f46477c-3823-44e3-a023-ec7a0abfe074" providerId="ADAL" clId="{66841C4C-4F35-4080-B10B-17C2E115D3EB}" dt="2023-08-08T01:40:10.590" v="44" actId="14100"/>
          <ac:picMkLst>
            <pc:docMk/>
            <pc:sldMk cId="2187928013" sldId="343"/>
            <ac:picMk id="2" creationId="{BD8E37AC-1CA0-D6ED-89E4-B5F393A93575}"/>
          </ac:picMkLst>
        </pc:picChg>
      </pc:sldChg>
      <pc:sldChg chg="del">
        <pc:chgData name="Ian Parr" userId="4f46477c-3823-44e3-a023-ec7a0abfe074" providerId="ADAL" clId="{66841C4C-4F35-4080-B10B-17C2E115D3EB}" dt="2023-08-08T02:31:05.230" v="772" actId="47"/>
        <pc:sldMkLst>
          <pc:docMk/>
          <pc:sldMk cId="3662704402" sldId="345"/>
        </pc:sldMkLst>
      </pc:sldChg>
      <pc:sldChg chg="add del">
        <pc:chgData name="Ian Parr" userId="4f46477c-3823-44e3-a023-ec7a0abfe074" providerId="ADAL" clId="{66841C4C-4F35-4080-B10B-17C2E115D3EB}" dt="2023-08-08T02:31:05.230" v="772" actId="47"/>
        <pc:sldMkLst>
          <pc:docMk/>
          <pc:sldMk cId="2810375988" sldId="346"/>
        </pc:sldMkLst>
      </pc:sldChg>
      <pc:sldChg chg="add del">
        <pc:chgData name="Ian Parr" userId="4f46477c-3823-44e3-a023-ec7a0abfe074" providerId="ADAL" clId="{66841C4C-4F35-4080-B10B-17C2E115D3EB}" dt="2023-08-08T02:31:05.230" v="772" actId="47"/>
        <pc:sldMkLst>
          <pc:docMk/>
          <pc:sldMk cId="1669006468" sldId="347"/>
        </pc:sldMkLst>
      </pc:sldChg>
      <pc:sldChg chg="add del">
        <pc:chgData name="Ian Parr" userId="4f46477c-3823-44e3-a023-ec7a0abfe074" providerId="ADAL" clId="{66841C4C-4F35-4080-B10B-17C2E115D3EB}" dt="2023-08-08T02:31:05.230" v="772" actId="47"/>
        <pc:sldMkLst>
          <pc:docMk/>
          <pc:sldMk cId="899325256" sldId="348"/>
        </pc:sldMkLst>
      </pc:sldChg>
      <pc:sldChg chg="addSp delSp modSp add mod ord modNotesTx">
        <pc:chgData name="Ian Parr" userId="4f46477c-3823-44e3-a023-ec7a0abfe074" providerId="ADAL" clId="{66841C4C-4F35-4080-B10B-17C2E115D3EB}" dt="2023-08-08T02:14:56.523" v="528" actId="1076"/>
        <pc:sldMkLst>
          <pc:docMk/>
          <pc:sldMk cId="2243860976" sldId="349"/>
        </pc:sldMkLst>
        <pc:spChg chg="mod">
          <ac:chgData name="Ian Parr" userId="4f46477c-3823-44e3-a023-ec7a0abfe074" providerId="ADAL" clId="{66841C4C-4F35-4080-B10B-17C2E115D3EB}" dt="2023-08-08T01:53:25.932" v="358" actId="1076"/>
          <ac:spMkLst>
            <pc:docMk/>
            <pc:sldMk cId="2243860976" sldId="349"/>
            <ac:spMk id="2" creationId="{D781DD0D-6BCC-EA18-FDB7-FB2DF4B6E7DC}"/>
          </ac:spMkLst>
        </pc:spChg>
        <pc:spChg chg="mod">
          <ac:chgData name="Ian Parr" userId="4f46477c-3823-44e3-a023-ec7a0abfe074" providerId="ADAL" clId="{66841C4C-4F35-4080-B10B-17C2E115D3EB}" dt="2023-08-08T02:13:38.770" v="519" actId="1076"/>
          <ac:spMkLst>
            <pc:docMk/>
            <pc:sldMk cId="2243860976" sldId="349"/>
            <ac:spMk id="3" creationId="{53FB4D62-79A9-C894-3877-45C711DE180B}"/>
          </ac:spMkLst>
        </pc:spChg>
        <pc:spChg chg="del">
          <ac:chgData name="Ian Parr" userId="4f46477c-3823-44e3-a023-ec7a0abfe074" providerId="ADAL" clId="{66841C4C-4F35-4080-B10B-17C2E115D3EB}" dt="2023-08-08T01:53:09.589" v="353" actId="478"/>
          <ac:spMkLst>
            <pc:docMk/>
            <pc:sldMk cId="2243860976" sldId="349"/>
            <ac:spMk id="4" creationId="{F4BC253E-A422-D42A-69F7-20FE85C3B357}"/>
          </ac:spMkLst>
        </pc:spChg>
        <pc:spChg chg="add mod">
          <ac:chgData name="Ian Parr" userId="4f46477c-3823-44e3-a023-ec7a0abfe074" providerId="ADAL" clId="{66841C4C-4F35-4080-B10B-17C2E115D3EB}" dt="2023-08-08T02:13:33.906" v="518" actId="1076"/>
          <ac:spMkLst>
            <pc:docMk/>
            <pc:sldMk cId="2243860976" sldId="349"/>
            <ac:spMk id="5" creationId="{A47A8FC2-DFDD-74EB-E32D-52AFA1EC268E}"/>
          </ac:spMkLst>
        </pc:spChg>
        <pc:picChg chg="add del mod">
          <ac:chgData name="Ian Parr" userId="4f46477c-3823-44e3-a023-ec7a0abfe074" providerId="ADAL" clId="{66841C4C-4F35-4080-B10B-17C2E115D3EB}" dt="2023-08-08T02:12:27.143" v="474" actId="478"/>
          <ac:picMkLst>
            <pc:docMk/>
            <pc:sldMk cId="2243860976" sldId="349"/>
            <ac:picMk id="6" creationId="{1EA0B46F-B30A-64BF-AD96-E330B3AC8ED7}"/>
          </ac:picMkLst>
        </pc:picChg>
        <pc:picChg chg="add del">
          <ac:chgData name="Ian Parr" userId="4f46477c-3823-44e3-a023-ec7a0abfe074" providerId="ADAL" clId="{66841C4C-4F35-4080-B10B-17C2E115D3EB}" dt="2023-08-08T02:14:34.850" v="522" actId="478"/>
          <ac:picMkLst>
            <pc:docMk/>
            <pc:sldMk cId="2243860976" sldId="349"/>
            <ac:picMk id="8" creationId="{66C25531-E24B-D53D-1EC8-C6911D7B5A14}"/>
          </ac:picMkLst>
        </pc:picChg>
        <pc:picChg chg="add mod">
          <ac:chgData name="Ian Parr" userId="4f46477c-3823-44e3-a023-ec7a0abfe074" providerId="ADAL" clId="{66841C4C-4F35-4080-B10B-17C2E115D3EB}" dt="2023-08-08T02:14:56.523" v="528" actId="1076"/>
          <ac:picMkLst>
            <pc:docMk/>
            <pc:sldMk cId="2243860976" sldId="349"/>
            <ac:picMk id="9" creationId="{EC1BE43E-5E38-4A0A-6D80-2D4BAAD1793E}"/>
          </ac:picMkLst>
        </pc:picChg>
      </pc:sldChg>
      <pc:sldChg chg="addSp delSp modSp add mod ord">
        <pc:chgData name="Ian Parr" userId="4f46477c-3823-44e3-a023-ec7a0abfe074" providerId="ADAL" clId="{66841C4C-4F35-4080-B10B-17C2E115D3EB}" dt="2023-08-08T02:30:45.999" v="771" actId="20577"/>
        <pc:sldMkLst>
          <pc:docMk/>
          <pc:sldMk cId="3819070617" sldId="350"/>
        </pc:sldMkLst>
        <pc:spChg chg="del mod">
          <ac:chgData name="Ian Parr" userId="4f46477c-3823-44e3-a023-ec7a0abfe074" providerId="ADAL" clId="{66841C4C-4F35-4080-B10B-17C2E115D3EB}" dt="2023-08-08T02:23:50.124" v="622" actId="478"/>
          <ac:spMkLst>
            <pc:docMk/>
            <pc:sldMk cId="3819070617" sldId="350"/>
            <ac:spMk id="2" creationId="{D781DD0D-6BCC-EA18-FDB7-FB2DF4B6E7DC}"/>
          </ac:spMkLst>
        </pc:spChg>
        <pc:spChg chg="mod">
          <ac:chgData name="Ian Parr" userId="4f46477c-3823-44e3-a023-ec7a0abfe074" providerId="ADAL" clId="{66841C4C-4F35-4080-B10B-17C2E115D3EB}" dt="2023-08-08T02:30:27.373" v="763" actId="1076"/>
          <ac:spMkLst>
            <pc:docMk/>
            <pc:sldMk cId="3819070617" sldId="350"/>
            <ac:spMk id="3" creationId="{53FB4D62-79A9-C894-3877-45C711DE180B}"/>
          </ac:spMkLst>
        </pc:spChg>
        <pc:spChg chg="del">
          <ac:chgData name="Ian Parr" userId="4f46477c-3823-44e3-a023-ec7a0abfe074" providerId="ADAL" clId="{66841C4C-4F35-4080-B10B-17C2E115D3EB}" dt="2023-08-08T02:26:27.109" v="698" actId="478"/>
          <ac:spMkLst>
            <pc:docMk/>
            <pc:sldMk cId="3819070617" sldId="350"/>
            <ac:spMk id="4" creationId="{F4BC253E-A422-D42A-69F7-20FE85C3B357}"/>
          </ac:spMkLst>
        </pc:spChg>
        <pc:spChg chg="add del mod">
          <ac:chgData name="Ian Parr" userId="4f46477c-3823-44e3-a023-ec7a0abfe074" providerId="ADAL" clId="{66841C4C-4F35-4080-B10B-17C2E115D3EB}" dt="2023-08-08T02:27:22.992" v="723" actId="478"/>
          <ac:spMkLst>
            <pc:docMk/>
            <pc:sldMk cId="3819070617" sldId="350"/>
            <ac:spMk id="5" creationId="{122828DC-7E67-8A6E-74B8-0CD4D7EEB92D}"/>
          </ac:spMkLst>
        </pc:spChg>
        <pc:spChg chg="add mod">
          <ac:chgData name="Ian Parr" userId="4f46477c-3823-44e3-a023-ec7a0abfe074" providerId="ADAL" clId="{66841C4C-4F35-4080-B10B-17C2E115D3EB}" dt="2023-08-08T02:30:45.999" v="771" actId="20577"/>
          <ac:spMkLst>
            <pc:docMk/>
            <pc:sldMk cId="3819070617" sldId="350"/>
            <ac:spMk id="7" creationId="{434ABA5F-7B78-92E7-A436-63BFCF895DD8}"/>
          </ac:spMkLst>
        </pc:spChg>
        <pc:picChg chg="add del">
          <ac:chgData name="Ian Parr" userId="4f46477c-3823-44e3-a023-ec7a0abfe074" providerId="ADAL" clId="{66841C4C-4F35-4080-B10B-17C2E115D3EB}" dt="2023-08-08T02:27:31.340" v="725" actId="478"/>
          <ac:picMkLst>
            <pc:docMk/>
            <pc:sldMk cId="3819070617" sldId="350"/>
            <ac:picMk id="6" creationId="{09438999-F23E-BDE4-13F1-E11AA60B8654}"/>
          </ac:picMkLst>
        </pc:picChg>
        <pc:picChg chg="add del">
          <ac:chgData name="Ian Parr" userId="4f46477c-3823-44e3-a023-ec7a0abfe074" providerId="ADAL" clId="{66841C4C-4F35-4080-B10B-17C2E115D3EB}" dt="2023-08-08T02:23:50.124" v="622" actId="478"/>
          <ac:picMkLst>
            <pc:docMk/>
            <pc:sldMk cId="3819070617" sldId="350"/>
            <ac:picMk id="1026" creationId="{667CF5D4-A03E-E5F9-C5AA-D9D24EF4F797}"/>
          </ac:picMkLst>
        </pc:picChg>
      </pc:sldChg>
      <pc:sldChg chg="addSp delSp modSp add mod ord">
        <pc:chgData name="Ian Parr" userId="4f46477c-3823-44e3-a023-ec7a0abfe074" providerId="ADAL" clId="{66841C4C-4F35-4080-B10B-17C2E115D3EB}" dt="2023-08-08T02:26:03.169" v="695" actId="1076"/>
        <pc:sldMkLst>
          <pc:docMk/>
          <pc:sldMk cId="660098114" sldId="351"/>
        </pc:sldMkLst>
        <pc:spChg chg="mod">
          <ac:chgData name="Ian Parr" userId="4f46477c-3823-44e3-a023-ec7a0abfe074" providerId="ADAL" clId="{66841C4C-4F35-4080-B10B-17C2E115D3EB}" dt="2023-08-08T02:25:47.650" v="691" actId="20577"/>
          <ac:spMkLst>
            <pc:docMk/>
            <pc:sldMk cId="660098114" sldId="351"/>
            <ac:spMk id="3" creationId="{53FB4D62-79A9-C894-3877-45C711DE180B}"/>
          </ac:spMkLst>
        </pc:spChg>
        <pc:spChg chg="del mod">
          <ac:chgData name="Ian Parr" userId="4f46477c-3823-44e3-a023-ec7a0abfe074" providerId="ADAL" clId="{66841C4C-4F35-4080-B10B-17C2E115D3EB}" dt="2023-08-08T02:25:42.676" v="689" actId="478"/>
          <ac:spMkLst>
            <pc:docMk/>
            <pc:sldMk cId="660098114" sldId="351"/>
            <ac:spMk id="4" creationId="{F4BC253E-A422-D42A-69F7-20FE85C3B357}"/>
          </ac:spMkLst>
        </pc:spChg>
        <pc:spChg chg="add mod">
          <ac:chgData name="Ian Parr" userId="4f46477c-3823-44e3-a023-ec7a0abfe074" providerId="ADAL" clId="{66841C4C-4F35-4080-B10B-17C2E115D3EB}" dt="2023-08-08T02:25:35.304" v="687" actId="255"/>
          <ac:spMkLst>
            <pc:docMk/>
            <pc:sldMk cId="660098114" sldId="351"/>
            <ac:spMk id="5" creationId="{95B92E10-5398-4603-D958-6ABD3DC2D47C}"/>
          </ac:spMkLst>
        </pc:spChg>
        <pc:picChg chg="add mod">
          <ac:chgData name="Ian Parr" userId="4f46477c-3823-44e3-a023-ec7a0abfe074" providerId="ADAL" clId="{66841C4C-4F35-4080-B10B-17C2E115D3EB}" dt="2023-08-08T02:26:03.169" v="695" actId="1076"/>
          <ac:picMkLst>
            <pc:docMk/>
            <pc:sldMk cId="660098114" sldId="351"/>
            <ac:picMk id="6" creationId="{2679E60F-3922-122F-4830-BB0612EE13CC}"/>
          </ac:picMkLst>
        </pc:picChg>
      </pc:sldChg>
      <pc:sldChg chg="add ord modNotesTx">
        <pc:chgData name="Ian Parr" userId="4f46477c-3823-44e3-a023-ec7a0abfe074" providerId="ADAL" clId="{66841C4C-4F35-4080-B10B-17C2E115D3EB}" dt="2023-08-08T02:11:17.920" v="468"/>
        <pc:sldMkLst>
          <pc:docMk/>
          <pc:sldMk cId="3577644973" sldId="352"/>
        </pc:sldMkLst>
      </pc:sldChg>
      <pc:sldChg chg="addSp delSp modSp add mod modNotesTx">
        <pc:chgData name="Ian Parr" userId="4f46477c-3823-44e3-a023-ec7a0abfe074" providerId="ADAL" clId="{66841C4C-4F35-4080-B10B-17C2E115D3EB}" dt="2023-08-08T02:10:17.528" v="466"/>
        <pc:sldMkLst>
          <pc:docMk/>
          <pc:sldMk cId="1412424723" sldId="353"/>
        </pc:sldMkLst>
        <pc:spChg chg="mod">
          <ac:chgData name="Ian Parr" userId="4f46477c-3823-44e3-a023-ec7a0abfe074" providerId="ADAL" clId="{66841C4C-4F35-4080-B10B-17C2E115D3EB}" dt="2023-08-08T02:06:02.309" v="425" actId="1076"/>
          <ac:spMkLst>
            <pc:docMk/>
            <pc:sldMk cId="1412424723" sldId="353"/>
            <ac:spMk id="2" creationId="{D781DD0D-6BCC-EA18-FDB7-FB2DF4B6E7DC}"/>
          </ac:spMkLst>
        </pc:spChg>
        <pc:spChg chg="mod">
          <ac:chgData name="Ian Parr" userId="4f46477c-3823-44e3-a023-ec7a0abfe074" providerId="ADAL" clId="{66841C4C-4F35-4080-B10B-17C2E115D3EB}" dt="2023-08-08T02:06:05.666" v="426" actId="1076"/>
          <ac:spMkLst>
            <pc:docMk/>
            <pc:sldMk cId="1412424723" sldId="353"/>
            <ac:spMk id="3" creationId="{53FB4D62-79A9-C894-3877-45C711DE180B}"/>
          </ac:spMkLst>
        </pc:spChg>
        <pc:spChg chg="mod">
          <ac:chgData name="Ian Parr" userId="4f46477c-3823-44e3-a023-ec7a0abfe074" providerId="ADAL" clId="{66841C4C-4F35-4080-B10B-17C2E115D3EB}" dt="2023-08-08T02:05:48.632" v="423" actId="1076"/>
          <ac:spMkLst>
            <pc:docMk/>
            <pc:sldMk cId="1412424723" sldId="353"/>
            <ac:spMk id="5" creationId="{A47A8FC2-DFDD-74EB-E32D-52AFA1EC268E}"/>
          </ac:spMkLst>
        </pc:spChg>
        <pc:picChg chg="add mod">
          <ac:chgData name="Ian Parr" userId="4f46477c-3823-44e3-a023-ec7a0abfe074" providerId="ADAL" clId="{66841C4C-4F35-4080-B10B-17C2E115D3EB}" dt="2023-08-08T01:55:57.327" v="421" actId="14100"/>
          <ac:picMkLst>
            <pc:docMk/>
            <pc:sldMk cId="1412424723" sldId="353"/>
            <ac:picMk id="4" creationId="{8A009370-F1CB-9981-406F-B192015B955D}"/>
          </ac:picMkLst>
        </pc:picChg>
        <pc:picChg chg="del">
          <ac:chgData name="Ian Parr" userId="4f46477c-3823-44e3-a023-ec7a0abfe074" providerId="ADAL" clId="{66841C4C-4F35-4080-B10B-17C2E115D3EB}" dt="2023-08-08T01:55:48.065" v="418" actId="478"/>
          <ac:picMkLst>
            <pc:docMk/>
            <pc:sldMk cId="1412424723" sldId="353"/>
            <ac:picMk id="6" creationId="{1EA0B46F-B30A-64BF-AD96-E330B3AC8ED7}"/>
          </ac:picMkLst>
        </pc:picChg>
      </pc:sldChg>
      <pc:sldChg chg="addSp delSp modSp add mod modNotesTx">
        <pc:chgData name="Ian Parr" userId="4f46477c-3823-44e3-a023-ec7a0abfe074" providerId="ADAL" clId="{66841C4C-4F35-4080-B10B-17C2E115D3EB}" dt="2023-08-08T02:11:40.982" v="471"/>
        <pc:sldMkLst>
          <pc:docMk/>
          <pc:sldMk cId="691793708" sldId="354"/>
        </pc:sldMkLst>
        <pc:spChg chg="mod">
          <ac:chgData name="Ian Parr" userId="4f46477c-3823-44e3-a023-ec7a0abfe074" providerId="ADAL" clId="{66841C4C-4F35-4080-B10B-17C2E115D3EB}" dt="2023-08-08T02:06:58.608" v="438" actId="1076"/>
          <ac:spMkLst>
            <pc:docMk/>
            <pc:sldMk cId="691793708" sldId="354"/>
            <ac:spMk id="2" creationId="{D781DD0D-6BCC-EA18-FDB7-FB2DF4B6E7DC}"/>
          </ac:spMkLst>
        </pc:spChg>
        <pc:spChg chg="mod">
          <ac:chgData name="Ian Parr" userId="4f46477c-3823-44e3-a023-ec7a0abfe074" providerId="ADAL" clId="{66841C4C-4F35-4080-B10B-17C2E115D3EB}" dt="2023-08-08T02:07:01.569" v="439" actId="1076"/>
          <ac:spMkLst>
            <pc:docMk/>
            <pc:sldMk cId="691793708" sldId="354"/>
            <ac:spMk id="3" creationId="{53FB4D62-79A9-C894-3877-45C711DE180B}"/>
          </ac:spMkLst>
        </pc:spChg>
        <pc:spChg chg="mod">
          <ac:chgData name="Ian Parr" userId="4f46477c-3823-44e3-a023-ec7a0abfe074" providerId="ADAL" clId="{66841C4C-4F35-4080-B10B-17C2E115D3EB}" dt="2023-08-08T02:07:21.495" v="460" actId="20577"/>
          <ac:spMkLst>
            <pc:docMk/>
            <pc:sldMk cId="691793708" sldId="354"/>
            <ac:spMk id="5" creationId="{A47A8FC2-DFDD-74EB-E32D-52AFA1EC268E}"/>
          </ac:spMkLst>
        </pc:spChg>
        <pc:picChg chg="del">
          <ac:chgData name="Ian Parr" userId="4f46477c-3823-44e3-a023-ec7a0abfe074" providerId="ADAL" clId="{66841C4C-4F35-4080-B10B-17C2E115D3EB}" dt="2023-08-08T02:06:47.316" v="431" actId="478"/>
          <ac:picMkLst>
            <pc:docMk/>
            <pc:sldMk cId="691793708" sldId="354"/>
            <ac:picMk id="4" creationId="{8A009370-F1CB-9981-406F-B192015B955D}"/>
          </ac:picMkLst>
        </pc:picChg>
        <pc:picChg chg="add mod">
          <ac:chgData name="Ian Parr" userId="4f46477c-3823-44e3-a023-ec7a0abfe074" providerId="ADAL" clId="{66841C4C-4F35-4080-B10B-17C2E115D3EB}" dt="2023-08-08T02:07:35.635" v="463" actId="14100"/>
          <ac:picMkLst>
            <pc:docMk/>
            <pc:sldMk cId="691793708" sldId="354"/>
            <ac:picMk id="6" creationId="{83D14FC0-CF4B-A49C-AEDA-40EE7FCB9AF9}"/>
          </ac:picMkLst>
        </pc:picChg>
      </pc:sldChg>
      <pc:sldChg chg="addSp delSp modSp add mod modNotesTx">
        <pc:chgData name="Ian Parr" userId="4f46477c-3823-44e3-a023-ec7a0abfe074" providerId="ADAL" clId="{66841C4C-4F35-4080-B10B-17C2E115D3EB}" dt="2023-08-08T02:22:52.562" v="595" actId="1076"/>
        <pc:sldMkLst>
          <pc:docMk/>
          <pc:sldMk cId="4215431960" sldId="355"/>
        </pc:sldMkLst>
        <pc:spChg chg="mod">
          <ac:chgData name="Ian Parr" userId="4f46477c-3823-44e3-a023-ec7a0abfe074" providerId="ADAL" clId="{66841C4C-4F35-4080-B10B-17C2E115D3EB}" dt="2023-08-08T02:17:18.729" v="574" actId="1076"/>
          <ac:spMkLst>
            <pc:docMk/>
            <pc:sldMk cId="4215431960" sldId="355"/>
            <ac:spMk id="2" creationId="{D781DD0D-6BCC-EA18-FDB7-FB2DF4B6E7DC}"/>
          </ac:spMkLst>
        </pc:spChg>
        <pc:spChg chg="mod">
          <ac:chgData name="Ian Parr" userId="4f46477c-3823-44e3-a023-ec7a0abfe074" providerId="ADAL" clId="{66841C4C-4F35-4080-B10B-17C2E115D3EB}" dt="2023-08-08T02:17:13.316" v="573" actId="1076"/>
          <ac:spMkLst>
            <pc:docMk/>
            <pc:sldMk cId="4215431960" sldId="355"/>
            <ac:spMk id="3" creationId="{53FB4D62-79A9-C894-3877-45C711DE180B}"/>
          </ac:spMkLst>
        </pc:spChg>
        <pc:spChg chg="mod">
          <ac:chgData name="Ian Parr" userId="4f46477c-3823-44e3-a023-ec7a0abfe074" providerId="ADAL" clId="{66841C4C-4F35-4080-B10B-17C2E115D3EB}" dt="2023-08-08T02:17:22.177" v="575" actId="1076"/>
          <ac:spMkLst>
            <pc:docMk/>
            <pc:sldMk cId="4215431960" sldId="355"/>
            <ac:spMk id="5" creationId="{A47A8FC2-DFDD-74EB-E32D-52AFA1EC268E}"/>
          </ac:spMkLst>
        </pc:spChg>
        <pc:picChg chg="del">
          <ac:chgData name="Ian Parr" userId="4f46477c-3823-44e3-a023-ec7a0abfe074" providerId="ADAL" clId="{66841C4C-4F35-4080-B10B-17C2E115D3EB}" dt="2023-08-08T02:15:07.539" v="529" actId="478"/>
          <ac:picMkLst>
            <pc:docMk/>
            <pc:sldMk cId="4215431960" sldId="355"/>
            <ac:picMk id="4" creationId="{8A009370-F1CB-9981-406F-B192015B955D}"/>
          </ac:picMkLst>
        </pc:picChg>
        <pc:picChg chg="add mod">
          <ac:chgData name="Ian Parr" userId="4f46477c-3823-44e3-a023-ec7a0abfe074" providerId="ADAL" clId="{66841C4C-4F35-4080-B10B-17C2E115D3EB}" dt="2023-08-08T02:20:30.660" v="591" actId="1076"/>
          <ac:picMkLst>
            <pc:docMk/>
            <pc:sldMk cId="4215431960" sldId="355"/>
            <ac:picMk id="6" creationId="{89619D08-A234-1E05-C40E-56DEF20112F1}"/>
          </ac:picMkLst>
        </pc:picChg>
        <pc:picChg chg="add del mod">
          <ac:chgData name="Ian Parr" userId="4f46477c-3823-44e3-a023-ec7a0abfe074" providerId="ADAL" clId="{66841C4C-4F35-4080-B10B-17C2E115D3EB}" dt="2023-08-08T02:22:41.651" v="592" actId="478"/>
          <ac:picMkLst>
            <pc:docMk/>
            <pc:sldMk cId="4215431960" sldId="355"/>
            <ac:picMk id="7" creationId="{12370685-EF69-57C2-3B1B-518B8DD7ED23}"/>
          </ac:picMkLst>
        </pc:picChg>
        <pc:picChg chg="add mod">
          <ac:chgData name="Ian Parr" userId="4f46477c-3823-44e3-a023-ec7a0abfe074" providerId="ADAL" clId="{66841C4C-4F35-4080-B10B-17C2E115D3EB}" dt="2023-08-08T02:22:52.562" v="595" actId="1076"/>
          <ac:picMkLst>
            <pc:docMk/>
            <pc:sldMk cId="4215431960" sldId="355"/>
            <ac:picMk id="8" creationId="{D60C6F73-E72C-F9F6-065A-AAB17DA52BE1}"/>
          </ac:picMkLst>
        </pc:picChg>
      </pc:sldChg>
      <pc:sldChg chg="add">
        <pc:chgData name="Ian Parr" userId="4f46477c-3823-44e3-a023-ec7a0abfe074" providerId="ADAL" clId="{66841C4C-4F35-4080-B10B-17C2E115D3EB}" dt="2023-08-08T02:26:08.378" v="696" actId="2890"/>
        <pc:sldMkLst>
          <pc:docMk/>
          <pc:sldMk cId="3689140753" sldId="356"/>
        </pc:sldMkLst>
      </pc:sldChg>
      <pc:sldChg chg="add del">
        <pc:chgData name="Ian Parr" userId="4f46477c-3823-44e3-a023-ec7a0abfe074" providerId="ADAL" clId="{66841C4C-4F35-4080-B10B-17C2E115D3EB}" dt="2023-08-08T02:31:46.458" v="774" actId="2696"/>
        <pc:sldMkLst>
          <pc:docMk/>
          <pc:sldMk cId="2898425254" sldId="357"/>
        </pc:sldMkLst>
      </pc:sldChg>
    </pc:docChg>
  </pc:docChgLst>
  <pc:docChgLst>
    <pc:chgData name="Ian Parr" userId="4f46477c-3823-44e3-a023-ec7a0abfe074" providerId="ADAL" clId="{D847A0EA-A55B-493F-98F5-6CE02B3F3B80}"/>
    <pc:docChg chg="undo custSel addSld delSld modSld sldOrd modMainMaster addSection modSection">
      <pc:chgData name="Ian Parr" userId="4f46477c-3823-44e3-a023-ec7a0abfe074" providerId="ADAL" clId="{D847A0EA-A55B-493F-98F5-6CE02B3F3B80}" dt="2023-07-04T05:21:14.677" v="2618" actId="2696"/>
      <pc:docMkLst>
        <pc:docMk/>
      </pc:docMkLst>
      <pc:sldChg chg="modSp mod">
        <pc:chgData name="Ian Parr" userId="4f46477c-3823-44e3-a023-ec7a0abfe074" providerId="ADAL" clId="{D847A0EA-A55B-493F-98F5-6CE02B3F3B80}" dt="2023-07-04T02:01:23.645" v="50" actId="1076"/>
        <pc:sldMkLst>
          <pc:docMk/>
          <pc:sldMk cId="2153998600" sldId="258"/>
        </pc:sldMkLst>
        <pc:spChg chg="mod">
          <ac:chgData name="Ian Parr" userId="4f46477c-3823-44e3-a023-ec7a0abfe074" providerId="ADAL" clId="{D847A0EA-A55B-493F-98F5-6CE02B3F3B80}" dt="2023-07-04T02:01:23.645" v="50" actId="1076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4f46477c-3823-44e3-a023-ec7a0abfe074" providerId="ADAL" clId="{D847A0EA-A55B-493F-98F5-6CE02B3F3B80}" dt="2023-07-04T02:01:18.003" v="49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mod">
        <pc:chgData name="Ian Parr" userId="4f46477c-3823-44e3-a023-ec7a0abfe074" providerId="ADAL" clId="{D847A0EA-A55B-493F-98F5-6CE02B3F3B80}" dt="2023-07-04T04:35:35.071" v="1871"/>
        <pc:sldMkLst>
          <pc:docMk/>
          <pc:sldMk cId="908109795" sldId="265"/>
        </pc:sldMkLst>
        <pc:spChg chg="del">
          <ac:chgData name="Ian Parr" userId="4f46477c-3823-44e3-a023-ec7a0abfe074" providerId="ADAL" clId="{D847A0EA-A55B-493F-98F5-6CE02B3F3B80}" dt="2023-07-04T02:06:39.477" v="88" actId="478"/>
          <ac:spMkLst>
            <pc:docMk/>
            <pc:sldMk cId="908109795" sldId="265"/>
            <ac:spMk id="2" creationId="{A8D8A4B1-735F-8B4D-8429-02AC0F272D43}"/>
          </ac:spMkLst>
        </pc:spChg>
        <pc:spChg chg="add mod">
          <ac:chgData name="Ian Parr" userId="4f46477c-3823-44e3-a023-ec7a0abfe074" providerId="ADAL" clId="{D847A0EA-A55B-493F-98F5-6CE02B3F3B80}" dt="2023-07-04T04:35:35.071" v="1871"/>
          <ac:spMkLst>
            <pc:docMk/>
            <pc:sldMk cId="908109795" sldId="265"/>
            <ac:spMk id="4" creationId="{0F55896C-AA80-8EC4-8294-5C3763871976}"/>
          </ac:spMkLst>
        </pc:spChg>
        <pc:spChg chg="del">
          <ac:chgData name="Ian Parr" userId="4f46477c-3823-44e3-a023-ec7a0abfe074" providerId="ADAL" clId="{D847A0EA-A55B-493F-98F5-6CE02B3F3B80}" dt="2023-07-04T02:06:16.102" v="87" actId="478"/>
          <ac:spMkLst>
            <pc:docMk/>
            <pc:sldMk cId="908109795" sldId="265"/>
            <ac:spMk id="12" creationId="{FEBF7918-DE86-CB2D-6901-D9B56C65A625}"/>
          </ac:spMkLst>
        </pc:spChg>
        <pc:picChg chg="add mod">
          <ac:chgData name="Ian Parr" userId="4f46477c-3823-44e3-a023-ec7a0abfe074" providerId="ADAL" clId="{D847A0EA-A55B-493F-98F5-6CE02B3F3B80}" dt="2023-07-04T02:06:51.114" v="90" actId="1076"/>
          <ac:picMkLst>
            <pc:docMk/>
            <pc:sldMk cId="908109795" sldId="265"/>
            <ac:picMk id="5" creationId="{9937DF08-CBCB-53D8-8521-AECBD58831A1}"/>
          </ac:picMkLst>
        </pc:picChg>
        <pc:picChg chg="add mod">
          <ac:chgData name="Ian Parr" userId="4f46477c-3823-44e3-a023-ec7a0abfe074" providerId="ADAL" clId="{D847A0EA-A55B-493F-98F5-6CE02B3F3B80}" dt="2023-07-04T02:07:49.131" v="104" actId="1076"/>
          <ac:picMkLst>
            <pc:docMk/>
            <pc:sldMk cId="908109795" sldId="265"/>
            <ac:picMk id="6" creationId="{CF7D833A-2383-DF43-B2B8-893193ECED6E}"/>
          </ac:picMkLst>
        </pc:picChg>
      </pc:sldChg>
      <pc:sldChg chg="addSp delSp modSp del mod ord">
        <pc:chgData name="Ian Parr" userId="4f46477c-3823-44e3-a023-ec7a0abfe074" providerId="ADAL" clId="{D847A0EA-A55B-493F-98F5-6CE02B3F3B80}" dt="2023-07-04T05:21:00.551" v="2616" actId="2696"/>
        <pc:sldMkLst>
          <pc:docMk/>
          <pc:sldMk cId="3308465661" sldId="268"/>
        </pc:sldMkLst>
        <pc:spChg chg="del mod">
          <ac:chgData name="Ian Parr" userId="4f46477c-3823-44e3-a023-ec7a0abfe074" providerId="ADAL" clId="{D847A0EA-A55B-493F-98F5-6CE02B3F3B80}" dt="2023-07-04T02:35:09.891" v="612" actId="478"/>
          <ac:spMkLst>
            <pc:docMk/>
            <pc:sldMk cId="3308465661" sldId="268"/>
            <ac:spMk id="2" creationId="{A8D8A4B1-735F-8B4D-8429-02AC0F272D43}"/>
          </ac:spMkLst>
        </pc:spChg>
        <pc:spChg chg="del">
          <ac:chgData name="Ian Parr" userId="4f46477c-3823-44e3-a023-ec7a0abfe074" providerId="ADAL" clId="{D847A0EA-A55B-493F-98F5-6CE02B3F3B80}" dt="2023-07-04T02:35:12.582" v="613" actId="478"/>
          <ac:spMkLst>
            <pc:docMk/>
            <pc:sldMk cId="3308465661" sldId="268"/>
            <ac:spMk id="4" creationId="{89F8254B-877A-9169-947E-5BC1712FFC46}"/>
          </ac:spMkLst>
        </pc:spChg>
        <pc:spChg chg="add mod">
          <ac:chgData name="Ian Parr" userId="4f46477c-3823-44e3-a023-ec7a0abfe074" providerId="ADAL" clId="{D847A0EA-A55B-493F-98F5-6CE02B3F3B80}" dt="2023-07-04T04:35:35.071" v="1871"/>
          <ac:spMkLst>
            <pc:docMk/>
            <pc:sldMk cId="3308465661" sldId="268"/>
            <ac:spMk id="6" creationId="{03A3375D-5432-9077-CBD4-3205D7DF86C1}"/>
          </ac:spMkLst>
        </pc:spChg>
        <pc:picChg chg="add del">
          <ac:chgData name="Ian Parr" userId="4f46477c-3823-44e3-a023-ec7a0abfe074" providerId="ADAL" clId="{D847A0EA-A55B-493F-98F5-6CE02B3F3B80}" dt="2023-07-04T02:52:29.867" v="827" actId="478"/>
          <ac:picMkLst>
            <pc:docMk/>
            <pc:sldMk cId="3308465661" sldId="268"/>
            <ac:picMk id="3" creationId="{17577828-157C-9C62-F62A-ACB7D445E180}"/>
          </ac:picMkLst>
        </pc:picChg>
        <pc:picChg chg="del">
          <ac:chgData name="Ian Parr" userId="4f46477c-3823-44e3-a023-ec7a0abfe074" providerId="ADAL" clId="{D847A0EA-A55B-493F-98F5-6CE02B3F3B80}" dt="2023-07-04T02:34:56.522" v="610" actId="478"/>
          <ac:picMkLst>
            <pc:docMk/>
            <pc:sldMk cId="3308465661" sldId="268"/>
            <ac:picMk id="1028" creationId="{1AD2744C-0765-FFB0-A491-8881445723A7}"/>
          </ac:picMkLst>
        </pc:picChg>
      </pc:sldChg>
      <pc:sldChg chg="addSp delSp modSp mod">
        <pc:chgData name="Ian Parr" userId="4f46477c-3823-44e3-a023-ec7a0abfe074" providerId="ADAL" clId="{D847A0EA-A55B-493F-98F5-6CE02B3F3B80}" dt="2023-07-04T02:53:32.276" v="834" actId="207"/>
        <pc:sldMkLst>
          <pc:docMk/>
          <pc:sldMk cId="3096131400" sldId="269"/>
        </pc:sldMkLst>
        <pc:spChg chg="del">
          <ac:chgData name="Ian Parr" userId="4f46477c-3823-44e3-a023-ec7a0abfe074" providerId="ADAL" clId="{D847A0EA-A55B-493F-98F5-6CE02B3F3B80}" dt="2023-07-04T02:02:19.440" v="54" actId="478"/>
          <ac:spMkLst>
            <pc:docMk/>
            <pc:sldMk cId="3096131400" sldId="269"/>
            <ac:spMk id="2" creationId="{0AE46559-68B7-105E-106E-0E620619D7EE}"/>
          </ac:spMkLst>
        </pc:spChg>
        <pc:spChg chg="del">
          <ac:chgData name="Ian Parr" userId="4f46477c-3823-44e3-a023-ec7a0abfe074" providerId="ADAL" clId="{D847A0EA-A55B-493F-98F5-6CE02B3F3B80}" dt="2023-07-04T02:02:34.551" v="58" actId="478"/>
          <ac:spMkLst>
            <pc:docMk/>
            <pc:sldMk cId="3096131400" sldId="269"/>
            <ac:spMk id="4" creationId="{E2704DC6-4A5F-22E9-5EDB-CD157E82B7E8}"/>
          </ac:spMkLst>
        </pc:spChg>
        <pc:spChg chg="add mod">
          <ac:chgData name="Ian Parr" userId="4f46477c-3823-44e3-a023-ec7a0abfe074" providerId="ADAL" clId="{D847A0EA-A55B-493F-98F5-6CE02B3F3B80}" dt="2023-07-04T02:53:32.276" v="834" actId="207"/>
          <ac:spMkLst>
            <pc:docMk/>
            <pc:sldMk cId="3096131400" sldId="269"/>
            <ac:spMk id="8" creationId="{2084032C-5FE6-8685-B225-0381053C4285}"/>
          </ac:spMkLst>
        </pc:spChg>
        <pc:picChg chg="add mod">
          <ac:chgData name="Ian Parr" userId="4f46477c-3823-44e3-a023-ec7a0abfe074" providerId="ADAL" clId="{D847A0EA-A55B-493F-98F5-6CE02B3F3B80}" dt="2023-07-04T02:05:03.882" v="84" actId="1076"/>
          <ac:picMkLst>
            <pc:docMk/>
            <pc:sldMk cId="3096131400" sldId="269"/>
            <ac:picMk id="3" creationId="{70035D00-7E9F-3691-B74E-7DC4122CF6D9}"/>
          </ac:picMkLst>
        </pc:picChg>
        <pc:picChg chg="del">
          <ac:chgData name="Ian Parr" userId="4f46477c-3823-44e3-a023-ec7a0abfe074" providerId="ADAL" clId="{D847A0EA-A55B-493F-98F5-6CE02B3F3B80}" dt="2023-07-04T02:01:49.125" v="51" actId="478"/>
          <ac:picMkLst>
            <pc:docMk/>
            <pc:sldMk cId="3096131400" sldId="269"/>
            <ac:picMk id="6" creationId="{C1DCA167-FD67-B806-A6A2-10CCA2465555}"/>
          </ac:picMkLst>
        </pc:picChg>
        <pc:picChg chg="add del mod">
          <ac:chgData name="Ian Parr" userId="4f46477c-3823-44e3-a023-ec7a0abfe074" providerId="ADAL" clId="{D847A0EA-A55B-493F-98F5-6CE02B3F3B80}" dt="2023-07-04T02:03:33.313" v="63" actId="478"/>
          <ac:picMkLst>
            <pc:docMk/>
            <pc:sldMk cId="3096131400" sldId="269"/>
            <ac:picMk id="7" creationId="{7CCE7B44-E830-DB21-EDF9-DC11E92E3D8B}"/>
          </ac:picMkLst>
        </pc:picChg>
      </pc:sldChg>
      <pc:sldChg chg="del">
        <pc:chgData name="Ian Parr" userId="4f46477c-3823-44e3-a023-ec7a0abfe074" providerId="ADAL" clId="{D847A0EA-A55B-493F-98F5-6CE02B3F3B80}" dt="2023-07-04T05:21:04.648" v="2617" actId="2696"/>
        <pc:sldMkLst>
          <pc:docMk/>
          <pc:sldMk cId="3239031814" sldId="270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02963872" sldId="271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506818410" sldId="272"/>
        </pc:sldMkLst>
      </pc:sldChg>
      <pc:sldChg chg="del">
        <pc:chgData name="Ian Parr" userId="4f46477c-3823-44e3-a023-ec7a0abfe074" providerId="ADAL" clId="{D847A0EA-A55B-493F-98F5-6CE02B3F3B80}" dt="2023-07-04T05:21:14.677" v="2618" actId="2696"/>
        <pc:sldMkLst>
          <pc:docMk/>
          <pc:sldMk cId="1381967022" sldId="275"/>
        </pc:sldMkLst>
      </pc:sldChg>
      <pc:sldChg chg="addSp delSp modSp mod ord">
        <pc:chgData name="Ian Parr" userId="4f46477c-3823-44e3-a023-ec7a0abfe074" providerId="ADAL" clId="{D847A0EA-A55B-493F-98F5-6CE02B3F3B80}" dt="2023-07-04T02:10:14.941" v="125" actId="1076"/>
        <pc:sldMkLst>
          <pc:docMk/>
          <pc:sldMk cId="1516207296" sldId="276"/>
        </pc:sldMkLst>
        <pc:spChg chg="del">
          <ac:chgData name="Ian Parr" userId="4f46477c-3823-44e3-a023-ec7a0abfe074" providerId="ADAL" clId="{D847A0EA-A55B-493F-98F5-6CE02B3F3B80}" dt="2023-07-04T02:08:33.761" v="107" actId="478"/>
          <ac:spMkLst>
            <pc:docMk/>
            <pc:sldMk cId="1516207296" sldId="276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2:09:28.130" v="113" actId="1076"/>
          <ac:spMkLst>
            <pc:docMk/>
            <pc:sldMk cId="1516207296" sldId="276"/>
            <ac:spMk id="5" creationId="{D622A349-27D4-86D8-9DCA-AC77DC3213FA}"/>
          </ac:spMkLst>
        </pc:spChg>
        <pc:spChg chg="add mod">
          <ac:chgData name="Ian Parr" userId="4f46477c-3823-44e3-a023-ec7a0abfe074" providerId="ADAL" clId="{D847A0EA-A55B-493F-98F5-6CE02B3F3B80}" dt="2023-07-04T02:10:14.941" v="125" actId="1076"/>
          <ac:spMkLst>
            <pc:docMk/>
            <pc:sldMk cId="1516207296" sldId="276"/>
            <ac:spMk id="6" creationId="{E081C378-CFC6-1562-2F5D-9EC69677FECE}"/>
          </ac:spMkLst>
        </pc:spChg>
        <pc:picChg chg="add mod">
          <ac:chgData name="Ian Parr" userId="4f46477c-3823-44e3-a023-ec7a0abfe074" providerId="ADAL" clId="{D847A0EA-A55B-493F-98F5-6CE02B3F3B80}" dt="2023-07-04T02:08:56.728" v="109" actId="1076"/>
          <ac:picMkLst>
            <pc:docMk/>
            <pc:sldMk cId="1516207296" sldId="276"/>
            <ac:picMk id="3" creationId="{047EA0D6-3C4A-21DD-C116-1589CDD07EFF}"/>
          </ac:picMkLst>
        </pc:picChg>
      </pc:sldChg>
      <pc:sldChg chg="addSp delSp modSp mod ord setBg delDesignElem">
        <pc:chgData name="Ian Parr" userId="4f46477c-3823-44e3-a023-ec7a0abfe074" providerId="ADAL" clId="{D847A0EA-A55B-493F-98F5-6CE02B3F3B80}" dt="2023-07-04T05:18:55.296" v="2611" actId="14100"/>
        <pc:sldMkLst>
          <pc:docMk/>
          <pc:sldMk cId="3695235706" sldId="277"/>
        </pc:sldMkLst>
        <pc:spChg chg="mod">
          <ac:chgData name="Ian Parr" userId="4f46477c-3823-44e3-a023-ec7a0abfe074" providerId="ADAL" clId="{D847A0EA-A55B-493F-98F5-6CE02B3F3B80}" dt="2023-07-04T02:42:28.933" v="811" actId="1076"/>
          <ac:spMkLst>
            <pc:docMk/>
            <pc:sldMk cId="3695235706" sldId="277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2:32:12.686" v="607" actId="1076"/>
          <ac:spMkLst>
            <pc:docMk/>
            <pc:sldMk cId="3695235706" sldId="277"/>
            <ac:spMk id="5" creationId="{DB0A8C5A-18AD-7C39-2DFA-C8BD7413063B}"/>
          </ac:spMkLst>
        </pc:spChg>
        <pc:spChg chg="add del mod">
          <ac:chgData name="Ian Parr" userId="4f46477c-3823-44e3-a023-ec7a0abfe074" providerId="ADAL" clId="{D847A0EA-A55B-493F-98F5-6CE02B3F3B80}" dt="2023-07-04T02:22:53.469" v="483" actId="478"/>
          <ac:spMkLst>
            <pc:docMk/>
            <pc:sldMk cId="3695235706" sldId="277"/>
            <ac:spMk id="6" creationId="{696117CE-64A2-AE02-C037-3BE1817A3D64}"/>
          </ac:spMkLst>
        </pc:spChg>
        <pc:spChg chg="add mod">
          <ac:chgData name="Ian Parr" userId="4f46477c-3823-44e3-a023-ec7a0abfe074" providerId="ADAL" clId="{D847A0EA-A55B-493F-98F5-6CE02B3F3B80}" dt="2023-07-04T02:31:18.166" v="583" actId="20577"/>
          <ac:spMkLst>
            <pc:docMk/>
            <pc:sldMk cId="3695235706" sldId="277"/>
            <ac:spMk id="7" creationId="{048CD191-B46A-CA6D-6ABF-A2D5B96FE249}"/>
          </ac:spMkLst>
        </pc:spChg>
        <pc:spChg chg="add mod">
          <ac:chgData name="Ian Parr" userId="4f46477c-3823-44e3-a023-ec7a0abfe074" providerId="ADAL" clId="{D847A0EA-A55B-493F-98F5-6CE02B3F3B80}" dt="2023-07-04T05:18:55.296" v="2611" actId="14100"/>
          <ac:spMkLst>
            <pc:docMk/>
            <pc:sldMk cId="3695235706" sldId="277"/>
            <ac:spMk id="9" creationId="{00D6BA3C-ABA4-572D-F56D-34DB592F8E67}"/>
          </ac:spMkLst>
        </pc:s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10" creationId="{9795E515-5F57-431F-9A0D-3A0419DF7572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66" creationId="{096A8A5D-137F-4A8A-9811-F7A867F02E3F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70" creationId="{0FA686C7-6B08-416F-AEF3-C204079363A8}"/>
          </ac:grpSpMkLst>
        </pc:grpChg>
        <pc:grpChg chg="add del">
          <ac:chgData name="Ian Parr" userId="4f46477c-3823-44e3-a023-ec7a0abfe074" providerId="ADAL" clId="{D847A0EA-A55B-493F-98F5-6CE02B3F3B80}" dt="2023-07-04T02:37:10.314" v="632"/>
          <ac:grpSpMkLst>
            <pc:docMk/>
            <pc:sldMk cId="3695235706" sldId="277"/>
            <ac:grpSpMk id="126" creationId="{4C78E281-F596-4ECB-979A-89D89452AAD7}"/>
          </ac:grpSpMkLst>
        </pc:grpChg>
        <pc:picChg chg="add del mod">
          <ac:chgData name="Ian Parr" userId="4f46477c-3823-44e3-a023-ec7a0abfe074" providerId="ADAL" clId="{D847A0EA-A55B-493F-98F5-6CE02B3F3B80}" dt="2023-07-04T02:13:41.897" v="139" actId="478"/>
          <ac:picMkLst>
            <pc:docMk/>
            <pc:sldMk cId="3695235706" sldId="277"/>
            <ac:picMk id="3" creationId="{3B0E604F-2B7F-1DA4-3054-1F8035898C7E}"/>
          </ac:picMkLst>
        </pc:picChg>
        <pc:picChg chg="add mod">
          <ac:chgData name="Ian Parr" userId="4f46477c-3823-44e3-a023-ec7a0abfe074" providerId="ADAL" clId="{D847A0EA-A55B-493F-98F5-6CE02B3F3B80}" dt="2023-07-04T02:30:58.167" v="577" actId="1076"/>
          <ac:picMkLst>
            <pc:docMk/>
            <pc:sldMk cId="3695235706" sldId="277"/>
            <ac:picMk id="4" creationId="{C511D3A1-1A40-68AE-FD59-4650D80717F3}"/>
          </ac:picMkLst>
        </pc:picChg>
        <pc:picChg chg="add del">
          <ac:chgData name="Ian Parr" userId="4f46477c-3823-44e3-a023-ec7a0abfe074" providerId="ADAL" clId="{D847A0EA-A55B-493F-98F5-6CE02B3F3B80}" dt="2023-07-04T02:37:10.314" v="632"/>
          <ac:picMkLst>
            <pc:docMk/>
            <pc:sldMk cId="3695235706" sldId="277"/>
            <ac:picMk id="8" creationId="{50C065C3-0FE3-4452-B765-CB05BBB2A983}"/>
          </ac:picMkLst>
        </pc:picChg>
      </pc:sldChg>
      <pc:sldChg chg="new del">
        <pc:chgData name="Ian Parr" userId="4f46477c-3823-44e3-a023-ec7a0abfe074" providerId="ADAL" clId="{D847A0EA-A55B-493F-98F5-6CE02B3F3B80}" dt="2023-07-04T02:35:42.222" v="616" actId="2696"/>
        <pc:sldMkLst>
          <pc:docMk/>
          <pc:sldMk cId="2264250904" sldId="278"/>
        </pc:sldMkLst>
      </pc:sldChg>
      <pc:sldChg chg="modSp new setBg">
        <pc:chgData name="Ian Parr" userId="4f46477c-3823-44e3-a023-ec7a0abfe074" providerId="ADAL" clId="{D847A0EA-A55B-493F-98F5-6CE02B3F3B80}" dt="2023-07-04T04:35:35.071" v="1871"/>
        <pc:sldMkLst>
          <pc:docMk/>
          <pc:sldMk cId="2758879510" sldId="278"/>
        </pc:sldMkLst>
        <pc:spChg chg="mod">
          <ac:chgData name="Ian Parr" userId="4f46477c-3823-44e3-a023-ec7a0abfe074" providerId="ADAL" clId="{D847A0EA-A55B-493F-98F5-6CE02B3F3B80}" dt="2023-07-04T04:35:35.071" v="1871"/>
          <ac:spMkLst>
            <pc:docMk/>
            <pc:sldMk cId="2758879510" sldId="278"/>
            <ac:spMk id="2" creationId="{79971CF2-A49B-DFD6-A71D-FBE8CEA6D41F}"/>
          </ac:spMkLst>
        </pc:spChg>
      </pc:sldChg>
      <pc:sldChg chg="addSp delSp modSp add del mod setBg setClrOvrMap">
        <pc:chgData name="Ian Parr" userId="4f46477c-3823-44e3-a023-ec7a0abfe074" providerId="ADAL" clId="{D847A0EA-A55B-493F-98F5-6CE02B3F3B80}" dt="2023-07-04T02:36:11.475" v="625" actId="2696"/>
        <pc:sldMkLst>
          <pc:docMk/>
          <pc:sldMk cId="4225577117" sldId="278"/>
        </pc:sldMkLst>
        <pc:spChg chg="mod">
          <ac:chgData name="Ian Parr" userId="4f46477c-3823-44e3-a023-ec7a0abfe074" providerId="ADAL" clId="{D847A0EA-A55B-493F-98F5-6CE02B3F3B80}" dt="2023-07-04T02:36:05.701" v="624" actId="26606"/>
          <ac:spMkLst>
            <pc:docMk/>
            <pc:sldMk cId="4225577117" sldId="278"/>
            <ac:spMk id="8" creationId="{2084032C-5FE6-8685-B225-0381053C4285}"/>
          </ac:spMkLst>
        </pc:spChg>
        <pc:spChg chg="add del">
          <ac:chgData name="Ian Parr" userId="4f46477c-3823-44e3-a023-ec7a0abfe074" providerId="ADAL" clId="{D847A0EA-A55B-493F-98F5-6CE02B3F3B80}" dt="2023-07-04T02:35:59.484" v="621" actId="26606"/>
          <ac:spMkLst>
            <pc:docMk/>
            <pc:sldMk cId="4225577117" sldId="278"/>
            <ac:spMk id="75" creationId="{4B24F6DB-F114-44A7-BB56-D401884E4E7F}"/>
          </ac:spMkLst>
        </pc:s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15" creationId="{FF5EAD09-B81D-415F-8BCF-73C81AE05F21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6" creationId="{9795E515-5F57-431F-9A0D-3A0419DF7572}"/>
          </ac:grpSpMkLst>
        </pc:gr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71" creationId="{9BE10567-6165-46A7-867D-4690A16B46D6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76" creationId="{D4116A08-770E-4DC3-AAB6-E3E8E6CEC832}"/>
          </ac:grpSpMkLst>
        </pc:grpChg>
        <pc:grpChg chg="add del">
          <ac:chgData name="Ian Parr" userId="4f46477c-3823-44e3-a023-ec7a0abfe074" providerId="ADAL" clId="{D847A0EA-A55B-493F-98F5-6CE02B3F3B80}" dt="2023-07-04T02:35:59.484" v="621" actId="26606"/>
          <ac:grpSpMkLst>
            <pc:docMk/>
            <pc:sldMk cId="4225577117" sldId="278"/>
            <ac:grpSpMk id="77" creationId="{4DB50ECD-225E-4F81-AF7B-706DD05F3BA8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31" creationId="{1351B104-9B78-4A2B-B970-FA8ABE1CE12D}"/>
          </ac:grpSpMkLst>
        </pc:grpChg>
        <pc:grpChg chg="add del">
          <ac:chgData name="Ian Parr" userId="4f46477c-3823-44e3-a023-ec7a0abfe074" providerId="ADAL" clId="{D847A0EA-A55B-493F-98F5-6CE02B3F3B80}" dt="2023-07-04T02:36:05.669" v="623" actId="26606"/>
          <ac:grpSpMkLst>
            <pc:docMk/>
            <pc:sldMk cId="4225577117" sldId="278"/>
            <ac:grpSpMk id="132" creationId="{77EB1C59-16D1-4C5E-9775-50CB40E022FE}"/>
          </ac:grpSpMkLst>
        </pc:grpChg>
        <pc:grpChg chg="add">
          <ac:chgData name="Ian Parr" userId="4f46477c-3823-44e3-a023-ec7a0abfe074" providerId="ADAL" clId="{D847A0EA-A55B-493F-98F5-6CE02B3F3B80}" dt="2023-07-04T02:36:05.701" v="624" actId="26606"/>
          <ac:grpSpMkLst>
            <pc:docMk/>
            <pc:sldMk cId="4225577117" sldId="278"/>
            <ac:grpSpMk id="146" creationId="{FF5EAD09-B81D-415F-8BCF-73C81AE05F21}"/>
          </ac:grpSpMkLst>
        </pc:grpChg>
        <pc:grpChg chg="add">
          <ac:chgData name="Ian Parr" userId="4f46477c-3823-44e3-a023-ec7a0abfe074" providerId="ADAL" clId="{D847A0EA-A55B-493F-98F5-6CE02B3F3B80}" dt="2023-07-04T02:36:05.701" v="624" actId="26606"/>
          <ac:grpSpMkLst>
            <pc:docMk/>
            <pc:sldMk cId="4225577117" sldId="278"/>
            <ac:grpSpMk id="148" creationId="{82EEA7F3-64E0-47B1-9B06-0677EA6FD79E}"/>
          </ac:grpSpMkLst>
        </pc:grpChg>
        <pc:picChg chg="del">
          <ac:chgData name="Ian Parr" userId="4f46477c-3823-44e3-a023-ec7a0abfe074" providerId="ADAL" clId="{D847A0EA-A55B-493F-98F5-6CE02B3F3B80}" dt="2023-07-04T02:35:52.367" v="619" actId="478"/>
          <ac:picMkLst>
            <pc:docMk/>
            <pc:sldMk cId="4225577117" sldId="278"/>
            <ac:picMk id="3" creationId="{70035D00-7E9F-3691-B74E-7DC4122CF6D9}"/>
          </ac:picMkLst>
        </pc:picChg>
        <pc:picChg chg="add del">
          <ac:chgData name="Ian Parr" userId="4f46477c-3823-44e3-a023-ec7a0abfe074" providerId="ADAL" clId="{D847A0EA-A55B-493F-98F5-6CE02B3F3B80}" dt="2023-07-04T02:36:05.669" v="623" actId="26606"/>
          <ac:picMkLst>
            <pc:docMk/>
            <pc:sldMk cId="4225577117" sldId="278"/>
            <ac:picMk id="10" creationId="{E92FA128-2121-B452-6BA5-555F238D3FAB}"/>
          </ac:picMkLst>
        </pc:picChg>
        <pc:picChg chg="add del">
          <ac:chgData name="Ian Parr" userId="4f46477c-3823-44e3-a023-ec7a0abfe074" providerId="ADAL" clId="{D847A0EA-A55B-493F-98F5-6CE02B3F3B80}" dt="2023-07-04T02:35:59.484" v="621" actId="26606"/>
          <ac:picMkLst>
            <pc:docMk/>
            <pc:sldMk cId="4225577117" sldId="278"/>
            <ac:picMk id="13" creationId="{9ACD3AF8-B16E-4174-8C1A-41F683C4AF8A}"/>
          </ac:picMkLst>
        </pc:picChg>
        <pc:picChg chg="add del">
          <ac:chgData name="Ian Parr" userId="4f46477c-3823-44e3-a023-ec7a0abfe074" providerId="ADAL" clId="{D847A0EA-A55B-493F-98F5-6CE02B3F3B80}" dt="2023-07-04T02:36:05.669" v="623" actId="26606"/>
          <ac:picMkLst>
            <pc:docMk/>
            <pc:sldMk cId="4225577117" sldId="278"/>
            <ac:picMk id="14" creationId="{50C065C3-0FE3-4452-B765-CB05BBB2A983}"/>
          </ac:picMkLst>
        </pc:picChg>
        <pc:picChg chg="add">
          <ac:chgData name="Ian Parr" userId="4f46477c-3823-44e3-a023-ec7a0abfe074" providerId="ADAL" clId="{D847A0EA-A55B-493F-98F5-6CE02B3F3B80}" dt="2023-07-04T02:36:05.701" v="624" actId="26606"/>
          <ac:picMkLst>
            <pc:docMk/>
            <pc:sldMk cId="4225577117" sldId="278"/>
            <ac:picMk id="145" creationId="{9ACD3AF8-B16E-4174-8C1A-41F683C4AF8A}"/>
          </ac:picMkLst>
        </pc:picChg>
      </pc:sldChg>
      <pc:sldChg chg="addSp delSp modSp add mod ord">
        <pc:chgData name="Ian Parr" userId="4f46477c-3823-44e3-a023-ec7a0abfe074" providerId="ADAL" clId="{D847A0EA-A55B-493F-98F5-6CE02B3F3B80}" dt="2023-07-04T05:19:33.878" v="2613" actId="1076"/>
        <pc:sldMkLst>
          <pc:docMk/>
          <pc:sldMk cId="2515922008" sldId="279"/>
        </pc:sldMkLst>
        <pc:spChg chg="del mod">
          <ac:chgData name="Ian Parr" userId="4f46477c-3823-44e3-a023-ec7a0abfe074" providerId="ADAL" clId="{D847A0EA-A55B-493F-98F5-6CE02B3F3B80}" dt="2023-07-04T02:37:39.658" v="637" actId="478"/>
          <ac:spMkLst>
            <pc:docMk/>
            <pc:sldMk cId="2515922008" sldId="279"/>
            <ac:spMk id="5" creationId="{D622A349-27D4-86D8-9DCA-AC77DC3213FA}"/>
          </ac:spMkLst>
        </pc:spChg>
        <pc:spChg chg="del">
          <ac:chgData name="Ian Parr" userId="4f46477c-3823-44e3-a023-ec7a0abfe074" providerId="ADAL" clId="{D847A0EA-A55B-493F-98F5-6CE02B3F3B80}" dt="2023-07-04T02:37:41.208" v="638" actId="478"/>
          <ac:spMkLst>
            <pc:docMk/>
            <pc:sldMk cId="2515922008" sldId="279"/>
            <ac:spMk id="6" creationId="{E081C378-CFC6-1562-2F5D-9EC69677FECE}"/>
          </ac:spMkLst>
        </pc:spChg>
        <pc:picChg chg="add del mod">
          <ac:chgData name="Ian Parr" userId="4f46477c-3823-44e3-a023-ec7a0abfe074" providerId="ADAL" clId="{D847A0EA-A55B-493F-98F5-6CE02B3F3B80}" dt="2023-07-04T02:43:07.467" v="815" actId="478"/>
          <ac:picMkLst>
            <pc:docMk/>
            <pc:sldMk cId="2515922008" sldId="279"/>
            <ac:picMk id="2" creationId="{54AC50EA-D391-A546-1BF3-9DE3308F4773}"/>
          </ac:picMkLst>
        </pc:picChg>
        <pc:picChg chg="del">
          <ac:chgData name="Ian Parr" userId="4f46477c-3823-44e3-a023-ec7a0abfe074" providerId="ADAL" clId="{D847A0EA-A55B-493F-98F5-6CE02B3F3B80}" dt="2023-07-04T02:37:42.464" v="639" actId="478"/>
          <ac:picMkLst>
            <pc:docMk/>
            <pc:sldMk cId="2515922008" sldId="279"/>
            <ac:picMk id="3" creationId="{047EA0D6-3C4A-21DD-C116-1589CDD07EFF}"/>
          </ac:picMkLst>
        </pc:picChg>
        <pc:picChg chg="add del mod">
          <ac:chgData name="Ian Parr" userId="4f46477c-3823-44e3-a023-ec7a0abfe074" providerId="ADAL" clId="{D847A0EA-A55B-493F-98F5-6CE02B3F3B80}" dt="2023-07-04T02:51:34.071" v="819" actId="478"/>
          <ac:picMkLst>
            <pc:docMk/>
            <pc:sldMk cId="2515922008" sldId="279"/>
            <ac:picMk id="4" creationId="{954A5F2F-D74F-2600-C533-C7446E44D992}"/>
          </ac:picMkLst>
        </pc:picChg>
        <pc:picChg chg="add del mod">
          <ac:chgData name="Ian Parr" userId="4f46477c-3823-44e3-a023-ec7a0abfe074" providerId="ADAL" clId="{D847A0EA-A55B-493F-98F5-6CE02B3F3B80}" dt="2023-07-04T02:51:58.761" v="822" actId="478"/>
          <ac:picMkLst>
            <pc:docMk/>
            <pc:sldMk cId="2515922008" sldId="279"/>
            <ac:picMk id="7" creationId="{D5E623E2-D4D0-54A3-5C62-DE6E241BE8EB}"/>
          </ac:picMkLst>
        </pc:picChg>
        <pc:picChg chg="add mod">
          <ac:chgData name="Ian Parr" userId="4f46477c-3823-44e3-a023-ec7a0abfe074" providerId="ADAL" clId="{D847A0EA-A55B-493F-98F5-6CE02B3F3B80}" dt="2023-07-04T05:19:33.878" v="2613" actId="1076"/>
          <ac:picMkLst>
            <pc:docMk/>
            <pc:sldMk cId="2515922008" sldId="279"/>
            <ac:picMk id="8" creationId="{68384F3D-BE22-3151-2F83-0E3DFF8535F3}"/>
          </ac:picMkLst>
        </pc:picChg>
      </pc:sldChg>
      <pc:sldChg chg="add del">
        <pc:chgData name="Ian Parr" userId="4f46477c-3823-44e3-a023-ec7a0abfe074" providerId="ADAL" clId="{D847A0EA-A55B-493F-98F5-6CE02B3F3B80}" dt="2023-07-04T02:35:45.062" v="617" actId="47"/>
        <pc:sldMkLst>
          <pc:docMk/>
          <pc:sldMk cId="3334188967" sldId="279"/>
        </pc:sldMkLst>
      </pc:sldChg>
      <pc:sldChg chg="addSp delSp modSp add mod">
        <pc:chgData name="Ian Parr" userId="4f46477c-3823-44e3-a023-ec7a0abfe074" providerId="ADAL" clId="{D847A0EA-A55B-493F-98F5-6CE02B3F3B80}" dt="2023-07-04T02:53:01.894" v="833" actId="1076"/>
        <pc:sldMkLst>
          <pc:docMk/>
          <pc:sldMk cId="836060889" sldId="280"/>
        </pc:sldMkLst>
        <pc:picChg chg="add mod">
          <ac:chgData name="Ian Parr" userId="4f46477c-3823-44e3-a023-ec7a0abfe074" providerId="ADAL" clId="{D847A0EA-A55B-493F-98F5-6CE02B3F3B80}" dt="2023-07-04T02:53:01.894" v="833" actId="1076"/>
          <ac:picMkLst>
            <pc:docMk/>
            <pc:sldMk cId="836060889" sldId="280"/>
            <ac:picMk id="2" creationId="{85CC9233-C80E-CF3F-4117-FB7F98876A76}"/>
          </ac:picMkLst>
        </pc:picChg>
        <pc:picChg chg="del">
          <ac:chgData name="Ian Parr" userId="4f46477c-3823-44e3-a023-ec7a0abfe074" providerId="ADAL" clId="{D847A0EA-A55B-493F-98F5-6CE02B3F3B80}" dt="2023-07-04T02:52:37.414" v="829" actId="478"/>
          <ac:picMkLst>
            <pc:docMk/>
            <pc:sldMk cId="836060889" sldId="280"/>
            <ac:picMk id="8" creationId="{68384F3D-BE22-3151-2F83-0E3DFF8535F3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3:18:36.881" v="1247" actId="255"/>
        <pc:sldMkLst>
          <pc:docMk/>
          <pc:sldMk cId="2767118765" sldId="281"/>
        </pc:sldMkLst>
        <pc:spChg chg="add mod">
          <ac:chgData name="Ian Parr" userId="4f46477c-3823-44e3-a023-ec7a0abfe074" providerId="ADAL" clId="{D847A0EA-A55B-493F-98F5-6CE02B3F3B80}" dt="2023-07-04T03:18:36.881" v="1247" actId="255"/>
          <ac:spMkLst>
            <pc:docMk/>
            <pc:sldMk cId="2767118765" sldId="281"/>
            <ac:spMk id="4" creationId="{0CF74FE5-6429-7150-F94A-A1868F942F70}"/>
          </ac:spMkLst>
        </pc:spChg>
        <pc:picChg chg="add mod">
          <ac:chgData name="Ian Parr" userId="4f46477c-3823-44e3-a023-ec7a0abfe074" providerId="ADAL" clId="{D847A0EA-A55B-493F-98F5-6CE02B3F3B80}" dt="2023-07-04T03:17:31.331" v="1236" actId="14100"/>
          <ac:picMkLst>
            <pc:docMk/>
            <pc:sldMk cId="2767118765" sldId="281"/>
            <ac:picMk id="2" creationId="{F405E9B6-267E-66B9-D255-EACBCF50E9DE}"/>
          </ac:picMkLst>
        </pc:picChg>
        <pc:picChg chg="add mod">
          <ac:chgData name="Ian Parr" userId="4f46477c-3823-44e3-a023-ec7a0abfe074" providerId="ADAL" clId="{D847A0EA-A55B-493F-98F5-6CE02B3F3B80}" dt="2023-07-04T03:17:33.774" v="1237" actId="1076"/>
          <ac:picMkLst>
            <pc:docMk/>
            <pc:sldMk cId="2767118765" sldId="281"/>
            <ac:picMk id="3" creationId="{827684F5-8B50-EE08-5E54-C1B9D9DE0D03}"/>
          </ac:picMkLst>
        </pc:picChg>
      </pc:sldChg>
      <pc:sldChg chg="addSp modSp add mod ord setBg">
        <pc:chgData name="Ian Parr" userId="4f46477c-3823-44e3-a023-ec7a0abfe074" providerId="ADAL" clId="{D847A0EA-A55B-493F-98F5-6CE02B3F3B80}" dt="2023-07-04T02:59:59.609" v="1039" actId="1076"/>
        <pc:sldMkLst>
          <pc:docMk/>
          <pc:sldMk cId="2229044288" sldId="282"/>
        </pc:sldMkLst>
        <pc:spChg chg="add mod">
          <ac:chgData name="Ian Parr" userId="4f46477c-3823-44e3-a023-ec7a0abfe074" providerId="ADAL" clId="{D847A0EA-A55B-493F-98F5-6CE02B3F3B80}" dt="2023-07-04T02:59:59.609" v="1039" actId="1076"/>
          <ac:spMkLst>
            <pc:docMk/>
            <pc:sldMk cId="2229044288" sldId="282"/>
            <ac:spMk id="2" creationId="{D781DD0D-6BCC-EA18-FDB7-FB2DF4B6E7DC}"/>
          </ac:spMkLst>
        </pc:spChg>
        <pc:spChg chg="add mod">
          <ac:chgData name="Ian Parr" userId="4f46477c-3823-44e3-a023-ec7a0abfe074" providerId="ADAL" clId="{D847A0EA-A55B-493F-98F5-6CE02B3F3B80}" dt="2023-07-04T02:59:48.043" v="1036" actId="1076"/>
          <ac:spMkLst>
            <pc:docMk/>
            <pc:sldMk cId="2229044288" sldId="282"/>
            <ac:spMk id="3" creationId="{53FB4D62-79A9-C894-3877-45C711DE180B}"/>
          </ac:spMkLst>
        </pc:spChg>
        <pc:spChg chg="add mod">
          <ac:chgData name="Ian Parr" userId="4f46477c-3823-44e3-a023-ec7a0abfe074" providerId="ADAL" clId="{D847A0EA-A55B-493F-98F5-6CE02B3F3B80}" dt="2023-07-04T02:59:29.551" v="1034" actId="1076"/>
          <ac:spMkLst>
            <pc:docMk/>
            <pc:sldMk cId="2229044288" sldId="282"/>
            <ac:spMk id="4" creationId="{F4BC253E-A422-D42A-69F7-20FE85C3B357}"/>
          </ac:spMkLst>
        </pc:spChg>
      </pc:sldChg>
      <pc:sldChg chg="addSp delSp modSp add mod ord setBg">
        <pc:chgData name="Ian Parr" userId="4f46477c-3823-44e3-a023-ec7a0abfe074" providerId="ADAL" clId="{D847A0EA-A55B-493F-98F5-6CE02B3F3B80}" dt="2023-07-04T05:13:23.590" v="2594" actId="14100"/>
        <pc:sldMkLst>
          <pc:docMk/>
          <pc:sldMk cId="1405769051" sldId="283"/>
        </pc:sldMkLst>
        <pc:spChg chg="mod">
          <ac:chgData name="Ian Parr" userId="4f46477c-3823-44e3-a023-ec7a0abfe074" providerId="ADAL" clId="{D847A0EA-A55B-493F-98F5-6CE02B3F3B80}" dt="2023-07-04T04:52:03.404" v="2149" actId="207"/>
          <ac:spMkLst>
            <pc:docMk/>
            <pc:sldMk cId="1405769051" sldId="283"/>
            <ac:spMk id="2" creationId="{4979C3D2-F2E3-44DC-E560-AA7CB59E0B28}"/>
          </ac:spMkLst>
        </pc:spChg>
        <pc:spChg chg="mod">
          <ac:chgData name="Ian Parr" userId="4f46477c-3823-44e3-a023-ec7a0abfe074" providerId="ADAL" clId="{D847A0EA-A55B-493F-98F5-6CE02B3F3B80}" dt="2023-07-04T04:52:12.375" v="2150" actId="20577"/>
          <ac:spMkLst>
            <pc:docMk/>
            <pc:sldMk cId="1405769051" sldId="283"/>
            <ac:spMk id="9" creationId="{00D6BA3C-ABA4-572D-F56D-34DB592F8E67}"/>
          </ac:spMkLst>
        </pc:spChg>
        <pc:picChg chg="add del mod">
          <ac:chgData name="Ian Parr" userId="4f46477c-3823-44e3-a023-ec7a0abfe074" providerId="ADAL" clId="{D847A0EA-A55B-493F-98F5-6CE02B3F3B80}" dt="2023-07-04T05:08:35.118" v="2518" actId="21"/>
          <ac:picMkLst>
            <pc:docMk/>
            <pc:sldMk cId="1405769051" sldId="283"/>
            <ac:picMk id="3" creationId="{42130630-047A-6716-BFC5-CC8F5A3A1E86}"/>
          </ac:picMkLst>
        </pc:picChg>
        <pc:picChg chg="mod">
          <ac:chgData name="Ian Parr" userId="4f46477c-3823-44e3-a023-ec7a0abfe074" providerId="ADAL" clId="{D847A0EA-A55B-493F-98F5-6CE02B3F3B80}" dt="2023-07-04T04:48:41.303" v="2097" actId="1440"/>
          <ac:picMkLst>
            <pc:docMk/>
            <pc:sldMk cId="1405769051" sldId="283"/>
            <ac:picMk id="4" creationId="{C511D3A1-1A40-68AE-FD59-4650D80717F3}"/>
          </ac:picMkLst>
        </pc:picChg>
        <pc:picChg chg="add mod">
          <ac:chgData name="Ian Parr" userId="4f46477c-3823-44e3-a023-ec7a0abfe074" providerId="ADAL" clId="{D847A0EA-A55B-493F-98F5-6CE02B3F3B80}" dt="2023-07-04T05:13:23.590" v="2594" actId="14100"/>
          <ac:picMkLst>
            <pc:docMk/>
            <pc:sldMk cId="1405769051" sldId="283"/>
            <ac:picMk id="6" creationId="{D2789B23-850D-8F88-EAA6-713658E52E59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34:39.606" v="1869"/>
        <pc:sldMkLst>
          <pc:docMk/>
          <pc:sldMk cId="4009968021" sldId="284"/>
        </pc:sldMkLst>
        <pc:spChg chg="add mod">
          <ac:chgData name="Ian Parr" userId="4f46477c-3823-44e3-a023-ec7a0abfe074" providerId="ADAL" clId="{D847A0EA-A55B-493F-98F5-6CE02B3F3B80}" dt="2023-07-04T03:18:50.480" v="1249" actId="1076"/>
          <ac:spMkLst>
            <pc:docMk/>
            <pc:sldMk cId="4009968021" sldId="284"/>
            <ac:spMk id="6" creationId="{994CCFCD-B6DD-4628-8748-415039946804}"/>
          </ac:spMkLst>
        </pc:spChg>
        <pc:picChg chg="del">
          <ac:chgData name="Ian Parr" userId="4f46477c-3823-44e3-a023-ec7a0abfe074" providerId="ADAL" clId="{D847A0EA-A55B-493F-98F5-6CE02B3F3B80}" dt="2023-07-04T03:01:03.659" v="1043" actId="478"/>
          <ac:picMkLst>
            <pc:docMk/>
            <pc:sldMk cId="4009968021" sldId="284"/>
            <ac:picMk id="2" creationId="{85CC9233-C80E-CF3F-4117-FB7F98876A76}"/>
          </ac:picMkLst>
        </pc:picChg>
        <pc:picChg chg="add del mod">
          <ac:chgData name="Ian Parr" userId="4f46477c-3823-44e3-a023-ec7a0abfe074" providerId="ADAL" clId="{D847A0EA-A55B-493F-98F5-6CE02B3F3B80}" dt="2023-07-04T03:07:19.590" v="1057" actId="478"/>
          <ac:picMkLst>
            <pc:docMk/>
            <pc:sldMk cId="4009968021" sldId="284"/>
            <ac:picMk id="3" creationId="{0C2445FA-03C6-FA4F-B308-A6A07EE6E955}"/>
          </ac:picMkLst>
        </pc:picChg>
        <pc:picChg chg="add mod">
          <ac:chgData name="Ian Parr" userId="4f46477c-3823-44e3-a023-ec7a0abfe074" providerId="ADAL" clId="{D847A0EA-A55B-493F-98F5-6CE02B3F3B80}" dt="2023-07-04T03:07:30.566" v="1062" actId="1076"/>
          <ac:picMkLst>
            <pc:docMk/>
            <pc:sldMk cId="4009968021" sldId="284"/>
            <ac:picMk id="4" creationId="{AEF10921-ED1F-B57D-ADAE-28C1CBD01970}"/>
          </ac:picMkLst>
        </pc:picChg>
        <pc:picChg chg="add mod">
          <ac:chgData name="Ian Parr" userId="4f46477c-3823-44e3-a023-ec7a0abfe074" providerId="ADAL" clId="{D847A0EA-A55B-493F-98F5-6CE02B3F3B80}" dt="2023-07-04T04:04:30.122" v="1257" actId="14100"/>
          <ac:picMkLst>
            <pc:docMk/>
            <pc:sldMk cId="4009968021" sldId="284"/>
            <ac:picMk id="5" creationId="{890ABACE-AC70-5DD1-A3A8-ADAC94057B32}"/>
          </ac:picMkLst>
        </pc:picChg>
      </pc:sldChg>
      <pc:sldChg chg="addSp delSp modSp add mod">
        <pc:chgData name="Ian Parr" userId="4f46477c-3823-44e3-a023-ec7a0abfe074" providerId="ADAL" clId="{D847A0EA-A55B-493F-98F5-6CE02B3F3B80}" dt="2023-07-04T04:07:25.538" v="1337" actId="1076"/>
        <pc:sldMkLst>
          <pc:docMk/>
          <pc:sldMk cId="496521103" sldId="285"/>
        </pc:sldMkLst>
        <pc:spChg chg="del mod">
          <ac:chgData name="Ian Parr" userId="4f46477c-3823-44e3-a023-ec7a0abfe074" providerId="ADAL" clId="{D847A0EA-A55B-493F-98F5-6CE02B3F3B80}" dt="2023-07-04T03:19:08.357" v="1254" actId="478"/>
          <ac:spMkLst>
            <pc:docMk/>
            <pc:sldMk cId="496521103" sldId="285"/>
            <ac:spMk id="4" creationId="{0CF74FE5-6429-7150-F94A-A1868F942F70}"/>
          </ac:spMkLst>
        </pc:spChg>
        <pc:spChg chg="add mod">
          <ac:chgData name="Ian Parr" userId="4f46477c-3823-44e3-a023-ec7a0abfe074" providerId="ADAL" clId="{D847A0EA-A55B-493F-98F5-6CE02B3F3B80}" dt="2023-07-04T04:07:13.907" v="1333" actId="255"/>
          <ac:spMkLst>
            <pc:docMk/>
            <pc:sldMk cId="496521103" sldId="285"/>
            <ac:spMk id="8" creationId="{9CBEC007-19EF-B114-E967-DD30DF01D5B3}"/>
          </ac:spMkLst>
        </pc:spChg>
        <pc:picChg chg="del">
          <ac:chgData name="Ian Parr" userId="4f46477c-3823-44e3-a023-ec7a0abfe074" providerId="ADAL" clId="{D847A0EA-A55B-493F-98F5-6CE02B3F3B80}" dt="2023-07-04T03:19:05.498" v="1251" actId="478"/>
          <ac:picMkLst>
            <pc:docMk/>
            <pc:sldMk cId="496521103" sldId="285"/>
            <ac:picMk id="2" creationId="{F405E9B6-267E-66B9-D255-EACBCF50E9DE}"/>
          </ac:picMkLst>
        </pc:picChg>
        <pc:picChg chg="del">
          <ac:chgData name="Ian Parr" userId="4f46477c-3823-44e3-a023-ec7a0abfe074" providerId="ADAL" clId="{D847A0EA-A55B-493F-98F5-6CE02B3F3B80}" dt="2023-07-04T03:19:06.209" v="1252" actId="478"/>
          <ac:picMkLst>
            <pc:docMk/>
            <pc:sldMk cId="496521103" sldId="285"/>
            <ac:picMk id="3" creationId="{827684F5-8B50-EE08-5E54-C1B9D9DE0D03}"/>
          </ac:picMkLst>
        </pc:picChg>
        <pc:picChg chg="add mod">
          <ac:chgData name="Ian Parr" userId="4f46477c-3823-44e3-a023-ec7a0abfe074" providerId="ADAL" clId="{D847A0EA-A55B-493F-98F5-6CE02B3F3B80}" dt="2023-07-04T04:07:18.644" v="1334" actId="1076"/>
          <ac:picMkLst>
            <pc:docMk/>
            <pc:sldMk cId="496521103" sldId="285"/>
            <ac:picMk id="5" creationId="{6A7B3E4F-7760-A1A0-AC79-CBCA478053F8}"/>
          </ac:picMkLst>
        </pc:picChg>
        <pc:picChg chg="add mod">
          <ac:chgData name="Ian Parr" userId="4f46477c-3823-44e3-a023-ec7a0abfe074" providerId="ADAL" clId="{D847A0EA-A55B-493F-98F5-6CE02B3F3B80}" dt="2023-07-04T04:07:21.103" v="1335" actId="1076"/>
          <ac:picMkLst>
            <pc:docMk/>
            <pc:sldMk cId="496521103" sldId="285"/>
            <ac:picMk id="6" creationId="{1BE8E76D-E9DA-69D3-F333-EC6F6058BC5B}"/>
          </ac:picMkLst>
        </pc:picChg>
        <pc:picChg chg="add mod">
          <ac:chgData name="Ian Parr" userId="4f46477c-3823-44e3-a023-ec7a0abfe074" providerId="ADAL" clId="{D847A0EA-A55B-493F-98F5-6CE02B3F3B80}" dt="2023-07-04T04:07:25.538" v="1337" actId="1076"/>
          <ac:picMkLst>
            <pc:docMk/>
            <pc:sldMk cId="496521103" sldId="285"/>
            <ac:picMk id="7" creationId="{1294AABD-ECA3-9618-B6EC-7B33C445AAA1}"/>
          </ac:picMkLst>
        </pc:picChg>
      </pc:sldChg>
      <pc:sldChg chg="addSp delSp modSp add del mod">
        <pc:chgData name="Ian Parr" userId="4f46477c-3823-44e3-a023-ec7a0abfe074" providerId="ADAL" clId="{D847A0EA-A55B-493F-98F5-6CE02B3F3B80}" dt="2023-07-04T04:14:34.934" v="1360" actId="2696"/>
        <pc:sldMkLst>
          <pc:docMk/>
          <pc:sldMk cId="2750163106" sldId="286"/>
        </pc:sldMkLst>
        <pc:spChg chg="add del mod">
          <ac:chgData name="Ian Parr" userId="4f46477c-3823-44e3-a023-ec7a0abfe074" providerId="ADAL" clId="{D847A0EA-A55B-493F-98F5-6CE02B3F3B80}" dt="2023-07-04T04:14:28.359" v="1359" actId="478"/>
          <ac:spMkLst>
            <pc:docMk/>
            <pc:sldMk cId="2750163106" sldId="286"/>
            <ac:spMk id="3" creationId="{7960ED13-52C3-99F9-BFBC-B3CAD4340AA8}"/>
          </ac:spMkLst>
        </pc:spChg>
        <pc:picChg chg="add">
          <ac:chgData name="Ian Parr" userId="4f46477c-3823-44e3-a023-ec7a0abfe074" providerId="ADAL" clId="{D847A0EA-A55B-493F-98F5-6CE02B3F3B80}" dt="2023-07-04T04:14:21.664" v="1357"/>
          <ac:picMkLst>
            <pc:docMk/>
            <pc:sldMk cId="2750163106" sldId="286"/>
            <ac:picMk id="2" creationId="{2F30930A-C0C8-4603-EB13-EB9492AF5139}"/>
          </ac:picMkLst>
        </pc:picChg>
      </pc:sldChg>
      <pc:sldChg chg="addSp delSp modSp add mod">
        <pc:chgData name="Ian Parr" userId="4f46477c-3823-44e3-a023-ec7a0abfe074" providerId="ADAL" clId="{D847A0EA-A55B-493F-98F5-6CE02B3F3B80}" dt="2023-07-04T04:13:49.717" v="1356" actId="1076"/>
        <pc:sldMkLst>
          <pc:docMk/>
          <pc:sldMk cId="3297710515" sldId="287"/>
        </pc:sldMkLst>
        <pc:spChg chg="add del mod">
          <ac:chgData name="Ian Parr" userId="4f46477c-3823-44e3-a023-ec7a0abfe074" providerId="ADAL" clId="{D847A0EA-A55B-493F-98F5-6CE02B3F3B80}" dt="2023-07-04T04:13:43.600" v="1354"/>
          <ac:spMkLst>
            <pc:docMk/>
            <pc:sldMk cId="3297710515" sldId="287"/>
            <ac:spMk id="4" creationId="{CD5598B7-F116-11EF-0C6D-7AAC0E6DB651}"/>
          </ac:spMkLst>
        </pc:spChg>
        <pc:spChg chg="add mod">
          <ac:chgData name="Ian Parr" userId="4f46477c-3823-44e3-a023-ec7a0abfe074" providerId="ADAL" clId="{D847A0EA-A55B-493F-98F5-6CE02B3F3B80}" dt="2023-07-04T04:13:39.932" v="1352" actId="1076"/>
          <ac:spMkLst>
            <pc:docMk/>
            <pc:sldMk cId="3297710515" sldId="287"/>
            <ac:spMk id="5" creationId="{E3543DD0-A59E-65B2-C211-0EDC7A397D07}"/>
          </ac:spMkLst>
        </pc:spChg>
        <pc:picChg chg="add mod">
          <ac:chgData name="Ian Parr" userId="4f46477c-3823-44e3-a023-ec7a0abfe074" providerId="ADAL" clId="{D847A0EA-A55B-493F-98F5-6CE02B3F3B80}" dt="2023-07-04T04:13:49.717" v="1356" actId="1076"/>
          <ac:picMkLst>
            <pc:docMk/>
            <pc:sldMk cId="3297710515" sldId="287"/>
            <ac:picMk id="2" creationId="{BFA7F780-F349-340D-BD4B-678E10ED0215}"/>
          </ac:picMkLst>
        </pc:picChg>
        <pc:picChg chg="add del mod">
          <ac:chgData name="Ian Parr" userId="4f46477c-3823-44e3-a023-ec7a0abfe074" providerId="ADAL" clId="{D847A0EA-A55B-493F-98F5-6CE02B3F3B80}" dt="2023-07-04T04:13:17.745" v="1348" actId="478"/>
          <ac:picMkLst>
            <pc:docMk/>
            <pc:sldMk cId="3297710515" sldId="287"/>
            <ac:picMk id="3" creationId="{7ADD50CF-E993-FF3A-132B-E45F564C99A5}"/>
          </ac:picMkLst>
        </pc:picChg>
      </pc:sldChg>
      <pc:sldChg chg="addSp delSp modSp add mod ord delDesignElem">
        <pc:chgData name="Ian Parr" userId="4f46477c-3823-44e3-a023-ec7a0abfe074" providerId="ADAL" clId="{D847A0EA-A55B-493F-98F5-6CE02B3F3B80}" dt="2023-07-04T04:44:37.181" v="2090" actId="14100"/>
        <pc:sldMkLst>
          <pc:docMk/>
          <pc:sldMk cId="1336484315" sldId="288"/>
        </pc:sldMkLst>
        <pc:spChg chg="add mod">
          <ac:chgData name="Ian Parr" userId="4f46477c-3823-44e3-a023-ec7a0abfe074" providerId="ADAL" clId="{D847A0EA-A55B-493F-98F5-6CE02B3F3B80}" dt="2023-07-04T04:44:37.181" v="2090" actId="14100"/>
          <ac:spMkLst>
            <pc:docMk/>
            <pc:sldMk cId="1336484315" sldId="288"/>
            <ac:spMk id="4" creationId="{9C682114-2ADD-5B05-3FDA-A8485614CBCB}"/>
          </ac:spMkLst>
        </pc:spChg>
        <pc:spChg chg="del mod">
          <ac:chgData name="Ian Parr" userId="4f46477c-3823-44e3-a023-ec7a0abfe074" providerId="ADAL" clId="{D847A0EA-A55B-493F-98F5-6CE02B3F3B80}" dt="2023-07-04T04:14:51.166" v="1364" actId="478"/>
          <ac:spMkLst>
            <pc:docMk/>
            <pc:sldMk cId="1336484315" sldId="288"/>
            <ac:spMk id="5" creationId="{E3543DD0-A59E-65B2-C211-0EDC7A397D07}"/>
          </ac:spMkLst>
        </pc:spChg>
        <pc:spChg chg="add mod">
          <ac:chgData name="Ian Parr" userId="4f46477c-3823-44e3-a023-ec7a0abfe074" providerId="ADAL" clId="{D847A0EA-A55B-493F-98F5-6CE02B3F3B80}" dt="2023-07-04T04:41:49.201" v="2080" actId="207"/>
          <ac:spMkLst>
            <pc:docMk/>
            <pc:sldMk cId="1336484315" sldId="288"/>
            <ac:spMk id="6" creationId="{01066003-02CA-533F-EFCF-BC3CF782CDBC}"/>
          </ac:spMkLst>
        </pc:spChg>
        <pc:spChg chg="add del">
          <ac:chgData name="Ian Parr" userId="4f46477c-3823-44e3-a023-ec7a0abfe074" providerId="ADAL" clId="{D847A0EA-A55B-493F-98F5-6CE02B3F3B80}" dt="2023-07-04T04:35:35.071" v="1871"/>
          <ac:spMkLst>
            <pc:docMk/>
            <pc:sldMk cId="1336484315" sldId="288"/>
            <ac:spMk id="7" creationId="{AE1AF813-2D2F-4B78-9216-388AF161EDAA}"/>
          </ac:spMkLst>
        </pc:spChg>
        <pc:spChg chg="add del">
          <ac:chgData name="Ian Parr" userId="4f46477c-3823-44e3-a023-ec7a0abfe074" providerId="ADAL" clId="{D847A0EA-A55B-493F-98F5-6CE02B3F3B80}" dt="2023-07-04T04:35:35.071" v="1871"/>
          <ac:spMkLst>
            <pc:docMk/>
            <pc:sldMk cId="1336484315" sldId="288"/>
            <ac:spMk id="9" creationId="{C47181D2-95D5-4439-9BDF-14D4FDC7BD80}"/>
          </ac:spMkLst>
        </pc:spChg>
        <pc:spChg chg="add del">
          <ac:chgData name="Ian Parr" userId="4f46477c-3823-44e3-a023-ec7a0abfe074" providerId="ADAL" clId="{D847A0EA-A55B-493F-98F5-6CE02B3F3B80}" dt="2023-07-04T04:39:22.124" v="1951" actId="478"/>
          <ac:spMkLst>
            <pc:docMk/>
            <pc:sldMk cId="1336484315" sldId="288"/>
            <ac:spMk id="11" creationId="{70BB4185-EAA4-1E49-2A1B-D798997966C1}"/>
          </ac:spMkLst>
        </pc:spChg>
        <pc:spChg chg="add del mod">
          <ac:chgData name="Ian Parr" userId="4f46477c-3823-44e3-a023-ec7a0abfe074" providerId="ADAL" clId="{D847A0EA-A55B-493F-98F5-6CE02B3F3B80}" dt="2023-07-04T04:39:55.080" v="1956"/>
          <ac:spMkLst>
            <pc:docMk/>
            <pc:sldMk cId="1336484315" sldId="288"/>
            <ac:spMk id="12" creationId="{92193AB8-0855-88AF-45D1-94BE4A86CD62}"/>
          </ac:spMkLst>
        </pc:spChg>
        <pc:spChg chg="add mod">
          <ac:chgData name="Ian Parr" userId="4f46477c-3823-44e3-a023-ec7a0abfe074" providerId="ADAL" clId="{D847A0EA-A55B-493F-98F5-6CE02B3F3B80}" dt="2023-07-04T04:42:33.892" v="2084" actId="1076"/>
          <ac:spMkLst>
            <pc:docMk/>
            <pc:sldMk cId="1336484315" sldId="288"/>
            <ac:spMk id="13" creationId="{8DE6ACC4-FDFA-3EC1-8044-E633DDF99429}"/>
          </ac:spMkLst>
        </pc:spChg>
        <pc:picChg chg="del">
          <ac:chgData name="Ian Parr" userId="4f46477c-3823-44e3-a023-ec7a0abfe074" providerId="ADAL" clId="{D847A0EA-A55B-493F-98F5-6CE02B3F3B80}" dt="2023-07-04T04:14:45.646" v="1362" actId="478"/>
          <ac:picMkLst>
            <pc:docMk/>
            <pc:sldMk cId="1336484315" sldId="288"/>
            <ac:picMk id="2" creationId="{BFA7F780-F349-340D-BD4B-678E10ED0215}"/>
          </ac:picMkLst>
        </pc:picChg>
        <pc:picChg chg="add del">
          <ac:chgData name="Ian Parr" userId="4f46477c-3823-44e3-a023-ec7a0abfe074" providerId="ADAL" clId="{D847A0EA-A55B-493F-98F5-6CE02B3F3B80}" dt="2023-07-04T04:34:13.639" v="1866" actId="478"/>
          <ac:picMkLst>
            <pc:docMk/>
            <pc:sldMk cId="1336484315" sldId="288"/>
            <ac:picMk id="3" creationId="{7292435F-4400-D1D8-3010-CE3FBADE80D0}"/>
          </ac:picMkLst>
        </pc:picChg>
        <pc:picChg chg="add mod">
          <ac:chgData name="Ian Parr" userId="4f46477c-3823-44e3-a023-ec7a0abfe074" providerId="ADAL" clId="{D847A0EA-A55B-493F-98F5-6CE02B3F3B80}" dt="2023-07-04T04:42:39.752" v="2086" actId="1076"/>
          <ac:picMkLst>
            <pc:docMk/>
            <pc:sldMk cId="1336484315" sldId="288"/>
            <ac:picMk id="8" creationId="{F19B1802-82F3-3DC5-7315-818221027AB6}"/>
          </ac:picMkLst>
        </pc:picChg>
        <pc:picChg chg="add mod">
          <ac:chgData name="Ian Parr" userId="4f46477c-3823-44e3-a023-ec7a0abfe074" providerId="ADAL" clId="{D847A0EA-A55B-493F-98F5-6CE02B3F3B80}" dt="2023-07-04T04:42:45.077" v="2087" actId="1076"/>
          <ac:picMkLst>
            <pc:docMk/>
            <pc:sldMk cId="1336484315" sldId="288"/>
            <ac:picMk id="10" creationId="{D693643D-302E-A913-4B8B-05865B327166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6:52.307" v="2605" actId="1076"/>
        <pc:sldMkLst>
          <pc:docMk/>
          <pc:sldMk cId="120385570" sldId="289"/>
        </pc:sldMkLst>
        <pc:spChg chg="add mod">
          <ac:chgData name="Ian Parr" userId="4f46477c-3823-44e3-a023-ec7a0abfe074" providerId="ADAL" clId="{D847A0EA-A55B-493F-98F5-6CE02B3F3B80}" dt="2023-07-04T05:16:44.993" v="2602" actId="1076"/>
          <ac:spMkLst>
            <pc:docMk/>
            <pc:sldMk cId="120385570" sldId="289"/>
            <ac:spMk id="3" creationId="{1F49E2A5-18B9-2AB1-9501-A02477F809AA}"/>
          </ac:spMkLst>
        </pc:spChg>
        <pc:picChg chg="add mod">
          <ac:chgData name="Ian Parr" userId="4f46477c-3823-44e3-a023-ec7a0abfe074" providerId="ADAL" clId="{D847A0EA-A55B-493F-98F5-6CE02B3F3B80}" dt="2023-07-04T05:16:52.307" v="2605" actId="1076"/>
          <ac:picMkLst>
            <pc:docMk/>
            <pc:sldMk cId="120385570" sldId="289"/>
            <ac:picMk id="4" creationId="{998DCB98-8B62-312C-E50F-3CE21B281102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55:26.093" v="2250" actId="207"/>
        <pc:sldMkLst>
          <pc:docMk/>
          <pc:sldMk cId="4192277966" sldId="290"/>
        </pc:sldMkLst>
        <pc:spChg chg="add mod">
          <ac:chgData name="Ian Parr" userId="4f46477c-3823-44e3-a023-ec7a0abfe074" providerId="ADAL" clId="{D847A0EA-A55B-493F-98F5-6CE02B3F3B80}" dt="2023-07-04T04:55:26.093" v="2250" actId="207"/>
          <ac:spMkLst>
            <pc:docMk/>
            <pc:sldMk cId="4192277966" sldId="290"/>
            <ac:spMk id="3" creationId="{C7AB9FBD-8421-A397-6EB4-B234F1EE8D47}"/>
          </ac:spMkLst>
        </pc:spChg>
        <pc:spChg chg="add mod">
          <ac:chgData name="Ian Parr" userId="4f46477c-3823-44e3-a023-ec7a0abfe074" providerId="ADAL" clId="{D847A0EA-A55B-493F-98F5-6CE02B3F3B80}" dt="2023-07-04T04:55:13.981" v="2248" actId="207"/>
          <ac:spMkLst>
            <pc:docMk/>
            <pc:sldMk cId="4192277966" sldId="290"/>
            <ac:spMk id="4" creationId="{256F9DDA-6AF6-38CD-6B7E-1832604D8520}"/>
          </ac:spMkLst>
        </pc:spChg>
        <pc:picChg chg="add del">
          <ac:chgData name="Ian Parr" userId="4f46477c-3823-44e3-a023-ec7a0abfe074" providerId="ADAL" clId="{D847A0EA-A55B-493F-98F5-6CE02B3F3B80}" dt="2023-07-04T04:53:02.444" v="2157" actId="478"/>
          <ac:picMkLst>
            <pc:docMk/>
            <pc:sldMk cId="4192277966" sldId="290"/>
            <ac:picMk id="2" creationId="{C335DFD5-E9AC-AA73-BF10-EF1283A78848}"/>
          </ac:picMkLst>
        </pc:picChg>
      </pc:sldChg>
      <pc:sldChg chg="addSp delSp modSp add mod ord">
        <pc:chgData name="Ian Parr" userId="4f46477c-3823-44e3-a023-ec7a0abfe074" providerId="ADAL" clId="{D847A0EA-A55B-493F-98F5-6CE02B3F3B80}" dt="2023-07-04T04:17:56.534" v="1428" actId="1076"/>
        <pc:sldMkLst>
          <pc:docMk/>
          <pc:sldMk cId="4191855136" sldId="291"/>
        </pc:sldMkLst>
        <pc:spChg chg="mod">
          <ac:chgData name="Ian Parr" userId="4f46477c-3823-44e3-a023-ec7a0abfe074" providerId="ADAL" clId="{D847A0EA-A55B-493F-98F5-6CE02B3F3B80}" dt="2023-07-04T04:17:00.606" v="1422" actId="14100"/>
          <ac:spMkLst>
            <pc:docMk/>
            <pc:sldMk cId="4191855136" sldId="291"/>
            <ac:spMk id="2" creationId="{D781DD0D-6BCC-EA18-FDB7-FB2DF4B6E7DC}"/>
          </ac:spMkLst>
        </pc:spChg>
        <pc:spChg chg="mod">
          <ac:chgData name="Ian Parr" userId="4f46477c-3823-44e3-a023-ec7a0abfe074" providerId="ADAL" clId="{D847A0EA-A55B-493F-98F5-6CE02B3F3B80}" dt="2023-07-04T04:17:56.534" v="1428" actId="1076"/>
          <ac:spMkLst>
            <pc:docMk/>
            <pc:sldMk cId="4191855136" sldId="291"/>
            <ac:spMk id="3" creationId="{53FB4D62-79A9-C894-3877-45C711DE180B}"/>
          </ac:spMkLst>
        </pc:spChg>
        <pc:spChg chg="del">
          <ac:chgData name="Ian Parr" userId="4f46477c-3823-44e3-a023-ec7a0abfe074" providerId="ADAL" clId="{D847A0EA-A55B-493F-98F5-6CE02B3F3B80}" dt="2023-07-04T04:16:07.969" v="1411" actId="478"/>
          <ac:spMkLst>
            <pc:docMk/>
            <pc:sldMk cId="4191855136" sldId="291"/>
            <ac:spMk id="4" creationId="{F4BC253E-A422-D42A-69F7-20FE85C3B357}"/>
          </ac:spMkLst>
        </pc:spChg>
        <pc:picChg chg="add mod">
          <ac:chgData name="Ian Parr" userId="4f46477c-3823-44e3-a023-ec7a0abfe074" providerId="ADAL" clId="{D847A0EA-A55B-493F-98F5-6CE02B3F3B80}" dt="2023-07-04T04:17:47.427" v="1426" actId="1076"/>
          <ac:picMkLst>
            <pc:docMk/>
            <pc:sldMk cId="4191855136" sldId="291"/>
            <ac:picMk id="5" creationId="{961C66A9-B750-A757-F5FC-0DC403D40D2E}"/>
          </ac:picMkLst>
        </pc:picChg>
      </pc:sldChg>
      <pc:sldChg chg="addSp delSp modSp add mod ord setBg">
        <pc:chgData name="Ian Parr" userId="4f46477c-3823-44e3-a023-ec7a0abfe074" providerId="ADAL" clId="{D847A0EA-A55B-493F-98F5-6CE02B3F3B80}" dt="2023-07-04T04:31:06.339" v="1863" actId="11529"/>
        <pc:sldMkLst>
          <pc:docMk/>
          <pc:sldMk cId="1147854470" sldId="292"/>
        </pc:sldMkLst>
        <pc:spChg chg="mod">
          <ac:chgData name="Ian Parr" userId="4f46477c-3823-44e3-a023-ec7a0abfe074" providerId="ADAL" clId="{D847A0EA-A55B-493F-98F5-6CE02B3F3B80}" dt="2023-07-04T04:19:27.291" v="1584" actId="20577"/>
          <ac:spMkLst>
            <pc:docMk/>
            <pc:sldMk cId="1147854470" sldId="292"/>
            <ac:spMk id="2" creationId="{4979C3D2-F2E3-44DC-E560-AA7CB59E0B28}"/>
          </ac:spMkLst>
        </pc:spChg>
        <pc:spChg chg="add mod">
          <ac:chgData name="Ian Parr" userId="4f46477c-3823-44e3-a023-ec7a0abfe074" providerId="ADAL" clId="{D847A0EA-A55B-493F-98F5-6CE02B3F3B80}" dt="2023-07-04T04:30:08.889" v="1858" actId="5793"/>
          <ac:spMkLst>
            <pc:docMk/>
            <pc:sldMk cId="1147854470" sldId="292"/>
            <ac:spMk id="3" creationId="{36AC5CCA-16E4-5877-2396-1F7B906517C5}"/>
          </ac:spMkLst>
        </pc:spChg>
        <pc:spChg chg="del mod">
          <ac:chgData name="Ian Parr" userId="4f46477c-3823-44e3-a023-ec7a0abfe074" providerId="ADAL" clId="{D847A0EA-A55B-493F-98F5-6CE02B3F3B80}" dt="2023-07-04T04:23:55.715" v="1657" actId="478"/>
          <ac:spMkLst>
            <pc:docMk/>
            <pc:sldMk cId="1147854470" sldId="292"/>
            <ac:spMk id="5" creationId="{DB0A8C5A-18AD-7C39-2DFA-C8BD7413063B}"/>
          </ac:spMkLst>
        </pc:spChg>
        <pc:spChg chg="add del mod">
          <ac:chgData name="Ian Parr" userId="4f46477c-3823-44e3-a023-ec7a0abfe074" providerId="ADAL" clId="{D847A0EA-A55B-493F-98F5-6CE02B3F3B80}" dt="2023-07-04T04:29:24.418" v="1848" actId="478"/>
          <ac:spMkLst>
            <pc:docMk/>
            <pc:sldMk cId="1147854470" sldId="292"/>
            <ac:spMk id="6" creationId="{1BC609E4-01AA-BC1D-BD8C-DFC62156E463}"/>
          </ac:spMkLst>
        </pc:spChg>
        <pc:spChg chg="mod">
          <ac:chgData name="Ian Parr" userId="4f46477c-3823-44e3-a023-ec7a0abfe074" providerId="ADAL" clId="{D847A0EA-A55B-493F-98F5-6CE02B3F3B80}" dt="2023-07-04T04:24:28.017" v="1661" actId="1076"/>
          <ac:spMkLst>
            <pc:docMk/>
            <pc:sldMk cId="1147854470" sldId="292"/>
            <ac:spMk id="7" creationId="{048CD191-B46A-CA6D-6ABF-A2D5B96FE249}"/>
          </ac:spMkLst>
        </pc:spChg>
        <pc:spChg chg="mod">
          <ac:chgData name="Ian Parr" userId="4f46477c-3823-44e3-a023-ec7a0abfe074" providerId="ADAL" clId="{D847A0EA-A55B-493F-98F5-6CE02B3F3B80}" dt="2023-07-04T04:29:54.116" v="1852" actId="1076"/>
          <ac:spMkLst>
            <pc:docMk/>
            <pc:sldMk cId="1147854470" sldId="292"/>
            <ac:spMk id="9" creationId="{00D6BA3C-ABA4-572D-F56D-34DB592F8E67}"/>
          </ac:spMkLst>
        </pc:spChg>
        <pc:picChg chg="del mod">
          <ac:chgData name="Ian Parr" userId="4f46477c-3823-44e3-a023-ec7a0abfe074" providerId="ADAL" clId="{D847A0EA-A55B-493F-98F5-6CE02B3F3B80}" dt="2023-07-04T04:21:06.993" v="1645" actId="478"/>
          <ac:picMkLst>
            <pc:docMk/>
            <pc:sldMk cId="1147854470" sldId="292"/>
            <ac:picMk id="4" creationId="{C511D3A1-1A40-68AE-FD59-4650D80717F3}"/>
          </ac:picMkLst>
        </pc:picChg>
        <pc:cxnChg chg="add del">
          <ac:chgData name="Ian Parr" userId="4f46477c-3823-44e3-a023-ec7a0abfe074" providerId="ADAL" clId="{D847A0EA-A55B-493F-98F5-6CE02B3F3B80}" dt="2023-07-04T04:30:50.480" v="1862" actId="478"/>
          <ac:cxnSpMkLst>
            <pc:docMk/>
            <pc:sldMk cId="1147854470" sldId="292"/>
            <ac:cxnSpMk id="10" creationId="{968975C3-6112-4787-0AF6-73867D08B391}"/>
          </ac:cxnSpMkLst>
        </pc:cxnChg>
        <pc:cxnChg chg="add">
          <ac:chgData name="Ian Parr" userId="4f46477c-3823-44e3-a023-ec7a0abfe074" providerId="ADAL" clId="{D847A0EA-A55B-493F-98F5-6CE02B3F3B80}" dt="2023-07-04T04:31:06.339" v="1863" actId="11529"/>
          <ac:cxnSpMkLst>
            <pc:docMk/>
            <pc:sldMk cId="1147854470" sldId="292"/>
            <ac:cxnSpMk id="12" creationId="{ABB4A251-4617-438C-6842-7774DB40473C}"/>
          </ac:cxnSpMkLst>
        </pc:cxnChg>
      </pc:sldChg>
      <pc:sldChg chg="delSp add mod ord setBg">
        <pc:chgData name="Ian Parr" userId="4f46477c-3823-44e3-a023-ec7a0abfe074" providerId="ADAL" clId="{D847A0EA-A55B-493F-98F5-6CE02B3F3B80}" dt="2023-07-04T04:22:35.926" v="1651" actId="478"/>
        <pc:sldMkLst>
          <pc:docMk/>
          <pc:sldMk cId="2039294370" sldId="293"/>
        </pc:sldMkLst>
        <pc:picChg chg="del">
          <ac:chgData name="Ian Parr" userId="4f46477c-3823-44e3-a023-ec7a0abfe074" providerId="ADAL" clId="{D847A0EA-A55B-493F-98F5-6CE02B3F3B80}" dt="2023-07-04T04:22:35.926" v="1651" actId="478"/>
          <ac:picMkLst>
            <pc:docMk/>
            <pc:sldMk cId="2039294370" sldId="293"/>
            <ac:picMk id="4" creationId="{C511D3A1-1A40-68AE-FD59-4650D80717F3}"/>
          </ac:picMkLst>
        </pc:picChg>
      </pc:sldChg>
      <pc:sldChg chg="add ord">
        <pc:chgData name="Ian Parr" userId="4f46477c-3823-44e3-a023-ec7a0abfe074" providerId="ADAL" clId="{D847A0EA-A55B-493F-98F5-6CE02B3F3B80}" dt="2023-07-04T05:20:55.320" v="2615"/>
        <pc:sldMkLst>
          <pc:docMk/>
          <pc:sldMk cId="1506121415" sldId="294"/>
        </pc:sldMkLst>
      </pc:sldChg>
      <pc:sldChg chg="addSp modSp add mod">
        <pc:chgData name="Ian Parr" userId="4f46477c-3823-44e3-a023-ec7a0abfe074" providerId="ADAL" clId="{D847A0EA-A55B-493F-98F5-6CE02B3F3B80}" dt="2023-07-04T05:04:38.676" v="2461" actId="1076"/>
        <pc:sldMkLst>
          <pc:docMk/>
          <pc:sldMk cId="2665891038" sldId="295"/>
        </pc:sldMkLst>
        <pc:spChg chg="add mod">
          <ac:chgData name="Ian Parr" userId="4f46477c-3823-44e3-a023-ec7a0abfe074" providerId="ADAL" clId="{D847A0EA-A55B-493F-98F5-6CE02B3F3B80}" dt="2023-07-04T05:04:37.375" v="2460" actId="1076"/>
          <ac:spMkLst>
            <pc:docMk/>
            <pc:sldMk cId="2665891038" sldId="295"/>
            <ac:spMk id="2" creationId="{5565F72C-996B-4DB9-AD81-E828404D26E0}"/>
          </ac:spMkLst>
        </pc:spChg>
        <pc:spChg chg="mod">
          <ac:chgData name="Ian Parr" userId="4f46477c-3823-44e3-a023-ec7a0abfe074" providerId="ADAL" clId="{D847A0EA-A55B-493F-98F5-6CE02B3F3B80}" dt="2023-07-04T05:04:38.676" v="2461" actId="1076"/>
          <ac:spMkLst>
            <pc:docMk/>
            <pc:sldMk cId="2665891038" sldId="295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6:32.501" v="2269" actId="20577"/>
          <ac:spMkLst>
            <pc:docMk/>
            <pc:sldMk cId="2665891038" sldId="295"/>
            <ac:spMk id="4" creationId="{256F9DDA-6AF6-38CD-6B7E-1832604D8520}"/>
          </ac:spMkLst>
        </pc:spChg>
      </pc:sldChg>
      <pc:sldChg chg="add del">
        <pc:chgData name="Ian Parr" userId="4f46477c-3823-44e3-a023-ec7a0abfe074" providerId="ADAL" clId="{D847A0EA-A55B-493F-98F5-6CE02B3F3B80}" dt="2023-07-04T04:55:40.746" v="2253" actId="2696"/>
        <pc:sldMkLst>
          <pc:docMk/>
          <pc:sldMk cId="1322091102" sldId="296"/>
        </pc:sldMkLst>
      </pc:sldChg>
      <pc:sldChg chg="addSp delSp modSp add mod">
        <pc:chgData name="Ian Parr" userId="4f46477c-3823-44e3-a023-ec7a0abfe074" providerId="ADAL" clId="{D847A0EA-A55B-493F-98F5-6CE02B3F3B80}" dt="2023-07-04T05:04:45.544" v="2462" actId="1076"/>
        <pc:sldMkLst>
          <pc:docMk/>
          <pc:sldMk cId="2953321169" sldId="296"/>
        </pc:sldMkLst>
        <pc:spChg chg="add mod">
          <ac:chgData name="Ian Parr" userId="4f46477c-3823-44e3-a023-ec7a0abfe074" providerId="ADAL" clId="{D847A0EA-A55B-493F-98F5-6CE02B3F3B80}" dt="2023-07-04T05:04:45.544" v="2462" actId="1076"/>
          <ac:spMkLst>
            <pc:docMk/>
            <pc:sldMk cId="2953321169" sldId="296"/>
            <ac:spMk id="2" creationId="{ECDB7087-F637-76A1-A225-2667BA817E2E}"/>
          </ac:spMkLst>
        </pc:spChg>
        <pc:spChg chg="del">
          <ac:chgData name="Ian Parr" userId="4f46477c-3823-44e3-a023-ec7a0abfe074" providerId="ADAL" clId="{D847A0EA-A55B-493F-98F5-6CE02B3F3B80}" dt="2023-07-04T05:03:32.804" v="2447" actId="478"/>
          <ac:spMkLst>
            <pc:docMk/>
            <pc:sldMk cId="2953321169" sldId="296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5:03:53.823" v="2452" actId="1076"/>
          <ac:spMkLst>
            <pc:docMk/>
            <pc:sldMk cId="2953321169" sldId="296"/>
            <ac:spMk id="4" creationId="{256F9DDA-6AF6-38CD-6B7E-1832604D8520}"/>
          </ac:spMkLst>
        </pc:spChg>
      </pc:sldChg>
      <pc:sldChg chg="addSp delSp modSp add mod">
        <pc:chgData name="Ian Parr" userId="4f46477c-3823-44e3-a023-ec7a0abfe074" providerId="ADAL" clId="{D847A0EA-A55B-493F-98F5-6CE02B3F3B80}" dt="2023-07-04T05:05:15.757" v="2466" actId="1076"/>
        <pc:sldMkLst>
          <pc:docMk/>
          <pc:sldMk cId="1522469624" sldId="297"/>
        </pc:sldMkLst>
        <pc:spChg chg="add mod">
          <ac:chgData name="Ian Parr" userId="4f46477c-3823-44e3-a023-ec7a0abfe074" providerId="ADAL" clId="{D847A0EA-A55B-493F-98F5-6CE02B3F3B80}" dt="2023-07-04T05:05:15.757" v="2466" actId="1076"/>
          <ac:spMkLst>
            <pc:docMk/>
            <pc:sldMk cId="1522469624" sldId="297"/>
            <ac:spMk id="2" creationId="{2EB95696-549B-5835-8399-0064DD7D0335}"/>
          </ac:spMkLst>
        </pc:spChg>
        <pc:spChg chg="del">
          <ac:chgData name="Ian Parr" userId="4f46477c-3823-44e3-a023-ec7a0abfe074" providerId="ADAL" clId="{D847A0EA-A55B-493F-98F5-6CE02B3F3B80}" dt="2023-07-04T05:04:57.376" v="2463" actId="478"/>
          <ac:spMkLst>
            <pc:docMk/>
            <pc:sldMk cId="1522469624" sldId="297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7:15.798" v="2286" actId="20577"/>
          <ac:spMkLst>
            <pc:docMk/>
            <pc:sldMk cId="1522469624" sldId="297"/>
            <ac:spMk id="4" creationId="{256F9DDA-6AF6-38CD-6B7E-1832604D8520}"/>
          </ac:spMkLst>
        </pc:spChg>
      </pc:sldChg>
      <pc:sldChg chg="addSp delSp modSp add mod">
        <pc:chgData name="Ian Parr" userId="4f46477c-3823-44e3-a023-ec7a0abfe074" providerId="ADAL" clId="{D847A0EA-A55B-493F-98F5-6CE02B3F3B80}" dt="2023-07-04T05:04:18.736" v="2456" actId="1076"/>
        <pc:sldMkLst>
          <pc:docMk/>
          <pc:sldMk cId="789498811" sldId="298"/>
        </pc:sldMkLst>
        <pc:spChg chg="add mod">
          <ac:chgData name="Ian Parr" userId="4f46477c-3823-44e3-a023-ec7a0abfe074" providerId="ADAL" clId="{D847A0EA-A55B-493F-98F5-6CE02B3F3B80}" dt="2023-07-04T05:04:18.736" v="2456" actId="1076"/>
          <ac:spMkLst>
            <pc:docMk/>
            <pc:sldMk cId="789498811" sldId="298"/>
            <ac:spMk id="2" creationId="{7B79B204-C0C6-96D6-FC59-D0498E3675C2}"/>
          </ac:spMkLst>
        </pc:spChg>
        <pc:spChg chg="del">
          <ac:chgData name="Ian Parr" userId="4f46477c-3823-44e3-a023-ec7a0abfe074" providerId="ADAL" clId="{D847A0EA-A55B-493F-98F5-6CE02B3F3B80}" dt="2023-07-04T05:04:01.136" v="2453" actId="478"/>
          <ac:spMkLst>
            <pc:docMk/>
            <pc:sldMk cId="789498811" sldId="298"/>
            <ac:spMk id="3" creationId="{C7AB9FBD-8421-A397-6EB4-B234F1EE8D47}"/>
          </ac:spMkLst>
        </pc:spChg>
        <pc:spChg chg="mod">
          <ac:chgData name="Ian Parr" userId="4f46477c-3823-44e3-a023-ec7a0abfe074" providerId="ADAL" clId="{D847A0EA-A55B-493F-98F5-6CE02B3F3B80}" dt="2023-07-04T04:57:31.990" v="2302" actId="20577"/>
          <ac:spMkLst>
            <pc:docMk/>
            <pc:sldMk cId="789498811" sldId="298"/>
            <ac:spMk id="4" creationId="{256F9DDA-6AF6-38CD-6B7E-1832604D8520}"/>
          </ac:spMkLst>
        </pc:spChg>
      </pc:sldChg>
      <pc:sldChg chg="addSp modSp add mod ord">
        <pc:chgData name="Ian Parr" userId="4f46477c-3823-44e3-a023-ec7a0abfe074" providerId="ADAL" clId="{D847A0EA-A55B-493F-98F5-6CE02B3F3B80}" dt="2023-07-04T05:09:18.703" v="2526" actId="1076"/>
        <pc:sldMkLst>
          <pc:docMk/>
          <pc:sldMk cId="240087822" sldId="299"/>
        </pc:sldMkLst>
        <pc:spChg chg="mod">
          <ac:chgData name="Ian Parr" userId="4f46477c-3823-44e3-a023-ec7a0abfe074" providerId="ADAL" clId="{D847A0EA-A55B-493F-98F5-6CE02B3F3B80}" dt="2023-07-04T05:06:05.285" v="2485" actId="20577"/>
          <ac:spMkLst>
            <pc:docMk/>
            <pc:sldMk cId="240087822" sldId="299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09:18.703" v="2526" actId="1076"/>
          <ac:picMkLst>
            <pc:docMk/>
            <pc:sldMk cId="240087822" sldId="299"/>
            <ac:picMk id="3" creationId="{F311FEDD-6AAA-97E4-8F1F-71525235DF00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08:45.375" v="2522" actId="1076"/>
        <pc:sldMkLst>
          <pc:docMk/>
          <pc:sldMk cId="3942294097" sldId="300"/>
        </pc:sldMkLst>
        <pc:spChg chg="mod">
          <ac:chgData name="Ian Parr" userId="4f46477c-3823-44e3-a023-ec7a0abfe074" providerId="ADAL" clId="{D847A0EA-A55B-493F-98F5-6CE02B3F3B80}" dt="2023-07-04T05:06:54.573" v="2511" actId="20577"/>
          <ac:spMkLst>
            <pc:docMk/>
            <pc:sldMk cId="3942294097" sldId="300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08:45.375" v="2522" actId="1076"/>
          <ac:picMkLst>
            <pc:docMk/>
            <pc:sldMk cId="3942294097" sldId="300"/>
            <ac:picMk id="3" creationId="{0891CA51-0102-E3B9-EA18-33BFCAB3FA2B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2:28.731" v="2591" actId="20577"/>
        <pc:sldMkLst>
          <pc:docMk/>
          <pc:sldMk cId="2291014636" sldId="301"/>
        </pc:sldMkLst>
        <pc:spChg chg="mod">
          <ac:chgData name="Ian Parr" userId="4f46477c-3823-44e3-a023-ec7a0abfe074" providerId="ADAL" clId="{D847A0EA-A55B-493F-98F5-6CE02B3F3B80}" dt="2023-07-04T05:12:28.731" v="2591" actId="20577"/>
          <ac:spMkLst>
            <pc:docMk/>
            <pc:sldMk cId="2291014636" sldId="301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10:07.244" v="2531" actId="14100"/>
          <ac:picMkLst>
            <pc:docMk/>
            <pc:sldMk cId="2291014636" sldId="301"/>
            <ac:picMk id="3" creationId="{4648609E-47D6-DBB9-B90B-4FA1A03CFB40}"/>
          </ac:picMkLst>
        </pc:picChg>
      </pc:sldChg>
      <pc:sldChg chg="addSp modSp add mod ord">
        <pc:chgData name="Ian Parr" userId="4f46477c-3823-44e3-a023-ec7a0abfe074" providerId="ADAL" clId="{D847A0EA-A55B-493F-98F5-6CE02B3F3B80}" dt="2023-07-04T05:12:13.270" v="2571" actId="20577"/>
        <pc:sldMkLst>
          <pc:docMk/>
          <pc:sldMk cId="4098420285" sldId="302"/>
        </pc:sldMkLst>
        <pc:spChg chg="mod">
          <ac:chgData name="Ian Parr" userId="4f46477c-3823-44e3-a023-ec7a0abfe074" providerId="ADAL" clId="{D847A0EA-A55B-493F-98F5-6CE02B3F3B80}" dt="2023-07-04T05:12:13.270" v="2571" actId="20577"/>
          <ac:spMkLst>
            <pc:docMk/>
            <pc:sldMk cId="4098420285" sldId="302"/>
            <ac:spMk id="2" creationId="{4979C3D2-F2E3-44DC-E560-AA7CB59E0B28}"/>
          </ac:spMkLst>
        </pc:spChg>
        <pc:picChg chg="add mod">
          <ac:chgData name="Ian Parr" userId="4f46477c-3823-44e3-a023-ec7a0abfe074" providerId="ADAL" clId="{D847A0EA-A55B-493F-98F5-6CE02B3F3B80}" dt="2023-07-04T05:11:08.149" v="2535" actId="1076"/>
          <ac:picMkLst>
            <pc:docMk/>
            <pc:sldMk cId="4098420285" sldId="302"/>
            <ac:picMk id="3" creationId="{FEC06EF4-9025-5EE7-52BF-4C500135944B}"/>
          </ac:picMkLst>
        </pc:picChg>
      </pc:sldChg>
      <pc:sldMasterChg chg="addSp modSldLayout">
        <pc:chgData name="Ian Parr" userId="4f46477c-3823-44e3-a023-ec7a0abfe074" providerId="ADAL" clId="{D847A0EA-A55B-493F-98F5-6CE02B3F3B80}" dt="2023-07-04T02:12:49.293" v="135"/>
        <pc:sldMasterMkLst>
          <pc:docMk/>
          <pc:sldMasterMk cId="3762224188" sldId="2147483659"/>
        </pc:sldMasterMkLst>
        <pc:picChg chg="add">
          <ac:chgData name="Ian Parr" userId="4f46477c-3823-44e3-a023-ec7a0abfe074" providerId="ADAL" clId="{D847A0EA-A55B-493F-98F5-6CE02B3F3B80}" dt="2023-07-04T02:12:49.293" v="135"/>
          <ac:picMkLst>
            <pc:docMk/>
            <pc:sldMasterMk cId="3762224188" sldId="2147483659"/>
            <ac:picMk id="48" creationId="{530A8C84-C732-79F7-2E43-254E778C5F2F}"/>
          </ac:picMkLst>
        </pc:picChg>
        <pc:picChg chg="add">
          <ac:chgData name="Ian Parr" userId="4f46477c-3823-44e3-a023-ec7a0abfe074" providerId="ADAL" clId="{D847A0EA-A55B-493F-98F5-6CE02B3F3B80}" dt="2023-07-04T02:12:49.293" v="135"/>
          <ac:picMkLst>
            <pc:docMk/>
            <pc:sldMasterMk cId="3762224188" sldId="2147483659"/>
            <ac:picMk id="49" creationId="{8E55209A-67BC-5A2A-7D7D-52D34435B3C8}"/>
          </ac:picMkLst>
        </pc:picChg>
        <pc:sldLayoutChg chg="addSp">
          <pc:chgData name="Ian Parr" userId="4f46477c-3823-44e3-a023-ec7a0abfe074" providerId="ADAL" clId="{D847A0EA-A55B-493F-98F5-6CE02B3F3B80}" dt="2023-07-04T02:12:49.293" v="135"/>
          <pc:sldLayoutMkLst>
            <pc:docMk/>
            <pc:sldMasterMk cId="3762224188" sldId="2147483659"/>
            <pc:sldLayoutMk cId="508585730" sldId="2147483662"/>
          </pc:sldLayoutMkLst>
          <pc:cxnChg chg="add">
            <ac:chgData name="Ian Parr" userId="4f46477c-3823-44e3-a023-ec7a0abfe074" providerId="ADAL" clId="{D847A0EA-A55B-493F-98F5-6CE02B3F3B80}" dt="2023-07-04T02:12:49.293" v="135"/>
            <ac:cxnSpMkLst>
              <pc:docMk/>
              <pc:sldMasterMk cId="3762224188" sldId="2147483659"/>
              <pc:sldLayoutMk cId="508585730" sldId="2147483662"/>
              <ac:cxnSpMk id="7" creationId="{AB7EBB4C-2F6D-E04A-BF96-B52BEF718D07}"/>
            </ac:cxnSpMkLst>
          </pc:cxnChg>
        </pc:sldLayoutChg>
        <pc:sldLayoutChg chg="addSp">
          <pc:chgData name="Ian Parr" userId="4f46477c-3823-44e3-a023-ec7a0abfe074" providerId="ADAL" clId="{D847A0EA-A55B-493F-98F5-6CE02B3F3B80}" dt="2023-07-04T02:12:49.293" v="135"/>
          <pc:sldLayoutMkLst>
            <pc:docMk/>
            <pc:sldMasterMk cId="3762224188" sldId="2147483659"/>
            <pc:sldLayoutMk cId="3303754466" sldId="2147483664"/>
          </pc:sldLayoutMkLst>
          <pc:cxnChg chg="add">
            <ac:chgData name="Ian Parr" userId="4f46477c-3823-44e3-a023-ec7a0abfe074" providerId="ADAL" clId="{D847A0EA-A55B-493F-98F5-6CE02B3F3B80}" dt="2023-07-04T02:12:49.293" v="135"/>
            <ac:cxnSpMkLst>
              <pc:docMk/>
              <pc:sldMasterMk cId="3762224188" sldId="2147483659"/>
              <pc:sldLayoutMk cId="3303754466" sldId="2147483664"/>
              <ac:cxnSpMk id="10" creationId="{1CCB1342-37F1-8EB4-B5D3-4B2645533F11}"/>
            </ac:cxnSpMkLst>
          </pc:cxnChg>
        </pc:sldLayoutChg>
      </pc:sldMasterChg>
      <pc:sldMasterChg chg="addSp modSldLayout">
        <pc:chgData name="Ian Parr" userId="4f46477c-3823-44e3-a023-ec7a0abfe074" providerId="ADAL" clId="{D847A0EA-A55B-493F-98F5-6CE02B3F3B80}" dt="2023-07-04T04:33:48.135" v="1864"/>
        <pc:sldMasterMkLst>
          <pc:docMk/>
          <pc:sldMasterMk cId="724486835" sldId="2147483678"/>
        </pc:sldMasterMkLst>
        <pc:picChg chg="add">
          <ac:chgData name="Ian Parr" userId="4f46477c-3823-44e3-a023-ec7a0abfe074" providerId="ADAL" clId="{D847A0EA-A55B-493F-98F5-6CE02B3F3B80}" dt="2023-07-04T04:33:48.135" v="1864"/>
          <ac:picMkLst>
            <pc:docMk/>
            <pc:sldMasterMk cId="724486835" sldId="2147483678"/>
            <ac:picMk id="8" creationId="{6BE5360A-EB9F-966B-25B5-0DAC1EF13C54}"/>
          </ac:picMkLst>
        </pc:picChg>
        <pc:picChg chg="add">
          <ac:chgData name="Ian Parr" userId="4f46477c-3823-44e3-a023-ec7a0abfe074" providerId="ADAL" clId="{D847A0EA-A55B-493F-98F5-6CE02B3F3B80}" dt="2023-07-04T04:33:48.135" v="1864"/>
          <ac:picMkLst>
            <pc:docMk/>
            <pc:sldMasterMk cId="724486835" sldId="2147483678"/>
            <ac:picMk id="11" creationId="{5682182B-EC8C-0D1C-EDEF-40EA37671CF1}"/>
          </ac:picMkLst>
        </pc:picChg>
        <pc:sldLayoutChg chg="addSp">
          <pc:chgData name="Ian Parr" userId="4f46477c-3823-44e3-a023-ec7a0abfe074" providerId="ADAL" clId="{D847A0EA-A55B-493F-98F5-6CE02B3F3B80}" dt="2023-07-04T04:33:48.135" v="1864"/>
          <pc:sldLayoutMkLst>
            <pc:docMk/>
            <pc:sldMasterMk cId="724486835" sldId="2147483678"/>
            <pc:sldLayoutMk cId="3038339467" sldId="2147483681"/>
          </pc:sldLayoutMkLst>
          <pc:cxnChg chg="add">
            <ac:chgData name="Ian Parr" userId="4f46477c-3823-44e3-a023-ec7a0abfe074" providerId="ADAL" clId="{D847A0EA-A55B-493F-98F5-6CE02B3F3B80}" dt="2023-07-04T04:33:48.135" v="1864"/>
            <ac:cxnSpMkLst>
              <pc:docMk/>
              <pc:sldMasterMk cId="724486835" sldId="2147483678"/>
              <pc:sldLayoutMk cId="3038339467" sldId="2147483681"/>
              <ac:cxnSpMk id="10" creationId="{302ACADB-91A1-D990-45DB-8DEF89CEA4B8}"/>
            </ac:cxnSpMkLst>
          </pc:cxnChg>
        </pc:sldLayoutChg>
        <pc:sldLayoutChg chg="addSp">
          <pc:chgData name="Ian Parr" userId="4f46477c-3823-44e3-a023-ec7a0abfe074" providerId="ADAL" clId="{D847A0EA-A55B-493F-98F5-6CE02B3F3B80}" dt="2023-07-04T04:33:48.135" v="1864"/>
          <pc:sldLayoutMkLst>
            <pc:docMk/>
            <pc:sldMasterMk cId="724486835" sldId="2147483678"/>
            <pc:sldLayoutMk cId="941643888" sldId="2147483683"/>
          </pc:sldLayoutMkLst>
          <pc:cxnChg chg="add">
            <ac:chgData name="Ian Parr" userId="4f46477c-3823-44e3-a023-ec7a0abfe074" providerId="ADAL" clId="{D847A0EA-A55B-493F-98F5-6CE02B3F3B80}" dt="2023-07-04T04:33:48.135" v="1864"/>
            <ac:cxnSpMkLst>
              <pc:docMk/>
              <pc:sldMasterMk cId="724486835" sldId="2147483678"/>
              <pc:sldLayoutMk cId="941643888" sldId="2147483683"/>
              <ac:cxnSpMk id="2" creationId="{266E3252-2CCC-459C-AFA4-6A980950B329}"/>
            </ac:cxnSpMkLst>
          </pc:cxnChg>
        </pc:sldLayoutChg>
      </pc:sldMasterChg>
    </pc:docChg>
  </pc:docChgLst>
  <pc:docChgLst>
    <pc:chgData name="Ian Parr" userId="S::iparr@ascschools.edu.au::4f46477c-3823-44e3-a023-ec7a0abfe074" providerId="AD" clId="Web-{C71C89ED-05F7-4FE2-98FE-22FC4A618C00}"/>
    <pc:docChg chg="modSld">
      <pc:chgData name="Ian Parr" userId="S::iparr@ascschools.edu.au::4f46477c-3823-44e3-a023-ec7a0abfe074" providerId="AD" clId="Web-{C71C89ED-05F7-4FE2-98FE-22FC4A618C00}" dt="2023-11-06T23:09:38.828" v="30" actId="1076"/>
      <pc:docMkLst>
        <pc:docMk/>
      </pc:docMkLst>
      <pc:sldChg chg="delSp">
        <pc:chgData name="Ian Parr" userId="S::iparr@ascschools.edu.au::4f46477c-3823-44e3-a023-ec7a0abfe074" providerId="AD" clId="Web-{C71C89ED-05F7-4FE2-98FE-22FC4A618C00}" dt="2023-11-06T23:05:19.429" v="0"/>
        <pc:sldMkLst>
          <pc:docMk/>
          <pc:sldMk cId="2153998600" sldId="258"/>
        </pc:sldMkLst>
        <pc:spChg chg="del">
          <ac:chgData name="Ian Parr" userId="S::iparr@ascschools.edu.au::4f46477c-3823-44e3-a023-ec7a0abfe074" providerId="AD" clId="Web-{C71C89ED-05F7-4FE2-98FE-22FC4A618C00}" dt="2023-11-06T23:05:19.429" v="0"/>
          <ac:spMkLst>
            <pc:docMk/>
            <pc:sldMk cId="2153998600" sldId="258"/>
            <ac:spMk id="8" creationId="{B5FDC317-D686-0542-A15E-3D6D4B2156C4}"/>
          </ac:spMkLst>
        </pc:spChg>
      </pc:sldChg>
      <pc:sldChg chg="addSp modSp">
        <pc:chgData name="Ian Parr" userId="S::iparr@ascschools.edu.au::4f46477c-3823-44e3-a023-ec7a0abfe074" providerId="AD" clId="Web-{C71C89ED-05F7-4FE2-98FE-22FC4A618C00}" dt="2023-11-06T23:09:03.327" v="22" actId="1076"/>
        <pc:sldMkLst>
          <pc:docMk/>
          <pc:sldMk cId="2187928013" sldId="343"/>
        </pc:sldMkLst>
        <pc:spChg chg="add mod">
          <ac:chgData name="Ian Parr" userId="S::iparr@ascschools.edu.au::4f46477c-3823-44e3-a023-ec7a0abfe074" providerId="AD" clId="Web-{C71C89ED-05F7-4FE2-98FE-22FC4A618C00}" dt="2023-11-06T23:09:03.327" v="22" actId="1076"/>
          <ac:spMkLst>
            <pc:docMk/>
            <pc:sldMk cId="2187928013" sldId="343"/>
            <ac:spMk id="3" creationId="{2EF1717D-2419-0443-0370-95EAF742CF24}"/>
          </ac:spMkLst>
        </pc:spChg>
        <pc:picChg chg="mod">
          <ac:chgData name="Ian Parr" userId="S::iparr@ascschools.edu.au::4f46477c-3823-44e3-a023-ec7a0abfe074" providerId="AD" clId="Web-{C71C89ED-05F7-4FE2-98FE-22FC4A618C00}" dt="2023-11-06T23:05:26.617" v="2" actId="1076"/>
          <ac:picMkLst>
            <pc:docMk/>
            <pc:sldMk cId="2187928013" sldId="343"/>
            <ac:picMk id="2" creationId="{BD8E37AC-1CA0-D6ED-89E4-B5F393A93575}"/>
          </ac:picMkLst>
        </pc:picChg>
      </pc:sldChg>
      <pc:sldChg chg="modSp">
        <pc:chgData name="Ian Parr" userId="S::iparr@ascschools.edu.au::4f46477c-3823-44e3-a023-ec7a0abfe074" providerId="AD" clId="Web-{C71C89ED-05F7-4FE2-98FE-22FC4A618C00}" dt="2023-11-06T23:09:14.343" v="24" actId="1076"/>
        <pc:sldMkLst>
          <pc:docMk/>
          <pc:sldMk cId="2243860976" sldId="349"/>
        </pc:sldMkLst>
        <pc:picChg chg="mod">
          <ac:chgData name="Ian Parr" userId="S::iparr@ascschools.edu.au::4f46477c-3823-44e3-a023-ec7a0abfe074" providerId="AD" clId="Web-{C71C89ED-05F7-4FE2-98FE-22FC4A618C00}" dt="2023-11-06T23:09:14.343" v="24" actId="1076"/>
          <ac:picMkLst>
            <pc:docMk/>
            <pc:sldMk cId="2243860976" sldId="349"/>
            <ac:picMk id="9" creationId="{EC1BE43E-5E38-4A0A-6D80-2D4BAAD1793E}"/>
          </ac:picMkLst>
        </pc:picChg>
      </pc:sldChg>
      <pc:sldChg chg="modSp">
        <pc:chgData name="Ian Parr" userId="S::iparr@ascschools.edu.au::4f46477c-3823-44e3-a023-ec7a0abfe074" providerId="AD" clId="Web-{C71C89ED-05F7-4FE2-98FE-22FC4A618C00}" dt="2023-11-06T23:09:38.828" v="30" actId="1076"/>
        <pc:sldMkLst>
          <pc:docMk/>
          <pc:sldMk cId="660098114" sldId="351"/>
        </pc:sldMkLst>
        <pc:spChg chg="mod">
          <ac:chgData name="Ian Parr" userId="S::iparr@ascschools.edu.au::4f46477c-3823-44e3-a023-ec7a0abfe074" providerId="AD" clId="Web-{C71C89ED-05F7-4FE2-98FE-22FC4A618C00}" dt="2023-11-06T23:09:38.828" v="30" actId="1076"/>
          <ac:spMkLst>
            <pc:docMk/>
            <pc:sldMk cId="660098114" sldId="351"/>
            <ac:spMk id="7" creationId="{A1B9D05D-9DDF-B407-FBB3-58F583A18AF8}"/>
          </ac:spMkLst>
        </pc:spChg>
        <pc:picChg chg="mod">
          <ac:chgData name="Ian Parr" userId="S::iparr@ascschools.edu.au::4f46477c-3823-44e3-a023-ec7a0abfe074" providerId="AD" clId="Web-{C71C89ED-05F7-4FE2-98FE-22FC4A618C00}" dt="2023-11-06T23:09:35.766" v="29" actId="14100"/>
          <ac:picMkLst>
            <pc:docMk/>
            <pc:sldMk cId="660098114" sldId="351"/>
            <ac:picMk id="6" creationId="{2679E60F-3922-122F-4830-BB0612EE13CC}"/>
          </ac:picMkLst>
        </pc:picChg>
      </pc:sldChg>
      <pc:sldChg chg="addSp modSp">
        <pc:chgData name="Ian Parr" userId="S::iparr@ascschools.edu.au::4f46477c-3823-44e3-a023-ec7a0abfe074" providerId="AD" clId="Web-{C71C89ED-05F7-4FE2-98FE-22FC4A618C00}" dt="2023-11-06T23:07:22.355" v="13" actId="20577"/>
        <pc:sldMkLst>
          <pc:docMk/>
          <pc:sldMk cId="3577644973" sldId="352"/>
        </pc:sldMkLst>
        <pc:spChg chg="add mod">
          <ac:chgData name="Ian Parr" userId="S::iparr@ascschools.edu.au::4f46477c-3823-44e3-a023-ec7a0abfe074" providerId="AD" clId="Web-{C71C89ED-05F7-4FE2-98FE-22FC4A618C00}" dt="2023-11-06T23:07:22.355" v="13" actId="20577"/>
          <ac:spMkLst>
            <pc:docMk/>
            <pc:sldMk cId="3577644973" sldId="352"/>
            <ac:spMk id="4" creationId="{518C40EB-B9DE-6F45-F260-07ADFFEFFEED}"/>
          </ac:spMkLst>
        </pc:spChg>
        <pc:picChg chg="mod">
          <ac:chgData name="Ian Parr" userId="S::iparr@ascschools.edu.au::4f46477c-3823-44e3-a023-ec7a0abfe074" providerId="AD" clId="Web-{C71C89ED-05F7-4FE2-98FE-22FC4A618C00}" dt="2023-11-06T23:05:41.570" v="4" actId="1076"/>
          <ac:picMkLst>
            <pc:docMk/>
            <pc:sldMk cId="3577644973" sldId="352"/>
            <ac:picMk id="6" creationId="{1EA0B46F-B30A-64BF-AD96-E330B3AC8ED7}"/>
          </ac:picMkLst>
        </pc:picChg>
      </pc:sldChg>
      <pc:sldChg chg="modSp">
        <pc:chgData name="Ian Parr" userId="S::iparr@ascschools.edu.au::4f46477c-3823-44e3-a023-ec7a0abfe074" providerId="AD" clId="Web-{C71C89ED-05F7-4FE2-98FE-22FC4A618C00}" dt="2023-11-06T23:09:27.922" v="28" actId="1076"/>
        <pc:sldMkLst>
          <pc:docMk/>
          <pc:sldMk cId="4215431960" sldId="355"/>
        </pc:sldMkLst>
        <pc:spChg chg="mod">
          <ac:chgData name="Ian Parr" userId="S::iparr@ascschools.edu.au::4f46477c-3823-44e3-a023-ec7a0abfe074" providerId="AD" clId="Web-{C71C89ED-05F7-4FE2-98FE-22FC4A618C00}" dt="2023-11-06T23:09:27.922" v="28" actId="1076"/>
          <ac:spMkLst>
            <pc:docMk/>
            <pc:sldMk cId="4215431960" sldId="355"/>
            <ac:spMk id="7" creationId="{1E3D9639-5595-1D88-476C-64AFFE35415D}"/>
          </ac:spMkLst>
        </pc:spChg>
        <pc:picChg chg="mod">
          <ac:chgData name="Ian Parr" userId="S::iparr@ascschools.edu.au::4f46477c-3823-44e3-a023-ec7a0abfe074" providerId="AD" clId="Web-{C71C89ED-05F7-4FE2-98FE-22FC4A618C00}" dt="2023-11-06T23:09:22.672" v="25" actId="14100"/>
          <ac:picMkLst>
            <pc:docMk/>
            <pc:sldMk cId="4215431960" sldId="355"/>
            <ac:picMk id="6" creationId="{89619D08-A234-1E05-C40E-56DEF20112F1}"/>
          </ac:picMkLst>
        </pc:picChg>
        <pc:picChg chg="mod">
          <ac:chgData name="Ian Parr" userId="S::iparr@ascschools.edu.au::4f46477c-3823-44e3-a023-ec7a0abfe074" providerId="AD" clId="Web-{C71C89ED-05F7-4FE2-98FE-22FC4A618C00}" dt="2023-11-06T23:09:25.828" v="27" actId="1076"/>
          <ac:picMkLst>
            <pc:docMk/>
            <pc:sldMk cId="4215431960" sldId="355"/>
            <ac:picMk id="8" creationId="{D60C6F73-E72C-F9F6-065A-AAB17DA52BE1}"/>
          </ac:picMkLst>
        </pc:picChg>
      </pc:sldChg>
    </pc:docChg>
  </pc:docChgLst>
  <pc:docChgLst>
    <pc:chgData name="Ian Parr" userId="4f46477c-3823-44e3-a023-ec7a0abfe074" providerId="ADAL" clId="{5F209169-F28A-49F5-94F5-15B4719877AA}"/>
    <pc:docChg chg="undo custSel delSld modSld sldOrd">
      <pc:chgData name="Ian Parr" userId="4f46477c-3823-44e3-a023-ec7a0abfe074" providerId="ADAL" clId="{5F209169-F28A-49F5-94F5-15B4719877AA}" dt="2023-03-30T02:13:49.378" v="571" actId="20577"/>
      <pc:docMkLst>
        <pc:docMk/>
      </pc:docMkLst>
      <pc:sldChg chg="addSp delSp modSp mod">
        <pc:chgData name="Ian Parr" userId="4f46477c-3823-44e3-a023-ec7a0abfe074" providerId="ADAL" clId="{5F209169-F28A-49F5-94F5-15B4719877AA}" dt="2023-03-30T02:13:49.378" v="571" actId="20577"/>
        <pc:sldMkLst>
          <pc:docMk/>
          <pc:sldMk cId="2153998600" sldId="258"/>
        </pc:sldMkLst>
        <pc:spChg chg="add del mod">
          <ac:chgData name="Ian Parr" userId="4f46477c-3823-44e3-a023-ec7a0abfe074" providerId="ADAL" clId="{5F209169-F28A-49F5-94F5-15B4719877AA}" dt="2023-03-21T01:51:28.798" v="58" actId="478"/>
          <ac:spMkLst>
            <pc:docMk/>
            <pc:sldMk cId="2153998600" sldId="258"/>
            <ac:spMk id="3" creationId="{F395C902-DD3C-70C4-D343-E6357F5065C5}"/>
          </ac:spMkLst>
        </pc:spChg>
        <pc:spChg chg="mod">
          <ac:chgData name="Ian Parr" userId="4f46477c-3823-44e3-a023-ec7a0abfe074" providerId="ADAL" clId="{5F209169-F28A-49F5-94F5-15B4719877AA}" dt="2023-03-30T02:13:49.378" v="57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705924410" sldId="259"/>
        </pc:sldMkLst>
        <pc:spChg chg="mod">
          <ac:chgData name="Ian Parr" userId="4f46477c-3823-44e3-a023-ec7a0abfe074" providerId="ADAL" clId="{5F209169-F28A-49F5-94F5-15B4719877AA}" dt="2023-03-22T03:37:55.046" v="200" actId="20577"/>
          <ac:spMkLst>
            <pc:docMk/>
            <pc:sldMk cId="3705924410" sldId="259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49:47.168" v="2" actId="478"/>
          <ac:spMkLst>
            <pc:docMk/>
            <pc:sldMk cId="3705924410" sldId="259"/>
            <ac:spMk id="5" creationId="{C8241A0F-C640-419E-37F5-D9AF0DA8EE4D}"/>
          </ac:spMkLst>
        </pc:sp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2013231601" sldId="260"/>
        </pc:sldMkLst>
        <pc:picChg chg="add del mod">
          <ac:chgData name="Ian Parr" userId="4f46477c-3823-44e3-a023-ec7a0abfe074" providerId="ADAL" clId="{5F209169-F28A-49F5-94F5-15B4719877AA}" dt="2023-03-22T03:32:11.042" v="133" actId="21"/>
          <ac:picMkLst>
            <pc:docMk/>
            <pc:sldMk cId="2013231601" sldId="260"/>
            <ac:picMk id="3" creationId="{3B678711-996C-68DF-0C0F-AB8BBF3C7F33}"/>
          </ac:picMkLst>
        </pc:picChg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1681489543" sldId="261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447760478" sldId="262"/>
        </pc:sldMkLst>
      </pc:sldChg>
      <pc:sldChg chg="del">
        <pc:chgData name="Ian Parr" userId="4f46477c-3823-44e3-a023-ec7a0abfe074" providerId="ADAL" clId="{5F209169-F28A-49F5-94F5-15B4719877AA}" dt="2023-03-22T22:57:00.363" v="283" actId="2696"/>
        <pc:sldMkLst>
          <pc:docMk/>
          <pc:sldMk cId="2429678960" sldId="263"/>
        </pc:sldMkLst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1904167386" sldId="264"/>
        </pc:sldMkLst>
        <pc:spChg chg="del">
          <ac:chgData name="Ian Parr" userId="4f46477c-3823-44e3-a023-ec7a0abfe074" providerId="ADAL" clId="{5F209169-F28A-49F5-94F5-15B4719877AA}" dt="2023-03-22T03:29:13.325" v="80"/>
          <ac:spMkLst>
            <pc:docMk/>
            <pc:sldMk cId="1904167386" sldId="264"/>
            <ac:spMk id="2" creationId="{C19D8CF8-B1AE-9145-AD12-2489047FF173}"/>
          </ac:spMkLst>
        </pc:spChg>
        <pc:spChg chg="add mod">
          <ac:chgData name="Ian Parr" userId="4f46477c-3823-44e3-a023-ec7a0abfe074" providerId="ADAL" clId="{5F209169-F28A-49F5-94F5-15B4719877AA}" dt="2023-03-22T03:33:12.371" v="171" actId="478"/>
          <ac:spMkLst>
            <pc:docMk/>
            <pc:sldMk cId="1904167386" sldId="264"/>
            <ac:spMk id="6" creationId="{B6F9F245-5911-CB42-B9C3-409D9564A6F8}"/>
          </ac:spMkLst>
        </pc:spChg>
        <pc:picChg chg="add del mod">
          <ac:chgData name="Ian Parr" userId="4f46477c-3823-44e3-a023-ec7a0abfe074" providerId="ADAL" clId="{5F209169-F28A-49F5-94F5-15B4719877AA}" dt="2023-03-22T03:33:12.371" v="171" actId="478"/>
          <ac:picMkLst>
            <pc:docMk/>
            <pc:sldMk cId="1904167386" sldId="264"/>
            <ac:picMk id="4" creationId="{E15C733B-DCB5-8F7A-B833-30A03C2991C5}"/>
          </ac:picMkLst>
        </pc:picChg>
      </pc:sldChg>
      <pc:sldChg chg="addSp delSp modSp mod">
        <pc:chgData name="Ian Parr" userId="4f46477c-3823-44e3-a023-ec7a0abfe074" providerId="ADAL" clId="{5F209169-F28A-49F5-94F5-15B4719877AA}" dt="2023-03-30T02:13:29.820" v="551" actId="1076"/>
        <pc:sldMkLst>
          <pc:docMk/>
          <pc:sldMk cId="908109795" sldId="265"/>
        </pc:sldMkLst>
        <pc:spChg chg="mod">
          <ac:chgData name="Ian Parr" userId="4f46477c-3823-44e3-a023-ec7a0abfe074" providerId="ADAL" clId="{5F209169-F28A-49F5-94F5-15B4719877AA}" dt="2023-03-21T04:57:18.321" v="79" actId="20577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5F209169-F28A-49F5-94F5-15B4719877AA}" dt="2023-03-21T01:49:42.425" v="1" actId="478"/>
          <ac:spMkLst>
            <pc:docMk/>
            <pc:sldMk cId="908109795" sldId="265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4:51.056" v="172"/>
          <ac:spMkLst>
            <pc:docMk/>
            <pc:sldMk cId="908109795" sldId="265"/>
            <ac:spMk id="5" creationId="{88A2B14B-F8E7-90DF-287B-10C0CF5CA24E}"/>
          </ac:spMkLst>
        </pc:spChg>
        <pc:spChg chg="add mod">
          <ac:chgData name="Ian Parr" userId="4f46477c-3823-44e3-a023-ec7a0abfe074" providerId="ADAL" clId="{5F209169-F28A-49F5-94F5-15B4719877AA}" dt="2023-03-29T05:18:25.105" v="437" actId="20577"/>
          <ac:spMkLst>
            <pc:docMk/>
            <pc:sldMk cId="908109795" sldId="265"/>
            <ac:spMk id="5" creationId="{CBE84C0D-6D8D-7E12-4F5E-319114A57856}"/>
          </ac:spMkLst>
        </pc:spChg>
        <pc:spChg chg="add mod">
          <ac:chgData name="Ian Parr" userId="4f46477c-3823-44e3-a023-ec7a0abfe074" providerId="ADAL" clId="{5F209169-F28A-49F5-94F5-15B4719877AA}" dt="2023-03-29T05:38:47.425" v="548" actId="1076"/>
          <ac:spMkLst>
            <pc:docMk/>
            <pc:sldMk cId="908109795" sldId="265"/>
            <ac:spMk id="8" creationId="{D0DF085D-58CB-7061-97AA-F928F44A7843}"/>
          </ac:spMkLst>
        </pc:spChg>
        <pc:spChg chg="add mod">
          <ac:chgData name="Ian Parr" userId="4f46477c-3823-44e3-a023-ec7a0abfe074" providerId="ADAL" clId="{5F209169-F28A-49F5-94F5-15B4719877AA}" dt="2023-03-30T02:13:29.820" v="551" actId="1076"/>
          <ac:spMkLst>
            <pc:docMk/>
            <pc:sldMk cId="908109795" sldId="265"/>
            <ac:spMk id="9" creationId="{85542720-F5AB-46B8-B920-A1593D33CE23}"/>
          </ac:spMkLst>
        </pc:spChg>
        <pc:picChg chg="add mod">
          <ac:chgData name="Ian Parr" userId="4f46477c-3823-44e3-a023-ec7a0abfe074" providerId="ADAL" clId="{5F209169-F28A-49F5-94F5-15B4719877AA}" dt="2023-03-22T03:36:05.397" v="177" actId="1076"/>
          <ac:picMkLst>
            <pc:docMk/>
            <pc:sldMk cId="908109795" sldId="265"/>
            <ac:picMk id="3" creationId="{BA697822-7073-C3B5-E32B-3C862D90BC7A}"/>
          </ac:picMkLst>
        </pc:picChg>
        <pc:picChg chg="add mod">
          <ac:chgData name="Ian Parr" userId="4f46477c-3823-44e3-a023-ec7a0abfe074" providerId="ADAL" clId="{5F209169-F28A-49F5-94F5-15B4719877AA}" dt="2023-03-22T03:36:13.950" v="180" actId="1076"/>
          <ac:picMkLst>
            <pc:docMk/>
            <pc:sldMk cId="908109795" sldId="265"/>
            <ac:picMk id="4" creationId="{5D017BFA-7EE9-CD18-E3D4-A60BA79F5A86}"/>
          </ac:picMkLst>
        </pc:picChg>
        <pc:picChg chg="add del mod">
          <ac:chgData name="Ian Parr" userId="4f46477c-3823-44e3-a023-ec7a0abfe074" providerId="ADAL" clId="{5F209169-F28A-49F5-94F5-15B4719877AA}" dt="2023-03-29T05:22:07.615" v="438" actId="478"/>
          <ac:picMkLst>
            <pc:docMk/>
            <pc:sldMk cId="908109795" sldId="265"/>
            <ac:picMk id="6" creationId="{7D84C0B3-DD60-5D62-A952-84328C58053F}"/>
          </ac:picMkLst>
        </pc:picChg>
        <pc:picChg chg="add mod">
          <ac:chgData name="Ian Parr" userId="4f46477c-3823-44e3-a023-ec7a0abfe074" providerId="ADAL" clId="{5F209169-F28A-49F5-94F5-15B4719877AA}" dt="2023-03-29T05:22:18.875" v="443" actId="14100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22:57:00.363" v="283" actId="2696"/>
        <pc:sldMkLst>
          <pc:docMk/>
          <pc:sldMk cId="3014860339" sldId="266"/>
        </pc:sldMkLst>
        <pc:spChg chg="del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1.257" v="5" actId="478"/>
          <ac:spMkLst>
            <pc:docMk/>
            <pc:sldMk cId="3014860339" sldId="266"/>
            <ac:spMk id="5" creationId="{42776FAA-C3E8-0EAB-53A0-4A7852073801}"/>
          </ac:spMkLst>
        </pc:spChg>
      </pc:sldChg>
      <pc:sldChg chg="addSp delSp modSp mod ord modClrScheme chgLayout">
        <pc:chgData name="Ian Parr" userId="4f46477c-3823-44e3-a023-ec7a0abfe074" providerId="ADAL" clId="{5F209169-F28A-49F5-94F5-15B4719877AA}" dt="2023-03-29T05:37:49.392" v="541" actId="20577"/>
        <pc:sldMkLst>
          <pc:docMk/>
          <pc:sldMk cId="3574695121" sldId="267"/>
        </pc:sldMkLst>
        <pc:spChg chg="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49:50.743" v="3" actId="478"/>
          <ac:spMkLst>
            <pc:docMk/>
            <pc:sldMk cId="3574695121" sldId="267"/>
            <ac:spMk id="3" creationId="{06C3C4AE-3BB5-5646-9E52-3D9D50275C20}"/>
          </ac:spMkLst>
        </pc:spChg>
        <pc:spChg chg="add del mod">
          <ac:chgData name="Ian Parr" userId="4f46477c-3823-44e3-a023-ec7a0abfe074" providerId="ADAL" clId="{5F209169-F28A-49F5-94F5-15B4719877AA}" dt="2023-03-22T03:31:47.506" v="131"/>
          <ac:spMkLst>
            <pc:docMk/>
            <pc:sldMk cId="3574695121" sldId="267"/>
            <ac:spMk id="5" creationId="{84D53A44-3DD0-571D-DD53-7051737A4D4F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5" creationId="{B93A4F96-2D37-1BD8-F8AF-AC6F461DD686}"/>
          </ac:spMkLst>
        </pc:spChg>
        <pc:spChg chg="add del mod">
          <ac:chgData name="Ian Parr" userId="4f46477c-3823-44e3-a023-ec7a0abfe074" providerId="ADAL" clId="{5F209169-F28A-49F5-94F5-15B4719877AA}" dt="2023-03-22T03:32:16.907" v="134"/>
          <ac:spMkLst>
            <pc:docMk/>
            <pc:sldMk cId="3574695121" sldId="267"/>
            <ac:spMk id="6" creationId="{400CACED-1C2C-85D2-4CF4-556F325DCBA5}"/>
          </ac:spMkLst>
        </pc:spChg>
        <pc:spChg chg="add del mod ord">
          <ac:chgData name="Ian Parr" userId="4f46477c-3823-44e3-a023-ec7a0abfe074" providerId="ADAL" clId="{5F209169-F28A-49F5-94F5-15B4719877AA}" dt="2023-03-29T05:07:06.799" v="298" actId="700"/>
          <ac:spMkLst>
            <pc:docMk/>
            <pc:sldMk cId="3574695121" sldId="267"/>
            <ac:spMk id="6" creationId="{D44DC569-5EA7-2165-AF3A-A49CC27FC70D}"/>
          </ac:spMkLst>
        </pc:spChg>
        <pc:spChg chg="add del mod ord">
          <ac:chgData name="Ian Parr" userId="4f46477c-3823-44e3-a023-ec7a0abfe074" providerId="ADAL" clId="{5F209169-F28A-49F5-94F5-15B4719877AA}" dt="2023-03-29T05:06:55.706" v="297" actId="478"/>
          <ac:spMkLst>
            <pc:docMk/>
            <pc:sldMk cId="3574695121" sldId="267"/>
            <ac:spMk id="7" creationId="{EBCA7D5F-F753-D48A-6193-3F8486E3DCB6}"/>
          </ac:spMkLst>
        </pc:spChg>
        <pc:spChg chg="add mod ord">
          <ac:chgData name="Ian Parr" userId="4f46477c-3823-44e3-a023-ec7a0abfe074" providerId="ADAL" clId="{5F209169-F28A-49F5-94F5-15B4719877AA}" dt="2023-03-29T05:36:45.648" v="535" actId="20577"/>
          <ac:spMkLst>
            <pc:docMk/>
            <pc:sldMk cId="3574695121" sldId="267"/>
            <ac:spMk id="8" creationId="{A14BD47A-7A36-2739-A264-6814D051DD33}"/>
          </ac:spMkLst>
        </pc:spChg>
        <pc:spChg chg="add del mod">
          <ac:chgData name="Ian Parr" userId="4f46477c-3823-44e3-a023-ec7a0abfe074" providerId="ADAL" clId="{5F209169-F28A-49F5-94F5-15B4719877AA}" dt="2023-03-22T03:38:05.910" v="202"/>
          <ac:spMkLst>
            <pc:docMk/>
            <pc:sldMk cId="3574695121" sldId="267"/>
            <ac:spMk id="9" creationId="{9F5832DD-A01E-76B8-A140-54D44E1959F0}"/>
          </ac:spMkLst>
        </pc:spChg>
        <pc:spChg chg="add del mod">
          <ac:chgData name="Ian Parr" userId="4f46477c-3823-44e3-a023-ec7a0abfe074" providerId="ADAL" clId="{5F209169-F28A-49F5-94F5-15B4719877AA}" dt="2023-03-29T05:08:42.428" v="355"/>
          <ac:spMkLst>
            <pc:docMk/>
            <pc:sldMk cId="3574695121" sldId="267"/>
            <ac:spMk id="9" creationId="{EF135258-205D-C501-11F4-248F291AB4B0}"/>
          </ac:spMkLst>
        </pc:spChg>
        <pc:spChg chg="add del mod">
          <ac:chgData name="Ian Parr" userId="4f46477c-3823-44e3-a023-ec7a0abfe074" providerId="ADAL" clId="{5F209169-F28A-49F5-94F5-15B4719877AA}" dt="2023-03-29T05:09:54.370" v="361"/>
          <ac:spMkLst>
            <pc:docMk/>
            <pc:sldMk cId="3574695121" sldId="267"/>
            <ac:spMk id="11" creationId="{252A5C7E-F329-B5AA-CCAA-2259FDC8F03C}"/>
          </ac:spMkLst>
        </pc:spChg>
        <pc:spChg chg="add mod">
          <ac:chgData name="Ian Parr" userId="4f46477c-3823-44e3-a023-ec7a0abfe074" providerId="ADAL" clId="{5F209169-F28A-49F5-94F5-15B4719877AA}" dt="2023-03-29T05:11:54.518" v="402" actId="1076"/>
          <ac:spMkLst>
            <pc:docMk/>
            <pc:sldMk cId="3574695121" sldId="267"/>
            <ac:spMk id="15" creationId="{D79FE9EE-AEDB-ACF1-E038-50917EA9DCBC}"/>
          </ac:spMkLst>
        </pc:spChg>
        <pc:spChg chg="add mod">
          <ac:chgData name="Ian Parr" userId="4f46477c-3823-44e3-a023-ec7a0abfe074" providerId="ADAL" clId="{5F209169-F28A-49F5-94F5-15B4719877AA}" dt="2023-03-29T05:37:49.392" v="541" actId="20577"/>
          <ac:spMkLst>
            <pc:docMk/>
            <pc:sldMk cId="3574695121" sldId="267"/>
            <ac:spMk id="17" creationId="{5182C047-1462-51CB-2B83-8ACB5193E4BF}"/>
          </ac:spMkLst>
        </pc:spChg>
        <pc:picChg chg="add del mod">
          <ac:chgData name="Ian Parr" userId="4f46477c-3823-44e3-a023-ec7a0abfe074" providerId="ADAL" clId="{5F209169-F28A-49F5-94F5-15B4719877AA}" dt="2023-03-22T03:31:52.150" v="132" actId="478"/>
          <ac:picMkLst>
            <pc:docMk/>
            <pc:sldMk cId="3574695121" sldId="267"/>
            <ac:picMk id="3" creationId="{5C8F9258-560D-E322-5C0D-B061BE0532B1}"/>
          </ac:picMkLst>
        </pc:picChg>
        <pc:picChg chg="add del mod">
          <ac:chgData name="Ian Parr" userId="4f46477c-3823-44e3-a023-ec7a0abfe074" providerId="ADAL" clId="{5F209169-F28A-49F5-94F5-15B4719877AA}" dt="2023-03-29T05:06:23.311" v="291" actId="478"/>
          <ac:picMkLst>
            <pc:docMk/>
            <pc:sldMk cId="3574695121" sldId="267"/>
            <ac:picMk id="3" creationId="{82FF369B-AEFB-52D6-633B-A4C3A0FB5AD5}"/>
          </ac:picMkLst>
        </pc:picChg>
        <pc:picChg chg="add mod">
          <ac:chgData name="Ian Parr" userId="4f46477c-3823-44e3-a023-ec7a0abfe074" providerId="ADAL" clId="{5F209169-F28A-49F5-94F5-15B4719877AA}" dt="2023-03-29T05:10:05.231" v="365" actId="1076"/>
          <ac:picMkLst>
            <pc:docMk/>
            <pc:sldMk cId="3574695121" sldId="267"/>
            <ac:picMk id="4" creationId="{56281909-C30E-D324-D1B1-3BA6557C934E}"/>
          </ac:picMkLst>
        </pc:picChg>
        <pc:picChg chg="add del mod">
          <ac:chgData name="Ian Parr" userId="4f46477c-3823-44e3-a023-ec7a0abfe074" providerId="ADAL" clId="{5F209169-F28A-49F5-94F5-15B4719877AA}" dt="2023-03-22T03:38:01.332" v="201" actId="21"/>
          <ac:picMkLst>
            <pc:docMk/>
            <pc:sldMk cId="3574695121" sldId="267"/>
            <ac:picMk id="7" creationId="{B98E81D3-19FC-01A9-55B8-273E64EB6711}"/>
          </ac:picMkLst>
        </pc:picChg>
        <pc:picChg chg="add mod ord">
          <ac:chgData name="Ian Parr" userId="4f46477c-3823-44e3-a023-ec7a0abfe074" providerId="ADAL" clId="{5F209169-F28A-49F5-94F5-15B4719877AA}" dt="2023-03-29T05:12:06.911" v="404" actId="1076"/>
          <ac:picMkLst>
            <pc:docMk/>
            <pc:sldMk cId="3574695121" sldId="267"/>
            <ac:picMk id="10" creationId="{AB4BE123-48B6-3B25-649A-1CE01BFE9761}"/>
          </ac:picMkLst>
        </pc:picChg>
        <pc:picChg chg="add del mod">
          <ac:chgData name="Ian Parr" userId="4f46477c-3823-44e3-a023-ec7a0abfe074" providerId="ADAL" clId="{5F209169-F28A-49F5-94F5-15B4719877AA}" dt="2023-03-22T03:40:25.050" v="213" actId="478"/>
          <ac:picMkLst>
            <pc:docMk/>
            <pc:sldMk cId="3574695121" sldId="267"/>
            <ac:picMk id="11" creationId="{755DF674-BA47-677D-1A4D-3BEF2A018FCC}"/>
          </ac:picMkLst>
        </pc:picChg>
        <pc:picChg chg="add del mod">
          <ac:chgData name="Ian Parr" userId="4f46477c-3823-44e3-a023-ec7a0abfe074" providerId="ADAL" clId="{5F209169-F28A-49F5-94F5-15B4719877AA}" dt="2023-03-29T05:01:33.634" v="285" actId="478"/>
          <ac:picMkLst>
            <pc:docMk/>
            <pc:sldMk cId="3574695121" sldId="267"/>
            <ac:picMk id="12" creationId="{AA35B3BB-9EE0-9B33-1501-6C52EAD8502D}"/>
          </ac:picMkLst>
        </pc:picChg>
        <pc:picChg chg="add del mod">
          <ac:chgData name="Ian Parr" userId="4f46477c-3823-44e3-a023-ec7a0abfe074" providerId="ADAL" clId="{5F209169-F28A-49F5-94F5-15B4719877AA}" dt="2023-03-22T04:03:25.058" v="255" actId="478"/>
          <ac:picMkLst>
            <pc:docMk/>
            <pc:sldMk cId="3574695121" sldId="267"/>
            <ac:picMk id="13" creationId="{701931AB-5ADD-34A7-E2F5-2498B5E9FA50}"/>
          </ac:picMkLst>
        </pc:picChg>
        <pc:picChg chg="add mod">
          <ac:chgData name="Ian Parr" userId="4f46477c-3823-44e3-a023-ec7a0abfe074" providerId="ADAL" clId="{5F209169-F28A-49F5-94F5-15B4719877AA}" dt="2023-03-29T05:11:50.366" v="401" actId="1076"/>
          <ac:picMkLst>
            <pc:docMk/>
            <pc:sldMk cId="3574695121" sldId="267"/>
            <ac:picMk id="13" creationId="{F6ADFD9D-56C5-F855-D664-3EB4BC5B6F06}"/>
          </ac:picMkLst>
        </pc:picChg>
        <pc:picChg chg="add del mod">
          <ac:chgData name="Ian Parr" userId="4f46477c-3823-44e3-a023-ec7a0abfe074" providerId="ADAL" clId="{5F209169-F28A-49F5-94F5-15B4719877AA}" dt="2023-03-22T04:04:07.758" v="262" actId="478"/>
          <ac:picMkLst>
            <pc:docMk/>
            <pc:sldMk cId="3574695121" sldId="267"/>
            <ac:picMk id="14" creationId="{FC91A5CB-FBE8-A3CC-B3BD-6D26D839DBAF}"/>
          </ac:picMkLst>
        </pc:picChg>
        <pc:picChg chg="add del mod">
          <ac:chgData name="Ian Parr" userId="4f46477c-3823-44e3-a023-ec7a0abfe074" providerId="ADAL" clId="{5F209169-F28A-49F5-94F5-15B4719877AA}" dt="2023-03-22T04:05:29.742" v="273" actId="478"/>
          <ac:picMkLst>
            <pc:docMk/>
            <pc:sldMk cId="3574695121" sldId="267"/>
            <ac:picMk id="15" creationId="{B72C1729-61E1-7232-DF2D-F76B3588C3E0}"/>
          </ac:picMkLst>
        </pc:picChg>
        <pc:picChg chg="add del mod">
          <ac:chgData name="Ian Parr" userId="4f46477c-3823-44e3-a023-ec7a0abfe074" providerId="ADAL" clId="{5F209169-F28A-49F5-94F5-15B4719877AA}" dt="2023-03-29T05:09:54.368" v="359" actId="478"/>
          <ac:picMkLst>
            <pc:docMk/>
            <pc:sldMk cId="3574695121" sldId="267"/>
            <ac:picMk id="16" creationId="{33F66E53-2080-2D55-8F46-EE57F85E4C4D}"/>
          </ac:picMkLst>
        </pc:picChg>
      </pc:sldChg>
      <pc:sldChg chg="addSp delSp modSp del mod">
        <pc:chgData name="Ian Parr" userId="4f46477c-3823-44e3-a023-ec7a0abfe074" providerId="ADAL" clId="{5F209169-F28A-49F5-94F5-15B4719877AA}" dt="2023-03-22T03:31:36.493" v="130" actId="47"/>
        <pc:sldMkLst>
          <pc:docMk/>
          <pc:sldMk cId="3919126870" sldId="268"/>
        </pc:sldMkLst>
        <pc:spChg chg="mod">
          <ac:chgData name="Ian Parr" userId="4f46477c-3823-44e3-a023-ec7a0abfe074" providerId="ADAL" clId="{5F209169-F28A-49F5-94F5-15B4719877AA}" dt="2023-03-22T03:31:01.961" v="127" actId="20577"/>
          <ac:spMkLst>
            <pc:docMk/>
            <pc:sldMk cId="3919126870" sldId="268"/>
            <ac:spMk id="2" creationId="{A8D8A4B1-735F-8B4D-8429-02AC0F272D43}"/>
          </ac:spMkLst>
        </pc:spChg>
        <pc:spChg chg="del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3" creationId="{06C3C4AE-3BB5-5646-9E52-3D9D50275C20}"/>
          </ac:spMkLst>
        </pc:spChg>
        <pc:spChg chg="add mod">
          <ac:chgData name="Ian Parr" userId="4f46477c-3823-44e3-a023-ec7a0abfe074" providerId="ADAL" clId="{5F209169-F28A-49F5-94F5-15B4719877AA}" dt="2023-03-21T01:50:04.947" v="6" actId="478"/>
          <ac:spMkLst>
            <pc:docMk/>
            <pc:sldMk cId="3919126870" sldId="268"/>
            <ac:spMk id="5" creationId="{1661C60F-0233-9C2F-2139-1FE028B069BE}"/>
          </ac:spMkLst>
        </pc:spChg>
        <pc:graphicFrameChg chg="add mod modGraphic">
          <ac:chgData name="Ian Parr" userId="4f46477c-3823-44e3-a023-ec7a0abfe074" providerId="ADAL" clId="{5F209169-F28A-49F5-94F5-15B4719877AA}" dt="2023-03-22T03:31:22.649" v="129" actId="1076"/>
          <ac:graphicFrameMkLst>
            <pc:docMk/>
            <pc:sldMk cId="3919126870" sldId="268"/>
            <ac:graphicFrameMk id="4" creationId="{467F1889-5CCE-915F-67E3-AF6E715D8439}"/>
          </ac:graphicFrameMkLst>
        </pc:graphicFrameChg>
      </pc:sldChg>
    </pc:docChg>
  </pc:docChgLst>
  <pc:docChgLst>
    <pc:chgData name="Ian Parr" userId="4f46477c-3823-44e3-a023-ec7a0abfe074" providerId="ADAL" clId="{F3347092-3776-4D64-8ED6-8F0A0C53AAD3}"/>
    <pc:docChg chg="custSel addSld delSld modSld sldOrd modSection">
      <pc:chgData name="Ian Parr" userId="4f46477c-3823-44e3-a023-ec7a0abfe074" providerId="ADAL" clId="{F3347092-3776-4D64-8ED6-8F0A0C53AAD3}" dt="2023-08-01T04:52:07.941" v="536" actId="255"/>
      <pc:docMkLst>
        <pc:docMk/>
      </pc:docMkLst>
      <pc:sldChg chg="modSp mod">
        <pc:chgData name="Ian Parr" userId="4f46477c-3823-44e3-a023-ec7a0abfe074" providerId="ADAL" clId="{F3347092-3776-4D64-8ED6-8F0A0C53AAD3}" dt="2023-08-01T02:58:39.219" v="35" actId="1076"/>
        <pc:sldMkLst>
          <pc:docMk/>
          <pc:sldMk cId="2153998600" sldId="258"/>
        </pc:sldMkLst>
        <pc:spChg chg="mod">
          <ac:chgData name="Ian Parr" userId="4f46477c-3823-44e3-a023-ec7a0abfe074" providerId="ADAL" clId="{F3347092-3776-4D64-8ED6-8F0A0C53AAD3}" dt="2023-08-01T02:58:39.219" v="35" actId="1076"/>
          <ac:spMkLst>
            <pc:docMk/>
            <pc:sldMk cId="2153998600" sldId="258"/>
            <ac:spMk id="7" creationId="{BC1EB2F9-7672-F347-9DBD-C0C6A9814DAD}"/>
          </ac:spMkLst>
        </pc:spChg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908109795" sldId="265"/>
        </pc:sldMkLst>
      </pc:sldChg>
      <pc:sldChg chg="modSp mod">
        <pc:chgData name="Ian Parr" userId="4f46477c-3823-44e3-a023-ec7a0abfe074" providerId="ADAL" clId="{F3347092-3776-4D64-8ED6-8F0A0C53AAD3}" dt="2023-08-01T02:59:14.696" v="57" actId="255"/>
        <pc:sldMkLst>
          <pc:docMk/>
          <pc:sldMk cId="3096131400" sldId="269"/>
        </pc:sldMkLst>
        <pc:spChg chg="mod">
          <ac:chgData name="Ian Parr" userId="4f46477c-3823-44e3-a023-ec7a0abfe074" providerId="ADAL" clId="{F3347092-3776-4D64-8ED6-8F0A0C53AAD3}" dt="2023-08-01T02:59:14.696" v="57" actId="255"/>
          <ac:spMkLst>
            <pc:docMk/>
            <pc:sldMk cId="3096131400" sldId="269"/>
            <ac:spMk id="8" creationId="{2084032C-5FE6-8685-B225-0381053C4285}"/>
          </ac:spMkLst>
        </pc:spChg>
      </pc:sldChg>
      <pc:sldChg chg="addSp delSp modSp mod ord">
        <pc:chgData name="Ian Parr" userId="4f46477c-3823-44e3-a023-ec7a0abfe074" providerId="ADAL" clId="{F3347092-3776-4D64-8ED6-8F0A0C53AAD3}" dt="2023-08-01T04:17:13.513" v="252" actId="1076"/>
        <pc:sldMkLst>
          <pc:docMk/>
          <pc:sldMk cId="1516207296" sldId="276"/>
        </pc:sldMkLst>
        <pc:spChg chg="mod">
          <ac:chgData name="Ian Parr" userId="4f46477c-3823-44e3-a023-ec7a0abfe074" providerId="ADAL" clId="{F3347092-3776-4D64-8ED6-8F0A0C53AAD3}" dt="2023-08-01T04:16:55.763" v="249" actId="113"/>
          <ac:spMkLst>
            <pc:docMk/>
            <pc:sldMk cId="1516207296" sldId="276"/>
            <ac:spMk id="4" creationId="{B16DD3FC-7741-E1EC-00CA-297AA35122EE}"/>
          </ac:spMkLst>
        </pc:spChg>
        <pc:spChg chg="del mod">
          <ac:chgData name="Ian Parr" userId="4f46477c-3823-44e3-a023-ec7a0abfe074" providerId="ADAL" clId="{F3347092-3776-4D64-8ED6-8F0A0C53AAD3}" dt="2023-08-01T04:14:07.395" v="190" actId="478"/>
          <ac:spMkLst>
            <pc:docMk/>
            <pc:sldMk cId="1516207296" sldId="276"/>
            <ac:spMk id="7" creationId="{B3E620F3-115F-71C3-D396-BBC574C4F47A}"/>
          </ac:spMkLst>
        </pc:spChg>
        <pc:spChg chg="del">
          <ac:chgData name="Ian Parr" userId="4f46477c-3823-44e3-a023-ec7a0abfe074" providerId="ADAL" clId="{F3347092-3776-4D64-8ED6-8F0A0C53AAD3}" dt="2023-08-01T04:14:04.835" v="188" actId="478"/>
          <ac:spMkLst>
            <pc:docMk/>
            <pc:sldMk cId="1516207296" sldId="276"/>
            <ac:spMk id="8" creationId="{9A362DCB-7AE5-8092-F902-1FB916EE6A77}"/>
          </ac:spMkLst>
        </pc:spChg>
        <pc:spChg chg="add mod">
          <ac:chgData name="Ian Parr" userId="4f46477c-3823-44e3-a023-ec7a0abfe074" providerId="ADAL" clId="{F3347092-3776-4D64-8ED6-8F0A0C53AAD3}" dt="2023-08-01T04:17:02.591" v="250" actId="255"/>
          <ac:spMkLst>
            <pc:docMk/>
            <pc:sldMk cId="1516207296" sldId="276"/>
            <ac:spMk id="10" creationId="{2C06867B-9470-7F52-195E-099AC223BA3E}"/>
          </ac:spMkLst>
        </pc:spChg>
        <pc:picChg chg="add mod">
          <ac:chgData name="Ian Parr" userId="4f46477c-3823-44e3-a023-ec7a0abfe074" providerId="ADAL" clId="{F3347092-3776-4D64-8ED6-8F0A0C53AAD3}" dt="2023-08-01T04:17:06.944" v="251" actId="1076"/>
          <ac:picMkLst>
            <pc:docMk/>
            <pc:sldMk cId="1516207296" sldId="276"/>
            <ac:picMk id="2" creationId="{1077F946-D45A-CAF4-9EE0-9A2456559EBE}"/>
          </ac:picMkLst>
        </pc:picChg>
        <pc:picChg chg="add mod">
          <ac:chgData name="Ian Parr" userId="4f46477c-3823-44e3-a023-ec7a0abfe074" providerId="ADAL" clId="{F3347092-3776-4D64-8ED6-8F0A0C53AAD3}" dt="2023-08-01T04:16:05.646" v="238" actId="1076"/>
          <ac:picMkLst>
            <pc:docMk/>
            <pc:sldMk cId="1516207296" sldId="276"/>
            <ac:picMk id="3" creationId="{9DB93257-79A9-282A-914F-257035D15BD3}"/>
          </ac:picMkLst>
        </pc:picChg>
        <pc:picChg chg="add mod">
          <ac:chgData name="Ian Parr" userId="4f46477c-3823-44e3-a023-ec7a0abfe074" providerId="ADAL" clId="{F3347092-3776-4D64-8ED6-8F0A0C53AAD3}" dt="2023-08-01T04:17:13.513" v="252" actId="1076"/>
          <ac:picMkLst>
            <pc:docMk/>
            <pc:sldMk cId="1516207296" sldId="276"/>
            <ac:picMk id="5" creationId="{64F8C234-6F8D-785F-037A-BEC3019B1C32}"/>
          </ac:picMkLst>
        </pc:picChg>
        <pc:picChg chg="add mod">
          <ac:chgData name="Ian Parr" userId="4f46477c-3823-44e3-a023-ec7a0abfe074" providerId="ADAL" clId="{F3347092-3776-4D64-8ED6-8F0A0C53AAD3}" dt="2023-08-01T04:16:09.409" v="241" actId="1076"/>
          <ac:picMkLst>
            <pc:docMk/>
            <pc:sldMk cId="1516207296" sldId="276"/>
            <ac:picMk id="6" creationId="{76B9F611-4134-7B06-EA60-EC020A7AF196}"/>
          </ac:picMkLst>
        </pc:picChg>
        <pc:picChg chg="add mod">
          <ac:chgData name="Ian Parr" userId="4f46477c-3823-44e3-a023-ec7a0abfe074" providerId="ADAL" clId="{F3347092-3776-4D64-8ED6-8F0A0C53AAD3}" dt="2023-08-01T04:16:13.567" v="242" actId="14100"/>
          <ac:picMkLst>
            <pc:docMk/>
            <pc:sldMk cId="1516207296" sldId="276"/>
            <ac:picMk id="9" creationId="{016B7641-83D4-9585-C786-F607BC37F5EA}"/>
          </ac:picMkLst>
        </pc:picChg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3695235706" sldId="277"/>
        </pc:sldMkLst>
      </pc:sldChg>
      <pc:sldChg chg="addSp delSp modSp mod ord">
        <pc:chgData name="Ian Parr" userId="4f46477c-3823-44e3-a023-ec7a0abfe074" providerId="ADAL" clId="{F3347092-3776-4D64-8ED6-8F0A0C53AAD3}" dt="2023-08-01T03:04:02.871" v="94" actId="1076"/>
        <pc:sldMkLst>
          <pc:docMk/>
          <pc:sldMk cId="2515922008" sldId="279"/>
        </pc:sldMkLst>
        <pc:spChg chg="add mod">
          <ac:chgData name="Ian Parr" userId="4f46477c-3823-44e3-a023-ec7a0abfe074" providerId="ADAL" clId="{F3347092-3776-4D64-8ED6-8F0A0C53AAD3}" dt="2023-08-01T03:02:08.626" v="68" actId="14100"/>
          <ac:spMkLst>
            <pc:docMk/>
            <pc:sldMk cId="2515922008" sldId="279"/>
            <ac:spMk id="3" creationId="{FF38C5AB-8101-784B-42FD-9D7406D347DC}"/>
          </ac:spMkLst>
        </pc:spChg>
        <pc:spChg chg="add mod">
          <ac:chgData name="Ian Parr" userId="4f46477c-3823-44e3-a023-ec7a0abfe074" providerId="ADAL" clId="{F3347092-3776-4D64-8ED6-8F0A0C53AAD3}" dt="2023-08-01T03:04:02.871" v="94" actId="1076"/>
          <ac:spMkLst>
            <pc:docMk/>
            <pc:sldMk cId="2515922008" sldId="279"/>
            <ac:spMk id="4" creationId="{439F3D44-0011-0164-07CF-F631BD628B01}"/>
          </ac:spMkLst>
        </pc:spChg>
        <pc:picChg chg="add del">
          <ac:chgData name="Ian Parr" userId="4f46477c-3823-44e3-a023-ec7a0abfe074" providerId="ADAL" clId="{F3347092-3776-4D64-8ED6-8F0A0C53AAD3}" dt="2023-08-01T03:00:25.507" v="63" actId="478"/>
          <ac:picMkLst>
            <pc:docMk/>
            <pc:sldMk cId="2515922008" sldId="279"/>
            <ac:picMk id="2" creationId="{C681EC45-7E89-B1EC-B25E-C2AA612BF1C7}"/>
          </ac:picMkLst>
        </pc:picChg>
        <pc:picChg chg="add mod">
          <ac:chgData name="Ian Parr" userId="4f46477c-3823-44e3-a023-ec7a0abfe074" providerId="ADAL" clId="{F3347092-3776-4D64-8ED6-8F0A0C53AAD3}" dt="2023-08-01T03:03:51.960" v="93" actId="1076"/>
          <ac:picMkLst>
            <pc:docMk/>
            <pc:sldMk cId="2515922008" sldId="279"/>
            <ac:picMk id="5" creationId="{CAE56AB0-6EEB-B942-D6FD-DE460914A1F8}"/>
          </ac:picMkLst>
        </pc:picChg>
        <pc:picChg chg="add mod">
          <ac:chgData name="Ian Parr" userId="4f46477c-3823-44e3-a023-ec7a0abfe074" providerId="ADAL" clId="{F3347092-3776-4D64-8ED6-8F0A0C53AAD3}" dt="2023-08-01T03:03:50.436" v="92" actId="1076"/>
          <ac:picMkLst>
            <pc:docMk/>
            <pc:sldMk cId="2515922008" sldId="279"/>
            <ac:picMk id="6" creationId="{354C8FD9-D4D1-267D-4418-09CE5E30F1E4}"/>
          </ac:picMkLst>
        </pc:picChg>
        <pc:picChg chg="add mod">
          <ac:chgData name="Ian Parr" userId="4f46477c-3823-44e3-a023-ec7a0abfe074" providerId="ADAL" clId="{F3347092-3776-4D64-8ED6-8F0A0C53AAD3}" dt="2023-08-01T03:03:36.444" v="89" actId="1076"/>
          <ac:picMkLst>
            <pc:docMk/>
            <pc:sldMk cId="2515922008" sldId="279"/>
            <ac:picMk id="7" creationId="{727E1EFB-B55E-A457-4DE6-EEAE34F5407F}"/>
          </ac:picMkLst>
        </pc:picChg>
        <pc:picChg chg="add mod">
          <ac:chgData name="Ian Parr" userId="4f46477c-3823-44e3-a023-ec7a0abfe074" providerId="ADAL" clId="{F3347092-3776-4D64-8ED6-8F0A0C53AAD3}" dt="2023-08-01T03:03:30.524" v="87" actId="1076"/>
          <ac:picMkLst>
            <pc:docMk/>
            <pc:sldMk cId="2515922008" sldId="279"/>
            <ac:picMk id="8" creationId="{BD6E89E4-F222-69D2-42BB-4BAC00D19147}"/>
          </ac:picMkLst>
        </pc:picChg>
        <pc:picChg chg="add mod">
          <ac:chgData name="Ian Parr" userId="4f46477c-3823-44e3-a023-ec7a0abfe074" providerId="ADAL" clId="{F3347092-3776-4D64-8ED6-8F0A0C53AAD3}" dt="2023-08-01T03:03:47.938" v="91" actId="1076"/>
          <ac:picMkLst>
            <pc:docMk/>
            <pc:sldMk cId="2515922008" sldId="279"/>
            <ac:picMk id="9" creationId="{30BBC410-A556-84BD-E517-532F83BBC147}"/>
          </ac:picMkLst>
        </pc:picChg>
      </pc:sldChg>
      <pc:sldChg chg="addSp delSp modSp mod ord setBg modClrScheme chgLayout">
        <pc:chgData name="Ian Parr" userId="4f46477c-3823-44e3-a023-ec7a0abfe074" providerId="ADAL" clId="{F3347092-3776-4D64-8ED6-8F0A0C53AAD3}" dt="2023-08-01T04:50:33.382" v="535" actId="1076"/>
        <pc:sldMkLst>
          <pc:docMk/>
          <pc:sldMk cId="836060889" sldId="280"/>
        </pc:sldMkLst>
        <pc:spChg chg="add mod">
          <ac:chgData name="Ian Parr" userId="4f46477c-3823-44e3-a023-ec7a0abfe074" providerId="ADAL" clId="{F3347092-3776-4D64-8ED6-8F0A0C53AAD3}" dt="2023-08-01T04:47:04.857" v="515" actId="1076"/>
          <ac:spMkLst>
            <pc:docMk/>
            <pc:sldMk cId="836060889" sldId="280"/>
            <ac:spMk id="3" creationId="{57296DC7-F5D2-01A8-B3B1-EDAF5CC43D38}"/>
          </ac:spMkLst>
        </pc:spChg>
        <pc:spChg chg="del">
          <ac:chgData name="Ian Parr" userId="4f46477c-3823-44e3-a023-ec7a0abfe074" providerId="ADAL" clId="{F3347092-3776-4D64-8ED6-8F0A0C53AAD3}" dt="2023-08-01T04:22:09.510" v="253" actId="478"/>
          <ac:spMkLst>
            <pc:docMk/>
            <pc:sldMk cId="836060889" sldId="280"/>
            <ac:spMk id="6" creationId="{6CEE6E1C-4420-6A93-4682-CAE936BC23B0}"/>
          </ac:spMkLst>
        </pc:spChg>
        <pc:spChg chg="add mod">
          <ac:chgData name="Ian Parr" userId="4f46477c-3823-44e3-a023-ec7a0abfe074" providerId="ADAL" clId="{F3347092-3776-4D64-8ED6-8F0A0C53AAD3}" dt="2023-08-01T04:47:07.896" v="516" actId="1076"/>
          <ac:spMkLst>
            <pc:docMk/>
            <pc:sldMk cId="836060889" sldId="280"/>
            <ac:spMk id="7" creationId="{22A616DB-3C64-F533-07AE-5E7C518CC0AA}"/>
          </ac:spMkLst>
        </pc:spChg>
        <pc:spChg chg="del">
          <ac:chgData name="Ian Parr" userId="4f46477c-3823-44e3-a023-ec7a0abfe074" providerId="ADAL" clId="{F3347092-3776-4D64-8ED6-8F0A0C53AAD3}" dt="2023-08-01T04:22:24.673" v="255" actId="478"/>
          <ac:spMkLst>
            <pc:docMk/>
            <pc:sldMk cId="836060889" sldId="280"/>
            <ac:spMk id="9" creationId="{6F59708C-CFDC-839C-0742-F37EE432D0A6}"/>
          </ac:spMkLst>
        </pc:spChg>
        <pc:picChg chg="add del">
          <ac:chgData name="Ian Parr" userId="4f46477c-3823-44e3-a023-ec7a0abfe074" providerId="ADAL" clId="{F3347092-3776-4D64-8ED6-8F0A0C53AAD3}" dt="2023-08-01T04:38:35.398" v="458" actId="478"/>
          <ac:picMkLst>
            <pc:docMk/>
            <pc:sldMk cId="836060889" sldId="280"/>
            <ac:picMk id="5" creationId="{1830F57B-69A9-DA88-0440-A4B984A2DD0F}"/>
          </ac:picMkLst>
        </pc:picChg>
        <pc:picChg chg="add del mod">
          <ac:chgData name="Ian Parr" userId="4f46477c-3823-44e3-a023-ec7a0abfe074" providerId="ADAL" clId="{F3347092-3776-4D64-8ED6-8F0A0C53AAD3}" dt="2023-08-01T04:44:34.305" v="489" actId="478"/>
          <ac:picMkLst>
            <pc:docMk/>
            <pc:sldMk cId="836060889" sldId="280"/>
            <ac:picMk id="9" creationId="{5B8DCA1C-E425-7DCD-B922-1935B88259DC}"/>
          </ac:picMkLst>
        </pc:picChg>
        <pc:picChg chg="add del mod">
          <ac:chgData name="Ian Parr" userId="4f46477c-3823-44e3-a023-ec7a0abfe074" providerId="ADAL" clId="{F3347092-3776-4D64-8ED6-8F0A0C53AAD3}" dt="2023-08-01T04:44:25.424" v="483" actId="478"/>
          <ac:picMkLst>
            <pc:docMk/>
            <pc:sldMk cId="836060889" sldId="280"/>
            <ac:picMk id="11" creationId="{F859AF15-1AD1-BB11-180C-FDDD9E1C007F}"/>
          </ac:picMkLst>
        </pc:picChg>
        <pc:picChg chg="add del mod">
          <ac:chgData name="Ian Parr" userId="4f46477c-3823-44e3-a023-ec7a0abfe074" providerId="ADAL" clId="{F3347092-3776-4D64-8ED6-8F0A0C53AAD3}" dt="2023-08-01T04:48:36.136" v="524" actId="478"/>
          <ac:picMkLst>
            <pc:docMk/>
            <pc:sldMk cId="836060889" sldId="280"/>
            <ac:picMk id="13" creationId="{049DD44A-3124-6F3D-A62E-251354D12443}"/>
          </ac:picMkLst>
        </pc:picChg>
        <pc:picChg chg="add del mod">
          <ac:chgData name="Ian Parr" userId="4f46477c-3823-44e3-a023-ec7a0abfe074" providerId="ADAL" clId="{F3347092-3776-4D64-8ED6-8F0A0C53AAD3}" dt="2023-08-01T04:48:24.538" v="517" actId="478"/>
          <ac:picMkLst>
            <pc:docMk/>
            <pc:sldMk cId="836060889" sldId="280"/>
            <ac:picMk id="15" creationId="{EBEF5B4A-3D7D-80A8-7D0D-BF93E498168F}"/>
          </ac:picMkLst>
        </pc:picChg>
        <pc:picChg chg="add mod">
          <ac:chgData name="Ian Parr" userId="4f46477c-3823-44e3-a023-ec7a0abfe074" providerId="ADAL" clId="{F3347092-3776-4D64-8ED6-8F0A0C53AAD3}" dt="2023-08-01T04:48:34.752" v="523" actId="14100"/>
          <ac:picMkLst>
            <pc:docMk/>
            <pc:sldMk cId="836060889" sldId="280"/>
            <ac:picMk id="16" creationId="{CEE463BC-2527-7901-3F52-E5251642C93A}"/>
          </ac:picMkLst>
        </pc:picChg>
        <pc:picChg chg="add del mod">
          <ac:chgData name="Ian Parr" userId="4f46477c-3823-44e3-a023-ec7a0abfe074" providerId="ADAL" clId="{F3347092-3776-4D64-8ED6-8F0A0C53AAD3}" dt="2023-08-01T04:50:24.536" v="530" actId="478"/>
          <ac:picMkLst>
            <pc:docMk/>
            <pc:sldMk cId="836060889" sldId="280"/>
            <ac:picMk id="17" creationId="{DD59E932-3F29-A85B-5F69-55D519C7C37D}"/>
          </ac:picMkLst>
        </pc:picChg>
        <pc:picChg chg="add mod">
          <ac:chgData name="Ian Parr" userId="4f46477c-3823-44e3-a023-ec7a0abfe074" providerId="ADAL" clId="{F3347092-3776-4D64-8ED6-8F0A0C53AAD3}" dt="2023-08-01T04:50:33.382" v="535" actId="1076"/>
          <ac:picMkLst>
            <pc:docMk/>
            <pc:sldMk cId="836060889" sldId="280"/>
            <ac:picMk id="18" creationId="{95C2569B-4ECE-C966-E410-488931FF33F0}"/>
          </ac:picMkLst>
        </pc:picChg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2229044288" sldId="282"/>
        </pc:sldMkLst>
      </pc:sldChg>
      <pc:sldChg chg="addSp delSp modSp mod ord">
        <pc:chgData name="Ian Parr" userId="4f46477c-3823-44e3-a023-ec7a0abfe074" providerId="ADAL" clId="{F3347092-3776-4D64-8ED6-8F0A0C53AAD3}" dt="2023-08-01T03:13:10.879" v="154" actId="1076"/>
        <pc:sldMkLst>
          <pc:docMk/>
          <pc:sldMk cId="1684063862" sldId="303"/>
        </pc:sldMkLst>
        <pc:spChg chg="add del mod">
          <ac:chgData name="Ian Parr" userId="4f46477c-3823-44e3-a023-ec7a0abfe074" providerId="ADAL" clId="{F3347092-3776-4D64-8ED6-8F0A0C53AAD3}" dt="2023-08-01T03:04:44.933" v="101" actId="478"/>
          <ac:spMkLst>
            <pc:docMk/>
            <pc:sldMk cId="1684063862" sldId="303"/>
            <ac:spMk id="3" creationId="{938ACB1E-CA87-2ED9-28FA-F048512CB91A}"/>
          </ac:spMkLst>
        </pc:spChg>
        <pc:spChg chg="del">
          <ac:chgData name="Ian Parr" userId="4f46477c-3823-44e3-a023-ec7a0abfe074" providerId="ADAL" clId="{F3347092-3776-4D64-8ED6-8F0A0C53AAD3}" dt="2023-08-01T03:04:28.970" v="96" actId="478"/>
          <ac:spMkLst>
            <pc:docMk/>
            <pc:sldMk cId="1684063862" sldId="303"/>
            <ac:spMk id="4" creationId="{0F55896C-AA80-8EC4-8294-5C3763871976}"/>
          </ac:spMkLst>
        </pc:spChg>
        <pc:spChg chg="del">
          <ac:chgData name="Ian Parr" userId="4f46477c-3823-44e3-a023-ec7a0abfe074" providerId="ADAL" clId="{F3347092-3776-4D64-8ED6-8F0A0C53AAD3}" dt="2023-08-01T03:04:21.329" v="95" actId="478"/>
          <ac:spMkLst>
            <pc:docMk/>
            <pc:sldMk cId="1684063862" sldId="303"/>
            <ac:spMk id="8" creationId="{3B7D3EC4-830A-55DD-90CF-17F6741345C9}"/>
          </ac:spMkLst>
        </pc:spChg>
        <pc:spChg chg="add mod">
          <ac:chgData name="Ian Parr" userId="4f46477c-3823-44e3-a023-ec7a0abfe074" providerId="ADAL" clId="{F3347092-3776-4D64-8ED6-8F0A0C53AAD3}" dt="2023-08-01T03:13:10.879" v="154" actId="1076"/>
          <ac:spMkLst>
            <pc:docMk/>
            <pc:sldMk cId="1684063862" sldId="303"/>
            <ac:spMk id="10" creationId="{A6441FAA-EEBC-A209-829A-66A5731C35B9}"/>
          </ac:spMkLst>
        </pc:spChg>
        <pc:picChg chg="add del mod">
          <ac:chgData name="Ian Parr" userId="4f46477c-3823-44e3-a023-ec7a0abfe074" providerId="ADAL" clId="{F3347092-3776-4D64-8ED6-8F0A0C53AAD3}" dt="2023-08-01T03:09:02.777" v="106" actId="478"/>
          <ac:picMkLst>
            <pc:docMk/>
            <pc:sldMk cId="1684063862" sldId="303"/>
            <ac:picMk id="5" creationId="{1F1CEE56-B8B7-F731-5C25-ED5D828E762E}"/>
          </ac:picMkLst>
        </pc:picChg>
        <pc:picChg chg="add del mod">
          <ac:chgData name="Ian Parr" userId="4f46477c-3823-44e3-a023-ec7a0abfe074" providerId="ADAL" clId="{F3347092-3776-4D64-8ED6-8F0A0C53AAD3}" dt="2023-08-01T03:12:02.751" v="123" actId="478"/>
          <ac:picMkLst>
            <pc:docMk/>
            <pc:sldMk cId="1684063862" sldId="303"/>
            <ac:picMk id="6" creationId="{33AD747C-F71A-77D4-ECDD-D00145A94EE4}"/>
          </ac:picMkLst>
        </pc:picChg>
        <pc:picChg chg="add mod">
          <ac:chgData name="Ian Parr" userId="4f46477c-3823-44e3-a023-ec7a0abfe074" providerId="ADAL" clId="{F3347092-3776-4D64-8ED6-8F0A0C53AAD3}" dt="2023-08-01T03:12:22.323" v="130" actId="14100"/>
          <ac:picMkLst>
            <pc:docMk/>
            <pc:sldMk cId="1684063862" sldId="303"/>
            <ac:picMk id="7" creationId="{72BB3D49-D029-1EE7-61BF-B689C0838727}"/>
          </ac:picMkLst>
        </pc:picChg>
        <pc:picChg chg="add mod">
          <ac:chgData name="Ian Parr" userId="4f46477c-3823-44e3-a023-ec7a0abfe074" providerId="ADAL" clId="{F3347092-3776-4D64-8ED6-8F0A0C53AAD3}" dt="2023-08-01T03:12:15.184" v="128" actId="1076"/>
          <ac:picMkLst>
            <pc:docMk/>
            <pc:sldMk cId="1684063862" sldId="303"/>
            <ac:picMk id="9" creationId="{B4CA03A4-221C-37B5-C7EE-BC1E4A85B849}"/>
          </ac:picMkLst>
        </pc:picChg>
        <pc:picChg chg="del">
          <ac:chgData name="Ian Parr" userId="4f46477c-3823-44e3-a023-ec7a0abfe074" providerId="ADAL" clId="{F3347092-3776-4D64-8ED6-8F0A0C53AAD3}" dt="2023-08-01T03:04:31.753" v="97" actId="478"/>
          <ac:picMkLst>
            <pc:docMk/>
            <pc:sldMk cId="1684063862" sldId="303"/>
            <ac:picMk id="11" creationId="{B0BBCF2A-2125-A63B-AFF2-B3BB32B05740}"/>
          </ac:picMkLst>
        </pc:picChg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1828544279" sldId="304"/>
        </pc:sldMkLst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2155865765" sldId="305"/>
        </pc:sldMkLst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1536126777" sldId="306"/>
        </pc:sldMkLst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735803078" sldId="307"/>
        </pc:sldMkLst>
      </pc:sldChg>
      <pc:sldChg chg="del">
        <pc:chgData name="Ian Parr" userId="4f46477c-3823-44e3-a023-ec7a0abfe074" providerId="ADAL" clId="{F3347092-3776-4D64-8ED6-8F0A0C53AAD3}" dt="2023-08-01T04:33:00.799" v="450" actId="47"/>
        <pc:sldMkLst>
          <pc:docMk/>
          <pc:sldMk cId="2564422129" sldId="308"/>
        </pc:sldMkLst>
      </pc:sldChg>
      <pc:sldChg chg="delSp modSp add del mod">
        <pc:chgData name="Ian Parr" userId="4f46477c-3823-44e3-a023-ec7a0abfe074" providerId="ADAL" clId="{F3347092-3776-4D64-8ED6-8F0A0C53AAD3}" dt="2023-08-01T03:18:42.330" v="185" actId="47"/>
        <pc:sldMkLst>
          <pc:docMk/>
          <pc:sldMk cId="1106790548" sldId="323"/>
        </pc:sldMkLst>
        <pc:spChg chg="del mod">
          <ac:chgData name="Ian Parr" userId="4f46477c-3823-44e3-a023-ec7a0abfe074" providerId="ADAL" clId="{F3347092-3776-4D64-8ED6-8F0A0C53AAD3}" dt="2023-08-01T03:15:31.181" v="167" actId="478"/>
          <ac:spMkLst>
            <pc:docMk/>
            <pc:sldMk cId="1106790548" sldId="323"/>
            <ac:spMk id="2" creationId="{00000000-0000-0000-0000-000000000000}"/>
          </ac:spMkLst>
        </pc:spChg>
        <pc:picChg chg="mod">
          <ac:chgData name="Ian Parr" userId="4f46477c-3823-44e3-a023-ec7a0abfe074" providerId="ADAL" clId="{F3347092-3776-4D64-8ED6-8F0A0C53AAD3}" dt="2023-08-01T03:15:37.215" v="168" actId="1076"/>
          <ac:picMkLst>
            <pc:docMk/>
            <pc:sldMk cId="1106790548" sldId="323"/>
            <ac:picMk id="4" creationId="{00000000-0000-0000-0000-000000000000}"/>
          </ac:picMkLst>
        </pc:picChg>
      </pc:sldChg>
      <pc:sldChg chg="modSp add mod">
        <pc:chgData name="Ian Parr" userId="4f46477c-3823-44e3-a023-ec7a0abfe074" providerId="ADAL" clId="{F3347092-3776-4D64-8ED6-8F0A0C53AAD3}" dt="2023-08-01T03:17:30.738" v="184" actId="14100"/>
        <pc:sldMkLst>
          <pc:docMk/>
          <pc:sldMk cId="661849488" sldId="325"/>
        </pc:sldMkLst>
        <pc:picChg chg="mod">
          <ac:chgData name="Ian Parr" userId="4f46477c-3823-44e3-a023-ec7a0abfe074" providerId="ADAL" clId="{F3347092-3776-4D64-8ED6-8F0A0C53AAD3}" dt="2023-08-01T03:17:30.738" v="184" actId="14100"/>
          <ac:picMkLst>
            <pc:docMk/>
            <pc:sldMk cId="661849488" sldId="325"/>
            <ac:picMk id="4" creationId="{00000000-0000-0000-0000-000000000000}"/>
          </ac:picMkLst>
        </pc:picChg>
      </pc:sldChg>
      <pc:sldChg chg="add ord setBg">
        <pc:chgData name="Ian Parr" userId="4f46477c-3823-44e3-a023-ec7a0abfe074" providerId="ADAL" clId="{F3347092-3776-4D64-8ED6-8F0A0C53AAD3}" dt="2023-08-01T03:01:00.286" v="66"/>
        <pc:sldMkLst>
          <pc:docMk/>
          <pc:sldMk cId="2187928013" sldId="343"/>
        </pc:sldMkLst>
      </pc:sldChg>
      <pc:sldChg chg="add del">
        <pc:chgData name="Ian Parr" userId="4f46477c-3823-44e3-a023-ec7a0abfe074" providerId="ADAL" clId="{F3347092-3776-4D64-8ED6-8F0A0C53AAD3}" dt="2023-08-01T04:33:04.579" v="451" actId="2696"/>
        <pc:sldMkLst>
          <pc:docMk/>
          <pc:sldMk cId="3312341858" sldId="344"/>
        </pc:sldMkLst>
      </pc:sldChg>
      <pc:sldChg chg="addSp modSp add mod ord">
        <pc:chgData name="Ian Parr" userId="4f46477c-3823-44e3-a023-ec7a0abfe074" providerId="ADAL" clId="{F3347092-3776-4D64-8ED6-8F0A0C53AAD3}" dt="2023-08-01T04:52:07.941" v="536" actId="255"/>
        <pc:sldMkLst>
          <pc:docMk/>
          <pc:sldMk cId="3662704402" sldId="345"/>
        </pc:sldMkLst>
        <pc:spChg chg="add mod">
          <ac:chgData name="Ian Parr" userId="4f46477c-3823-44e3-a023-ec7a0abfe074" providerId="ADAL" clId="{F3347092-3776-4D64-8ED6-8F0A0C53AAD3}" dt="2023-08-01T04:32:06.938" v="445" actId="1076"/>
          <ac:spMkLst>
            <pc:docMk/>
            <pc:sldMk cId="3662704402" sldId="345"/>
            <ac:spMk id="3" creationId="{80B744F7-A166-117C-7021-93E36C06483B}"/>
          </ac:spMkLst>
        </pc:spChg>
        <pc:spChg chg="add mod">
          <ac:chgData name="Ian Parr" userId="4f46477c-3823-44e3-a023-ec7a0abfe074" providerId="ADAL" clId="{F3347092-3776-4D64-8ED6-8F0A0C53AAD3}" dt="2023-08-01T04:32:01.645" v="443" actId="1076"/>
          <ac:spMkLst>
            <pc:docMk/>
            <pc:sldMk cId="3662704402" sldId="345"/>
            <ac:spMk id="5" creationId="{4A588C06-6037-AE48-CF46-A5DC30CB8F48}"/>
          </ac:spMkLst>
        </pc:spChg>
        <pc:spChg chg="add mod">
          <ac:chgData name="Ian Parr" userId="4f46477c-3823-44e3-a023-ec7a0abfe074" providerId="ADAL" clId="{F3347092-3776-4D64-8ED6-8F0A0C53AAD3}" dt="2023-08-01T04:31:52.052" v="440" actId="1076"/>
          <ac:spMkLst>
            <pc:docMk/>
            <pc:sldMk cId="3662704402" sldId="345"/>
            <ac:spMk id="7" creationId="{A2736FD1-E395-3486-CEF1-4007AC215A7E}"/>
          </ac:spMkLst>
        </pc:spChg>
        <pc:spChg chg="add mod">
          <ac:chgData name="Ian Parr" userId="4f46477c-3823-44e3-a023-ec7a0abfe074" providerId="ADAL" clId="{F3347092-3776-4D64-8ED6-8F0A0C53AAD3}" dt="2023-08-01T04:31:56.399" v="442" actId="1076"/>
          <ac:spMkLst>
            <pc:docMk/>
            <pc:sldMk cId="3662704402" sldId="345"/>
            <ac:spMk id="9" creationId="{FA702A0C-A254-F257-FD92-985AD986F9A0}"/>
          </ac:spMkLst>
        </pc:spChg>
        <pc:spChg chg="add mod">
          <ac:chgData name="Ian Parr" userId="4f46477c-3823-44e3-a023-ec7a0abfe074" providerId="ADAL" clId="{F3347092-3776-4D64-8ED6-8F0A0C53AAD3}" dt="2023-08-01T04:32:04.278" v="444" actId="1076"/>
          <ac:spMkLst>
            <pc:docMk/>
            <pc:sldMk cId="3662704402" sldId="345"/>
            <ac:spMk id="11" creationId="{AA73A86F-F543-48E4-7741-BE5867A69AB9}"/>
          </ac:spMkLst>
        </pc:spChg>
        <pc:spChg chg="add mod">
          <ac:chgData name="Ian Parr" userId="4f46477c-3823-44e3-a023-ec7a0abfe074" providerId="ADAL" clId="{F3347092-3776-4D64-8ED6-8F0A0C53AAD3}" dt="2023-08-01T04:31:45.885" v="438" actId="1076"/>
          <ac:spMkLst>
            <pc:docMk/>
            <pc:sldMk cId="3662704402" sldId="345"/>
            <ac:spMk id="13" creationId="{3ABAFB1E-025E-5598-55DD-8D0DAEE2D80C}"/>
          </ac:spMkLst>
        </pc:spChg>
        <pc:spChg chg="add mod">
          <ac:chgData name="Ian Parr" userId="4f46477c-3823-44e3-a023-ec7a0abfe074" providerId="ADAL" clId="{F3347092-3776-4D64-8ED6-8F0A0C53AAD3}" dt="2023-08-01T04:52:07.941" v="536" actId="255"/>
          <ac:spMkLst>
            <pc:docMk/>
            <pc:sldMk cId="3662704402" sldId="345"/>
            <ac:spMk id="15" creationId="{FE494BAE-FAE4-1680-2073-EAD1130CC6D9}"/>
          </ac:spMkLst>
        </pc:spChg>
        <pc:picChg chg="add mod">
          <ac:chgData name="Ian Parr" userId="4f46477c-3823-44e3-a023-ec7a0abfe074" providerId="ADAL" clId="{F3347092-3776-4D64-8ED6-8F0A0C53AAD3}" dt="2023-08-01T04:32:15.065" v="447" actId="1076"/>
          <ac:picMkLst>
            <pc:docMk/>
            <pc:sldMk cId="3662704402" sldId="345"/>
            <ac:picMk id="16" creationId="{944C228F-02A4-7BA4-DA0D-11886AF1CC3F}"/>
          </ac:picMkLst>
        </pc:picChg>
      </pc:sldChg>
    </pc:docChg>
  </pc:docChgLst>
  <pc:docChgLst>
    <pc:chgData name="Ian Parr" userId="4f46477c-3823-44e3-a023-ec7a0abfe074" providerId="ADAL" clId="{DDFC1318-FBF3-4F72-86FE-96E2F61C6293}"/>
    <pc:docChg chg="custSel addSld delSld modSld sldOrd">
      <pc:chgData name="Ian Parr" userId="4f46477c-3823-44e3-a023-ec7a0abfe074" providerId="ADAL" clId="{DDFC1318-FBF3-4F72-86FE-96E2F61C6293}" dt="2023-06-07T05:54:29.804" v="1368"/>
      <pc:docMkLst>
        <pc:docMk/>
      </pc:docMkLst>
      <pc:sldChg chg="addSp delSp modSp mod">
        <pc:chgData name="Ian Parr" userId="4f46477c-3823-44e3-a023-ec7a0abfe074" providerId="ADAL" clId="{DDFC1318-FBF3-4F72-86FE-96E2F61C6293}" dt="2023-06-07T05:51:59.496" v="1366" actId="14100"/>
        <pc:sldMkLst>
          <pc:docMk/>
          <pc:sldMk cId="2153998600" sldId="258"/>
        </pc:sldMkLst>
        <pc:spChg chg="add del mod">
          <ac:chgData name="Ian Parr" userId="4f46477c-3823-44e3-a023-ec7a0abfe074" providerId="ADAL" clId="{DDFC1318-FBF3-4F72-86FE-96E2F61C6293}" dt="2023-06-07T01:09:49.753" v="80" actId="478"/>
          <ac:spMkLst>
            <pc:docMk/>
            <pc:sldMk cId="2153998600" sldId="258"/>
            <ac:spMk id="2" creationId="{F2D16306-E432-B381-1B5A-C2F742F5B483}"/>
          </ac:spMkLst>
        </pc:spChg>
        <pc:spChg chg="mod">
          <ac:chgData name="Ian Parr" userId="4f46477c-3823-44e3-a023-ec7a0abfe074" providerId="ADAL" clId="{DDFC1318-FBF3-4F72-86FE-96E2F61C6293}" dt="2023-06-07T05:41:57.557" v="1270" actId="20577"/>
          <ac:spMkLst>
            <pc:docMk/>
            <pc:sldMk cId="2153998600" sldId="258"/>
            <ac:spMk id="7" creationId="{BC1EB2F9-7672-F347-9DBD-C0C6A9814DAD}"/>
          </ac:spMkLst>
        </pc:spChg>
        <pc:spChg chg="mod">
          <ac:chgData name="Ian Parr" userId="4f46477c-3823-44e3-a023-ec7a0abfe074" providerId="ADAL" clId="{DDFC1318-FBF3-4F72-86FE-96E2F61C6293}" dt="2023-06-07T05:51:59.496" v="1366" actId="14100"/>
          <ac:spMkLst>
            <pc:docMk/>
            <pc:sldMk cId="2153998600" sldId="258"/>
            <ac:spMk id="8" creationId="{B5FDC317-D686-0542-A15E-3D6D4B2156C4}"/>
          </ac:spMkLst>
        </pc:spChg>
      </pc:sldChg>
      <pc:sldChg chg="addSp delSp modSp mod">
        <pc:chgData name="Ian Parr" userId="4f46477c-3823-44e3-a023-ec7a0abfe074" providerId="ADAL" clId="{DDFC1318-FBF3-4F72-86FE-96E2F61C6293}" dt="2023-06-07T01:12:36.620" v="100" actId="255"/>
        <pc:sldMkLst>
          <pc:docMk/>
          <pc:sldMk cId="908109795" sldId="265"/>
        </pc:sldMkLst>
        <pc:spChg chg="mod">
          <ac:chgData name="Ian Parr" userId="4f46477c-3823-44e3-a023-ec7a0abfe074" providerId="ADAL" clId="{DDFC1318-FBF3-4F72-86FE-96E2F61C6293}" dt="2023-06-07T01:12:36.620" v="100" actId="255"/>
          <ac:spMkLst>
            <pc:docMk/>
            <pc:sldMk cId="908109795" sldId="265"/>
            <ac:spMk id="2" creationId="{A8D8A4B1-735F-8B4D-8429-02AC0F272D43}"/>
          </ac:spMkLst>
        </pc:spChg>
        <pc:spChg chg="del mod">
          <ac:chgData name="Ian Parr" userId="4f46477c-3823-44e3-a023-ec7a0abfe074" providerId="ADAL" clId="{DDFC1318-FBF3-4F72-86FE-96E2F61C6293}" dt="2023-06-07T01:11:00.594" v="89" actId="478"/>
          <ac:spMkLst>
            <pc:docMk/>
            <pc:sldMk cId="908109795" sldId="265"/>
            <ac:spMk id="5" creationId="{CBE84C0D-6D8D-7E12-4F5E-319114A57856}"/>
          </ac:spMkLst>
        </pc:spChg>
        <pc:spChg chg="del">
          <ac:chgData name="Ian Parr" userId="4f46477c-3823-44e3-a023-ec7a0abfe074" providerId="ADAL" clId="{DDFC1318-FBF3-4F72-86FE-96E2F61C6293}" dt="2023-06-07T01:11:13.272" v="92" actId="478"/>
          <ac:spMkLst>
            <pc:docMk/>
            <pc:sldMk cId="908109795" sldId="265"/>
            <ac:spMk id="8" creationId="{D0DF085D-58CB-7061-97AA-F928F44A7843}"/>
          </ac:spMkLst>
        </pc:spChg>
        <pc:spChg chg="del">
          <ac:chgData name="Ian Parr" userId="4f46477c-3823-44e3-a023-ec7a0abfe074" providerId="ADAL" clId="{DDFC1318-FBF3-4F72-86FE-96E2F61C6293}" dt="2023-06-07T01:11:03.179" v="90" actId="478"/>
          <ac:spMkLst>
            <pc:docMk/>
            <pc:sldMk cId="908109795" sldId="265"/>
            <ac:spMk id="9" creationId="{85542720-F5AB-46B8-B920-A1593D33CE23}"/>
          </ac:spMkLst>
        </pc:spChg>
        <pc:spChg chg="add del mod">
          <ac:chgData name="Ian Parr" userId="4f46477c-3823-44e3-a023-ec7a0abfe074" providerId="ADAL" clId="{DDFC1318-FBF3-4F72-86FE-96E2F61C6293}" dt="2023-06-07T01:11:10.291" v="91" actId="478"/>
          <ac:spMkLst>
            <pc:docMk/>
            <pc:sldMk cId="908109795" sldId="265"/>
            <ac:spMk id="10" creationId="{4A584456-DFBA-0A32-A1B1-EC269C7EFFE7}"/>
          </ac:spMkLst>
        </pc:spChg>
        <pc:spChg chg="add mod">
          <ac:chgData name="Ian Parr" userId="4f46477c-3823-44e3-a023-ec7a0abfe074" providerId="ADAL" clId="{DDFC1318-FBF3-4F72-86FE-96E2F61C6293}" dt="2023-06-07T01:12:21.404" v="99" actId="20577"/>
          <ac:spMkLst>
            <pc:docMk/>
            <pc:sldMk cId="908109795" sldId="265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0:56.702" v="87" actId="478"/>
          <ac:picMkLst>
            <pc:docMk/>
            <pc:sldMk cId="908109795" sldId="265"/>
            <ac:picMk id="3" creationId="{BA697822-7073-C3B5-E32B-3C862D90BC7A}"/>
          </ac:picMkLst>
        </pc:picChg>
        <pc:picChg chg="del">
          <ac:chgData name="Ian Parr" userId="4f46477c-3823-44e3-a023-ec7a0abfe074" providerId="ADAL" clId="{DDFC1318-FBF3-4F72-86FE-96E2F61C6293}" dt="2023-06-07T01:10:55.699" v="86" actId="478"/>
          <ac:picMkLst>
            <pc:docMk/>
            <pc:sldMk cId="908109795" sldId="265"/>
            <ac:picMk id="4" creationId="{5D017BFA-7EE9-CD18-E3D4-A60BA79F5A86}"/>
          </ac:picMkLst>
        </pc:picChg>
        <pc:picChg chg="del">
          <ac:chgData name="Ian Parr" userId="4f46477c-3823-44e3-a023-ec7a0abfe074" providerId="ADAL" clId="{DDFC1318-FBF3-4F72-86FE-96E2F61C6293}" dt="2023-06-07T01:10:53.377" v="85" actId="478"/>
          <ac:picMkLst>
            <pc:docMk/>
            <pc:sldMk cId="908109795" sldId="265"/>
            <ac:picMk id="7" creationId="{85E3187F-8B11-E439-902E-F43E9019484B}"/>
          </ac:picMkLst>
        </pc:picChg>
      </pc:sldChg>
      <pc:sldChg chg="addSp delSp modSp del mod">
        <pc:chgData name="Ian Parr" userId="4f46477c-3823-44e3-a023-ec7a0abfe074" providerId="ADAL" clId="{DDFC1318-FBF3-4F72-86FE-96E2F61C6293}" dt="2023-06-07T01:13:13.674" v="109" actId="2696"/>
        <pc:sldMkLst>
          <pc:docMk/>
          <pc:sldMk cId="3574695121" sldId="267"/>
        </pc:sldMkLst>
        <pc:spChg chg="add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5" creationId="{3E9D375E-B18B-6AD9-6D25-0DB2E5ECE6B0}"/>
          </ac:spMkLst>
        </pc:spChg>
        <pc:spChg chg="del mod">
          <ac:chgData name="Ian Parr" userId="4f46477c-3823-44e3-a023-ec7a0abfe074" providerId="ADAL" clId="{DDFC1318-FBF3-4F72-86FE-96E2F61C6293}" dt="2023-06-07T01:13:00.215" v="106" actId="478"/>
          <ac:spMkLst>
            <pc:docMk/>
            <pc:sldMk cId="3574695121" sldId="267"/>
            <ac:spMk id="8" creationId="{A14BD47A-7A36-2739-A264-6814D051DD33}"/>
          </ac:spMkLst>
        </pc:spChg>
        <pc:spChg chg="del">
          <ac:chgData name="Ian Parr" userId="4f46477c-3823-44e3-a023-ec7a0abfe074" providerId="ADAL" clId="{DDFC1318-FBF3-4F72-86FE-96E2F61C6293}" dt="2023-06-07T01:13:03.333" v="107" actId="478"/>
          <ac:spMkLst>
            <pc:docMk/>
            <pc:sldMk cId="3574695121" sldId="267"/>
            <ac:spMk id="15" creationId="{D79FE9EE-AEDB-ACF1-E038-50917EA9DCBC}"/>
          </ac:spMkLst>
        </pc:spChg>
        <pc:spChg chg="del">
          <ac:chgData name="Ian Parr" userId="4f46477c-3823-44e3-a023-ec7a0abfe074" providerId="ADAL" clId="{DDFC1318-FBF3-4F72-86FE-96E2F61C6293}" dt="2023-06-07T01:13:05.731" v="108" actId="478"/>
          <ac:spMkLst>
            <pc:docMk/>
            <pc:sldMk cId="3574695121" sldId="267"/>
            <ac:spMk id="17" creationId="{5182C047-1462-51CB-2B83-8ACB5193E4BF}"/>
          </ac:spMkLst>
        </pc:spChg>
        <pc:picChg chg="del">
          <ac:chgData name="Ian Parr" userId="4f46477c-3823-44e3-a023-ec7a0abfe074" providerId="ADAL" clId="{DDFC1318-FBF3-4F72-86FE-96E2F61C6293}" dt="2023-06-07T01:12:57.482" v="104" actId="478"/>
          <ac:picMkLst>
            <pc:docMk/>
            <pc:sldMk cId="3574695121" sldId="267"/>
            <ac:picMk id="4" creationId="{56281909-C30E-D324-D1B1-3BA6557C934E}"/>
          </ac:picMkLst>
        </pc:picChg>
        <pc:picChg chg="del">
          <ac:chgData name="Ian Parr" userId="4f46477c-3823-44e3-a023-ec7a0abfe074" providerId="ADAL" clId="{DDFC1318-FBF3-4F72-86FE-96E2F61C6293}" dt="2023-06-07T01:12:55.544" v="102" actId="478"/>
          <ac:picMkLst>
            <pc:docMk/>
            <pc:sldMk cId="3574695121" sldId="267"/>
            <ac:picMk id="10" creationId="{AB4BE123-48B6-3B25-649A-1CE01BFE9761}"/>
          </ac:picMkLst>
        </pc:picChg>
        <pc:picChg chg="del">
          <ac:chgData name="Ian Parr" userId="4f46477c-3823-44e3-a023-ec7a0abfe074" providerId="ADAL" clId="{DDFC1318-FBF3-4F72-86FE-96E2F61C6293}" dt="2023-06-07T01:12:56.612" v="103" actId="478"/>
          <ac:picMkLst>
            <pc:docMk/>
            <pc:sldMk cId="3574695121" sldId="267"/>
            <ac:picMk id="13" creationId="{F6ADFD9D-56C5-F855-D664-3EB4BC5B6F06}"/>
          </ac:picMkLst>
        </pc:picChg>
      </pc:sldChg>
      <pc:sldChg chg="addSp delSp modSp add mod">
        <pc:chgData name="Ian Parr" userId="4f46477c-3823-44e3-a023-ec7a0abfe074" providerId="ADAL" clId="{DDFC1318-FBF3-4F72-86FE-96E2F61C6293}" dt="2023-06-07T02:57:12.363" v="582" actId="1076"/>
        <pc:sldMkLst>
          <pc:docMk/>
          <pc:sldMk cId="3308465661" sldId="268"/>
        </pc:sldMkLst>
        <pc:spChg chg="mod">
          <ac:chgData name="Ian Parr" userId="4f46477c-3823-44e3-a023-ec7a0abfe074" providerId="ADAL" clId="{DDFC1318-FBF3-4F72-86FE-96E2F61C6293}" dt="2023-06-07T02:55:26.003" v="569" actId="20577"/>
          <ac:spMkLst>
            <pc:docMk/>
            <pc:sldMk cId="3308465661" sldId="268"/>
            <ac:spMk id="2" creationId="{A8D8A4B1-735F-8B4D-8429-02AC0F272D43}"/>
          </ac:spMkLst>
        </pc:spChg>
        <pc:spChg chg="add mod">
          <ac:chgData name="Ian Parr" userId="4f46477c-3823-44e3-a023-ec7a0abfe074" providerId="ADAL" clId="{DDFC1318-FBF3-4F72-86FE-96E2F61C6293}" dt="2023-06-07T02:57:12.363" v="582" actId="1076"/>
          <ac:spMkLst>
            <pc:docMk/>
            <pc:sldMk cId="3308465661" sldId="268"/>
            <ac:spMk id="4" creationId="{89F8254B-877A-9169-947E-5BC1712FFC46}"/>
          </ac:spMkLst>
        </pc:spChg>
        <pc:spChg chg="del mod">
          <ac:chgData name="Ian Parr" userId="4f46477c-3823-44e3-a023-ec7a0abfe074" providerId="ADAL" clId="{DDFC1318-FBF3-4F72-86FE-96E2F61C6293}" dt="2023-06-07T02:55:52.175" v="572" actId="478"/>
          <ac:spMkLst>
            <pc:docMk/>
            <pc:sldMk cId="3308465661" sldId="268"/>
            <ac:spMk id="12" creationId="{FEBF7918-DE86-CB2D-6901-D9B56C65A625}"/>
          </ac:spMkLst>
        </pc:spChg>
        <pc:picChg chg="del">
          <ac:chgData name="Ian Parr" userId="4f46477c-3823-44e3-a023-ec7a0abfe074" providerId="ADAL" clId="{DDFC1318-FBF3-4F72-86FE-96E2F61C6293}" dt="2023-06-07T01:13:48.730" v="110" actId="478"/>
          <ac:picMkLst>
            <pc:docMk/>
            <pc:sldMk cId="3308465661" sldId="268"/>
            <ac:picMk id="3" creationId="{5F6AAC48-CB90-95E9-C5CA-B5B413089525}"/>
          </ac:picMkLst>
        </pc:picChg>
        <pc:picChg chg="add del">
          <ac:chgData name="Ian Parr" userId="4f46477c-3823-44e3-a023-ec7a0abfe074" providerId="ADAL" clId="{DDFC1318-FBF3-4F72-86FE-96E2F61C6293}" dt="2023-06-07T02:55:52.175" v="572" actId="478"/>
          <ac:picMkLst>
            <pc:docMk/>
            <pc:sldMk cId="3308465661" sldId="268"/>
            <ac:picMk id="1026" creationId="{599130AF-533F-67AF-E004-57E542FC8651}"/>
          </ac:picMkLst>
        </pc:picChg>
        <pc:picChg chg="add mod">
          <ac:chgData name="Ian Parr" userId="4f46477c-3823-44e3-a023-ec7a0abfe074" providerId="ADAL" clId="{DDFC1318-FBF3-4F72-86FE-96E2F61C6293}" dt="2023-06-07T02:56:04.115" v="576" actId="14100"/>
          <ac:picMkLst>
            <pc:docMk/>
            <pc:sldMk cId="3308465661" sldId="268"/>
            <ac:picMk id="1028" creationId="{1AD2744C-0765-FFB0-A491-8881445723A7}"/>
          </ac:picMkLst>
        </pc:picChg>
      </pc:sldChg>
      <pc:sldChg chg="addSp modSp new mod ord">
        <pc:chgData name="Ian Parr" userId="4f46477c-3823-44e3-a023-ec7a0abfe074" providerId="ADAL" clId="{DDFC1318-FBF3-4F72-86FE-96E2F61C6293}" dt="2023-06-07T05:54:29.804" v="1368"/>
        <pc:sldMkLst>
          <pc:docMk/>
          <pc:sldMk cId="3096131400" sldId="269"/>
        </pc:sldMkLst>
        <pc:spChg chg="mod">
          <ac:chgData name="Ian Parr" userId="4f46477c-3823-44e3-a023-ec7a0abfe074" providerId="ADAL" clId="{DDFC1318-FBF3-4F72-86FE-96E2F61C6293}" dt="2023-06-07T02:14:24.941" v="125" actId="20577"/>
          <ac:spMkLst>
            <pc:docMk/>
            <pc:sldMk cId="3096131400" sldId="269"/>
            <ac:spMk id="2" creationId="{0AE46559-68B7-105E-106E-0E620619D7EE}"/>
          </ac:spMkLst>
        </pc:spChg>
        <pc:spChg chg="add mod">
          <ac:chgData name="Ian Parr" userId="4f46477c-3823-44e3-a023-ec7a0abfe074" providerId="ADAL" clId="{DDFC1318-FBF3-4F72-86FE-96E2F61C6293}" dt="2023-06-07T01:14:50.861" v="116" actId="1076"/>
          <ac:spMkLst>
            <pc:docMk/>
            <pc:sldMk cId="3096131400" sldId="269"/>
            <ac:spMk id="4" creationId="{E2704DC6-4A5F-22E9-5EDB-CD157E82B7E8}"/>
          </ac:spMkLst>
        </pc:spChg>
        <pc:picChg chg="add mod">
          <ac:chgData name="Ian Parr" userId="4f46477c-3823-44e3-a023-ec7a0abfe074" providerId="ADAL" clId="{DDFC1318-FBF3-4F72-86FE-96E2F61C6293}" dt="2023-06-07T02:14:49.924" v="132" actId="14100"/>
          <ac:picMkLst>
            <pc:docMk/>
            <pc:sldMk cId="3096131400" sldId="269"/>
            <ac:picMk id="6" creationId="{C1DCA167-FD67-B806-A6A2-10CCA2465555}"/>
          </ac:picMkLst>
        </pc:picChg>
      </pc:sldChg>
      <pc:sldChg chg="addSp delSp modSp add mod setBg">
        <pc:chgData name="Ian Parr" userId="4f46477c-3823-44e3-a023-ec7a0abfe074" providerId="ADAL" clId="{DDFC1318-FBF3-4F72-86FE-96E2F61C6293}" dt="2023-06-07T03:19:25.693" v="1236" actId="20577"/>
        <pc:sldMkLst>
          <pc:docMk/>
          <pc:sldMk cId="3239031814" sldId="270"/>
        </pc:sldMkLst>
        <pc:spChg chg="del mod">
          <ac:chgData name="Ian Parr" userId="4f46477c-3823-44e3-a023-ec7a0abfe074" providerId="ADAL" clId="{DDFC1318-FBF3-4F72-86FE-96E2F61C6293}" dt="2023-06-07T02:25:37.127" v="138" actId="478"/>
          <ac:spMkLst>
            <pc:docMk/>
            <pc:sldMk cId="3239031814" sldId="270"/>
            <ac:spMk id="2" creationId="{0AE46559-68B7-105E-106E-0E620619D7EE}"/>
          </ac:spMkLst>
        </pc:spChg>
        <pc:spChg chg="del">
          <ac:chgData name="Ian Parr" userId="4f46477c-3823-44e3-a023-ec7a0abfe074" providerId="ADAL" clId="{DDFC1318-FBF3-4F72-86FE-96E2F61C6293}" dt="2023-06-07T02:24:19.135" v="135" actId="478"/>
          <ac:spMkLst>
            <pc:docMk/>
            <pc:sldMk cId="3239031814" sldId="270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2:34:14.965" v="155" actId="478"/>
          <ac:spMkLst>
            <pc:docMk/>
            <pc:sldMk cId="3239031814" sldId="270"/>
            <ac:spMk id="5" creationId="{86191BB3-A9FB-E098-0CE0-B3AD075CB4A0}"/>
          </ac:spMkLst>
        </pc:spChg>
        <pc:spChg chg="add mod">
          <ac:chgData name="Ian Parr" userId="4f46477c-3823-44e3-a023-ec7a0abfe074" providerId="ADAL" clId="{DDFC1318-FBF3-4F72-86FE-96E2F61C6293}" dt="2023-06-07T03:17:22.986" v="1220" actId="1076"/>
          <ac:spMkLst>
            <pc:docMk/>
            <pc:sldMk cId="3239031814" sldId="270"/>
            <ac:spMk id="8" creationId="{F2CC8E66-0818-47CD-7659-D6800116DB22}"/>
          </ac:spMkLst>
        </pc:spChg>
        <pc:spChg chg="add mod">
          <ac:chgData name="Ian Parr" userId="4f46477c-3823-44e3-a023-ec7a0abfe074" providerId="ADAL" clId="{DDFC1318-FBF3-4F72-86FE-96E2F61C6293}" dt="2023-06-07T02:50:40.095" v="522" actId="207"/>
          <ac:spMkLst>
            <pc:docMk/>
            <pc:sldMk cId="3239031814" sldId="270"/>
            <ac:spMk id="11" creationId="{BB6A34BF-2889-DC98-DB53-2994872C4808}"/>
          </ac:spMkLst>
        </pc:spChg>
        <pc:spChg chg="add mod">
          <ac:chgData name="Ian Parr" userId="4f46477c-3823-44e3-a023-ec7a0abfe074" providerId="ADAL" clId="{DDFC1318-FBF3-4F72-86FE-96E2F61C6293}" dt="2023-06-07T02:54:36.841" v="557" actId="14100"/>
          <ac:spMkLst>
            <pc:docMk/>
            <pc:sldMk cId="3239031814" sldId="270"/>
            <ac:spMk id="12" creationId="{B993ED62-134A-1EDE-A55E-1E9F9CB3F358}"/>
          </ac:spMkLst>
        </pc:spChg>
        <pc:graphicFrameChg chg="add mod modGraphic">
          <ac:chgData name="Ian Parr" userId="4f46477c-3823-44e3-a023-ec7a0abfe074" providerId="ADAL" clId="{DDFC1318-FBF3-4F72-86FE-96E2F61C6293}" dt="2023-06-07T03:19:25.693" v="1236" actId="20577"/>
          <ac:graphicFrameMkLst>
            <pc:docMk/>
            <pc:sldMk cId="3239031814" sldId="270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2:24:16.027" v="134" actId="478"/>
          <ac:picMkLst>
            <pc:docMk/>
            <pc:sldMk cId="3239031814" sldId="270"/>
            <ac:picMk id="6" creationId="{C1DCA167-FD67-B806-A6A2-10CCA2465555}"/>
          </ac:picMkLst>
        </pc:picChg>
        <pc:picChg chg="add del mod">
          <ac:chgData name="Ian Parr" userId="4f46477c-3823-44e3-a023-ec7a0abfe074" providerId="ADAL" clId="{DDFC1318-FBF3-4F72-86FE-96E2F61C6293}" dt="2023-06-07T02:53:34.983" v="546" actId="478"/>
          <ac:picMkLst>
            <pc:docMk/>
            <pc:sldMk cId="3239031814" sldId="270"/>
            <ac:picMk id="9" creationId="{498D6855-DCA9-BB90-C2BB-754998CE01DC}"/>
          </ac:picMkLst>
        </pc:picChg>
        <pc:picChg chg="add del mod">
          <ac:chgData name="Ian Parr" userId="4f46477c-3823-44e3-a023-ec7a0abfe074" providerId="ADAL" clId="{DDFC1318-FBF3-4F72-86FE-96E2F61C6293}" dt="2023-06-07T02:53:42.228" v="548" actId="478"/>
          <ac:picMkLst>
            <pc:docMk/>
            <pc:sldMk cId="3239031814" sldId="270"/>
            <ac:picMk id="10" creationId="{5A371897-B5FC-BE5D-E3E3-A682F329010A}"/>
          </ac:picMkLst>
        </pc:picChg>
        <pc:picChg chg="add mod">
          <ac:chgData name="Ian Parr" userId="4f46477c-3823-44e3-a023-ec7a0abfe074" providerId="ADAL" clId="{DDFC1318-FBF3-4F72-86FE-96E2F61C6293}" dt="2023-06-07T03:17:37.010" v="1222" actId="1076"/>
          <ac:picMkLst>
            <pc:docMk/>
            <pc:sldMk cId="3239031814" sldId="270"/>
            <ac:picMk id="13" creationId="{173F9DBE-C692-95E6-C302-7B8DAF4AC539}"/>
          </ac:picMkLst>
        </pc:picChg>
        <pc:picChg chg="add mod">
          <ac:chgData name="Ian Parr" userId="4f46477c-3823-44e3-a023-ec7a0abfe074" providerId="ADAL" clId="{DDFC1318-FBF3-4F72-86FE-96E2F61C6293}" dt="2023-06-07T03:17:31.019" v="1221" actId="1076"/>
          <ac:picMkLst>
            <pc:docMk/>
            <pc:sldMk cId="3239031814" sldId="270"/>
            <ac:picMk id="14" creationId="{A336442D-EDD6-2EDA-2D12-C3F2A6C33A69}"/>
          </ac:picMkLst>
        </pc:picChg>
      </pc:sldChg>
      <pc:sldChg chg="addSp delSp modSp add mod ord">
        <pc:chgData name="Ian Parr" userId="4f46477c-3823-44e3-a023-ec7a0abfe074" providerId="ADAL" clId="{DDFC1318-FBF3-4F72-86FE-96E2F61C6293}" dt="2023-06-07T03:15:55.460" v="1215" actId="255"/>
        <pc:sldMkLst>
          <pc:docMk/>
          <pc:sldMk cId="102963872" sldId="271"/>
        </pc:sldMkLst>
        <pc:spChg chg="del">
          <ac:chgData name="Ian Parr" userId="4f46477c-3823-44e3-a023-ec7a0abfe074" providerId="ADAL" clId="{DDFC1318-FBF3-4F72-86FE-96E2F61C6293}" dt="2023-06-07T02:59:59.579" v="593" actId="478"/>
          <ac:spMkLst>
            <pc:docMk/>
            <pc:sldMk cId="102963872" sldId="271"/>
            <ac:spMk id="2" creationId="{0AE46559-68B7-105E-106E-0E620619D7EE}"/>
          </ac:spMkLst>
        </pc:spChg>
        <pc:spChg chg="del mod">
          <ac:chgData name="Ian Parr" userId="4f46477c-3823-44e3-a023-ec7a0abfe074" providerId="ADAL" clId="{DDFC1318-FBF3-4F72-86FE-96E2F61C6293}" dt="2023-06-07T02:59:54.054" v="592" actId="478"/>
          <ac:spMkLst>
            <pc:docMk/>
            <pc:sldMk cId="102963872" sldId="271"/>
            <ac:spMk id="4" creationId="{E2704DC6-4A5F-22E9-5EDB-CD157E82B7E8}"/>
          </ac:spMkLst>
        </pc:spChg>
        <pc:spChg chg="add del mod">
          <ac:chgData name="Ian Parr" userId="4f46477c-3823-44e3-a023-ec7a0abfe074" providerId="ADAL" clId="{DDFC1318-FBF3-4F72-86FE-96E2F61C6293}" dt="2023-06-07T03:02:13.470" v="608" actId="478"/>
          <ac:spMkLst>
            <pc:docMk/>
            <pc:sldMk cId="102963872" sldId="271"/>
            <ac:spMk id="8" creationId="{DBDFBA12-092F-1F2B-CB86-DC8505A0DF53}"/>
          </ac:spMkLst>
        </pc:spChg>
        <pc:spChg chg="add mod">
          <ac:chgData name="Ian Parr" userId="4f46477c-3823-44e3-a023-ec7a0abfe074" providerId="ADAL" clId="{DDFC1318-FBF3-4F72-86FE-96E2F61C6293}" dt="2023-06-07T03:15:55.460" v="1215" actId="255"/>
          <ac:spMkLst>
            <pc:docMk/>
            <pc:sldMk cId="102963872" sldId="271"/>
            <ac:spMk id="9" creationId="{6FD7ABF2-0C49-DCDF-8B36-6F8CB3BDE740}"/>
          </ac:spMkLst>
        </pc:spChg>
        <pc:picChg chg="add mod">
          <ac:chgData name="Ian Parr" userId="4f46477c-3823-44e3-a023-ec7a0abfe074" providerId="ADAL" clId="{DDFC1318-FBF3-4F72-86FE-96E2F61C6293}" dt="2023-06-07T03:05:10.451" v="844" actId="14100"/>
          <ac:picMkLst>
            <pc:docMk/>
            <pc:sldMk cId="102963872" sldId="271"/>
            <ac:picMk id="5" creationId="{FB4CABF6-3161-082F-97B0-A20520A32BF5}"/>
          </ac:picMkLst>
        </pc:picChg>
        <pc:picChg chg="del">
          <ac:chgData name="Ian Parr" userId="4f46477c-3823-44e3-a023-ec7a0abfe074" providerId="ADAL" clId="{DDFC1318-FBF3-4F72-86FE-96E2F61C6293}" dt="2023-06-07T02:59:51.326" v="590" actId="478"/>
          <ac:picMkLst>
            <pc:docMk/>
            <pc:sldMk cId="102963872" sldId="271"/>
            <ac:picMk id="6" creationId="{C1DCA167-FD67-B806-A6A2-10CCA2465555}"/>
          </ac:picMkLst>
        </pc:picChg>
      </pc:sldChg>
      <pc:sldChg chg="add del ord">
        <pc:chgData name="Ian Parr" userId="4f46477c-3823-44e3-a023-ec7a0abfe074" providerId="ADAL" clId="{DDFC1318-FBF3-4F72-86FE-96E2F61C6293}" dt="2023-06-07T02:59:40.247" v="586" actId="47"/>
        <pc:sldMkLst>
          <pc:docMk/>
          <pc:sldMk cId="1003984065" sldId="271"/>
        </pc:sldMkLst>
      </pc:sldChg>
      <pc:sldChg chg="addSp delSp modSp add mod ord modNotesTx">
        <pc:chgData name="Ian Parr" userId="4f46477c-3823-44e3-a023-ec7a0abfe074" providerId="ADAL" clId="{DDFC1318-FBF3-4F72-86FE-96E2F61C6293}" dt="2023-06-07T03:24:04.302" v="1257"/>
        <pc:sldMkLst>
          <pc:docMk/>
          <pc:sldMk cId="1506818410" sldId="272"/>
        </pc:sldMkLst>
        <pc:spChg chg="add">
          <ac:chgData name="Ian Parr" userId="4f46477c-3823-44e3-a023-ec7a0abfe074" providerId="ADAL" clId="{DDFC1318-FBF3-4F72-86FE-96E2F61C6293}" dt="2023-06-07T03:11:57.724" v="1103" actId="22"/>
          <ac:spMkLst>
            <pc:docMk/>
            <pc:sldMk cId="1506818410" sldId="272"/>
            <ac:spMk id="3" creationId="{23051E49-5B27-7A83-0D77-3E5919130D5D}"/>
          </ac:spMkLst>
        </pc:spChg>
        <pc:spChg chg="add del mod">
          <ac:chgData name="Ian Parr" userId="4f46477c-3823-44e3-a023-ec7a0abfe074" providerId="ADAL" clId="{DDFC1318-FBF3-4F72-86FE-96E2F61C6293}" dt="2023-06-07T03:13:16.737" v="1106" actId="478"/>
          <ac:spMkLst>
            <pc:docMk/>
            <pc:sldMk cId="1506818410" sldId="272"/>
            <ac:spMk id="4" creationId="{888F8D6A-EEF1-72BF-5E2E-EC3F4AC82DE2}"/>
          </ac:spMkLst>
        </pc:spChg>
        <pc:spChg chg="add del mod">
          <ac:chgData name="Ian Parr" userId="4f46477c-3823-44e3-a023-ec7a0abfe074" providerId="ADAL" clId="{DDFC1318-FBF3-4F72-86FE-96E2F61C6293}" dt="2023-06-07T03:20:55.656" v="1245" actId="478"/>
          <ac:spMkLst>
            <pc:docMk/>
            <pc:sldMk cId="1506818410" sldId="272"/>
            <ac:spMk id="6" creationId="{3A80A9A8-932E-2464-4B48-A22C6155437D}"/>
          </ac:spMkLst>
        </pc:spChg>
        <pc:spChg chg="mod">
          <ac:chgData name="Ian Parr" userId="4f46477c-3823-44e3-a023-ec7a0abfe074" providerId="ADAL" clId="{DDFC1318-FBF3-4F72-86FE-96E2F61C6293}" dt="2023-06-07T03:17:05.975" v="1219" actId="113"/>
          <ac:spMkLst>
            <pc:docMk/>
            <pc:sldMk cId="1506818410" sldId="272"/>
            <ac:spMk id="9" creationId="{6FD7ABF2-0C49-DCDF-8B36-6F8CB3BDE740}"/>
          </ac:spMkLst>
        </pc:spChg>
        <pc:picChg chg="del">
          <ac:chgData name="Ian Parr" userId="4f46477c-3823-44e3-a023-ec7a0abfe074" providerId="ADAL" clId="{DDFC1318-FBF3-4F72-86FE-96E2F61C6293}" dt="2023-06-07T03:06:10.615" v="847" actId="478"/>
          <ac:picMkLst>
            <pc:docMk/>
            <pc:sldMk cId="1506818410" sldId="272"/>
            <ac:picMk id="5" creationId="{FB4CABF6-3161-082F-97B0-A20520A32BF5}"/>
          </ac:picMkLst>
        </pc:picChg>
        <pc:picChg chg="add mod">
          <ac:chgData name="Ian Parr" userId="4f46477c-3823-44e3-a023-ec7a0abfe074" providerId="ADAL" clId="{DDFC1318-FBF3-4F72-86FE-96E2F61C6293}" dt="2023-06-07T03:21:00.146" v="1247" actId="1076"/>
          <ac:picMkLst>
            <pc:docMk/>
            <pc:sldMk cId="1506818410" sldId="272"/>
            <ac:picMk id="7" creationId="{58C2DEC1-D1F2-9D42-7608-559AACA81212}"/>
          </ac:picMkLst>
        </pc:picChg>
        <pc:picChg chg="add del mod">
          <ac:chgData name="Ian Parr" userId="4f46477c-3823-44e3-a023-ec7a0abfe074" providerId="ADAL" clId="{DDFC1318-FBF3-4F72-86FE-96E2F61C6293}" dt="2023-06-07T03:14:21.314" v="1205" actId="21"/>
          <ac:picMkLst>
            <pc:docMk/>
            <pc:sldMk cId="1506818410" sldId="272"/>
            <ac:picMk id="2050" creationId="{36E33B7C-FF05-2768-EAF7-3CD5E6B9286C}"/>
          </ac:picMkLst>
        </pc:picChg>
      </pc:sldChg>
      <pc:sldChg chg="modSp add del mod">
        <pc:chgData name="Ian Parr" userId="4f46477c-3823-44e3-a023-ec7a0abfe074" providerId="ADAL" clId="{DDFC1318-FBF3-4F72-86FE-96E2F61C6293}" dt="2023-06-07T03:24:41.227" v="1260" actId="2696"/>
        <pc:sldMkLst>
          <pc:docMk/>
          <pc:sldMk cId="3111457465" sldId="273"/>
        </pc:sldMkLst>
        <pc:spChg chg="mod">
          <ac:chgData name="Ian Parr" userId="4f46477c-3823-44e3-a023-ec7a0abfe074" providerId="ADAL" clId="{DDFC1318-FBF3-4F72-86FE-96E2F61C6293}" dt="2023-06-07T03:16:53.426" v="1217" actId="255"/>
          <ac:spMkLst>
            <pc:docMk/>
            <pc:sldMk cId="3111457465" sldId="273"/>
            <ac:spMk id="9" creationId="{6FD7ABF2-0C49-DCDF-8B36-6F8CB3BDE740}"/>
          </ac:spMkLst>
        </pc:spChg>
      </pc:sldChg>
      <pc:sldChg chg="delSp add del mod">
        <pc:chgData name="Ian Parr" userId="4f46477c-3823-44e3-a023-ec7a0abfe074" providerId="ADAL" clId="{DDFC1318-FBF3-4F72-86FE-96E2F61C6293}" dt="2023-06-07T03:20:41.222" v="1244" actId="2696"/>
        <pc:sldMkLst>
          <pc:docMk/>
          <pc:sldMk cId="2552590135" sldId="274"/>
        </pc:sldMkLst>
        <pc:picChg chg="del">
          <ac:chgData name="Ian Parr" userId="4f46477c-3823-44e3-a023-ec7a0abfe074" providerId="ADAL" clId="{DDFC1318-FBF3-4F72-86FE-96E2F61C6293}" dt="2023-06-07T03:20:06.178" v="1238" actId="478"/>
          <ac:picMkLst>
            <pc:docMk/>
            <pc:sldMk cId="2552590135" sldId="274"/>
            <ac:picMk id="5" creationId="{FB4CABF6-3161-082F-97B0-A20520A32BF5}"/>
          </ac:picMkLst>
        </pc:picChg>
      </pc:sldChg>
      <pc:sldChg chg="modSp add mod ord">
        <pc:chgData name="Ian Parr" userId="4f46477c-3823-44e3-a023-ec7a0abfe074" providerId="ADAL" clId="{DDFC1318-FBF3-4F72-86FE-96E2F61C6293}" dt="2023-06-07T03:24:13.957" v="1259"/>
        <pc:sldMkLst>
          <pc:docMk/>
          <pc:sldMk cId="1381967022" sldId="275"/>
        </pc:sldMkLst>
        <pc:spChg chg="mod">
          <ac:chgData name="Ian Parr" userId="4f46477c-3823-44e3-a023-ec7a0abfe074" providerId="ADAL" clId="{DDFC1318-FBF3-4F72-86FE-96E2F61C6293}" dt="2023-06-07T03:23:47.245" v="1255" actId="115"/>
          <ac:spMkLst>
            <pc:docMk/>
            <pc:sldMk cId="1381967022" sldId="275"/>
            <ac:spMk id="9" creationId="{6FD7ABF2-0C49-DCDF-8B36-6F8CB3BDE740}"/>
          </ac:spMkLst>
        </pc:spChg>
      </pc:sldChg>
      <pc:sldChg chg="addSp delSp modSp add mod">
        <pc:chgData name="Ian Parr" userId="4f46477c-3823-44e3-a023-ec7a0abfe074" providerId="ADAL" clId="{DDFC1318-FBF3-4F72-86FE-96E2F61C6293}" dt="2023-06-07T05:44:01.009" v="1334" actId="255"/>
        <pc:sldMkLst>
          <pc:docMk/>
          <pc:sldMk cId="1516207296" sldId="276"/>
        </pc:sldMkLst>
        <pc:spChg chg="add mod">
          <ac:chgData name="Ian Parr" userId="4f46477c-3823-44e3-a023-ec7a0abfe074" providerId="ADAL" clId="{DDFC1318-FBF3-4F72-86FE-96E2F61C6293}" dt="2023-06-07T05:44:01.009" v="1334" actId="255"/>
          <ac:spMkLst>
            <pc:docMk/>
            <pc:sldMk cId="1516207296" sldId="276"/>
            <ac:spMk id="2" creationId="{4979C3D2-F2E3-44DC-E560-AA7CB59E0B28}"/>
          </ac:spMkLst>
        </pc:spChg>
        <pc:spChg chg="del">
          <ac:chgData name="Ian Parr" userId="4f46477c-3823-44e3-a023-ec7a0abfe074" providerId="ADAL" clId="{DDFC1318-FBF3-4F72-86FE-96E2F61C6293}" dt="2023-06-07T05:42:33.866" v="1276" actId="478"/>
          <ac:spMkLst>
            <pc:docMk/>
            <pc:sldMk cId="1516207296" sldId="276"/>
            <ac:spMk id="8" creationId="{F2CC8E66-0818-47CD-7659-D6800116DB22}"/>
          </ac:spMkLst>
        </pc:spChg>
        <pc:spChg chg="del">
          <ac:chgData name="Ian Parr" userId="4f46477c-3823-44e3-a023-ec7a0abfe074" providerId="ADAL" clId="{DDFC1318-FBF3-4F72-86FE-96E2F61C6293}" dt="2023-06-07T05:42:27.365" v="1274" actId="478"/>
          <ac:spMkLst>
            <pc:docMk/>
            <pc:sldMk cId="1516207296" sldId="276"/>
            <ac:spMk id="11" creationId="{BB6A34BF-2889-DC98-DB53-2994872C4808}"/>
          </ac:spMkLst>
        </pc:spChg>
        <pc:spChg chg="del">
          <ac:chgData name="Ian Parr" userId="4f46477c-3823-44e3-a023-ec7a0abfe074" providerId="ADAL" clId="{DDFC1318-FBF3-4F72-86FE-96E2F61C6293}" dt="2023-06-07T05:42:32.402" v="1275" actId="478"/>
          <ac:spMkLst>
            <pc:docMk/>
            <pc:sldMk cId="1516207296" sldId="276"/>
            <ac:spMk id="12" creationId="{B993ED62-134A-1EDE-A55E-1E9F9CB3F358}"/>
          </ac:spMkLst>
        </pc:spChg>
        <pc:graphicFrameChg chg="del modGraphic">
          <ac:chgData name="Ian Parr" userId="4f46477c-3823-44e3-a023-ec7a0abfe074" providerId="ADAL" clId="{DDFC1318-FBF3-4F72-86FE-96E2F61C6293}" dt="2023-06-07T05:42:22.648" v="1273" actId="478"/>
          <ac:graphicFrameMkLst>
            <pc:docMk/>
            <pc:sldMk cId="1516207296" sldId="276"/>
            <ac:graphicFrameMk id="7" creationId="{1A05851E-1385-6023-7716-816082934970}"/>
          </ac:graphicFrameMkLst>
        </pc:graphicFrameChg>
        <pc:picChg chg="del">
          <ac:chgData name="Ian Parr" userId="4f46477c-3823-44e3-a023-ec7a0abfe074" providerId="ADAL" clId="{DDFC1318-FBF3-4F72-86FE-96E2F61C6293}" dt="2023-06-07T05:42:34.969" v="1277" actId="478"/>
          <ac:picMkLst>
            <pc:docMk/>
            <pc:sldMk cId="1516207296" sldId="276"/>
            <ac:picMk id="13" creationId="{173F9DBE-C692-95E6-C302-7B8DAF4AC539}"/>
          </ac:picMkLst>
        </pc:picChg>
        <pc:picChg chg="del">
          <ac:chgData name="Ian Parr" userId="4f46477c-3823-44e3-a023-ec7a0abfe074" providerId="ADAL" clId="{DDFC1318-FBF3-4F72-86FE-96E2F61C6293}" dt="2023-06-07T05:42:36.205" v="1278" actId="478"/>
          <ac:picMkLst>
            <pc:docMk/>
            <pc:sldMk cId="1516207296" sldId="276"/>
            <ac:picMk id="14" creationId="{A336442D-EDD6-2EDA-2D12-C3F2A6C33A69}"/>
          </ac:picMkLst>
        </pc:picChg>
      </pc:sldChg>
      <pc:sldChg chg="modSp add mod">
        <pc:chgData name="Ian Parr" userId="4f46477c-3823-44e3-a023-ec7a0abfe074" providerId="ADAL" clId="{DDFC1318-FBF3-4F72-86FE-96E2F61C6293}" dt="2023-06-07T05:44:14.730" v="1337" actId="14100"/>
        <pc:sldMkLst>
          <pc:docMk/>
          <pc:sldMk cId="3695235706" sldId="277"/>
        </pc:sldMkLst>
        <pc:spChg chg="mod">
          <ac:chgData name="Ian Parr" userId="4f46477c-3823-44e3-a023-ec7a0abfe074" providerId="ADAL" clId="{DDFC1318-FBF3-4F72-86FE-96E2F61C6293}" dt="2023-06-07T05:44:14.730" v="1337" actId="14100"/>
          <ac:spMkLst>
            <pc:docMk/>
            <pc:sldMk cId="3695235706" sldId="277"/>
            <ac:spMk id="2" creationId="{4979C3D2-F2E3-44DC-E560-AA7CB59E0B28}"/>
          </ac:spMkLst>
        </pc:spChg>
      </pc:sldChg>
    </pc:docChg>
  </pc:docChgLst>
  <pc:docChgLst>
    <pc:chgData name="Ian Parr" userId="4f46477c-3823-44e3-a023-ec7a0abfe074" providerId="ADAL" clId="{7C3AF7E6-B7AC-42A4-B8C5-F9CFC1EE0149}"/>
    <pc:docChg chg="delSld modSld modSection">
      <pc:chgData name="Ian Parr" userId="4f46477c-3823-44e3-a023-ec7a0abfe074" providerId="ADAL" clId="{7C3AF7E6-B7AC-42A4-B8C5-F9CFC1EE0149}" dt="2023-09-07T05:48:09.025" v="37" actId="2696"/>
      <pc:docMkLst>
        <pc:docMk/>
      </pc:docMkLst>
      <pc:sldChg chg="addSp modSp mod">
        <pc:chgData name="Ian Parr" userId="4f46477c-3823-44e3-a023-ec7a0abfe074" providerId="ADAL" clId="{7C3AF7E6-B7AC-42A4-B8C5-F9CFC1EE0149}" dt="2023-09-07T05:39:19.409" v="1" actId="1076"/>
        <pc:sldMkLst>
          <pc:docMk/>
          <pc:sldMk cId="3096131400" sldId="269"/>
        </pc:sldMkLst>
        <pc:picChg chg="add mod">
          <ac:chgData name="Ian Parr" userId="4f46477c-3823-44e3-a023-ec7a0abfe074" providerId="ADAL" clId="{7C3AF7E6-B7AC-42A4-B8C5-F9CFC1EE0149}" dt="2023-09-07T05:39:19.409" v="1" actId="1076"/>
          <ac:picMkLst>
            <pc:docMk/>
            <pc:sldMk cId="3096131400" sldId="269"/>
            <ac:picMk id="2" creationId="{9AA0C871-26B1-76B6-383D-1367FF1CD735}"/>
          </ac:picMkLst>
        </pc:picChg>
      </pc:sldChg>
      <pc:sldChg chg="addSp modSp mod">
        <pc:chgData name="Ian Parr" userId="4f46477c-3823-44e3-a023-ec7a0abfe074" providerId="ADAL" clId="{7C3AF7E6-B7AC-42A4-B8C5-F9CFC1EE0149}" dt="2023-09-07T05:40:36.505" v="7" actId="1076"/>
        <pc:sldMkLst>
          <pc:docMk/>
          <pc:sldMk cId="2187928013" sldId="343"/>
        </pc:sldMkLst>
        <pc:spChg chg="add mod">
          <ac:chgData name="Ian Parr" userId="4f46477c-3823-44e3-a023-ec7a0abfe074" providerId="ADAL" clId="{7C3AF7E6-B7AC-42A4-B8C5-F9CFC1EE0149}" dt="2023-09-07T05:40:36.505" v="7" actId="1076"/>
          <ac:spMkLst>
            <pc:docMk/>
            <pc:sldMk cId="2187928013" sldId="343"/>
            <ac:spMk id="4" creationId="{116D0C82-AC3C-F8ED-0556-BB64A136F9FC}"/>
          </ac:spMkLst>
        </pc:spChg>
      </pc:sldChg>
      <pc:sldChg chg="addSp modSp mod">
        <pc:chgData name="Ian Parr" userId="4f46477c-3823-44e3-a023-ec7a0abfe074" providerId="ADAL" clId="{7C3AF7E6-B7AC-42A4-B8C5-F9CFC1EE0149}" dt="2023-09-07T05:44:26.223" v="24" actId="1076"/>
        <pc:sldMkLst>
          <pc:docMk/>
          <pc:sldMk cId="2243860976" sldId="349"/>
        </pc:sldMkLst>
        <pc:spChg chg="add mod">
          <ac:chgData name="Ian Parr" userId="4f46477c-3823-44e3-a023-ec7a0abfe074" providerId="ADAL" clId="{7C3AF7E6-B7AC-42A4-B8C5-F9CFC1EE0149}" dt="2023-09-07T05:44:26.223" v="24" actId="1076"/>
          <ac:spMkLst>
            <pc:docMk/>
            <pc:sldMk cId="2243860976" sldId="349"/>
            <ac:spMk id="6" creationId="{DA2D79F5-186E-E308-3686-DE7DCB132489}"/>
          </ac:spMkLst>
        </pc:spChg>
      </pc:sldChg>
      <pc:sldChg chg="addSp modSp mod">
        <pc:chgData name="Ian Parr" userId="4f46477c-3823-44e3-a023-ec7a0abfe074" providerId="ADAL" clId="{7C3AF7E6-B7AC-42A4-B8C5-F9CFC1EE0149}" dt="2023-09-07T05:47:21.653" v="31" actId="1076"/>
        <pc:sldMkLst>
          <pc:docMk/>
          <pc:sldMk cId="660098114" sldId="351"/>
        </pc:sldMkLst>
        <pc:spChg chg="add mod">
          <ac:chgData name="Ian Parr" userId="4f46477c-3823-44e3-a023-ec7a0abfe074" providerId="ADAL" clId="{7C3AF7E6-B7AC-42A4-B8C5-F9CFC1EE0149}" dt="2023-09-07T05:47:21.653" v="31" actId="1076"/>
          <ac:spMkLst>
            <pc:docMk/>
            <pc:sldMk cId="660098114" sldId="351"/>
            <ac:spMk id="7" creationId="{A1B9D05D-9DDF-B407-FBB3-58F583A18AF8}"/>
          </ac:spMkLst>
        </pc:spChg>
      </pc:sldChg>
      <pc:sldChg chg="addSp modSp mod">
        <pc:chgData name="Ian Parr" userId="4f46477c-3823-44e3-a023-ec7a0abfe074" providerId="ADAL" clId="{7C3AF7E6-B7AC-42A4-B8C5-F9CFC1EE0149}" dt="2023-09-07T05:43:49.801" v="19" actId="1076"/>
        <pc:sldMkLst>
          <pc:docMk/>
          <pc:sldMk cId="1412424723" sldId="353"/>
        </pc:sldMkLst>
        <pc:spChg chg="add mod">
          <ac:chgData name="Ian Parr" userId="4f46477c-3823-44e3-a023-ec7a0abfe074" providerId="ADAL" clId="{7C3AF7E6-B7AC-42A4-B8C5-F9CFC1EE0149}" dt="2023-09-07T05:43:49.801" v="19" actId="1076"/>
          <ac:spMkLst>
            <pc:docMk/>
            <pc:sldMk cId="1412424723" sldId="353"/>
            <ac:spMk id="7" creationId="{75550F43-B08F-5DC6-2DA1-0E946626AA4B}"/>
          </ac:spMkLst>
        </pc:spChg>
      </pc:sldChg>
      <pc:sldChg chg="addSp modSp mod">
        <pc:chgData name="Ian Parr" userId="4f46477c-3823-44e3-a023-ec7a0abfe074" providerId="ADAL" clId="{7C3AF7E6-B7AC-42A4-B8C5-F9CFC1EE0149}" dt="2023-09-07T05:41:21.557" v="12" actId="1076"/>
        <pc:sldMkLst>
          <pc:docMk/>
          <pc:sldMk cId="691793708" sldId="354"/>
        </pc:sldMkLst>
        <pc:spChg chg="add mod">
          <ac:chgData name="Ian Parr" userId="4f46477c-3823-44e3-a023-ec7a0abfe074" providerId="ADAL" clId="{7C3AF7E6-B7AC-42A4-B8C5-F9CFC1EE0149}" dt="2023-09-07T05:41:21.557" v="12" actId="1076"/>
          <ac:spMkLst>
            <pc:docMk/>
            <pc:sldMk cId="691793708" sldId="354"/>
            <ac:spMk id="7" creationId="{7DC35DFE-5306-4C75-4332-219248E4D97A}"/>
          </ac:spMkLst>
        </pc:spChg>
      </pc:sldChg>
      <pc:sldChg chg="addSp modSp mod">
        <pc:chgData name="Ian Parr" userId="4f46477c-3823-44e3-a023-ec7a0abfe074" providerId="ADAL" clId="{7C3AF7E6-B7AC-42A4-B8C5-F9CFC1EE0149}" dt="2023-09-07T05:47:57.999" v="36" actId="1076"/>
        <pc:sldMkLst>
          <pc:docMk/>
          <pc:sldMk cId="4215431960" sldId="355"/>
        </pc:sldMkLst>
        <pc:spChg chg="add mod">
          <ac:chgData name="Ian Parr" userId="4f46477c-3823-44e3-a023-ec7a0abfe074" providerId="ADAL" clId="{7C3AF7E6-B7AC-42A4-B8C5-F9CFC1EE0149}" dt="2023-09-07T05:47:57.999" v="36" actId="1076"/>
          <ac:spMkLst>
            <pc:docMk/>
            <pc:sldMk cId="4215431960" sldId="355"/>
            <ac:spMk id="7" creationId="{1E3D9639-5595-1D88-476C-64AFFE35415D}"/>
          </ac:spMkLst>
        </pc:spChg>
      </pc:sldChg>
      <pc:sldChg chg="del">
        <pc:chgData name="Ian Parr" userId="4f46477c-3823-44e3-a023-ec7a0abfe074" providerId="ADAL" clId="{7C3AF7E6-B7AC-42A4-B8C5-F9CFC1EE0149}" dt="2023-09-07T05:48:09.025" v="37" actId="2696"/>
        <pc:sldMkLst>
          <pc:docMk/>
          <pc:sldMk cId="3689140753" sldId="356"/>
        </pc:sldMkLst>
      </pc:sldChg>
    </pc:docChg>
  </pc:docChgLst>
  <pc:docChgLst>
    <pc:chgData name="Ian Parr" userId="4f46477c-3823-44e3-a023-ec7a0abfe074" providerId="ADAL" clId="{E1E26952-0ACC-44E4-96BE-0DF08E485298}"/>
    <pc:docChg chg="modSld sldOrd">
      <pc:chgData name="Ian Parr" userId="4f46477c-3823-44e3-a023-ec7a0abfe074" providerId="ADAL" clId="{E1E26952-0ACC-44E4-96BE-0DF08E485298}" dt="2023-03-16T01:12:17.861" v="70" actId="14100"/>
      <pc:docMkLst>
        <pc:docMk/>
      </pc:docMkLst>
      <pc:sldChg chg="modSp mod">
        <pc:chgData name="Ian Parr" userId="4f46477c-3823-44e3-a023-ec7a0abfe074" providerId="ADAL" clId="{E1E26952-0ACC-44E4-96BE-0DF08E485298}" dt="2023-03-16T00:05:02.805" v="1" actId="20577"/>
        <pc:sldMkLst>
          <pc:docMk/>
          <pc:sldMk cId="2153998600" sldId="258"/>
        </pc:sldMkLst>
        <pc:spChg chg="mod">
          <ac:chgData name="Ian Parr" userId="4f46477c-3823-44e3-a023-ec7a0abfe074" providerId="ADAL" clId="{E1E26952-0ACC-44E4-96BE-0DF08E485298}" dt="2023-03-16T00:05:02.805" v="1" actId="20577"/>
          <ac:spMkLst>
            <pc:docMk/>
            <pc:sldMk cId="2153998600" sldId="258"/>
            <ac:spMk id="8" creationId="{B5FDC317-D686-0542-A15E-3D6D4B2156C4}"/>
          </ac:spMkLst>
        </pc:spChg>
      </pc:sldChg>
      <pc:sldChg chg="modSp mod">
        <pc:chgData name="Ian Parr" userId="4f46477c-3823-44e3-a023-ec7a0abfe074" providerId="ADAL" clId="{E1E26952-0ACC-44E4-96BE-0DF08E485298}" dt="2023-03-16T01:10:07.491" v="12" actId="20577"/>
        <pc:sldMkLst>
          <pc:docMk/>
          <pc:sldMk cId="3705924410" sldId="259"/>
        </pc:sldMkLst>
        <pc:spChg chg="mod">
          <ac:chgData name="Ian Parr" userId="4f46477c-3823-44e3-a023-ec7a0abfe074" providerId="ADAL" clId="{E1E26952-0ACC-44E4-96BE-0DF08E485298}" dt="2023-03-16T01:10:07.491" v="12" actId="20577"/>
          <ac:spMkLst>
            <pc:docMk/>
            <pc:sldMk cId="3705924410" sldId="259"/>
            <ac:spMk id="3" creationId="{06C3C4AE-3BB5-5646-9E52-3D9D50275C20}"/>
          </ac:spMkLst>
        </pc:spChg>
      </pc:sldChg>
      <pc:sldChg chg="modSp mod">
        <pc:chgData name="Ian Parr" userId="4f46477c-3823-44e3-a023-ec7a0abfe074" providerId="ADAL" clId="{E1E26952-0ACC-44E4-96BE-0DF08E485298}" dt="2023-03-16T00:05:54.601" v="3" actId="20577"/>
        <pc:sldMkLst>
          <pc:docMk/>
          <pc:sldMk cId="908109795" sldId="265"/>
        </pc:sldMkLst>
        <pc:spChg chg="mod">
          <ac:chgData name="Ian Parr" userId="4f46477c-3823-44e3-a023-ec7a0abfe074" providerId="ADAL" clId="{E1E26952-0ACC-44E4-96BE-0DF08E485298}" dt="2023-03-16T00:05:54.601" v="3" actId="20577"/>
          <ac:spMkLst>
            <pc:docMk/>
            <pc:sldMk cId="908109795" sldId="265"/>
            <ac:spMk id="3" creationId="{06C3C4AE-3BB5-5646-9E52-3D9D50275C20}"/>
          </ac:spMkLst>
        </pc:spChg>
      </pc:sldChg>
      <pc:sldChg chg="modSp mod ord">
        <pc:chgData name="Ian Parr" userId="4f46477c-3823-44e3-a023-ec7a0abfe074" providerId="ADAL" clId="{E1E26952-0ACC-44E4-96BE-0DF08E485298}" dt="2023-03-16T01:12:17.861" v="70" actId="14100"/>
        <pc:sldMkLst>
          <pc:docMk/>
          <pc:sldMk cId="3574695121" sldId="267"/>
        </pc:sldMkLst>
        <pc:spChg chg="mod">
          <ac:chgData name="Ian Parr" userId="4f46477c-3823-44e3-a023-ec7a0abfe074" providerId="ADAL" clId="{E1E26952-0ACC-44E4-96BE-0DF08E485298}" dt="2023-03-16T01:12:17.861" v="70" actId="14100"/>
          <ac:spMkLst>
            <pc:docMk/>
            <pc:sldMk cId="3574695121" sldId="267"/>
            <ac:spMk id="3" creationId="{06C3C4AE-3BB5-5646-9E52-3D9D50275C20}"/>
          </ac:spMkLst>
        </pc:spChg>
      </pc:sldChg>
    </pc:docChg>
  </pc:docChgLst>
  <pc:docChgLst>
    <pc:chgData name="Ian Parr" userId="4f46477c-3823-44e3-a023-ec7a0abfe074" providerId="ADAL" clId="{BB0C4878-432C-4512-AE29-435F3457A4E3}"/>
    <pc:docChg chg="custSel addSld delSld modSld sldOrd modMainMaster modSection">
      <pc:chgData name="Ian Parr" userId="4f46477c-3823-44e3-a023-ec7a0abfe074" providerId="ADAL" clId="{BB0C4878-432C-4512-AE29-435F3457A4E3}" dt="2023-07-20T04:12:27.483" v="1384"/>
      <pc:docMkLst>
        <pc:docMk/>
      </pc:docMkLst>
      <pc:sldChg chg="modSp mod">
        <pc:chgData name="Ian Parr" userId="4f46477c-3823-44e3-a023-ec7a0abfe074" providerId="ADAL" clId="{BB0C4878-432C-4512-AE29-435F3457A4E3}" dt="2023-07-05T01:23:52.367" v="13" actId="20577"/>
        <pc:sldMkLst>
          <pc:docMk/>
          <pc:sldMk cId="2153998600" sldId="258"/>
        </pc:sldMkLst>
        <pc:spChg chg="mod">
          <ac:chgData name="Ian Parr" userId="4f46477c-3823-44e3-a023-ec7a0abfe074" providerId="ADAL" clId="{BB0C4878-432C-4512-AE29-435F3457A4E3}" dt="2023-07-05T01:23:52.367" v="13" actId="20577"/>
          <ac:spMkLst>
            <pc:docMk/>
            <pc:sldMk cId="2153998600" sldId="258"/>
            <ac:spMk id="7" creationId="{BC1EB2F9-7672-F347-9DBD-C0C6A9814DAD}"/>
          </ac:spMkLst>
        </pc:spChg>
      </pc:sldChg>
      <pc:sldChg chg="addSp delSp modSp mod ord setBg">
        <pc:chgData name="Ian Parr" userId="4f46477c-3823-44e3-a023-ec7a0abfe074" providerId="ADAL" clId="{BB0C4878-432C-4512-AE29-435F3457A4E3}" dt="2023-07-20T03:04:20.567" v="1295"/>
        <pc:sldMkLst>
          <pc:docMk/>
          <pc:sldMk cId="908109795" sldId="265"/>
        </pc:sldMkLst>
        <pc:spChg chg="add del">
          <ac:chgData name="Ian Parr" userId="4f46477c-3823-44e3-a023-ec7a0abfe074" providerId="ADAL" clId="{BB0C4878-432C-4512-AE29-435F3457A4E3}" dt="2023-07-05T02:21:28.328" v="369" actId="478"/>
          <ac:spMkLst>
            <pc:docMk/>
            <pc:sldMk cId="908109795" sldId="265"/>
            <ac:spMk id="3" creationId="{641753F5-8A18-C1C3-D3A9-CA078F795F77}"/>
          </ac:spMkLst>
        </pc:spChg>
        <pc:spChg chg="mo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4" creationId="{0F55896C-AA80-8EC4-8294-5C3763871976}"/>
          </ac:spMkLst>
        </pc:spChg>
        <pc:spChg chg="add mod">
          <ac:chgData name="Ian Parr" userId="4f46477c-3823-44e3-a023-ec7a0abfe074" providerId="ADAL" clId="{BB0C4878-432C-4512-AE29-435F3457A4E3}" dt="2023-07-05T02:30:58.805" v="491" actId="27636"/>
          <ac:spMkLst>
            <pc:docMk/>
            <pc:sldMk cId="908109795" sldId="265"/>
            <ac:spMk id="8" creationId="{3B7D3EC4-830A-55DD-90CF-17F6741345C9}"/>
          </ac:spMkLst>
        </pc:spChg>
        <pc:spChg chg="add mod">
          <ac:chgData name="Ian Parr" userId="4f46477c-3823-44e3-a023-ec7a0abfe074" providerId="ADAL" clId="{BB0C4878-432C-4512-AE29-435F3457A4E3}" dt="2023-07-05T02:31:04.094" v="492" actId="1076"/>
          <ac:spMkLst>
            <pc:docMk/>
            <pc:sldMk cId="908109795" sldId="265"/>
            <ac:spMk id="12" creationId="{D5547C5B-A4AA-8BCC-9BD2-5D588B11EFCD}"/>
          </ac:spMkLst>
        </pc:spChg>
        <pc:spChg chg="ad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16" creationId="{45D37F4E-DDB4-456B-97E0-9937730A039F}"/>
          </ac:spMkLst>
        </pc:spChg>
        <pc:spChg chg="add">
          <ac:chgData name="Ian Parr" userId="4f46477c-3823-44e3-a023-ec7a0abfe074" providerId="ADAL" clId="{BB0C4878-432C-4512-AE29-435F3457A4E3}" dt="2023-07-05T02:27:18.304" v="447" actId="26606"/>
          <ac:spMkLst>
            <pc:docMk/>
            <pc:sldMk cId="908109795" sldId="265"/>
            <ac:spMk id="18" creationId="{B2DD41CD-8F47-4F56-AD12-4E2FF7696987}"/>
          </ac:spMkLst>
        </pc:spChg>
        <pc:picChg chg="del mod">
          <ac:chgData name="Ian Parr" userId="4f46477c-3823-44e3-a023-ec7a0abfe074" providerId="ADAL" clId="{BB0C4878-432C-4512-AE29-435F3457A4E3}" dt="2023-07-05T02:24:15.575" v="428" actId="478"/>
          <ac:picMkLst>
            <pc:docMk/>
            <pc:sldMk cId="908109795" sldId="265"/>
            <ac:picMk id="5" creationId="{9937DF08-CBCB-53D8-8521-AECBD58831A1}"/>
          </ac:picMkLst>
        </pc:picChg>
        <pc:picChg chg="del">
          <ac:chgData name="Ian Parr" userId="4f46477c-3823-44e3-a023-ec7a0abfe074" providerId="ADAL" clId="{BB0C4878-432C-4512-AE29-435F3457A4E3}" dt="2023-07-05T02:21:13.165" v="367" actId="478"/>
          <ac:picMkLst>
            <pc:docMk/>
            <pc:sldMk cId="908109795" sldId="265"/>
            <ac:picMk id="6" creationId="{CF7D833A-2383-DF43-B2B8-893193ECED6E}"/>
          </ac:picMkLst>
        </pc:picChg>
        <pc:picChg chg="add del mod">
          <ac:chgData name="Ian Parr" userId="4f46477c-3823-44e3-a023-ec7a0abfe074" providerId="ADAL" clId="{BB0C4878-432C-4512-AE29-435F3457A4E3}" dt="2023-07-05T02:24:56.486" v="432" actId="478"/>
          <ac:picMkLst>
            <pc:docMk/>
            <pc:sldMk cId="908109795" sldId="265"/>
            <ac:picMk id="9" creationId="{AB923F73-A9F9-C568-2353-B8D39CFFF282}"/>
          </ac:picMkLst>
        </pc:picChg>
        <pc:picChg chg="add del mod">
          <ac:chgData name="Ian Parr" userId="4f46477c-3823-44e3-a023-ec7a0abfe074" providerId="ADAL" clId="{BB0C4878-432C-4512-AE29-435F3457A4E3}" dt="2023-07-05T02:26:14.092" v="441" actId="478"/>
          <ac:picMkLst>
            <pc:docMk/>
            <pc:sldMk cId="908109795" sldId="265"/>
            <ac:picMk id="10" creationId="{36D49FE7-CDB1-9674-9CB6-0A016B2692AC}"/>
          </ac:picMkLst>
        </pc:picChg>
        <pc:picChg chg="add mod">
          <ac:chgData name="Ian Parr" userId="4f46477c-3823-44e3-a023-ec7a0abfe074" providerId="ADAL" clId="{BB0C4878-432C-4512-AE29-435F3457A4E3}" dt="2023-07-05T02:28:11.197" v="459" actId="1076"/>
          <ac:picMkLst>
            <pc:docMk/>
            <pc:sldMk cId="908109795" sldId="265"/>
            <ac:picMk id="11" creationId="{B0BBCF2A-2125-A63B-AFF2-B3BB32B05740}"/>
          </ac:picMkLst>
        </pc:picChg>
      </pc:sldChg>
      <pc:sldChg chg="modSp mod">
        <pc:chgData name="Ian Parr" userId="4f46477c-3823-44e3-a023-ec7a0abfe074" providerId="ADAL" clId="{BB0C4878-432C-4512-AE29-435F3457A4E3}" dt="2023-07-05T02:00:35.921" v="24" actId="20577"/>
        <pc:sldMkLst>
          <pc:docMk/>
          <pc:sldMk cId="3096131400" sldId="269"/>
        </pc:sldMkLst>
        <pc:spChg chg="mod">
          <ac:chgData name="Ian Parr" userId="4f46477c-3823-44e3-a023-ec7a0abfe074" providerId="ADAL" clId="{BB0C4878-432C-4512-AE29-435F3457A4E3}" dt="2023-07-05T02:00:35.921" v="24" actId="20577"/>
          <ac:spMkLst>
            <pc:docMk/>
            <pc:sldMk cId="3096131400" sldId="269"/>
            <ac:spMk id="8" creationId="{2084032C-5FE6-8685-B225-0381053C4285}"/>
          </ac:spMkLst>
        </pc:spChg>
      </pc:sldChg>
      <pc:sldChg chg="addSp delSp modSp mod">
        <pc:chgData name="Ian Parr" userId="4f46477c-3823-44e3-a023-ec7a0abfe074" providerId="ADAL" clId="{BB0C4878-432C-4512-AE29-435F3457A4E3}" dt="2023-07-20T03:04:06.749" v="1293" actId="20577"/>
        <pc:sldMkLst>
          <pc:docMk/>
          <pc:sldMk cId="1516207296" sldId="276"/>
        </pc:sldMkLst>
        <pc:spChg chg="add mod">
          <ac:chgData name="Ian Parr" userId="4f46477c-3823-44e3-a023-ec7a0abfe074" providerId="ADAL" clId="{BB0C4878-432C-4512-AE29-435F3457A4E3}" dt="2023-07-05T02:32:35.062" v="501" actId="1076"/>
          <ac:spMkLst>
            <pc:docMk/>
            <pc:sldMk cId="1516207296" sldId="276"/>
            <ac:spMk id="4" creationId="{B16DD3FC-7741-E1EC-00CA-297AA35122EE}"/>
          </ac:spMkLst>
        </pc:spChg>
        <pc:spChg chg="del">
          <ac:chgData name="Ian Parr" userId="4f46477c-3823-44e3-a023-ec7a0abfe074" providerId="ADAL" clId="{BB0C4878-432C-4512-AE29-435F3457A4E3}" dt="2023-07-05T02:28:50.491" v="462" actId="478"/>
          <ac:spMkLst>
            <pc:docMk/>
            <pc:sldMk cId="1516207296" sldId="276"/>
            <ac:spMk id="5" creationId="{D622A349-27D4-86D8-9DCA-AC77DC3213FA}"/>
          </ac:spMkLst>
        </pc:spChg>
        <pc:spChg chg="del">
          <ac:chgData name="Ian Parr" userId="4f46477c-3823-44e3-a023-ec7a0abfe074" providerId="ADAL" clId="{BB0C4878-432C-4512-AE29-435F3457A4E3}" dt="2023-07-05T02:28:48.625" v="461" actId="478"/>
          <ac:spMkLst>
            <pc:docMk/>
            <pc:sldMk cId="1516207296" sldId="276"/>
            <ac:spMk id="6" creationId="{E081C378-CFC6-1562-2F5D-9EC69677FECE}"/>
          </ac:spMkLst>
        </pc:spChg>
        <pc:spChg chg="add mod">
          <ac:chgData name="Ian Parr" userId="4f46477c-3823-44e3-a023-ec7a0abfe074" providerId="ADAL" clId="{BB0C4878-432C-4512-AE29-435F3457A4E3}" dt="2023-07-05T02:33:32.606" v="507" actId="1076"/>
          <ac:spMkLst>
            <pc:docMk/>
            <pc:sldMk cId="1516207296" sldId="276"/>
            <ac:spMk id="7" creationId="{B3E620F3-115F-71C3-D396-BBC574C4F47A}"/>
          </ac:spMkLst>
        </pc:spChg>
        <pc:spChg chg="add mod">
          <ac:chgData name="Ian Parr" userId="4f46477c-3823-44e3-a023-ec7a0abfe074" providerId="ADAL" clId="{BB0C4878-432C-4512-AE29-435F3457A4E3}" dt="2023-07-20T03:04:06.749" v="1293" actId="20577"/>
          <ac:spMkLst>
            <pc:docMk/>
            <pc:sldMk cId="1516207296" sldId="276"/>
            <ac:spMk id="8" creationId="{9A362DCB-7AE5-8092-F902-1FB916EE6A77}"/>
          </ac:spMkLst>
        </pc:spChg>
        <pc:picChg chg="del">
          <ac:chgData name="Ian Parr" userId="4f46477c-3823-44e3-a023-ec7a0abfe074" providerId="ADAL" clId="{BB0C4878-432C-4512-AE29-435F3457A4E3}" dt="2023-07-05T02:28:46.004" v="460" actId="478"/>
          <ac:picMkLst>
            <pc:docMk/>
            <pc:sldMk cId="1516207296" sldId="276"/>
            <ac:picMk id="3" creationId="{047EA0D6-3C4A-21DD-C116-1589CDD07EFF}"/>
          </ac:picMkLst>
        </pc:picChg>
      </pc:sldChg>
      <pc:sldChg chg="addSp delSp modSp mod">
        <pc:chgData name="Ian Parr" userId="4f46477c-3823-44e3-a023-ec7a0abfe074" providerId="ADAL" clId="{BB0C4878-432C-4512-AE29-435F3457A4E3}" dt="2023-07-05T03:00:44.422" v="1123" actId="207"/>
        <pc:sldMkLst>
          <pc:docMk/>
          <pc:sldMk cId="3695235706" sldId="277"/>
        </pc:sldMkLst>
        <pc:spChg chg="del mod">
          <ac:chgData name="Ian Parr" userId="4f46477c-3823-44e3-a023-ec7a0abfe074" providerId="ADAL" clId="{BB0C4878-432C-4512-AE29-435F3457A4E3}" dt="2023-07-05T02:42:43.981" v="670" actId="478"/>
          <ac:spMkLst>
            <pc:docMk/>
            <pc:sldMk cId="3695235706" sldId="277"/>
            <ac:spMk id="2" creationId="{4979C3D2-F2E3-44DC-E560-AA7CB59E0B28}"/>
          </ac:spMkLst>
        </pc:spChg>
        <pc:spChg chg="add mod">
          <ac:chgData name="Ian Parr" userId="4f46477c-3823-44e3-a023-ec7a0abfe074" providerId="ADAL" clId="{BB0C4878-432C-4512-AE29-435F3457A4E3}" dt="2023-07-05T02:52:57.937" v="1021" actId="20577"/>
          <ac:spMkLst>
            <pc:docMk/>
            <pc:sldMk cId="3695235706" sldId="277"/>
            <ac:spMk id="3" creationId="{6EED3CFD-9847-0A0B-D887-0979C3D59725}"/>
          </ac:spMkLst>
        </pc:spChg>
        <pc:spChg chg="del">
          <ac:chgData name="Ian Parr" userId="4f46477c-3823-44e3-a023-ec7a0abfe074" providerId="ADAL" clId="{BB0C4878-432C-4512-AE29-435F3457A4E3}" dt="2023-07-05T02:41:14.479" v="599" actId="478"/>
          <ac:spMkLst>
            <pc:docMk/>
            <pc:sldMk cId="3695235706" sldId="277"/>
            <ac:spMk id="5" creationId="{DB0A8C5A-18AD-7C39-2DFA-C8BD7413063B}"/>
          </ac:spMkLst>
        </pc:spChg>
        <pc:spChg chg="add mod">
          <ac:chgData name="Ian Parr" userId="4f46477c-3823-44e3-a023-ec7a0abfe074" providerId="ADAL" clId="{BB0C4878-432C-4512-AE29-435F3457A4E3}" dt="2023-07-05T02:49:52.668" v="814" actId="255"/>
          <ac:spMkLst>
            <pc:docMk/>
            <pc:sldMk cId="3695235706" sldId="277"/>
            <ac:spMk id="6" creationId="{874E98E3-34CF-58C3-9E1B-83AEC0BAFC91}"/>
          </ac:spMkLst>
        </pc:spChg>
        <pc:spChg chg="del">
          <ac:chgData name="Ian Parr" userId="4f46477c-3823-44e3-a023-ec7a0abfe074" providerId="ADAL" clId="{BB0C4878-432C-4512-AE29-435F3457A4E3}" dt="2023-07-05T02:41:18.038" v="600" actId="478"/>
          <ac:spMkLst>
            <pc:docMk/>
            <pc:sldMk cId="3695235706" sldId="277"/>
            <ac:spMk id="7" creationId="{048CD191-B46A-CA6D-6ABF-A2D5B96FE249}"/>
          </ac:spMkLst>
        </pc:spChg>
        <pc:spChg chg="del">
          <ac:chgData name="Ian Parr" userId="4f46477c-3823-44e3-a023-ec7a0abfe074" providerId="ADAL" clId="{BB0C4878-432C-4512-AE29-435F3457A4E3}" dt="2023-07-05T02:41:10.301" v="598" actId="478"/>
          <ac:spMkLst>
            <pc:docMk/>
            <pc:sldMk cId="3695235706" sldId="277"/>
            <ac:spMk id="9" creationId="{00D6BA3C-ABA4-572D-F56D-34DB592F8E67}"/>
          </ac:spMkLst>
        </pc:spChg>
        <pc:spChg chg="add mod">
          <ac:chgData name="Ian Parr" userId="4f46477c-3823-44e3-a023-ec7a0abfe074" providerId="ADAL" clId="{BB0C4878-432C-4512-AE29-435F3457A4E3}" dt="2023-07-05T02:54:02.950" v="1057" actId="20577"/>
          <ac:spMkLst>
            <pc:docMk/>
            <pc:sldMk cId="3695235706" sldId="277"/>
            <ac:spMk id="13" creationId="{73C60100-035E-EE03-595D-916709EEF3EC}"/>
          </ac:spMkLst>
        </pc:spChg>
        <pc:spChg chg="add mod">
          <ac:chgData name="Ian Parr" userId="4f46477c-3823-44e3-a023-ec7a0abfe074" providerId="ADAL" clId="{BB0C4878-432C-4512-AE29-435F3457A4E3}" dt="2023-07-05T02:58:55.785" v="1111" actId="20577"/>
          <ac:spMkLst>
            <pc:docMk/>
            <pc:sldMk cId="3695235706" sldId="277"/>
            <ac:spMk id="14" creationId="{60C4C96B-021F-CE8B-9EF8-2CA922E5A416}"/>
          </ac:spMkLst>
        </pc:spChg>
        <pc:spChg chg="add mod">
          <ac:chgData name="Ian Parr" userId="4f46477c-3823-44e3-a023-ec7a0abfe074" providerId="ADAL" clId="{BB0C4878-432C-4512-AE29-435F3457A4E3}" dt="2023-07-05T02:51:37.952" v="968" actId="255"/>
          <ac:spMkLst>
            <pc:docMk/>
            <pc:sldMk cId="3695235706" sldId="277"/>
            <ac:spMk id="15" creationId="{F736EAEF-EA95-D318-27B6-0F77E7062F1A}"/>
          </ac:spMkLst>
        </pc:spChg>
        <pc:spChg chg="add mod">
          <ac:chgData name="Ian Parr" userId="4f46477c-3823-44e3-a023-ec7a0abfe074" providerId="ADAL" clId="{BB0C4878-432C-4512-AE29-435F3457A4E3}" dt="2023-07-05T02:52:03.208" v="997" actId="20577"/>
          <ac:spMkLst>
            <pc:docMk/>
            <pc:sldMk cId="3695235706" sldId="277"/>
            <ac:spMk id="16" creationId="{FBECA76E-91AD-B11D-CE19-A9C8A3C71226}"/>
          </ac:spMkLst>
        </pc:spChg>
        <pc:spChg chg="add mod ord">
          <ac:chgData name="Ian Parr" userId="4f46477c-3823-44e3-a023-ec7a0abfe074" providerId="ADAL" clId="{BB0C4878-432C-4512-AE29-435F3457A4E3}" dt="2023-07-05T03:00:44.422" v="1123" actId="207"/>
          <ac:spMkLst>
            <pc:docMk/>
            <pc:sldMk cId="3695235706" sldId="277"/>
            <ac:spMk id="17" creationId="{15AD0E2B-7CF6-37F5-D47B-BABAD17A7DAA}"/>
          </ac:spMkLst>
        </pc:spChg>
        <pc:spChg chg="add del mod">
          <ac:chgData name="Ian Parr" userId="4f46477c-3823-44e3-a023-ec7a0abfe074" providerId="ADAL" clId="{BB0C4878-432C-4512-AE29-435F3457A4E3}" dt="2023-07-05T02:54:34.070" v="1059"/>
          <ac:spMkLst>
            <pc:docMk/>
            <pc:sldMk cId="3695235706" sldId="277"/>
            <ac:spMk id="18" creationId="{F400A608-C4E4-4C17-AEC8-582D69D27FEE}"/>
          </ac:spMkLst>
        </pc:spChg>
        <pc:picChg chg="del">
          <ac:chgData name="Ian Parr" userId="4f46477c-3823-44e3-a023-ec7a0abfe074" providerId="ADAL" clId="{BB0C4878-432C-4512-AE29-435F3457A4E3}" dt="2023-07-05T02:41:00.186" v="597" actId="478"/>
          <ac:picMkLst>
            <pc:docMk/>
            <pc:sldMk cId="3695235706" sldId="277"/>
            <ac:picMk id="4" creationId="{C511D3A1-1A40-68AE-FD59-4650D80717F3}"/>
          </ac:picMkLst>
        </pc:picChg>
        <pc:picChg chg="add del mod">
          <ac:chgData name="Ian Parr" userId="4f46477c-3823-44e3-a023-ec7a0abfe074" providerId="ADAL" clId="{BB0C4878-432C-4512-AE29-435F3457A4E3}" dt="2023-07-05T02:46:09.515" v="735" actId="478"/>
          <ac:picMkLst>
            <pc:docMk/>
            <pc:sldMk cId="3695235706" sldId="277"/>
            <ac:picMk id="8" creationId="{E70A78BB-0D66-DF95-E868-C4A5D595E54F}"/>
          </ac:picMkLst>
        </pc:picChg>
        <pc:picChg chg="add del mod">
          <ac:chgData name="Ian Parr" userId="4f46477c-3823-44e3-a023-ec7a0abfe074" providerId="ADAL" clId="{BB0C4878-432C-4512-AE29-435F3457A4E3}" dt="2023-07-05T02:46:11.851" v="736" actId="478"/>
          <ac:picMkLst>
            <pc:docMk/>
            <pc:sldMk cId="3695235706" sldId="277"/>
            <ac:picMk id="10" creationId="{EA32518E-C721-E983-ABB3-620D64C88AE6}"/>
          </ac:picMkLst>
        </pc:picChg>
        <pc:picChg chg="add del mod">
          <ac:chgData name="Ian Parr" userId="4f46477c-3823-44e3-a023-ec7a0abfe074" providerId="ADAL" clId="{BB0C4878-432C-4512-AE29-435F3457A4E3}" dt="2023-07-05T02:46:14.264" v="737" actId="478"/>
          <ac:picMkLst>
            <pc:docMk/>
            <pc:sldMk cId="3695235706" sldId="277"/>
            <ac:picMk id="11" creationId="{2A2098C0-1AB8-3527-2B62-A99D5962CD06}"/>
          </ac:picMkLst>
        </pc:picChg>
        <pc:picChg chg="add del">
          <ac:chgData name="Ian Parr" userId="4f46477c-3823-44e3-a023-ec7a0abfe074" providerId="ADAL" clId="{BB0C4878-432C-4512-AE29-435F3457A4E3}" dt="2023-07-05T02:45:55.038" v="732" actId="478"/>
          <ac:picMkLst>
            <pc:docMk/>
            <pc:sldMk cId="3695235706" sldId="277"/>
            <ac:picMk id="12" creationId="{A93A0754-80EA-6101-999B-9810C59796C7}"/>
          </ac:picMkLst>
        </pc:picChg>
        <pc:picChg chg="add del mod">
          <ac:chgData name="Ian Parr" userId="4f46477c-3823-44e3-a023-ec7a0abfe074" providerId="ADAL" clId="{BB0C4878-432C-4512-AE29-435F3457A4E3}" dt="2023-07-05T02:56:11.752" v="1064" actId="478"/>
          <ac:picMkLst>
            <pc:docMk/>
            <pc:sldMk cId="3695235706" sldId="277"/>
            <ac:picMk id="20" creationId="{AC804AFF-0F5F-6757-4E5F-75162B2FFE51}"/>
          </ac:picMkLst>
        </pc:picChg>
        <pc:picChg chg="add mod">
          <ac:chgData name="Ian Parr" userId="4f46477c-3823-44e3-a023-ec7a0abfe074" providerId="ADAL" clId="{BB0C4878-432C-4512-AE29-435F3457A4E3}" dt="2023-07-05T02:56:47.150" v="1071" actId="1076"/>
          <ac:picMkLst>
            <pc:docMk/>
            <pc:sldMk cId="3695235706" sldId="277"/>
            <ac:picMk id="22" creationId="{D73AC1DF-00ED-4DEC-E5FA-09DB74515A44}"/>
          </ac:picMkLst>
        </pc:picChg>
        <pc:picChg chg="add mod">
          <ac:chgData name="Ian Parr" userId="4f46477c-3823-44e3-a023-ec7a0abfe074" providerId="ADAL" clId="{BB0C4878-432C-4512-AE29-435F3457A4E3}" dt="2023-07-05T02:57:40.750" v="1078" actId="1076"/>
          <ac:picMkLst>
            <pc:docMk/>
            <pc:sldMk cId="3695235706" sldId="277"/>
            <ac:picMk id="24" creationId="{019D0696-4529-D2B6-2EF0-C99840DC61C2}"/>
          </ac:picMkLst>
        </pc:picChg>
        <pc:picChg chg="add mod">
          <ac:chgData name="Ian Parr" userId="4f46477c-3823-44e3-a023-ec7a0abfe074" providerId="ADAL" clId="{BB0C4878-432C-4512-AE29-435F3457A4E3}" dt="2023-07-05T02:59:00.231" v="1112" actId="1076"/>
          <ac:picMkLst>
            <pc:docMk/>
            <pc:sldMk cId="3695235706" sldId="277"/>
            <ac:picMk id="26" creationId="{4B218262-ACF1-481E-DFE9-ED597A89672D}"/>
          </ac:picMkLst>
        </pc:picChg>
        <pc:picChg chg="add mod">
          <ac:chgData name="Ian Parr" userId="4f46477c-3823-44e3-a023-ec7a0abfe074" providerId="ADAL" clId="{BB0C4878-432C-4512-AE29-435F3457A4E3}" dt="2023-07-05T02:59:43.871" v="1117" actId="1076"/>
          <ac:picMkLst>
            <pc:docMk/>
            <pc:sldMk cId="3695235706" sldId="277"/>
            <ac:picMk id="28" creationId="{56606107-CDEA-929C-74F1-A89539EC27D5}"/>
          </ac:picMkLst>
        </pc:picChg>
        <pc:picChg chg="add mod">
          <ac:chgData name="Ian Parr" userId="4f46477c-3823-44e3-a023-ec7a0abfe074" providerId="ADAL" clId="{BB0C4878-432C-4512-AE29-435F3457A4E3}" dt="2023-07-05T03:00:16.399" v="1122" actId="1076"/>
          <ac:picMkLst>
            <pc:docMk/>
            <pc:sldMk cId="3695235706" sldId="277"/>
            <ac:picMk id="30" creationId="{D0C3D7A9-F57D-D6D8-BB16-92DA79567E1A}"/>
          </ac:picMkLst>
        </pc:picChg>
      </pc:sldChg>
      <pc:sldChg chg="modSp del">
        <pc:chgData name="Ian Parr" userId="4f46477c-3823-44e3-a023-ec7a0abfe074" providerId="ADAL" clId="{BB0C4878-432C-4512-AE29-435F3457A4E3}" dt="2023-07-05T03:16:15.107" v="1255" actId="47"/>
        <pc:sldMkLst>
          <pc:docMk/>
          <pc:sldMk cId="2758879510" sldId="278"/>
        </pc:sldMkLst>
        <pc:spChg chg="mod">
          <ac:chgData name="Ian Parr" userId="4f46477c-3823-44e3-a023-ec7a0abfe074" providerId="ADAL" clId="{BB0C4878-432C-4512-AE29-435F3457A4E3}" dt="2023-07-05T02:05:30.411" v="78"/>
          <ac:spMkLst>
            <pc:docMk/>
            <pc:sldMk cId="2758879510" sldId="278"/>
            <ac:spMk id="2" creationId="{79971CF2-A49B-DFD6-A71D-FBE8CEA6D41F}"/>
          </ac:spMkLst>
        </pc:spChg>
      </pc:sldChg>
      <pc:sldChg chg="delSp mod">
        <pc:chgData name="Ian Parr" userId="4f46477c-3823-44e3-a023-ec7a0abfe074" providerId="ADAL" clId="{BB0C4878-432C-4512-AE29-435F3457A4E3}" dt="2023-07-05T03:14:29.757" v="1242" actId="478"/>
        <pc:sldMkLst>
          <pc:docMk/>
          <pc:sldMk cId="2515922008" sldId="279"/>
        </pc:sldMkLst>
        <pc:picChg chg="del">
          <ac:chgData name="Ian Parr" userId="4f46477c-3823-44e3-a023-ec7a0abfe074" providerId="ADAL" clId="{BB0C4878-432C-4512-AE29-435F3457A4E3}" dt="2023-07-05T03:14:29.757" v="1242" actId="478"/>
          <ac:picMkLst>
            <pc:docMk/>
            <pc:sldMk cId="2515922008" sldId="279"/>
            <ac:picMk id="8" creationId="{68384F3D-BE22-3151-2F83-0E3DFF8535F3}"/>
          </ac:picMkLst>
        </pc:picChg>
      </pc:sldChg>
      <pc:sldChg chg="addSp delSp modSp mod ord setBg">
        <pc:chgData name="Ian Parr" userId="4f46477c-3823-44e3-a023-ec7a0abfe074" providerId="ADAL" clId="{BB0C4878-432C-4512-AE29-435F3457A4E3}" dt="2023-07-05T02:20:51.645" v="366" actId="207"/>
        <pc:sldMkLst>
          <pc:docMk/>
          <pc:sldMk cId="836060889" sldId="280"/>
        </pc:sldMkLst>
        <pc:spChg chg="add del mod">
          <ac:chgData name="Ian Parr" userId="4f46477c-3823-44e3-a023-ec7a0abfe074" providerId="ADAL" clId="{BB0C4878-432C-4512-AE29-435F3457A4E3}" dt="2023-07-05T02:14:30.185" v="216"/>
          <ac:spMkLst>
            <pc:docMk/>
            <pc:sldMk cId="836060889" sldId="280"/>
            <ac:spMk id="3" creationId="{1DE4B455-1B30-0E41-2F0B-B3447683E951}"/>
          </ac:spMkLst>
        </pc:spChg>
        <pc:spChg chg="add del mod">
          <ac:chgData name="Ian Parr" userId="4f46477c-3823-44e3-a023-ec7a0abfe074" providerId="ADAL" clId="{BB0C4878-432C-4512-AE29-435F3457A4E3}" dt="2023-07-05T02:14:23.816" v="213" actId="478"/>
          <ac:spMkLst>
            <pc:docMk/>
            <pc:sldMk cId="836060889" sldId="280"/>
            <ac:spMk id="4" creationId="{7BFE2F8E-9641-14B5-9284-C1198BCAD5EF}"/>
          </ac:spMkLst>
        </pc:spChg>
        <pc:spChg chg="add del mod">
          <ac:chgData name="Ian Parr" userId="4f46477c-3823-44e3-a023-ec7a0abfe074" providerId="ADAL" clId="{BB0C4878-432C-4512-AE29-435F3457A4E3}" dt="2023-07-05T02:13:25.835" v="204" actId="478"/>
          <ac:spMkLst>
            <pc:docMk/>
            <pc:sldMk cId="836060889" sldId="280"/>
            <ac:spMk id="5" creationId="{79B4E00C-20E7-B636-6FCE-5519C50A070F}"/>
          </ac:spMkLst>
        </pc:spChg>
        <pc:spChg chg="add mod">
          <ac:chgData name="Ian Parr" userId="4f46477c-3823-44e3-a023-ec7a0abfe074" providerId="ADAL" clId="{BB0C4878-432C-4512-AE29-435F3457A4E3}" dt="2023-07-05T02:20:51.645" v="366" actId="207"/>
          <ac:spMkLst>
            <pc:docMk/>
            <pc:sldMk cId="836060889" sldId="280"/>
            <ac:spMk id="6" creationId="{6CEE6E1C-4420-6A93-4682-CAE936BC23B0}"/>
          </ac:spMkLst>
        </pc:spChg>
        <pc:spChg chg="add del">
          <ac:chgData name="Ian Parr" userId="4f46477c-3823-44e3-a023-ec7a0abfe074" providerId="ADAL" clId="{BB0C4878-432C-4512-AE29-435F3457A4E3}" dt="2023-07-05T02:16:04.221" v="227" actId="478"/>
          <ac:spMkLst>
            <pc:docMk/>
            <pc:sldMk cId="836060889" sldId="280"/>
            <ac:spMk id="7" creationId="{2C93FCA1-4C8D-BF82-8D5A-66EDAF488FEB}"/>
          </ac:spMkLst>
        </pc:spChg>
        <pc:spChg chg="add del mod ord">
          <ac:chgData name="Ian Parr" userId="4f46477c-3823-44e3-a023-ec7a0abfe074" providerId="ADAL" clId="{BB0C4878-432C-4512-AE29-435F3457A4E3}" dt="2023-07-05T02:17:18.672" v="239" actId="478"/>
          <ac:spMkLst>
            <pc:docMk/>
            <pc:sldMk cId="836060889" sldId="280"/>
            <ac:spMk id="8" creationId="{B140C0B4-2BF2-44FE-294F-FB1C66E894C4}"/>
          </ac:spMkLst>
        </pc:spChg>
        <pc:spChg chg="add mod">
          <ac:chgData name="Ian Parr" userId="4f46477c-3823-44e3-a023-ec7a0abfe074" providerId="ADAL" clId="{BB0C4878-432C-4512-AE29-435F3457A4E3}" dt="2023-07-05T02:19:50.096" v="365" actId="20577"/>
          <ac:spMkLst>
            <pc:docMk/>
            <pc:sldMk cId="836060889" sldId="280"/>
            <ac:spMk id="9" creationId="{6F59708C-CFDC-839C-0742-F37EE432D0A6}"/>
          </ac:spMkLst>
        </pc:spChg>
        <pc:picChg chg="del">
          <ac:chgData name="Ian Parr" userId="4f46477c-3823-44e3-a023-ec7a0abfe074" providerId="ADAL" clId="{BB0C4878-432C-4512-AE29-435F3457A4E3}" dt="2023-07-05T02:02:12.776" v="27" actId="478"/>
          <ac:picMkLst>
            <pc:docMk/>
            <pc:sldMk cId="836060889" sldId="280"/>
            <ac:picMk id="2" creationId="{85CC9233-C80E-CF3F-4117-FB7F98876A76}"/>
          </ac:picMkLst>
        </pc:pic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767118765" sldId="281"/>
        </pc:sldMkLst>
      </pc:sldChg>
      <pc:sldChg chg="addSp delSp modSp mod ord">
        <pc:chgData name="Ian Parr" userId="4f46477c-3823-44e3-a023-ec7a0abfe074" providerId="ADAL" clId="{BB0C4878-432C-4512-AE29-435F3457A4E3}" dt="2023-07-05T03:15:54.318" v="1254" actId="1076"/>
        <pc:sldMkLst>
          <pc:docMk/>
          <pc:sldMk cId="2229044288" sldId="282"/>
        </pc:sldMkLst>
        <pc:spChg chg="del">
          <ac:chgData name="Ian Parr" userId="4f46477c-3823-44e3-a023-ec7a0abfe074" providerId="ADAL" clId="{BB0C4878-432C-4512-AE29-435F3457A4E3}" dt="2023-07-05T03:08:13.718" v="1208" actId="478"/>
          <ac:spMkLst>
            <pc:docMk/>
            <pc:sldMk cId="2229044288" sldId="282"/>
            <ac:spMk id="2" creationId="{D781DD0D-6BCC-EA18-FDB7-FB2DF4B6E7DC}"/>
          </ac:spMkLst>
        </pc:spChg>
        <pc:spChg chg="del mod">
          <ac:chgData name="Ian Parr" userId="4f46477c-3823-44e3-a023-ec7a0abfe074" providerId="ADAL" clId="{BB0C4878-432C-4512-AE29-435F3457A4E3}" dt="2023-07-05T03:08:22.976" v="1211" actId="478"/>
          <ac:spMkLst>
            <pc:docMk/>
            <pc:sldMk cId="2229044288" sldId="282"/>
            <ac:spMk id="3" creationId="{53FB4D62-79A9-C894-3877-45C711DE180B}"/>
          </ac:spMkLst>
        </pc:spChg>
        <pc:spChg chg="del">
          <ac:chgData name="Ian Parr" userId="4f46477c-3823-44e3-a023-ec7a0abfe074" providerId="ADAL" clId="{BB0C4878-432C-4512-AE29-435F3457A4E3}" dt="2023-07-05T03:08:16.527" v="1209" actId="478"/>
          <ac:spMkLst>
            <pc:docMk/>
            <pc:sldMk cId="2229044288" sldId="282"/>
            <ac:spMk id="4" creationId="{F4BC253E-A422-D42A-69F7-20FE85C3B357}"/>
          </ac:spMkLst>
        </pc:spChg>
        <pc:spChg chg="add del">
          <ac:chgData name="Ian Parr" userId="4f46477c-3823-44e3-a023-ec7a0abfe074" providerId="ADAL" clId="{BB0C4878-432C-4512-AE29-435F3457A4E3}" dt="2023-07-05T03:08:33.456" v="1213" actId="478"/>
          <ac:spMkLst>
            <pc:docMk/>
            <pc:sldMk cId="2229044288" sldId="282"/>
            <ac:spMk id="6" creationId="{5FC6F48A-AA0C-C878-5409-3689B16F55F0}"/>
          </ac:spMkLst>
        </pc:spChg>
        <pc:spChg chg="add">
          <ac:chgData name="Ian Parr" userId="4f46477c-3823-44e3-a023-ec7a0abfe074" providerId="ADAL" clId="{BB0C4878-432C-4512-AE29-435F3457A4E3}" dt="2023-07-05T03:08:37.739" v="1214" actId="22"/>
          <ac:spMkLst>
            <pc:docMk/>
            <pc:sldMk cId="2229044288" sldId="282"/>
            <ac:spMk id="8" creationId="{1C78B541-271A-F1A6-E19A-FE924B8D4B60}"/>
          </ac:spMkLst>
        </pc:spChg>
        <pc:spChg chg="add del">
          <ac:chgData name="Ian Parr" userId="4f46477c-3823-44e3-a023-ec7a0abfe074" providerId="ADAL" clId="{BB0C4878-432C-4512-AE29-435F3457A4E3}" dt="2023-07-05T03:08:50.861" v="1216" actId="478"/>
          <ac:spMkLst>
            <pc:docMk/>
            <pc:sldMk cId="2229044288" sldId="282"/>
            <ac:spMk id="10" creationId="{E429F468-907F-C713-7051-9DE599030756}"/>
          </ac:spMkLst>
        </pc:spChg>
        <pc:spChg chg="add">
          <ac:chgData name="Ian Parr" userId="4f46477c-3823-44e3-a023-ec7a0abfe074" providerId="ADAL" clId="{BB0C4878-432C-4512-AE29-435F3457A4E3}" dt="2023-07-05T03:09:17.132" v="1217" actId="22"/>
          <ac:spMkLst>
            <pc:docMk/>
            <pc:sldMk cId="2229044288" sldId="282"/>
            <ac:spMk id="12" creationId="{E0C60385-2473-0872-C8AB-8242EE89CEA9}"/>
          </ac:spMkLst>
        </pc:spChg>
        <pc:spChg chg="add mod">
          <ac:chgData name="Ian Parr" userId="4f46477c-3823-44e3-a023-ec7a0abfe074" providerId="ADAL" clId="{BB0C4878-432C-4512-AE29-435F3457A4E3}" dt="2023-07-05T03:15:54.318" v="1254" actId="1076"/>
          <ac:spMkLst>
            <pc:docMk/>
            <pc:sldMk cId="2229044288" sldId="282"/>
            <ac:spMk id="14" creationId="{7761E58D-F3A8-6860-EDC7-E865A1DD52F2}"/>
          </ac:spMkLst>
        </pc:spChg>
        <pc:spChg chg="add del mod">
          <ac:chgData name="Ian Parr" userId="4f46477c-3823-44e3-a023-ec7a0abfe074" providerId="ADAL" clId="{BB0C4878-432C-4512-AE29-435F3457A4E3}" dt="2023-07-05T03:10:18.729" v="1224"/>
          <ac:spMkLst>
            <pc:docMk/>
            <pc:sldMk cId="2229044288" sldId="282"/>
            <ac:spMk id="16" creationId="{1BFB9B8B-30B7-C29E-C65D-6DB493F3A540}"/>
          </ac:spMkLst>
        </pc:spChg>
        <pc:picChg chg="add del mod">
          <ac:chgData name="Ian Parr" userId="4f46477c-3823-44e3-a023-ec7a0abfe074" providerId="ADAL" clId="{BB0C4878-432C-4512-AE29-435F3457A4E3}" dt="2023-07-05T03:15:21.512" v="1243" actId="478"/>
          <ac:picMkLst>
            <pc:docMk/>
            <pc:sldMk cId="2229044288" sldId="282"/>
            <ac:picMk id="17" creationId="{E1581D92-00E6-33B2-00F5-89F47E64E589}"/>
          </ac:picMkLst>
        </pc:picChg>
        <pc:picChg chg="add mod">
          <ac:chgData name="Ian Parr" userId="4f46477c-3823-44e3-a023-ec7a0abfe074" providerId="ADAL" clId="{BB0C4878-432C-4512-AE29-435F3457A4E3}" dt="2023-07-05T03:15:51.805" v="1253" actId="14100"/>
          <ac:picMkLst>
            <pc:docMk/>
            <pc:sldMk cId="2229044288" sldId="282"/>
            <ac:picMk id="18" creationId="{58F97630-08A9-6530-3266-FD63472612F2}"/>
          </ac:picMkLst>
        </pc:picChg>
        <pc:picChg chg="add mod">
          <ac:chgData name="Ian Parr" userId="4f46477c-3823-44e3-a023-ec7a0abfe074" providerId="ADAL" clId="{BB0C4878-432C-4512-AE29-435F3457A4E3}" dt="2023-07-05T03:15:47.013" v="1252" actId="14100"/>
          <ac:picMkLst>
            <pc:docMk/>
            <pc:sldMk cId="2229044288" sldId="282"/>
            <ac:picMk id="19" creationId="{02D97A36-0258-FCEC-8BBE-B38F5F2E43EB}"/>
          </ac:picMkLst>
        </pc:pic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1405769051" sldId="283"/>
        </pc:sldMkLst>
        <pc:spChg chg="mod">
          <ac:chgData name="Ian Parr" userId="4f46477c-3823-44e3-a023-ec7a0abfe074" providerId="ADAL" clId="{BB0C4878-432C-4512-AE29-435F3457A4E3}" dt="2023-07-05T02:04:30.441" v="71" actId="27636"/>
          <ac:spMkLst>
            <pc:docMk/>
            <pc:sldMk cId="1405769051" sldId="283"/>
            <ac:spMk id="2" creationId="{4979C3D2-F2E3-44DC-E560-AA7CB59E0B28}"/>
          </ac:spMkLst>
        </pc:sp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009968021" sldId="284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96521103" sldId="285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3297710515" sldId="287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336484315" sldId="288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20385570" sldId="289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192277966" sldId="290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4191855136" sldId="291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147854470" sldId="292"/>
        </pc:sldMkLst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039294370" sldId="293"/>
        </pc:sldMkLst>
        <pc:spChg chg="mod">
          <ac:chgData name="Ian Parr" userId="4f46477c-3823-44e3-a023-ec7a0abfe074" providerId="ADAL" clId="{BB0C4878-432C-4512-AE29-435F3457A4E3}" dt="2023-07-05T02:04:30.472" v="76" actId="27636"/>
          <ac:spMkLst>
            <pc:docMk/>
            <pc:sldMk cId="2039294370" sldId="293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1506121415" sldId="294"/>
        </pc:sldMkLst>
        <pc:spChg chg="mod">
          <ac:chgData name="Ian Parr" userId="4f46477c-3823-44e3-a023-ec7a0abfe074" providerId="ADAL" clId="{BB0C4878-432C-4512-AE29-435F3457A4E3}" dt="2023-07-05T02:04:30.472" v="77" actId="27636"/>
          <ac:spMkLst>
            <pc:docMk/>
            <pc:sldMk cId="1506121415" sldId="294"/>
            <ac:spMk id="2" creationId="{4979C3D2-F2E3-44DC-E560-AA7CB59E0B28}"/>
          </ac:spMkLst>
        </pc:spChg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665891038" sldId="295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2953321169" sldId="296"/>
        </pc:sldMkLst>
      </pc:sldChg>
      <pc:sldChg chg="del">
        <pc:chgData name="Ian Parr" userId="4f46477c-3823-44e3-a023-ec7a0abfe074" providerId="ADAL" clId="{BB0C4878-432C-4512-AE29-435F3457A4E3}" dt="2023-07-05T03:16:15.107" v="1255" actId="47"/>
        <pc:sldMkLst>
          <pc:docMk/>
          <pc:sldMk cId="1522469624" sldId="297"/>
        </pc:sldMkLst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789498811" sldId="298"/>
        </pc:sldMkLst>
        <pc:spChg chg="mod">
          <ac:chgData name="Ian Parr" userId="4f46477c-3823-44e3-a023-ec7a0abfe074" providerId="ADAL" clId="{BB0C4878-432C-4512-AE29-435F3457A4E3}" dt="2023-07-05T02:04:26.260" v="66" actId="27636"/>
          <ac:spMkLst>
            <pc:docMk/>
            <pc:sldMk cId="789498811" sldId="298"/>
            <ac:spMk id="2" creationId="{7B79B204-C0C6-96D6-FC59-D0498E3675C2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40087822" sldId="299"/>
        </pc:sldMkLst>
        <pc:spChg chg="mod">
          <ac:chgData name="Ian Parr" userId="4f46477c-3823-44e3-a023-ec7a0abfe074" providerId="ADAL" clId="{BB0C4878-432C-4512-AE29-435F3457A4E3}" dt="2023-07-05T02:04:30.456" v="72" actId="27636"/>
          <ac:spMkLst>
            <pc:docMk/>
            <pc:sldMk cId="240087822" sldId="299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3942294097" sldId="300"/>
        </pc:sldMkLst>
        <pc:spChg chg="mod">
          <ac:chgData name="Ian Parr" userId="4f46477c-3823-44e3-a023-ec7a0abfe074" providerId="ADAL" clId="{BB0C4878-432C-4512-AE29-435F3457A4E3}" dt="2023-07-05T02:04:30.456" v="73" actId="27636"/>
          <ac:spMkLst>
            <pc:docMk/>
            <pc:sldMk cId="3942294097" sldId="300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2291014636" sldId="301"/>
        </pc:sldMkLst>
        <pc:spChg chg="mod">
          <ac:chgData name="Ian Parr" userId="4f46477c-3823-44e3-a023-ec7a0abfe074" providerId="ADAL" clId="{BB0C4878-432C-4512-AE29-435F3457A4E3}" dt="2023-07-05T02:04:30.456" v="74" actId="27636"/>
          <ac:spMkLst>
            <pc:docMk/>
            <pc:sldMk cId="2291014636" sldId="301"/>
            <ac:spMk id="2" creationId="{4979C3D2-F2E3-44DC-E560-AA7CB59E0B28}"/>
          </ac:spMkLst>
        </pc:spChg>
      </pc:sldChg>
      <pc:sldChg chg="modSp del mod">
        <pc:chgData name="Ian Parr" userId="4f46477c-3823-44e3-a023-ec7a0abfe074" providerId="ADAL" clId="{BB0C4878-432C-4512-AE29-435F3457A4E3}" dt="2023-07-05T03:16:15.107" v="1255" actId="47"/>
        <pc:sldMkLst>
          <pc:docMk/>
          <pc:sldMk cId="4098420285" sldId="302"/>
        </pc:sldMkLst>
        <pc:spChg chg="mod">
          <ac:chgData name="Ian Parr" userId="4f46477c-3823-44e3-a023-ec7a0abfe074" providerId="ADAL" clId="{BB0C4878-432C-4512-AE29-435F3457A4E3}" dt="2023-07-05T02:04:30.472" v="75" actId="27636"/>
          <ac:spMkLst>
            <pc:docMk/>
            <pc:sldMk cId="4098420285" sldId="302"/>
            <ac:spMk id="2" creationId="{4979C3D2-F2E3-44DC-E560-AA7CB59E0B28}"/>
          </ac:spMkLst>
        </pc:spChg>
      </pc:sldChg>
      <pc:sldChg chg="add">
        <pc:chgData name="Ian Parr" userId="4f46477c-3823-44e3-a023-ec7a0abfe074" providerId="ADAL" clId="{BB0C4878-432C-4512-AE29-435F3457A4E3}" dt="2023-07-05T02:26:54.422" v="446" actId="2890"/>
        <pc:sldMkLst>
          <pc:docMk/>
          <pc:sldMk cId="1684063862" sldId="303"/>
        </pc:sldMkLst>
      </pc:sldChg>
      <pc:sldChg chg="addSp delSp modSp add mod modNotesTx">
        <pc:chgData name="Ian Parr" userId="4f46477c-3823-44e3-a023-ec7a0abfe074" providerId="ADAL" clId="{BB0C4878-432C-4512-AE29-435F3457A4E3}" dt="2023-07-20T03:10:02.007" v="1374"/>
        <pc:sldMkLst>
          <pc:docMk/>
          <pc:sldMk cId="1828544279" sldId="304"/>
        </pc:sldMkLst>
        <pc:spChg chg="del mod">
          <ac:chgData name="Ian Parr" userId="4f46477c-3823-44e3-a023-ec7a0abfe074" providerId="ADAL" clId="{BB0C4878-432C-4512-AE29-435F3457A4E3}" dt="2023-07-05T02:37:32.653" v="572" actId="478"/>
          <ac:spMkLst>
            <pc:docMk/>
            <pc:sldMk cId="1828544279" sldId="304"/>
            <ac:spMk id="4" creationId="{B16DD3FC-7741-E1EC-00CA-297AA35122EE}"/>
          </ac:spMkLst>
        </pc:spChg>
        <pc:spChg chg="del mod">
          <ac:chgData name="Ian Parr" userId="4f46477c-3823-44e3-a023-ec7a0abfe074" providerId="ADAL" clId="{BB0C4878-432C-4512-AE29-435F3457A4E3}" dt="2023-07-05T02:36:42.921" v="569" actId="478"/>
          <ac:spMkLst>
            <pc:docMk/>
            <pc:sldMk cId="1828544279" sldId="304"/>
            <ac:spMk id="7" creationId="{B3E620F3-115F-71C3-D396-BBC574C4F47A}"/>
          </ac:spMkLst>
        </pc:spChg>
        <pc:spChg chg="del mod">
          <ac:chgData name="Ian Parr" userId="4f46477c-3823-44e3-a023-ec7a0abfe074" providerId="ADAL" clId="{BB0C4878-432C-4512-AE29-435F3457A4E3}" dt="2023-07-05T02:36:46.046" v="571" actId="478"/>
          <ac:spMkLst>
            <pc:docMk/>
            <pc:sldMk cId="1828544279" sldId="304"/>
            <ac:spMk id="8" creationId="{9A362DCB-7AE5-8092-F902-1FB916EE6A77}"/>
          </ac:spMkLst>
        </pc:spChg>
        <pc:picChg chg="add mod">
          <ac:chgData name="Ian Parr" userId="4f46477c-3823-44e3-a023-ec7a0abfe074" providerId="ADAL" clId="{BB0C4878-432C-4512-AE29-435F3457A4E3}" dt="2023-07-05T02:38:26.660" v="579" actId="14100"/>
          <ac:picMkLst>
            <pc:docMk/>
            <pc:sldMk cId="1828544279" sldId="304"/>
            <ac:picMk id="1026" creationId="{3A0CD0E6-9919-3B5E-36E3-6360D4F1CDAA}"/>
          </ac:picMkLst>
        </pc:picChg>
      </pc:sldChg>
      <pc:sldChg chg="addSp delSp modSp add modNotesTx">
        <pc:chgData name="Ian Parr" userId="4f46477c-3823-44e3-a023-ec7a0abfe074" providerId="ADAL" clId="{BB0C4878-432C-4512-AE29-435F3457A4E3}" dt="2023-07-20T04:12:27.483" v="1384"/>
        <pc:sldMkLst>
          <pc:docMk/>
          <pc:sldMk cId="2155865765" sldId="305"/>
        </pc:sldMkLst>
        <pc:picChg chg="del">
          <ac:chgData name="Ian Parr" userId="4f46477c-3823-44e3-a023-ec7a0abfe074" providerId="ADAL" clId="{BB0C4878-432C-4512-AE29-435F3457A4E3}" dt="2023-07-05T02:38:56.004" v="581" actId="478"/>
          <ac:picMkLst>
            <pc:docMk/>
            <pc:sldMk cId="2155865765" sldId="305"/>
            <ac:picMk id="1026" creationId="{3A0CD0E6-9919-3B5E-36E3-6360D4F1CDAA}"/>
          </ac:picMkLst>
        </pc:picChg>
        <pc:picChg chg="add mod">
          <ac:chgData name="Ian Parr" userId="4f46477c-3823-44e3-a023-ec7a0abfe074" providerId="ADAL" clId="{BB0C4878-432C-4512-AE29-435F3457A4E3}" dt="2023-07-05T02:39:12.493" v="585" actId="14100"/>
          <ac:picMkLst>
            <pc:docMk/>
            <pc:sldMk cId="2155865765" sldId="305"/>
            <ac:picMk id="2050" creationId="{E6453A14-D520-6F07-2017-D2E4DEFFA35D}"/>
          </ac:picMkLst>
        </pc:picChg>
      </pc:sldChg>
      <pc:sldChg chg="addSp delSp modSp add modNotesTx">
        <pc:chgData name="Ian Parr" userId="4f46477c-3823-44e3-a023-ec7a0abfe074" providerId="ADAL" clId="{BB0C4878-432C-4512-AE29-435F3457A4E3}" dt="2023-07-20T03:12:54.702" v="1383" actId="113"/>
        <pc:sldMkLst>
          <pc:docMk/>
          <pc:sldMk cId="1536126777" sldId="306"/>
        </pc:sldMkLst>
        <pc:picChg chg="del">
          <ac:chgData name="Ian Parr" userId="4f46477c-3823-44e3-a023-ec7a0abfe074" providerId="ADAL" clId="{BB0C4878-432C-4512-AE29-435F3457A4E3}" dt="2023-07-05T02:39:54.054" v="588" actId="478"/>
          <ac:picMkLst>
            <pc:docMk/>
            <pc:sldMk cId="1536126777" sldId="306"/>
            <ac:picMk id="2050" creationId="{E6453A14-D520-6F07-2017-D2E4DEFFA35D}"/>
          </ac:picMkLst>
        </pc:picChg>
        <pc:picChg chg="add mod">
          <ac:chgData name="Ian Parr" userId="4f46477c-3823-44e3-a023-ec7a0abfe074" providerId="ADAL" clId="{BB0C4878-432C-4512-AE29-435F3457A4E3}" dt="2023-07-05T02:40:27.517" v="596" actId="14100"/>
          <ac:picMkLst>
            <pc:docMk/>
            <pc:sldMk cId="1536126777" sldId="306"/>
            <ac:picMk id="3074" creationId="{B99DE222-9792-8792-7E68-4A4A485D2977}"/>
          </ac:picMkLst>
        </pc:picChg>
      </pc:sldChg>
      <pc:sldChg chg="addSp delSp modSp add mod ord modNotesTx">
        <pc:chgData name="Ian Parr" userId="4f46477c-3823-44e3-a023-ec7a0abfe074" providerId="ADAL" clId="{BB0C4878-432C-4512-AE29-435F3457A4E3}" dt="2023-07-05T03:06:12.395" v="1194" actId="20577"/>
        <pc:sldMkLst>
          <pc:docMk/>
          <pc:sldMk cId="735803078" sldId="307"/>
        </pc:sldMkLst>
        <pc:spChg chg="add">
          <ac:chgData name="Ian Parr" userId="4f46477c-3823-44e3-a023-ec7a0abfe074" providerId="ADAL" clId="{BB0C4878-432C-4512-AE29-435F3457A4E3}" dt="2023-07-05T03:01:41.930" v="1130" actId="22"/>
          <ac:spMkLst>
            <pc:docMk/>
            <pc:sldMk cId="735803078" sldId="307"/>
            <ac:spMk id="3" creationId="{E54E4809-B465-0DD7-05E8-EB8333028676}"/>
          </ac:spMkLst>
        </pc:spChg>
        <pc:spChg chg="add">
          <ac:chgData name="Ian Parr" userId="4f46477c-3823-44e3-a023-ec7a0abfe074" providerId="ADAL" clId="{BB0C4878-432C-4512-AE29-435F3457A4E3}" dt="2023-07-05T03:01:44.681" v="1131" actId="22"/>
          <ac:spMkLst>
            <pc:docMk/>
            <pc:sldMk cId="735803078" sldId="307"/>
            <ac:spMk id="5" creationId="{3CE1B09C-10CA-68B3-6982-86BF413DA039}"/>
          </ac:spMkLst>
        </pc:spChg>
        <pc:spChg chg="add">
          <ac:chgData name="Ian Parr" userId="4f46477c-3823-44e3-a023-ec7a0abfe074" providerId="ADAL" clId="{BB0C4878-432C-4512-AE29-435F3457A4E3}" dt="2023-07-05T03:01:46.574" v="1132" actId="22"/>
          <ac:spMkLst>
            <pc:docMk/>
            <pc:sldMk cId="735803078" sldId="307"/>
            <ac:spMk id="7" creationId="{801380E4-BC08-01D3-4973-24B5E717253B}"/>
          </ac:spMkLst>
        </pc:spChg>
        <pc:spChg chg="add del">
          <ac:chgData name="Ian Parr" userId="4f46477c-3823-44e3-a023-ec7a0abfe074" providerId="ADAL" clId="{BB0C4878-432C-4512-AE29-435F3457A4E3}" dt="2023-07-05T03:02:15.303" v="1134" actId="478"/>
          <ac:spMkLst>
            <pc:docMk/>
            <pc:sldMk cId="735803078" sldId="307"/>
            <ac:spMk id="9" creationId="{E9E05D74-0C75-2AAA-A035-DC14AB8EA7DB}"/>
          </ac:spMkLst>
        </pc:spChg>
        <pc:spChg chg="add mod">
          <ac:chgData name="Ian Parr" userId="4f46477c-3823-44e3-a023-ec7a0abfe074" providerId="ADAL" clId="{BB0C4878-432C-4512-AE29-435F3457A4E3}" dt="2023-07-05T03:06:08.479" v="1193" actId="1076"/>
          <ac:spMkLst>
            <pc:docMk/>
            <pc:sldMk cId="735803078" sldId="307"/>
            <ac:spMk id="16" creationId="{CE0796EF-DDF8-FC74-EC2B-8E949EA21345}"/>
          </ac:spMkLst>
        </pc:spChg>
        <pc:spChg chg="add del mod">
          <ac:chgData name="Ian Parr" userId="4f46477c-3823-44e3-a023-ec7a0abfe074" providerId="ADAL" clId="{BB0C4878-432C-4512-AE29-435F3457A4E3}" dt="2023-07-05T03:04:30.383" v="1153"/>
          <ac:spMkLst>
            <pc:docMk/>
            <pc:sldMk cId="735803078" sldId="307"/>
            <ac:spMk id="17" creationId="{AACD09CC-2245-F7F5-742E-14B7088C5292}"/>
          </ac:spMkLst>
        </pc:spChg>
        <pc:spChg chg="add del">
          <ac:chgData name="Ian Parr" userId="4f46477c-3823-44e3-a023-ec7a0abfe074" providerId="ADAL" clId="{BB0C4878-432C-4512-AE29-435F3457A4E3}" dt="2023-07-05T03:04:36.264" v="1155" actId="478"/>
          <ac:spMkLst>
            <pc:docMk/>
            <pc:sldMk cId="735803078" sldId="307"/>
            <ac:spMk id="19" creationId="{74CEA0BE-7288-7743-F2F3-32DF28EF6788}"/>
          </ac:spMkLst>
        </pc:spChg>
        <pc:spChg chg="add mod">
          <ac:chgData name="Ian Parr" userId="4f46477c-3823-44e3-a023-ec7a0abfe074" providerId="ADAL" clId="{BB0C4878-432C-4512-AE29-435F3457A4E3}" dt="2023-07-05T03:06:05.107" v="1192" actId="20577"/>
          <ac:spMkLst>
            <pc:docMk/>
            <pc:sldMk cId="735803078" sldId="307"/>
            <ac:spMk id="21" creationId="{FF6CAF98-B827-8ED0-3FD8-DEC5370FA7E6}"/>
          </ac:spMkLst>
        </pc:spChg>
        <pc:picChg chg="del">
          <ac:chgData name="Ian Parr" userId="4f46477c-3823-44e3-a023-ec7a0abfe074" providerId="ADAL" clId="{BB0C4878-432C-4512-AE29-435F3457A4E3}" dt="2023-07-05T03:01:29.307" v="1129" actId="478"/>
          <ac:picMkLst>
            <pc:docMk/>
            <pc:sldMk cId="735803078" sldId="307"/>
            <ac:picMk id="2050" creationId="{E6453A14-D520-6F07-2017-D2E4DEFFA35D}"/>
          </ac:picMkLst>
        </pc:picChg>
        <pc:cxnChg chg="add mod">
          <ac:chgData name="Ian Parr" userId="4f46477c-3823-44e3-a023-ec7a0abfe074" providerId="ADAL" clId="{BB0C4878-432C-4512-AE29-435F3457A4E3}" dt="2023-07-05T03:03:38.327" v="1143" actId="1076"/>
          <ac:cxnSpMkLst>
            <pc:docMk/>
            <pc:sldMk cId="735803078" sldId="307"/>
            <ac:cxnSpMk id="11" creationId="{E8664F53-29F7-0BAA-4D03-2273572592DB}"/>
          </ac:cxnSpMkLst>
        </pc:cxnChg>
        <pc:cxnChg chg="add mod">
          <ac:chgData name="Ian Parr" userId="4f46477c-3823-44e3-a023-ec7a0abfe074" providerId="ADAL" clId="{BB0C4878-432C-4512-AE29-435F3457A4E3}" dt="2023-07-05T03:03:32.254" v="1142" actId="1076"/>
          <ac:cxnSpMkLst>
            <pc:docMk/>
            <pc:sldMk cId="735803078" sldId="307"/>
            <ac:cxnSpMk id="13" creationId="{875F2925-5E9A-8C0C-F1EF-79BA5D8D488F}"/>
          </ac:cxnSpMkLst>
        </pc:cxnChg>
      </pc:sldChg>
      <pc:sldChg chg="addSp modSp add mod">
        <pc:chgData name="Ian Parr" userId="4f46477c-3823-44e3-a023-ec7a0abfe074" providerId="ADAL" clId="{BB0C4878-432C-4512-AE29-435F3457A4E3}" dt="2023-07-05T03:07:43.840" v="1207" actId="20577"/>
        <pc:sldMkLst>
          <pc:docMk/>
          <pc:sldMk cId="2564422129" sldId="308"/>
        </pc:sldMkLst>
        <pc:spChg chg="add mod">
          <ac:chgData name="Ian Parr" userId="4f46477c-3823-44e3-a023-ec7a0abfe074" providerId="ADAL" clId="{BB0C4878-432C-4512-AE29-435F3457A4E3}" dt="2023-07-05T03:07:43.840" v="1207" actId="20577"/>
          <ac:spMkLst>
            <pc:docMk/>
            <pc:sldMk cId="2564422129" sldId="308"/>
            <ac:spMk id="4" creationId="{1DEC11DB-DBFC-D6EC-FF59-F0287F611636}"/>
          </ac:spMkLst>
        </pc:spChg>
        <pc:spChg chg="mod">
          <ac:chgData name="Ian Parr" userId="4f46477c-3823-44e3-a023-ec7a0abfe074" providerId="ADAL" clId="{BB0C4878-432C-4512-AE29-435F3457A4E3}" dt="2023-07-05T03:07:31.439" v="1204" actId="1076"/>
          <ac:spMkLst>
            <pc:docMk/>
            <pc:sldMk cId="2564422129" sldId="308"/>
            <ac:spMk id="16" creationId="{CE0796EF-DDF8-FC74-EC2B-8E949EA21345}"/>
          </ac:spMkLst>
        </pc:spChg>
      </pc:sldChg>
      <pc:sldMasterChg chg="addSp modSldLayout">
        <pc:chgData name="Ian Parr" userId="4f46477c-3823-44e3-a023-ec7a0abfe074" providerId="ADAL" clId="{BB0C4878-432C-4512-AE29-435F3457A4E3}" dt="2023-07-05T02:02:58.286" v="28"/>
        <pc:sldMasterMkLst>
          <pc:docMk/>
          <pc:sldMasterMk cId="1766113946" sldId="2147483691"/>
        </pc:sldMasterMkLst>
        <pc:picChg chg="add">
          <ac:chgData name="Ian Parr" userId="4f46477c-3823-44e3-a023-ec7a0abfe074" providerId="ADAL" clId="{BB0C4878-432C-4512-AE29-435F3457A4E3}" dt="2023-07-05T02:02:58.286" v="28"/>
          <ac:picMkLst>
            <pc:docMk/>
            <pc:sldMasterMk cId="1766113946" sldId="2147483691"/>
            <ac:picMk id="12" creationId="{3A720EE1-59DC-4834-3590-9086FF2EDEFC}"/>
          </ac:picMkLst>
        </pc:picChg>
        <pc:picChg chg="add">
          <ac:chgData name="Ian Parr" userId="4f46477c-3823-44e3-a023-ec7a0abfe074" providerId="ADAL" clId="{BB0C4878-432C-4512-AE29-435F3457A4E3}" dt="2023-07-05T02:02:58.286" v="28"/>
          <ac:picMkLst>
            <pc:docMk/>
            <pc:sldMasterMk cId="1766113946" sldId="2147483691"/>
            <ac:picMk id="13" creationId="{0AE19637-BBBA-1EFE-2E69-619291C70748}"/>
          </ac:picMkLst>
        </pc:picChg>
        <pc:sldLayoutChg chg="addSp">
          <pc:chgData name="Ian Parr" userId="4f46477c-3823-44e3-a023-ec7a0abfe074" providerId="ADAL" clId="{BB0C4878-432C-4512-AE29-435F3457A4E3}" dt="2023-07-05T02:02:58.286" v="28"/>
          <pc:sldLayoutMkLst>
            <pc:docMk/>
            <pc:sldMasterMk cId="1766113946" sldId="2147483691"/>
            <pc:sldLayoutMk cId="365163658" sldId="2147483694"/>
          </pc:sldLayoutMkLst>
          <pc:cxnChg chg="add">
            <ac:chgData name="Ian Parr" userId="4f46477c-3823-44e3-a023-ec7a0abfe074" providerId="ADAL" clId="{BB0C4878-432C-4512-AE29-435F3457A4E3}" dt="2023-07-05T02:02:58.286" v="28"/>
            <ac:cxnSpMkLst>
              <pc:docMk/>
              <pc:sldMasterMk cId="1766113946" sldId="2147483691"/>
              <pc:sldLayoutMk cId="365163658" sldId="2147483694"/>
              <ac:cxnSpMk id="7" creationId="{6C836435-F74E-3516-4103-ADC34B7E58A8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2:58.286" v="28"/>
          <pc:sldLayoutMkLst>
            <pc:docMk/>
            <pc:sldMasterMk cId="1766113946" sldId="2147483691"/>
            <pc:sldLayoutMk cId="2343141279" sldId="2147483696"/>
          </pc:sldLayoutMkLst>
          <pc:cxnChg chg="add">
            <ac:chgData name="Ian Parr" userId="4f46477c-3823-44e3-a023-ec7a0abfe074" providerId="ADAL" clId="{BB0C4878-432C-4512-AE29-435F3457A4E3}" dt="2023-07-05T02:02:58.286" v="28"/>
            <ac:cxnSpMkLst>
              <pc:docMk/>
              <pc:sldMasterMk cId="1766113946" sldId="2147483691"/>
              <pc:sldLayoutMk cId="2343141279" sldId="2147483696"/>
              <ac:cxnSpMk id="10" creationId="{D20B44E8-9A05-369F-8C7F-C6E2981978C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3:34.588" v="37"/>
        <pc:sldMasterMkLst>
          <pc:docMk/>
          <pc:sldMasterMk cId="1573500589" sldId="2147483710"/>
        </pc:sldMasterMkLst>
        <pc:picChg chg="add">
          <ac:chgData name="Ian Parr" userId="4f46477c-3823-44e3-a023-ec7a0abfe074" providerId="ADAL" clId="{BB0C4878-432C-4512-AE29-435F3457A4E3}" dt="2023-07-05T02:03:34.588" v="37"/>
          <ac:picMkLst>
            <pc:docMk/>
            <pc:sldMasterMk cId="1573500589" sldId="2147483710"/>
            <ac:picMk id="7" creationId="{D2FE999A-59BF-7575-C795-EFC2F5C4428D}"/>
          </ac:picMkLst>
        </pc:picChg>
        <pc:picChg chg="add">
          <ac:chgData name="Ian Parr" userId="4f46477c-3823-44e3-a023-ec7a0abfe074" providerId="ADAL" clId="{BB0C4878-432C-4512-AE29-435F3457A4E3}" dt="2023-07-05T02:03:34.588" v="37"/>
          <ac:picMkLst>
            <pc:docMk/>
            <pc:sldMasterMk cId="1573500589" sldId="2147483710"/>
            <ac:picMk id="8" creationId="{42EC524A-843C-E0C2-34C0-316FEC2BECDD}"/>
          </ac:picMkLst>
        </pc:picChg>
        <pc:sldLayoutChg chg="addSp">
          <pc:chgData name="Ian Parr" userId="4f46477c-3823-44e3-a023-ec7a0abfe074" providerId="ADAL" clId="{BB0C4878-432C-4512-AE29-435F3457A4E3}" dt="2023-07-05T02:03:34.588" v="37"/>
          <pc:sldLayoutMkLst>
            <pc:docMk/>
            <pc:sldMasterMk cId="1573500589" sldId="2147483710"/>
            <pc:sldLayoutMk cId="604035600" sldId="2147483713"/>
          </pc:sldLayoutMkLst>
          <pc:cxnChg chg="add">
            <ac:chgData name="Ian Parr" userId="4f46477c-3823-44e3-a023-ec7a0abfe074" providerId="ADAL" clId="{BB0C4878-432C-4512-AE29-435F3457A4E3}" dt="2023-07-05T02:03:34.588" v="37"/>
            <ac:cxnSpMkLst>
              <pc:docMk/>
              <pc:sldMasterMk cId="1573500589" sldId="2147483710"/>
              <pc:sldLayoutMk cId="604035600" sldId="2147483713"/>
              <ac:cxnSpMk id="7" creationId="{FA5D4EA8-C509-A922-4C34-4E35ED0C81A4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3:34.588" v="37"/>
          <pc:sldLayoutMkLst>
            <pc:docMk/>
            <pc:sldMasterMk cId="1573500589" sldId="2147483710"/>
            <pc:sldLayoutMk cId="598735" sldId="2147483715"/>
          </pc:sldLayoutMkLst>
          <pc:cxnChg chg="add">
            <ac:chgData name="Ian Parr" userId="4f46477c-3823-44e3-a023-ec7a0abfe074" providerId="ADAL" clId="{BB0C4878-432C-4512-AE29-435F3457A4E3}" dt="2023-07-05T02:03:34.588" v="37"/>
            <ac:cxnSpMkLst>
              <pc:docMk/>
              <pc:sldMasterMk cId="1573500589" sldId="2147483710"/>
              <pc:sldLayoutMk cId="598735" sldId="2147483715"/>
              <ac:cxnSpMk id="10" creationId="{1CF07754-554C-0300-83ED-1BB6DA9EE1FC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18.407" v="47"/>
        <pc:sldMasterMkLst>
          <pc:docMk/>
          <pc:sldMasterMk cId="2525232546" sldId="2147483723"/>
        </pc:sldMasterMkLst>
        <pc:picChg chg="add">
          <ac:chgData name="Ian Parr" userId="4f46477c-3823-44e3-a023-ec7a0abfe074" providerId="ADAL" clId="{BB0C4878-432C-4512-AE29-435F3457A4E3}" dt="2023-07-05T02:04:18.407" v="47"/>
          <ac:picMkLst>
            <pc:docMk/>
            <pc:sldMasterMk cId="2525232546" sldId="2147483723"/>
            <ac:picMk id="7" creationId="{FADCF1BF-AEB3-4FC8-1167-F5451583473F}"/>
          </ac:picMkLst>
        </pc:picChg>
        <pc:picChg chg="add">
          <ac:chgData name="Ian Parr" userId="4f46477c-3823-44e3-a023-ec7a0abfe074" providerId="ADAL" clId="{BB0C4878-432C-4512-AE29-435F3457A4E3}" dt="2023-07-05T02:04:18.407" v="47"/>
          <ac:picMkLst>
            <pc:docMk/>
            <pc:sldMasterMk cId="2525232546" sldId="2147483723"/>
            <ac:picMk id="8" creationId="{21108140-7E83-2120-481B-802F3FFAAE15}"/>
          </ac:picMkLst>
        </pc:picChg>
        <pc:sldLayoutChg chg="addSp">
          <pc:chgData name="Ian Parr" userId="4f46477c-3823-44e3-a023-ec7a0abfe074" providerId="ADAL" clId="{BB0C4878-432C-4512-AE29-435F3457A4E3}" dt="2023-07-05T02:04:18.407" v="47"/>
          <pc:sldLayoutMkLst>
            <pc:docMk/>
            <pc:sldMasterMk cId="2525232546" sldId="2147483723"/>
            <pc:sldLayoutMk cId="4124253295" sldId="2147483726"/>
          </pc:sldLayoutMkLst>
          <pc:cxnChg chg="add">
            <ac:chgData name="Ian Parr" userId="4f46477c-3823-44e3-a023-ec7a0abfe074" providerId="ADAL" clId="{BB0C4878-432C-4512-AE29-435F3457A4E3}" dt="2023-07-05T02:04:18.407" v="47"/>
            <ac:cxnSpMkLst>
              <pc:docMk/>
              <pc:sldMasterMk cId="2525232546" sldId="2147483723"/>
              <pc:sldLayoutMk cId="4124253295" sldId="2147483726"/>
              <ac:cxnSpMk id="7" creationId="{89B4B06B-4D4E-2442-3FDA-21CD5DC2FF4E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18.407" v="47"/>
          <pc:sldLayoutMkLst>
            <pc:docMk/>
            <pc:sldMasterMk cId="2525232546" sldId="2147483723"/>
            <pc:sldLayoutMk cId="2361534345" sldId="2147483728"/>
          </pc:sldLayoutMkLst>
          <pc:cxnChg chg="add">
            <ac:chgData name="Ian Parr" userId="4f46477c-3823-44e3-a023-ec7a0abfe074" providerId="ADAL" clId="{BB0C4878-432C-4512-AE29-435F3457A4E3}" dt="2023-07-05T02:04:18.407" v="47"/>
            <ac:cxnSpMkLst>
              <pc:docMk/>
              <pc:sldMasterMk cId="2525232546" sldId="2147483723"/>
              <pc:sldLayoutMk cId="2361534345" sldId="2147483728"/>
              <ac:cxnSpMk id="10" creationId="{0224FE1C-6695-17AA-41F9-0F8D5D928ED4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0.838" v="48"/>
        <pc:sldMasterMkLst>
          <pc:docMk/>
          <pc:sldMasterMk cId="2267967074" sldId="2147483736"/>
        </pc:sldMasterMkLst>
        <pc:picChg chg="add">
          <ac:chgData name="Ian Parr" userId="4f46477c-3823-44e3-a023-ec7a0abfe074" providerId="ADAL" clId="{BB0C4878-432C-4512-AE29-435F3457A4E3}" dt="2023-07-05T02:04:20.838" v="48"/>
          <ac:picMkLst>
            <pc:docMk/>
            <pc:sldMasterMk cId="2267967074" sldId="2147483736"/>
            <ac:picMk id="7" creationId="{ABCFCBFB-DE1C-C852-C839-CC3BC9D38F10}"/>
          </ac:picMkLst>
        </pc:picChg>
        <pc:picChg chg="add">
          <ac:chgData name="Ian Parr" userId="4f46477c-3823-44e3-a023-ec7a0abfe074" providerId="ADAL" clId="{BB0C4878-432C-4512-AE29-435F3457A4E3}" dt="2023-07-05T02:04:20.838" v="48"/>
          <ac:picMkLst>
            <pc:docMk/>
            <pc:sldMasterMk cId="2267967074" sldId="2147483736"/>
            <ac:picMk id="8" creationId="{92149476-95DA-AE6A-EAAE-DB4961FE7C9E}"/>
          </ac:picMkLst>
        </pc:picChg>
        <pc:sldLayoutChg chg="addSp">
          <pc:chgData name="Ian Parr" userId="4f46477c-3823-44e3-a023-ec7a0abfe074" providerId="ADAL" clId="{BB0C4878-432C-4512-AE29-435F3457A4E3}" dt="2023-07-05T02:04:20.838" v="48"/>
          <pc:sldLayoutMkLst>
            <pc:docMk/>
            <pc:sldMasterMk cId="2267967074" sldId="2147483736"/>
            <pc:sldLayoutMk cId="3241648642" sldId="2147483739"/>
          </pc:sldLayoutMkLst>
          <pc:cxnChg chg="add">
            <ac:chgData name="Ian Parr" userId="4f46477c-3823-44e3-a023-ec7a0abfe074" providerId="ADAL" clId="{BB0C4878-432C-4512-AE29-435F3457A4E3}" dt="2023-07-05T02:04:20.838" v="48"/>
            <ac:cxnSpMkLst>
              <pc:docMk/>
              <pc:sldMasterMk cId="2267967074" sldId="2147483736"/>
              <pc:sldLayoutMk cId="3241648642" sldId="2147483739"/>
              <ac:cxnSpMk id="7" creationId="{AC9ADB48-82A8-2271-0D23-53D4824000BE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0.838" v="48"/>
          <pc:sldLayoutMkLst>
            <pc:docMk/>
            <pc:sldMasterMk cId="2267967074" sldId="2147483736"/>
            <pc:sldLayoutMk cId="4113967424" sldId="2147483741"/>
          </pc:sldLayoutMkLst>
          <pc:cxnChg chg="add">
            <ac:chgData name="Ian Parr" userId="4f46477c-3823-44e3-a023-ec7a0abfe074" providerId="ADAL" clId="{BB0C4878-432C-4512-AE29-435F3457A4E3}" dt="2023-07-05T02:04:20.838" v="48"/>
            <ac:cxnSpMkLst>
              <pc:docMk/>
              <pc:sldMasterMk cId="2267967074" sldId="2147483736"/>
              <pc:sldLayoutMk cId="4113967424" sldId="2147483741"/>
              <ac:cxnSpMk id="10" creationId="{8DA2A3ED-98CF-6A74-0B1E-543AD23068D2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4.612" v="49"/>
        <pc:sldMasterMkLst>
          <pc:docMk/>
          <pc:sldMasterMk cId="1698294639" sldId="2147483749"/>
        </pc:sldMasterMkLst>
        <pc:picChg chg="add">
          <ac:chgData name="Ian Parr" userId="4f46477c-3823-44e3-a023-ec7a0abfe074" providerId="ADAL" clId="{BB0C4878-432C-4512-AE29-435F3457A4E3}" dt="2023-07-05T02:04:24.612" v="49"/>
          <ac:picMkLst>
            <pc:docMk/>
            <pc:sldMasterMk cId="1698294639" sldId="2147483749"/>
            <ac:picMk id="8" creationId="{FCD4A86A-6119-105A-6DA0-2824022DFE86}"/>
          </ac:picMkLst>
        </pc:picChg>
        <pc:picChg chg="add">
          <ac:chgData name="Ian Parr" userId="4f46477c-3823-44e3-a023-ec7a0abfe074" providerId="ADAL" clId="{BB0C4878-432C-4512-AE29-435F3457A4E3}" dt="2023-07-05T02:04:24.612" v="49"/>
          <ac:picMkLst>
            <pc:docMk/>
            <pc:sldMasterMk cId="1698294639" sldId="2147483749"/>
            <ac:picMk id="9" creationId="{1138B57B-C980-743A-C4F8-53C42BD4DA05}"/>
          </ac:picMkLst>
        </pc:picChg>
        <pc:sldLayoutChg chg="addSp">
          <pc:chgData name="Ian Parr" userId="4f46477c-3823-44e3-a023-ec7a0abfe074" providerId="ADAL" clId="{BB0C4878-432C-4512-AE29-435F3457A4E3}" dt="2023-07-05T02:04:24.612" v="49"/>
          <pc:sldLayoutMkLst>
            <pc:docMk/>
            <pc:sldMasterMk cId="1698294639" sldId="2147483749"/>
            <pc:sldLayoutMk cId="1708788426" sldId="2147483752"/>
          </pc:sldLayoutMkLst>
          <pc:cxnChg chg="add">
            <ac:chgData name="Ian Parr" userId="4f46477c-3823-44e3-a023-ec7a0abfe074" providerId="ADAL" clId="{BB0C4878-432C-4512-AE29-435F3457A4E3}" dt="2023-07-05T02:04:24.612" v="49"/>
            <ac:cxnSpMkLst>
              <pc:docMk/>
              <pc:sldMasterMk cId="1698294639" sldId="2147483749"/>
              <pc:sldLayoutMk cId="1708788426" sldId="2147483752"/>
              <ac:cxnSpMk id="7" creationId="{A8ACC364-1BFC-B8DA-08FA-0C86E44B7772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4.612" v="49"/>
          <pc:sldLayoutMkLst>
            <pc:docMk/>
            <pc:sldMasterMk cId="1698294639" sldId="2147483749"/>
            <pc:sldLayoutMk cId="2067149124" sldId="2147483754"/>
          </pc:sldLayoutMkLst>
          <pc:cxnChg chg="add">
            <ac:chgData name="Ian Parr" userId="4f46477c-3823-44e3-a023-ec7a0abfe074" providerId="ADAL" clId="{BB0C4878-432C-4512-AE29-435F3457A4E3}" dt="2023-07-05T02:04:24.612" v="49"/>
            <ac:cxnSpMkLst>
              <pc:docMk/>
              <pc:sldMasterMk cId="1698294639" sldId="2147483749"/>
              <pc:sldLayoutMk cId="2067149124" sldId="2147483754"/>
              <ac:cxnSpMk id="10" creationId="{1E1C64AF-719F-FA2C-5BD5-5B2858CD845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4:26.035" v="59"/>
        <pc:sldMasterMkLst>
          <pc:docMk/>
          <pc:sldMasterMk cId="3510434696" sldId="2147483767"/>
        </pc:sldMasterMkLst>
        <pc:picChg chg="add">
          <ac:chgData name="Ian Parr" userId="4f46477c-3823-44e3-a023-ec7a0abfe074" providerId="ADAL" clId="{BB0C4878-432C-4512-AE29-435F3457A4E3}" dt="2023-07-05T02:04:26.035" v="59"/>
          <ac:picMkLst>
            <pc:docMk/>
            <pc:sldMasterMk cId="3510434696" sldId="2147483767"/>
            <ac:picMk id="9" creationId="{F1775850-7C45-6C5C-3615-58898FB2F97F}"/>
          </ac:picMkLst>
        </pc:picChg>
        <pc:picChg chg="add">
          <ac:chgData name="Ian Parr" userId="4f46477c-3823-44e3-a023-ec7a0abfe074" providerId="ADAL" clId="{BB0C4878-432C-4512-AE29-435F3457A4E3}" dt="2023-07-05T02:04:26.035" v="59"/>
          <ac:picMkLst>
            <pc:docMk/>
            <pc:sldMasterMk cId="3510434696" sldId="2147483767"/>
            <ac:picMk id="11" creationId="{646E0850-B0C2-EDEA-467B-42481DE14259}"/>
          </ac:picMkLst>
        </pc:picChg>
        <pc:sldLayoutChg chg="addSp">
          <pc:chgData name="Ian Parr" userId="4f46477c-3823-44e3-a023-ec7a0abfe074" providerId="ADAL" clId="{BB0C4878-432C-4512-AE29-435F3457A4E3}" dt="2023-07-05T02:04:26.035" v="59"/>
          <pc:sldLayoutMkLst>
            <pc:docMk/>
            <pc:sldMasterMk cId="3510434696" sldId="2147483767"/>
            <pc:sldLayoutMk cId="3083587077" sldId="2147483770"/>
          </pc:sldLayoutMkLst>
          <pc:cxnChg chg="add">
            <ac:chgData name="Ian Parr" userId="4f46477c-3823-44e3-a023-ec7a0abfe074" providerId="ADAL" clId="{BB0C4878-432C-4512-AE29-435F3457A4E3}" dt="2023-07-05T02:04:26.035" v="59"/>
            <ac:cxnSpMkLst>
              <pc:docMk/>
              <pc:sldMasterMk cId="3510434696" sldId="2147483767"/>
              <pc:sldLayoutMk cId="3083587077" sldId="2147483770"/>
              <ac:cxnSpMk id="7" creationId="{64A15567-CE97-A821-9D79-B18AD626862D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4:26.035" v="59"/>
          <pc:sldLayoutMkLst>
            <pc:docMk/>
            <pc:sldMasterMk cId="3510434696" sldId="2147483767"/>
            <pc:sldLayoutMk cId="1900807563" sldId="2147483772"/>
          </pc:sldLayoutMkLst>
          <pc:cxnChg chg="add">
            <ac:chgData name="Ian Parr" userId="4f46477c-3823-44e3-a023-ec7a0abfe074" providerId="ADAL" clId="{BB0C4878-432C-4512-AE29-435F3457A4E3}" dt="2023-07-05T02:04:26.035" v="59"/>
            <ac:cxnSpMkLst>
              <pc:docMk/>
              <pc:sldMasterMk cId="3510434696" sldId="2147483767"/>
              <pc:sldLayoutMk cId="1900807563" sldId="2147483772"/>
              <ac:cxnSpMk id="10" creationId="{8DD5283F-664B-902F-901F-823896C76726}"/>
            </ac:cxnSpMkLst>
          </pc:cxnChg>
        </pc:sldLayoutChg>
      </pc:sldMasterChg>
      <pc:sldMasterChg chg="addSp modSldLayout">
        <pc:chgData name="Ian Parr" userId="4f46477c-3823-44e3-a023-ec7a0abfe074" providerId="ADAL" clId="{BB0C4878-432C-4512-AE29-435F3457A4E3}" dt="2023-07-05T02:05:30.411" v="78"/>
        <pc:sldMasterMkLst>
          <pc:docMk/>
          <pc:sldMasterMk cId="1245284592" sldId="2147483780"/>
        </pc:sldMasterMkLst>
        <pc:picChg chg="add">
          <ac:chgData name="Ian Parr" userId="4f46477c-3823-44e3-a023-ec7a0abfe074" providerId="ADAL" clId="{BB0C4878-432C-4512-AE29-435F3457A4E3}" dt="2023-07-05T02:05:30.411" v="78"/>
          <ac:picMkLst>
            <pc:docMk/>
            <pc:sldMasterMk cId="1245284592" sldId="2147483780"/>
            <ac:picMk id="7" creationId="{8E637B6C-C3AF-525A-E4ED-DAC5144002D4}"/>
          </ac:picMkLst>
        </pc:picChg>
        <pc:picChg chg="add">
          <ac:chgData name="Ian Parr" userId="4f46477c-3823-44e3-a023-ec7a0abfe074" providerId="ADAL" clId="{BB0C4878-432C-4512-AE29-435F3457A4E3}" dt="2023-07-05T02:05:30.411" v="78"/>
          <ac:picMkLst>
            <pc:docMk/>
            <pc:sldMasterMk cId="1245284592" sldId="2147483780"/>
            <ac:picMk id="8" creationId="{36ABE7AE-31FE-7F59-02E1-975175B40A9B}"/>
          </ac:picMkLst>
        </pc:picChg>
        <pc:sldLayoutChg chg="addSp">
          <pc:chgData name="Ian Parr" userId="4f46477c-3823-44e3-a023-ec7a0abfe074" providerId="ADAL" clId="{BB0C4878-432C-4512-AE29-435F3457A4E3}" dt="2023-07-05T02:05:30.411" v="78"/>
          <pc:sldLayoutMkLst>
            <pc:docMk/>
            <pc:sldMasterMk cId="1245284592" sldId="2147483780"/>
            <pc:sldLayoutMk cId="1833467174" sldId="2147483783"/>
          </pc:sldLayoutMkLst>
          <pc:cxnChg chg="add">
            <ac:chgData name="Ian Parr" userId="4f46477c-3823-44e3-a023-ec7a0abfe074" providerId="ADAL" clId="{BB0C4878-432C-4512-AE29-435F3457A4E3}" dt="2023-07-05T02:05:30.411" v="78"/>
            <ac:cxnSpMkLst>
              <pc:docMk/>
              <pc:sldMasterMk cId="1245284592" sldId="2147483780"/>
              <pc:sldLayoutMk cId="1833467174" sldId="2147483783"/>
              <ac:cxnSpMk id="7" creationId="{2C828284-283D-2F81-789F-13C176C530F9}"/>
            </ac:cxnSpMkLst>
          </pc:cxnChg>
        </pc:sldLayoutChg>
        <pc:sldLayoutChg chg="addSp">
          <pc:chgData name="Ian Parr" userId="4f46477c-3823-44e3-a023-ec7a0abfe074" providerId="ADAL" clId="{BB0C4878-432C-4512-AE29-435F3457A4E3}" dt="2023-07-05T02:05:30.411" v="78"/>
          <pc:sldLayoutMkLst>
            <pc:docMk/>
            <pc:sldMasterMk cId="1245284592" sldId="2147483780"/>
            <pc:sldLayoutMk cId="957039071" sldId="2147483785"/>
          </pc:sldLayoutMkLst>
          <pc:cxnChg chg="add">
            <ac:chgData name="Ian Parr" userId="4f46477c-3823-44e3-a023-ec7a0abfe074" providerId="ADAL" clId="{BB0C4878-432C-4512-AE29-435F3457A4E3}" dt="2023-07-05T02:05:30.411" v="78"/>
            <ac:cxnSpMkLst>
              <pc:docMk/>
              <pc:sldMasterMk cId="1245284592" sldId="2147483780"/>
              <pc:sldLayoutMk cId="957039071" sldId="2147483785"/>
              <ac:cxnSpMk id="10" creationId="{1DA920CC-607C-97E0-0680-BCB15E3BD49D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EC473-0B92-4325-91B1-84E12D62C11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0FDC7-E149-4FA4-83EB-0CE84E90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1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nier.org/blog/good-works-christian-lif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rm.org/what-is-evangelis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tquestions.org/what-is-the-church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pring.cc/articles/what-is-communion-and-why-do-we-do-i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tquestions.org/Christian-baptism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simplest summary of how a Christian life ought to be lived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8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outlines the individual/paired research task for the remainder of this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1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 5:13-25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http://www.ligonier.org/blog/good-works-christian-life/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4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Romans 10:10-17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https://carm.org/what-is-evangelism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11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Eph 2:19-22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https://www.gotquestions.org/what-is-the-church.html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14:22-25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https://newspring.cc/articles/what-is-communion-and-why-do-we-do-it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 3:11-17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3:22-30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https://www.gotquestions.org/Christian-baptism.html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0FDC7-E149-4FA4-83EB-0CE84E90B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5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&amp;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5BDD-E5D9-4441-B905-23646479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1BDF-217D-7347-85ED-8CE177494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6" y="1958359"/>
            <a:ext cx="10507825" cy="3919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4B53F6-B1F3-6E40-95FC-3E2189EBD63C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69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887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CB8E1-76E0-0745-8525-A8F9F5C29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886" y="702486"/>
            <a:ext cx="7794171" cy="631792"/>
          </a:xfrm>
          <a:effectLst/>
        </p:spPr>
        <p:txBody>
          <a:bodyPr anchor="b">
            <a:normAutofit/>
          </a:bodyPr>
          <a:lstStyle>
            <a:lvl1pPr algn="l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F6330-BE0D-F846-AECF-868AD17B3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886" y="17172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2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CBB4CC-D209-8506-9A2B-0939DCF7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65AD-168A-4AAA-BAE8-543F0CDCD83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A9822-6971-7214-F273-B7B78EAC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FFF8D-9FF3-FB2D-BB2A-20C868A85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FA92A-2D3A-4A98-B826-4E007D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97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4394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3843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Mar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B33E06F-CFDD-784C-9515-BE1A09302ED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07404" y="480421"/>
            <a:ext cx="10607675" cy="37118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5B6C3A2-69BD-8447-8EAB-5CC26713C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04" y="4696763"/>
            <a:ext cx="987425" cy="979831"/>
          </a:xfrm>
          <a:prstGeom prst="rect">
            <a:avLst/>
          </a:prstGeom>
          <a:solidFill>
            <a:srgbClr val="EF4135"/>
          </a:solidFill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48F1C58-F215-024F-822C-DB591D3F5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95474" y="4697413"/>
            <a:ext cx="8623783" cy="979487"/>
          </a:xfrm>
          <a:prstGeom prst="rect">
            <a:avLst/>
          </a:prstGeom>
          <a:ln w="38100">
            <a:solidFill>
              <a:srgbClr val="EF4135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0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90DF59-D760-5C43-8954-9C5F3734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84C2E2D-5703-D347-90EA-88828D411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F90DCBC-9619-3E48-BC5C-5B1131CF6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B051D62-AB8A-5A46-B4DF-218D251F6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FD5186-493A-F742-AEE8-2F14FA3B5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9765"/>
            <a:ext cx="11150082" cy="94514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65878F-6316-5E42-A231-E2A9FEE222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1595535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9F29DB4-D2DD-BF4F-924F-4F1BAAC6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99875"/>
            <a:ext cx="10515600" cy="1940367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EF413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519559-F12B-4349-98F9-3AD1A6A0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73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1F2AD6-F0EF-D844-9655-2DF17DE0EAE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4563" y="3671672"/>
            <a:ext cx="11252719" cy="0"/>
          </a:xfrm>
          <a:prstGeom prst="line">
            <a:avLst/>
          </a:prstGeom>
          <a:ln w="3492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34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982AE-63F6-9548-8C28-B969E30C9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0" y="515235"/>
            <a:ext cx="10500949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3558E-D696-A346-A64C-C1995A12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5530850"/>
            <a:ext cx="9055100" cy="420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1"/>
            </a:lvl1pPr>
          </a:lstStyle>
          <a:p>
            <a:pPr lvl="0"/>
            <a:r>
              <a:rPr lang="en-US" dirty="0"/>
              <a:t>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0118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1936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6315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63E3B-CE50-104D-B46B-04957FF44B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404" y="480421"/>
            <a:ext cx="10607675" cy="471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107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7D110E-E98C-5948-9929-71F5D7FC40B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24930" y="5614135"/>
            <a:ext cx="1390262" cy="1046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8D909-F78A-544E-8A9E-17D2A645B0F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77" r:id="rId7"/>
    <p:sldLayoutId id="2147483690" r:id="rId8"/>
    <p:sldLayoutId id="2147483722" r:id="rId9"/>
    <p:sldLayoutId id="2147483779" r:id="rId10"/>
    <p:sldLayoutId id="2147483796" r:id="rId11"/>
    <p:sldLayoutId id="2147483797" r:id="rId12"/>
    <p:sldLayoutId id="21474837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ajan Pro" panose="02020502050506020301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373&amp;v=R6IfVnkbmKs" TargetMode="External"/><Relationship Id="rId7" Type="http://schemas.openxmlformats.org/officeDocument/2006/relationships/hyperlink" Target="https://www.youtube.com/watch?v=9qtXUr2C6a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bc.co.uk/religion/religions/christianity/beliefs/basics_1.shtml" TargetMode="External"/><Relationship Id="rId5" Type="http://schemas.openxmlformats.org/officeDocument/2006/relationships/hyperlink" Target="http://fervr.net/videos/follow" TargetMode="External"/><Relationship Id="rId4" Type="http://schemas.openxmlformats.org/officeDocument/2006/relationships/hyperlink" Target="http://www.openbible.info/topic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ilyverses.net/matthew/4/1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tquestions.org/what-is-the-church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pring.cc/articles/what-is-communion-and-why-do-we-do-i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tquestions.org/Christian-baptism.htm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7F325C-A649-3C48-98B2-0B9CE2FF7279}"/>
              </a:ext>
            </a:extLst>
          </p:cNvPr>
          <p:cNvCxnSpPr/>
          <p:nvPr/>
        </p:nvCxnSpPr>
        <p:spPr>
          <a:xfrm flipH="1">
            <a:off x="2202024" y="3424335"/>
            <a:ext cx="9989976" cy="0"/>
          </a:xfrm>
          <a:prstGeom prst="line">
            <a:avLst/>
          </a:prstGeom>
          <a:ln w="53975">
            <a:solidFill>
              <a:srgbClr val="1C3F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C1EB2F9-7672-F347-9DBD-C0C6A9814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442" y="476263"/>
            <a:ext cx="5694785" cy="2423268"/>
          </a:xfrm>
          <a:effectLst/>
        </p:spPr>
        <p:txBody>
          <a:bodyPr>
            <a:normAutofit/>
          </a:bodyPr>
          <a:lstStyle/>
          <a:p>
            <a:pPr algn="l"/>
            <a:r>
              <a:rPr lang="en-AU" sz="4800" dirty="0">
                <a:solidFill>
                  <a:srgbClr val="EF4135"/>
                </a:solidFill>
              </a:rPr>
              <a:t>World Religions:               Christianity - Life</a:t>
            </a:r>
          </a:p>
        </p:txBody>
      </p:sp>
    </p:spTree>
    <p:extLst>
      <p:ext uri="{BB962C8B-B14F-4D97-AF65-F5344CB8AC3E}">
        <p14:creationId xmlns:p14="http://schemas.microsoft.com/office/powerpoint/2010/main" val="2153998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-17930" y="0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401730" y="1143385"/>
            <a:ext cx="2884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Life – Main Festivals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92E10-5398-4603-D958-6ABD3DC2D47C}"/>
              </a:ext>
            </a:extLst>
          </p:cNvPr>
          <p:cNvSpPr txBox="1"/>
          <p:nvPr/>
        </p:nvSpPr>
        <p:spPr>
          <a:xfrm>
            <a:off x="476250" y="2876550"/>
            <a:ext cx="2809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</a:rPr>
              <a:t>Christmas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Good Friday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92D050"/>
                </a:solidFill>
              </a:rPr>
              <a:t>Easter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9E60F-3922-122F-4830-BB0612EE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838" y="1442769"/>
            <a:ext cx="4581932" cy="4167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B9D05D-9DDF-B407-FBB3-58F583A18AF8}"/>
              </a:ext>
            </a:extLst>
          </p:cNvPr>
          <p:cNvSpPr txBox="1"/>
          <p:nvPr/>
        </p:nvSpPr>
        <p:spPr>
          <a:xfrm>
            <a:off x="6478207" y="5690416"/>
            <a:ext cx="22517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1"/>
                </a:solidFill>
              </a:rPr>
              <a:t>https://www.ucg.org/members/compass-check</a:t>
            </a:r>
          </a:p>
        </p:txBody>
      </p:sp>
    </p:spTree>
    <p:extLst>
      <p:ext uri="{BB962C8B-B14F-4D97-AF65-F5344CB8AC3E}">
        <p14:creationId xmlns:p14="http://schemas.microsoft.com/office/powerpoint/2010/main" val="66009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687480" y="619510"/>
            <a:ext cx="4932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Helpful Links </a:t>
            </a:r>
            <a:r>
              <a:rPr lang="en-US" sz="4400" dirty="0">
                <a:solidFill>
                  <a:schemeClr val="bg1"/>
                </a:solidFill>
              </a:rPr>
              <a:t>Festivals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4ABA5F-7B78-92E7-A436-63BFCF895DD8}"/>
              </a:ext>
            </a:extLst>
          </p:cNvPr>
          <p:cNvSpPr txBox="1">
            <a:spLocks/>
          </p:cNvSpPr>
          <p:nvPr/>
        </p:nvSpPr>
        <p:spPr>
          <a:xfrm>
            <a:off x="687480" y="1767168"/>
            <a:ext cx="1114425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THE UNIQUENESS OF CHRISTIANITY - (What Jesus Offers That No Religion Does)  - 11mins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https://www.youtube.com/watch?t=373&amp;v=R6IfVnkbmKs</a:t>
            </a:r>
            <a:endParaRPr kumimoji="0" lang="en-AU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Easter - 5 mins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http://fervr.net/videos/follow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Basic facts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http://www.bbc.co.uk/religion/religions/christianity/beliefs/basics_1.shtml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AU" sz="19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BBC My Life, My Religion: Christianity  - 29 mins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https://www.youtube.com/watch?v=9qtXUr2C6aI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35D00-7E9F-3691-B74E-7DC4122C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7" y="0"/>
            <a:ext cx="11721483" cy="4939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84032C-5FE6-8685-B225-0381053C4285}"/>
              </a:ext>
            </a:extLst>
          </p:cNvPr>
          <p:cNvSpPr txBox="1"/>
          <p:nvPr/>
        </p:nvSpPr>
        <p:spPr>
          <a:xfrm>
            <a:off x="1418338" y="5228165"/>
            <a:ext cx="8844248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Christianity - Life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A0C871-26B1-76B6-383D-1367FF1CD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23" y="4692633"/>
            <a:ext cx="6383065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3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37AC-1CA0-D6ED-89E4-B5F393A93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22" y="625011"/>
            <a:ext cx="8707349" cy="4897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D0C82-AC3C-F8ED-0556-BB64A136F9FC}"/>
              </a:ext>
            </a:extLst>
          </p:cNvPr>
          <p:cNvSpPr txBox="1"/>
          <p:nvPr/>
        </p:nvSpPr>
        <p:spPr>
          <a:xfrm>
            <a:off x="281178" y="6520452"/>
            <a:ext cx="6158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https://scripture-for-today.blogspot.com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F1717D-2419-0443-0370-95EAF742CF24}"/>
              </a:ext>
            </a:extLst>
          </p:cNvPr>
          <p:cNvSpPr txBox="1"/>
          <p:nvPr/>
        </p:nvSpPr>
        <p:spPr>
          <a:xfrm>
            <a:off x="3638764" y="5719282"/>
            <a:ext cx="122433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>
                <a:cs typeface="Calibri"/>
              </a:rPr>
              <a:t>FaithGateway.com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2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FA256-4F36-E17B-CE4B-7B0DEC3A4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99" y="1639647"/>
            <a:ext cx="9425233" cy="4072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71821B-7D32-9726-E026-78624C67C20D}"/>
              </a:ext>
            </a:extLst>
          </p:cNvPr>
          <p:cNvSpPr txBox="1"/>
          <p:nvPr/>
        </p:nvSpPr>
        <p:spPr>
          <a:xfrm>
            <a:off x="1054199" y="256032"/>
            <a:ext cx="829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Life, how should it be lived?</a:t>
            </a:r>
          </a:p>
        </p:txBody>
      </p:sp>
    </p:spTree>
    <p:extLst>
      <p:ext uri="{BB962C8B-B14F-4D97-AF65-F5344CB8AC3E}">
        <p14:creationId xmlns:p14="http://schemas.microsoft.com/office/powerpoint/2010/main" val="251592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0" y="-31377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463833" y="1010035"/>
            <a:ext cx="250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A8FC2-DFDD-74EB-E32D-52AFA1EC268E}"/>
              </a:ext>
            </a:extLst>
          </p:cNvPr>
          <p:cNvSpPr txBox="1"/>
          <p:nvPr/>
        </p:nvSpPr>
        <p:spPr>
          <a:xfrm>
            <a:off x="463833" y="2282324"/>
            <a:ext cx="298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FF00"/>
                </a:solidFill>
              </a:rPr>
              <a:t>Eph 2:8-10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</a:rPr>
              <a:t>James 2:14-17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0B46F-B30A-64BF-AD96-E330B3AC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143" y="634294"/>
            <a:ext cx="4551308" cy="4557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C40EB-B9DE-6F45-F260-07ADFFEFFEED}"/>
              </a:ext>
            </a:extLst>
          </p:cNvPr>
          <p:cNvSpPr txBox="1"/>
          <p:nvPr/>
        </p:nvSpPr>
        <p:spPr>
          <a:xfrm>
            <a:off x="6763821" y="5376809"/>
            <a:ext cx="8904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i="1" dirty="0">
                <a:cs typeface="Calibri"/>
              </a:rPr>
              <a:t>WalkFree.org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77644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0" y="-31377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240242" y="1311787"/>
            <a:ext cx="307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Telling Others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A8FC2-DFDD-74EB-E32D-52AFA1EC268E}"/>
              </a:ext>
            </a:extLst>
          </p:cNvPr>
          <p:cNvSpPr txBox="1"/>
          <p:nvPr/>
        </p:nvSpPr>
        <p:spPr>
          <a:xfrm>
            <a:off x="396419" y="2481367"/>
            <a:ext cx="3330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FF00"/>
                </a:solidFill>
              </a:rPr>
              <a:t>Matt 28: 19-20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1 Peter 3: 15-17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09370-F1CB-9981-406F-B192015B9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916" y="862406"/>
            <a:ext cx="5809724" cy="4360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50F43-B08F-5DC6-2DA1-0E946626AA4B}"/>
              </a:ext>
            </a:extLst>
          </p:cNvPr>
          <p:cNvSpPr txBox="1"/>
          <p:nvPr/>
        </p:nvSpPr>
        <p:spPr>
          <a:xfrm>
            <a:off x="5025916" y="5324510"/>
            <a:ext cx="60944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Matthew 4:19 - Bible verse - DailyVerses.net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1242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0" y="-12838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396419" y="1311787"/>
            <a:ext cx="3079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A8FC2-DFDD-74EB-E32D-52AFA1EC268E}"/>
              </a:ext>
            </a:extLst>
          </p:cNvPr>
          <p:cNvSpPr txBox="1"/>
          <p:nvPr/>
        </p:nvSpPr>
        <p:spPr>
          <a:xfrm>
            <a:off x="396419" y="2481367"/>
            <a:ext cx="3330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FF00"/>
                </a:solidFill>
              </a:rPr>
              <a:t>Col 3:16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Heb 10: 24-25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14FC0-CF4B-A49C-AEDA-40EE7FCB9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75" y="1311787"/>
            <a:ext cx="5611605" cy="3467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C35DFE-5306-4C75-4332-219248E4D97A}"/>
              </a:ext>
            </a:extLst>
          </p:cNvPr>
          <p:cNvSpPr txBox="1"/>
          <p:nvPr/>
        </p:nvSpPr>
        <p:spPr>
          <a:xfrm>
            <a:off x="5165479" y="4961437"/>
            <a:ext cx="60944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https://www.gotquestions.org/what-is-the-church.html</a:t>
            </a:r>
            <a:endParaRPr kumimoji="0" lang="en-AU" sz="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9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0" y="-31377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334606" y="1293499"/>
            <a:ext cx="3239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Communion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A8FC2-DFDD-74EB-E32D-52AFA1EC268E}"/>
              </a:ext>
            </a:extLst>
          </p:cNvPr>
          <p:cNvSpPr txBox="1"/>
          <p:nvPr/>
        </p:nvSpPr>
        <p:spPr>
          <a:xfrm>
            <a:off x="463831" y="2556644"/>
            <a:ext cx="298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FF00"/>
                </a:solidFill>
              </a:rPr>
              <a:t>1 Cor 11:23-26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Acts 2: 46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BE43E-5E38-4A0A-6D80-2D4BAAD1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93" y="1294436"/>
            <a:ext cx="4820369" cy="4377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D79F5-186E-E308-3686-DE7DCB132489}"/>
              </a:ext>
            </a:extLst>
          </p:cNvPr>
          <p:cNvSpPr txBox="1"/>
          <p:nvPr/>
        </p:nvSpPr>
        <p:spPr>
          <a:xfrm>
            <a:off x="5708142" y="5873681"/>
            <a:ext cx="32164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https://newspring.cc/articles/what-is-communion-and-why-do-we-do-it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86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781DD0D-6BCC-EA18-FDB7-FB2DF4B6E7DC}"/>
              </a:ext>
            </a:extLst>
          </p:cNvPr>
          <p:cNvSpPr/>
          <p:nvPr/>
        </p:nvSpPr>
        <p:spPr>
          <a:xfrm>
            <a:off x="0" y="-31377"/>
            <a:ext cx="4123766" cy="6920753"/>
          </a:xfrm>
          <a:prstGeom prst="flowChartDela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B4D62-79A9-C894-3877-45C711DE180B}"/>
              </a:ext>
            </a:extLst>
          </p:cNvPr>
          <p:cNvSpPr txBox="1"/>
          <p:nvPr/>
        </p:nvSpPr>
        <p:spPr>
          <a:xfrm>
            <a:off x="396419" y="1213874"/>
            <a:ext cx="3079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Baptism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A8FC2-DFDD-74EB-E32D-52AFA1EC268E}"/>
              </a:ext>
            </a:extLst>
          </p:cNvPr>
          <p:cNvSpPr txBox="1"/>
          <p:nvPr/>
        </p:nvSpPr>
        <p:spPr>
          <a:xfrm>
            <a:off x="396419" y="2320141"/>
            <a:ext cx="33309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FF00"/>
                </a:solidFill>
              </a:rPr>
              <a:t>Matt 28: 19</a:t>
            </a:r>
          </a:p>
          <a:p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Rom 6:1-4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92D050"/>
                </a:solidFill>
              </a:rPr>
              <a:t>John 3:5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19D08-A234-1E05-C40E-56DEF201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591" y="844460"/>
            <a:ext cx="2905331" cy="1822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C6F73-E72C-F9F6-065A-AAB17DA5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206" y="3044306"/>
            <a:ext cx="4189502" cy="283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D9639-5595-1D88-476C-64AFFE35415D}"/>
              </a:ext>
            </a:extLst>
          </p:cNvPr>
          <p:cNvSpPr txBox="1"/>
          <p:nvPr/>
        </p:nvSpPr>
        <p:spPr>
          <a:xfrm>
            <a:off x="6502725" y="6075278"/>
            <a:ext cx="284149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https://www.gotquestions.org/Christian-baptism.html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319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7637A20C-56B8-6E44-A428-5C0ADAC1DD58}" vid="{FC6DD178-7F16-8A48-A31C-27680A32AC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C303AD7B58445AAFDADF59CB15EE2" ma:contentTypeVersion="15" ma:contentTypeDescription="Create a new document." ma:contentTypeScope="" ma:versionID="1d5b5e2390cf2eb2355cbcaf70fcee38">
  <xsd:schema xmlns:xsd="http://www.w3.org/2001/XMLSchema" xmlns:xs="http://www.w3.org/2001/XMLSchema" xmlns:p="http://schemas.microsoft.com/office/2006/metadata/properties" xmlns:ns2="6b2a4565-50e3-46f8-b557-533271a10689" xmlns:ns3="72253b91-6351-4ba7-b71d-107660adb705" targetNamespace="http://schemas.microsoft.com/office/2006/metadata/properties" ma:root="true" ma:fieldsID="d54b84110e83a6103249b98e4a798798" ns2:_="" ns3:_="">
    <xsd:import namespace="6b2a4565-50e3-46f8-b557-533271a10689"/>
    <xsd:import namespace="72253b91-6351-4ba7-b71d-107660adb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a4565-50e3-46f8-b557-533271a106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4e79e38-04f1-48be-abb7-2f2068ab80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53b91-6351-4ba7-b71d-107660adb70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8ff43b0-362e-43bd-94a7-ad721e496def}" ma:internalName="TaxCatchAll" ma:showField="CatchAllData" ma:web="72253b91-6351-4ba7-b71d-107660adb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2a4565-50e3-46f8-b557-533271a10689">
      <Terms xmlns="http://schemas.microsoft.com/office/infopath/2007/PartnerControls"/>
    </lcf76f155ced4ddcb4097134ff3c332f>
    <TaxCatchAll xmlns="72253b91-6351-4ba7-b71d-107660adb705" xsi:nil="true"/>
    <MediaLengthInSeconds xmlns="6b2a4565-50e3-46f8-b557-533271a1068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4A3041-54F7-4CE1-AB23-960E137627A4}"/>
</file>

<file path=customXml/itemProps2.xml><?xml version="1.0" encoding="utf-8"?>
<ds:datastoreItem xmlns:ds="http://schemas.openxmlformats.org/officeDocument/2006/customXml" ds:itemID="{084E7607-A14D-4ADE-94F6-022575BC8745}">
  <ds:schemaRefs>
    <ds:schemaRef ds:uri="http://schemas.microsoft.com/office/2006/metadata/properties"/>
    <ds:schemaRef ds:uri="http://schemas.microsoft.com/office/infopath/2007/PartnerControls"/>
    <ds:schemaRef ds:uri="6b2a4565-50e3-46f8-b557-533271a10689"/>
    <ds:schemaRef ds:uri="72253b91-6351-4ba7-b71d-107660adb705"/>
  </ds:schemaRefs>
</ds:datastoreItem>
</file>

<file path=customXml/itemProps3.xml><?xml version="1.0" encoding="utf-8"?>
<ds:datastoreItem xmlns:ds="http://schemas.openxmlformats.org/officeDocument/2006/customXml" ds:itemID="{9772C645-5267-4B70-878D-4E9DFF029F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</TotalTime>
  <Words>324</Words>
  <Application>Microsoft Office PowerPoint</Application>
  <PresentationFormat>Widescreen</PresentationFormat>
  <Paragraphs>72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World Religions:               Christianity -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Ian Parr</cp:lastModifiedBy>
  <cp:revision>33</cp:revision>
  <dcterms:created xsi:type="dcterms:W3CDTF">2019-03-13T09:12:46Z</dcterms:created>
  <dcterms:modified xsi:type="dcterms:W3CDTF">2023-11-06T23:09:46Z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0x010100753C303AD7B58445AAFDADF59CB15EE2</vt:lpwstr>
  </property>
  <property fmtid="{D5CDD505-2E9C-101B-9397-08002B2CF9AE}" pid="3" name="Order">
    <vt:r8>1723200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